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sldIdLst>
    <p:sldId id="256" r:id="rId2"/>
    <p:sldId id="350" r:id="rId3"/>
    <p:sldId id="266" r:id="rId4"/>
    <p:sldId id="267" r:id="rId5"/>
    <p:sldId id="270" r:id="rId6"/>
    <p:sldId id="280" r:id="rId7"/>
    <p:sldId id="337" r:id="rId8"/>
    <p:sldId id="259" r:id="rId9"/>
    <p:sldId id="271" r:id="rId10"/>
    <p:sldId id="348" r:id="rId11"/>
    <p:sldId id="343" r:id="rId12"/>
    <p:sldId id="320" r:id="rId13"/>
    <p:sldId id="273" r:id="rId14"/>
    <p:sldId id="572" r:id="rId15"/>
    <p:sldId id="577" r:id="rId16"/>
    <p:sldId id="613" r:id="rId17"/>
    <p:sldId id="633" r:id="rId18"/>
    <p:sldId id="640" r:id="rId19"/>
    <p:sldId id="679" r:id="rId20"/>
    <p:sldId id="301" r:id="rId21"/>
    <p:sldId id="300" r:id="rId22"/>
    <p:sldId id="302" r:id="rId23"/>
    <p:sldId id="304" r:id="rId24"/>
    <p:sldId id="315" r:id="rId25"/>
    <p:sldId id="317" r:id="rId26"/>
    <p:sldId id="665" r:id="rId27"/>
    <p:sldId id="667" r:id="rId28"/>
    <p:sldId id="683" r:id="rId29"/>
    <p:sldId id="695" r:id="rId30"/>
    <p:sldId id="696"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748" autoAdjust="0"/>
    <p:restoredTop sz="94660"/>
  </p:normalViewPr>
  <p:slideViewPr>
    <p:cSldViewPr snapToGrid="0">
      <p:cViewPr>
        <p:scale>
          <a:sx n="42" d="100"/>
          <a:sy n="42" d="100"/>
        </p:scale>
        <p:origin x="2285" y="9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3"/>
              </a:solidFill>
              <a:ln w="19050">
                <a:solidFill>
                  <a:schemeClr val="lt1"/>
                </a:solidFill>
              </a:ln>
              <a:effectLst/>
            </c:spPr>
            <c:extLst>
              <c:ext xmlns:c16="http://schemas.microsoft.com/office/drawing/2014/chart" uri="{C3380CC4-5D6E-409C-BE32-E72D297353CC}">
                <c16:uniqueId val="{00000001-4985-452A-8D48-E1315A1A2A66}"/>
              </c:ext>
            </c:extLst>
          </c:dPt>
          <c:dPt>
            <c:idx val="1"/>
            <c:bubble3D val="0"/>
            <c:spPr>
              <a:solidFill>
                <a:schemeClr val="bg1">
                  <a:lumMod val="85000"/>
                </a:schemeClr>
              </a:solidFill>
              <a:ln w="19050">
                <a:solidFill>
                  <a:schemeClr val="lt1"/>
                </a:solidFill>
              </a:ln>
              <a:effectLst/>
            </c:spPr>
            <c:extLst>
              <c:ext xmlns:c16="http://schemas.microsoft.com/office/drawing/2014/chart" uri="{C3380CC4-5D6E-409C-BE32-E72D297353CC}">
                <c16:uniqueId val="{00000003-4985-452A-8D48-E1315A1A2A66}"/>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4985-452A-8D48-E1315A1A2A66}"/>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4985-452A-8D48-E1315A1A2A66}"/>
              </c:ext>
            </c:extLst>
          </c:dPt>
          <c:cat>
            <c:strRef>
              <c:f>Sheet1!$A$2:$A$5</c:f>
              <c:strCache>
                <c:ptCount val="2"/>
                <c:pt idx="0">
                  <c:v>1st Qtr</c:v>
                </c:pt>
                <c:pt idx="1">
                  <c:v>2nd Qtr</c:v>
                </c:pt>
              </c:strCache>
            </c:strRef>
          </c:cat>
          <c:val>
            <c:numRef>
              <c:f>Sheet1!$B$2:$B$5</c:f>
              <c:numCache>
                <c:formatCode>General</c:formatCode>
                <c:ptCount val="4"/>
                <c:pt idx="0">
                  <c:v>8.1999999999999993</c:v>
                </c:pt>
                <c:pt idx="1">
                  <c:v>3.2</c:v>
                </c:pt>
              </c:numCache>
            </c:numRef>
          </c:val>
          <c:extLst>
            <c:ext xmlns:c16="http://schemas.microsoft.com/office/drawing/2014/chart" uri="{C3380CC4-5D6E-409C-BE32-E72D297353CC}">
              <c16:uniqueId val="{00000008-4985-452A-8D48-E1315A1A2A66}"/>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4"/>
              </a:solidFill>
              <a:ln w="19050">
                <a:solidFill>
                  <a:schemeClr val="lt1"/>
                </a:solidFill>
              </a:ln>
              <a:effectLst/>
            </c:spPr>
            <c:extLst>
              <c:ext xmlns:c16="http://schemas.microsoft.com/office/drawing/2014/chart" uri="{C3380CC4-5D6E-409C-BE32-E72D297353CC}">
                <c16:uniqueId val="{00000001-76FD-48E9-926A-511BA2A46721}"/>
              </c:ext>
            </c:extLst>
          </c:dPt>
          <c:dPt>
            <c:idx val="1"/>
            <c:bubble3D val="0"/>
            <c:spPr>
              <a:solidFill>
                <a:schemeClr val="bg1">
                  <a:lumMod val="85000"/>
                </a:schemeClr>
              </a:solidFill>
              <a:ln w="19050">
                <a:solidFill>
                  <a:schemeClr val="lt1"/>
                </a:solidFill>
              </a:ln>
              <a:effectLst/>
            </c:spPr>
            <c:extLst>
              <c:ext xmlns:c16="http://schemas.microsoft.com/office/drawing/2014/chart" uri="{C3380CC4-5D6E-409C-BE32-E72D297353CC}">
                <c16:uniqueId val="{00000003-76FD-48E9-926A-511BA2A46721}"/>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76FD-48E9-926A-511BA2A46721}"/>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76FD-48E9-926A-511BA2A46721}"/>
              </c:ext>
            </c:extLst>
          </c:dPt>
          <c:cat>
            <c:strRef>
              <c:f>Sheet1!$A$2:$A$5</c:f>
              <c:strCache>
                <c:ptCount val="2"/>
                <c:pt idx="0">
                  <c:v>1st Qtr</c:v>
                </c:pt>
                <c:pt idx="1">
                  <c:v>2nd Qtr</c:v>
                </c:pt>
              </c:strCache>
            </c:strRef>
          </c:cat>
          <c:val>
            <c:numRef>
              <c:f>Sheet1!$B$2:$B$5</c:f>
              <c:numCache>
                <c:formatCode>General</c:formatCode>
                <c:ptCount val="4"/>
                <c:pt idx="0">
                  <c:v>8.1999999999999993</c:v>
                </c:pt>
                <c:pt idx="1">
                  <c:v>3.2</c:v>
                </c:pt>
              </c:numCache>
            </c:numRef>
          </c:val>
          <c:extLst>
            <c:ext xmlns:c16="http://schemas.microsoft.com/office/drawing/2014/chart" uri="{C3380CC4-5D6E-409C-BE32-E72D297353CC}">
              <c16:uniqueId val="{00000008-76FD-48E9-926A-511BA2A46721}"/>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98A68F7-D882-4958-A381-2B132101E471}" type="datetimeFigureOut">
              <a:rPr lang="en-US" smtClean="0"/>
              <a:t>20-Aug-18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E7864AE-61D7-4BD4-9190-1AD55FE601E0}" type="slidenum">
              <a:rPr lang="en-US" smtClean="0"/>
              <a:t>‹#›</a:t>
            </a:fld>
            <a:endParaRPr lang="en-US"/>
          </a:p>
        </p:txBody>
      </p:sp>
    </p:spTree>
    <p:extLst>
      <p:ext uri="{BB962C8B-B14F-4D97-AF65-F5344CB8AC3E}">
        <p14:creationId xmlns:p14="http://schemas.microsoft.com/office/powerpoint/2010/main" val="41835268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8CE94A7-C4C0-4312-9A43-1209F3AEDD1F}" type="slidenum">
              <a:rPr lang="en-US" smtClean="0"/>
              <a:t>7</a:t>
            </a:fld>
            <a:endParaRPr lang="en-US"/>
          </a:p>
        </p:txBody>
      </p:sp>
    </p:spTree>
    <p:extLst>
      <p:ext uri="{BB962C8B-B14F-4D97-AF65-F5344CB8AC3E}">
        <p14:creationId xmlns:p14="http://schemas.microsoft.com/office/powerpoint/2010/main" val="41456230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8CE94A7-C4C0-4312-9A43-1209F3AEDD1F}" type="slidenum">
              <a:rPr lang="en-US" smtClean="0"/>
              <a:t>12</a:t>
            </a:fld>
            <a:endParaRPr lang="en-US"/>
          </a:p>
        </p:txBody>
      </p:sp>
    </p:spTree>
    <p:extLst>
      <p:ext uri="{BB962C8B-B14F-4D97-AF65-F5344CB8AC3E}">
        <p14:creationId xmlns:p14="http://schemas.microsoft.com/office/powerpoint/2010/main" val="400993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FC9E1D-87DB-463A-836C-4CC3AB7BCCD9}" type="slidenum">
              <a:rPr lang="en-US" smtClean="0"/>
              <a:t>16</a:t>
            </a:fld>
            <a:endParaRPr lang="en-US"/>
          </a:p>
        </p:txBody>
      </p:sp>
    </p:spTree>
    <p:extLst>
      <p:ext uri="{BB962C8B-B14F-4D97-AF65-F5344CB8AC3E}">
        <p14:creationId xmlns:p14="http://schemas.microsoft.com/office/powerpoint/2010/main" val="1001416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FC9E1D-87DB-463A-836C-4CC3AB7BCCD9}" type="slidenum">
              <a:rPr lang="en-US" smtClean="0"/>
              <a:t>18</a:t>
            </a:fld>
            <a:endParaRPr lang="en-US"/>
          </a:p>
        </p:txBody>
      </p:sp>
    </p:spTree>
    <p:extLst>
      <p:ext uri="{BB962C8B-B14F-4D97-AF65-F5344CB8AC3E}">
        <p14:creationId xmlns:p14="http://schemas.microsoft.com/office/powerpoint/2010/main" val="8289030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FC9E1D-87DB-463A-836C-4CC3AB7BCCD9}" type="slidenum">
              <a:rPr lang="en-US" smtClean="0"/>
              <a:t>28</a:t>
            </a:fld>
            <a:endParaRPr lang="en-US"/>
          </a:p>
        </p:txBody>
      </p:sp>
    </p:spTree>
    <p:extLst>
      <p:ext uri="{BB962C8B-B14F-4D97-AF65-F5344CB8AC3E}">
        <p14:creationId xmlns:p14="http://schemas.microsoft.com/office/powerpoint/2010/main" val="404702413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2" name="Freeform: Shape 11">
            <a:extLst>
              <a:ext uri="{FF2B5EF4-FFF2-40B4-BE49-F238E27FC236}">
                <a16:creationId xmlns:a16="http://schemas.microsoft.com/office/drawing/2014/main" id="{9A176B43-F138-47AF-93C4-47B05FAFB21C}"/>
              </a:ext>
            </a:extLst>
          </p:cNvPr>
          <p:cNvSpPr/>
          <p:nvPr userDrawn="1"/>
        </p:nvSpPr>
        <p:spPr>
          <a:xfrm>
            <a:off x="1965958" y="-674370"/>
            <a:ext cx="8206740" cy="8206740"/>
          </a:xfrm>
          <a:custGeom>
            <a:avLst/>
            <a:gdLst>
              <a:gd name="connsiteX0" fmla="*/ 4987927 w 8206740"/>
              <a:gd name="connsiteY0" fmla="*/ 4069608 h 8206740"/>
              <a:gd name="connsiteX1" fmla="*/ 4911184 w 8206740"/>
              <a:gd name="connsiteY1" fmla="*/ 4194884 h 8206740"/>
              <a:gd name="connsiteX2" fmla="*/ 4884259 w 8206740"/>
              <a:gd name="connsiteY2" fmla="*/ 4330648 h 8206740"/>
              <a:gd name="connsiteX3" fmla="*/ 4901363 w 8206740"/>
              <a:gd name="connsiteY3" fmla="*/ 4414321 h 8206740"/>
              <a:gd name="connsiteX4" fmla="*/ 4777267 w 8206740"/>
              <a:gd name="connsiteY4" fmla="*/ 4475606 h 8206740"/>
              <a:gd name="connsiteX5" fmla="*/ 4706442 w 8206740"/>
              <a:gd name="connsiteY5" fmla="*/ 4429546 h 8206740"/>
              <a:gd name="connsiteX6" fmla="*/ 4730741 w 8206740"/>
              <a:gd name="connsiteY6" fmla="*/ 4312500 h 8206740"/>
              <a:gd name="connsiteX7" fmla="*/ 4781563 w 8206740"/>
              <a:gd name="connsiteY7" fmla="*/ 4236440 h 8206740"/>
              <a:gd name="connsiteX8" fmla="*/ 4878477 w 8206740"/>
              <a:gd name="connsiteY8" fmla="*/ 4157007 h 8206740"/>
              <a:gd name="connsiteX9" fmla="*/ 4987927 w 8206740"/>
              <a:gd name="connsiteY9" fmla="*/ 4069608 h 8206740"/>
              <a:gd name="connsiteX10" fmla="*/ 6819103 w 8206740"/>
              <a:gd name="connsiteY10" fmla="*/ 4026438 h 8206740"/>
              <a:gd name="connsiteX11" fmla="*/ 6819680 w 8206740"/>
              <a:gd name="connsiteY11" fmla="*/ 4029040 h 8206740"/>
              <a:gd name="connsiteX12" fmla="*/ 6791544 w 8206740"/>
              <a:gd name="connsiteY12" fmla="*/ 4089129 h 8206740"/>
              <a:gd name="connsiteX13" fmla="*/ 6701414 w 8206740"/>
              <a:gd name="connsiteY13" fmla="*/ 4183369 h 8206740"/>
              <a:gd name="connsiteX14" fmla="*/ 6581028 w 8206740"/>
              <a:gd name="connsiteY14" fmla="*/ 4266295 h 8206740"/>
              <a:gd name="connsiteX15" fmla="*/ 6621516 w 8206740"/>
              <a:gd name="connsiteY15" fmla="*/ 4187264 h 8206740"/>
              <a:gd name="connsiteX16" fmla="*/ 6692565 w 8206740"/>
              <a:gd name="connsiteY16" fmla="*/ 4104265 h 8206740"/>
              <a:gd name="connsiteX17" fmla="*/ 6769558 w 8206740"/>
              <a:gd name="connsiteY17" fmla="*/ 4047670 h 8206740"/>
              <a:gd name="connsiteX18" fmla="*/ 6819103 w 8206740"/>
              <a:gd name="connsiteY18" fmla="*/ 4026438 h 8206740"/>
              <a:gd name="connsiteX19" fmla="*/ 3256753 w 8206740"/>
              <a:gd name="connsiteY19" fmla="*/ 4026438 h 8206740"/>
              <a:gd name="connsiteX20" fmla="*/ 3257331 w 8206740"/>
              <a:gd name="connsiteY20" fmla="*/ 4029040 h 8206740"/>
              <a:gd name="connsiteX21" fmla="*/ 3229193 w 8206740"/>
              <a:gd name="connsiteY21" fmla="*/ 4089129 h 8206740"/>
              <a:gd name="connsiteX22" fmla="*/ 3139065 w 8206740"/>
              <a:gd name="connsiteY22" fmla="*/ 4183369 h 8206740"/>
              <a:gd name="connsiteX23" fmla="*/ 3018678 w 8206740"/>
              <a:gd name="connsiteY23" fmla="*/ 4266295 h 8206740"/>
              <a:gd name="connsiteX24" fmla="*/ 3059166 w 8206740"/>
              <a:gd name="connsiteY24" fmla="*/ 4187264 h 8206740"/>
              <a:gd name="connsiteX25" fmla="*/ 3130215 w 8206740"/>
              <a:gd name="connsiteY25" fmla="*/ 4104265 h 8206740"/>
              <a:gd name="connsiteX26" fmla="*/ 3207207 w 8206740"/>
              <a:gd name="connsiteY26" fmla="*/ 4047670 h 8206740"/>
              <a:gd name="connsiteX27" fmla="*/ 3256753 w 8206740"/>
              <a:gd name="connsiteY27" fmla="*/ 4026438 h 8206740"/>
              <a:gd name="connsiteX28" fmla="*/ 3900320 w 8206740"/>
              <a:gd name="connsiteY28" fmla="*/ 3644119 h 8206740"/>
              <a:gd name="connsiteX29" fmla="*/ 3898882 w 8206740"/>
              <a:gd name="connsiteY29" fmla="*/ 3658395 h 8206740"/>
              <a:gd name="connsiteX30" fmla="*/ 3876553 w 8206740"/>
              <a:gd name="connsiteY30" fmla="*/ 3726501 h 8206740"/>
              <a:gd name="connsiteX31" fmla="*/ 3809992 w 8206740"/>
              <a:gd name="connsiteY31" fmla="*/ 3857206 h 8206740"/>
              <a:gd name="connsiteX32" fmla="*/ 3718723 w 8206740"/>
              <a:gd name="connsiteY32" fmla="*/ 3995547 h 8206740"/>
              <a:gd name="connsiteX33" fmla="*/ 3655872 w 8206740"/>
              <a:gd name="connsiteY33" fmla="*/ 4103687 h 8206740"/>
              <a:gd name="connsiteX34" fmla="*/ 3762045 w 8206740"/>
              <a:gd name="connsiteY34" fmla="*/ 3838407 h 8206740"/>
              <a:gd name="connsiteX35" fmla="*/ 3895167 w 8206740"/>
              <a:gd name="connsiteY35" fmla="*/ 3647501 h 8206740"/>
              <a:gd name="connsiteX36" fmla="*/ 3995591 w 8206740"/>
              <a:gd name="connsiteY36" fmla="*/ 3400481 h 8206740"/>
              <a:gd name="connsiteX37" fmla="*/ 3954862 w 8206740"/>
              <a:gd name="connsiteY37" fmla="*/ 3418613 h 8206740"/>
              <a:gd name="connsiteX38" fmla="*/ 3770974 w 8206740"/>
              <a:gd name="connsiteY38" fmla="*/ 3577094 h 8206740"/>
              <a:gd name="connsiteX39" fmla="*/ 3599823 w 8206740"/>
              <a:gd name="connsiteY39" fmla="*/ 3834986 h 8206740"/>
              <a:gd name="connsiteX40" fmla="*/ 3468507 w 8206740"/>
              <a:gd name="connsiteY40" fmla="*/ 4126179 h 8206740"/>
              <a:gd name="connsiteX41" fmla="*/ 3431631 w 8206740"/>
              <a:gd name="connsiteY41" fmla="*/ 4260656 h 8206740"/>
              <a:gd name="connsiteX42" fmla="*/ 3423836 w 8206740"/>
              <a:gd name="connsiteY42" fmla="*/ 4311571 h 8206740"/>
              <a:gd name="connsiteX43" fmla="*/ 3397864 w 8206740"/>
              <a:gd name="connsiteY43" fmla="*/ 4328088 h 8206740"/>
              <a:gd name="connsiteX44" fmla="*/ 3288134 w 8206740"/>
              <a:gd name="connsiteY44" fmla="*/ 4402043 h 8206740"/>
              <a:gd name="connsiteX45" fmla="*/ 3187670 w 8206740"/>
              <a:gd name="connsiteY45" fmla="*/ 4461008 h 8206740"/>
              <a:gd name="connsiteX46" fmla="*/ 3092667 w 8206740"/>
              <a:gd name="connsiteY46" fmla="*/ 4482801 h 8206740"/>
              <a:gd name="connsiteX47" fmla="*/ 3031976 w 8206740"/>
              <a:gd name="connsiteY47" fmla="*/ 4456174 h 8206740"/>
              <a:gd name="connsiteX48" fmla="*/ 3008592 w 8206740"/>
              <a:gd name="connsiteY48" fmla="*/ 4377479 h 8206740"/>
              <a:gd name="connsiteX49" fmla="*/ 3008592 w 8206740"/>
              <a:gd name="connsiteY49" fmla="*/ 4366109 h 8206740"/>
              <a:gd name="connsiteX50" fmla="*/ 3238283 w 8206740"/>
              <a:gd name="connsiteY50" fmla="*/ 4249721 h 8206740"/>
              <a:gd name="connsiteX51" fmla="*/ 3388943 w 8206740"/>
              <a:gd name="connsiteY51" fmla="*/ 4118687 h 8206740"/>
              <a:gd name="connsiteX52" fmla="*/ 3439259 w 8206740"/>
              <a:gd name="connsiteY52" fmla="*/ 3981519 h 8206740"/>
              <a:gd name="connsiteX53" fmla="*/ 3404473 w 8206740"/>
              <a:gd name="connsiteY53" fmla="*/ 3901531 h 8206740"/>
              <a:gd name="connsiteX54" fmla="*/ 3314938 w 8206740"/>
              <a:gd name="connsiteY54" fmla="*/ 3874317 h 8206740"/>
              <a:gd name="connsiteX55" fmla="*/ 3172389 w 8206740"/>
              <a:gd name="connsiteY55" fmla="*/ 3909160 h 8206740"/>
              <a:gd name="connsiteX56" fmla="*/ 3014422 w 8206740"/>
              <a:gd name="connsiteY56" fmla="*/ 4011454 h 8206740"/>
              <a:gd name="connsiteX57" fmla="*/ 2848401 w 8206740"/>
              <a:gd name="connsiteY57" fmla="*/ 4199437 h 8206740"/>
              <a:gd name="connsiteX58" fmla="*/ 2796857 w 8206740"/>
              <a:gd name="connsiteY58" fmla="*/ 4400670 h 8206740"/>
              <a:gd name="connsiteX59" fmla="*/ 2854183 w 8206740"/>
              <a:gd name="connsiteY59" fmla="*/ 4605083 h 8206740"/>
              <a:gd name="connsiteX60" fmla="*/ 3011805 w 8206740"/>
              <a:gd name="connsiteY60" fmla="*/ 4681175 h 8206740"/>
              <a:gd name="connsiteX61" fmla="*/ 3225492 w 8206740"/>
              <a:gd name="connsiteY61" fmla="*/ 4605163 h 8206740"/>
              <a:gd name="connsiteX62" fmla="*/ 3419576 w 8206740"/>
              <a:gd name="connsiteY62" fmla="*/ 4419637 h 8206740"/>
              <a:gd name="connsiteX63" fmla="*/ 3421171 w 8206740"/>
              <a:gd name="connsiteY63" fmla="*/ 4417758 h 8206740"/>
              <a:gd name="connsiteX64" fmla="*/ 3422141 w 8206740"/>
              <a:gd name="connsiteY64" fmla="*/ 4439656 h 8206740"/>
              <a:gd name="connsiteX65" fmla="*/ 3464163 w 8206740"/>
              <a:gd name="connsiteY65" fmla="*/ 4594443 h 8206740"/>
              <a:gd name="connsiteX66" fmla="*/ 3593174 w 8206740"/>
              <a:gd name="connsiteY66" fmla="*/ 4680147 h 8206740"/>
              <a:gd name="connsiteX67" fmla="*/ 3903556 w 8206740"/>
              <a:gd name="connsiteY67" fmla="*/ 4455610 h 8206740"/>
              <a:gd name="connsiteX68" fmla="*/ 3922449 w 8206740"/>
              <a:gd name="connsiteY68" fmla="*/ 4432135 h 8206740"/>
              <a:gd name="connsiteX69" fmla="*/ 3923563 w 8206740"/>
              <a:gd name="connsiteY69" fmla="*/ 4445411 h 8206740"/>
              <a:gd name="connsiteX70" fmla="*/ 3944166 w 8206740"/>
              <a:gd name="connsiteY70" fmla="*/ 4522253 h 8206740"/>
              <a:gd name="connsiteX71" fmla="*/ 4022972 w 8206740"/>
              <a:gd name="connsiteY71" fmla="*/ 4645040 h 8206740"/>
              <a:gd name="connsiteX72" fmla="*/ 4138083 w 8206740"/>
              <a:gd name="connsiteY72" fmla="*/ 4693509 h 8206740"/>
              <a:gd name="connsiteX73" fmla="*/ 4262524 w 8206740"/>
              <a:gd name="connsiteY73" fmla="*/ 4659598 h 8206740"/>
              <a:gd name="connsiteX74" fmla="*/ 4393534 w 8206740"/>
              <a:gd name="connsiteY74" fmla="*/ 4566378 h 8206740"/>
              <a:gd name="connsiteX75" fmla="*/ 4523127 w 8206740"/>
              <a:gd name="connsiteY75" fmla="*/ 4447123 h 8206740"/>
              <a:gd name="connsiteX76" fmla="*/ 4544578 w 8206740"/>
              <a:gd name="connsiteY76" fmla="*/ 4426284 h 8206740"/>
              <a:gd name="connsiteX77" fmla="*/ 4545249 w 8206740"/>
              <a:gd name="connsiteY77" fmla="*/ 4431042 h 8206740"/>
              <a:gd name="connsiteX78" fmla="*/ 4567370 w 8206740"/>
              <a:gd name="connsiteY78" fmla="*/ 4503623 h 8206740"/>
              <a:gd name="connsiteX79" fmla="*/ 4647863 w 8206740"/>
              <a:gd name="connsiteY79" fmla="*/ 4613386 h 8206740"/>
              <a:gd name="connsiteX80" fmla="*/ 4762829 w 8206740"/>
              <a:gd name="connsiteY80" fmla="*/ 4654451 h 8206740"/>
              <a:gd name="connsiteX81" fmla="*/ 5003120 w 8206740"/>
              <a:gd name="connsiteY81" fmla="*/ 4499423 h 8206740"/>
              <a:gd name="connsiteX82" fmla="*/ 5118045 w 8206740"/>
              <a:gd name="connsiteY82" fmla="*/ 4481500 h 8206740"/>
              <a:gd name="connsiteX83" fmla="*/ 5170012 w 8206740"/>
              <a:gd name="connsiteY83" fmla="*/ 4447955 h 8206740"/>
              <a:gd name="connsiteX84" fmla="*/ 5190901 w 8206740"/>
              <a:gd name="connsiteY84" fmla="*/ 4431217 h 8206740"/>
              <a:gd name="connsiteX85" fmla="*/ 5191122 w 8206740"/>
              <a:gd name="connsiteY85" fmla="*/ 4435671 h 8206740"/>
              <a:gd name="connsiteX86" fmla="*/ 5223953 w 8206740"/>
              <a:gd name="connsiteY86" fmla="*/ 4554429 h 8206740"/>
              <a:gd name="connsiteX87" fmla="*/ 5308292 w 8206740"/>
              <a:gd name="connsiteY87" fmla="*/ 4626699 h 8206740"/>
              <a:gd name="connsiteX88" fmla="*/ 5358151 w 8206740"/>
              <a:gd name="connsiteY88" fmla="*/ 4602336 h 8206740"/>
              <a:gd name="connsiteX89" fmla="*/ 5421957 w 8206740"/>
              <a:gd name="connsiteY89" fmla="*/ 4517957 h 8206740"/>
              <a:gd name="connsiteX90" fmla="*/ 5495520 w 8206740"/>
              <a:gd name="connsiteY90" fmla="*/ 4422415 h 8206740"/>
              <a:gd name="connsiteX91" fmla="*/ 5652781 w 8206740"/>
              <a:gd name="connsiteY91" fmla="*/ 4252404 h 8206740"/>
              <a:gd name="connsiteX92" fmla="*/ 5697417 w 8206740"/>
              <a:gd name="connsiteY92" fmla="*/ 4214974 h 8206740"/>
              <a:gd name="connsiteX93" fmla="*/ 5705085 w 8206740"/>
              <a:gd name="connsiteY93" fmla="*/ 4212608 h 8206740"/>
              <a:gd name="connsiteX94" fmla="*/ 5704803 w 8206740"/>
              <a:gd name="connsiteY94" fmla="*/ 4220099 h 8206740"/>
              <a:gd name="connsiteX95" fmla="*/ 5703900 w 8206740"/>
              <a:gd name="connsiteY95" fmla="*/ 4223833 h 8206740"/>
              <a:gd name="connsiteX96" fmla="*/ 5587472 w 8206740"/>
              <a:gd name="connsiteY96" fmla="*/ 4430301 h 8206740"/>
              <a:gd name="connsiteX97" fmla="*/ 5547651 w 8206740"/>
              <a:gd name="connsiteY97" fmla="*/ 4544681 h 8206740"/>
              <a:gd name="connsiteX98" fmla="*/ 5620692 w 8206740"/>
              <a:gd name="connsiteY98" fmla="*/ 4639804 h 8206740"/>
              <a:gd name="connsiteX99" fmla="*/ 5747246 w 8206740"/>
              <a:gd name="connsiteY99" fmla="*/ 4557384 h 8206740"/>
              <a:gd name="connsiteX100" fmla="*/ 5822551 w 8206740"/>
              <a:gd name="connsiteY100" fmla="*/ 4478256 h 8206740"/>
              <a:gd name="connsiteX101" fmla="*/ 5951417 w 8206740"/>
              <a:gd name="connsiteY101" fmla="*/ 4343753 h 8206740"/>
              <a:gd name="connsiteX102" fmla="*/ 6026663 w 8206740"/>
              <a:gd name="connsiteY102" fmla="*/ 4267452 h 8206740"/>
              <a:gd name="connsiteX103" fmla="*/ 6058018 w 8206740"/>
              <a:gd name="connsiteY103" fmla="*/ 4232890 h 8206740"/>
              <a:gd name="connsiteX104" fmla="*/ 6044741 w 8206740"/>
              <a:gd name="connsiteY104" fmla="*/ 4251177 h 8206740"/>
              <a:gd name="connsiteX105" fmla="*/ 6024675 w 8206740"/>
              <a:gd name="connsiteY105" fmla="*/ 4282436 h 8206740"/>
              <a:gd name="connsiteX106" fmla="*/ 5957167 w 8206740"/>
              <a:gd name="connsiteY106" fmla="*/ 4400285 h 8206740"/>
              <a:gd name="connsiteX107" fmla="*/ 5918181 w 8206740"/>
              <a:gd name="connsiteY107" fmla="*/ 4487603 h 8206740"/>
              <a:gd name="connsiteX108" fmla="*/ 5905341 w 8206740"/>
              <a:gd name="connsiteY108" fmla="*/ 4562796 h 8206740"/>
              <a:gd name="connsiteX109" fmla="*/ 5932105 w 8206740"/>
              <a:gd name="connsiteY109" fmla="*/ 4636071 h 8206740"/>
              <a:gd name="connsiteX110" fmla="*/ 5999517 w 8206740"/>
              <a:gd name="connsiteY110" fmla="*/ 4665998 h 8206740"/>
              <a:gd name="connsiteX111" fmla="*/ 6097548 w 8206740"/>
              <a:gd name="connsiteY111" fmla="*/ 4634103 h 8206740"/>
              <a:gd name="connsiteX112" fmla="*/ 6224535 w 8206740"/>
              <a:gd name="connsiteY112" fmla="*/ 4543540 h 8206740"/>
              <a:gd name="connsiteX113" fmla="*/ 6345720 w 8206740"/>
              <a:gd name="connsiteY113" fmla="*/ 4436370 h 8206740"/>
              <a:gd name="connsiteX114" fmla="*/ 6360497 w 8206740"/>
              <a:gd name="connsiteY114" fmla="*/ 4422608 h 8206740"/>
              <a:gd name="connsiteX115" fmla="*/ 6362790 w 8206740"/>
              <a:gd name="connsiteY115" fmla="*/ 4461566 h 8206740"/>
              <a:gd name="connsiteX116" fmla="*/ 6416533 w 8206740"/>
              <a:gd name="connsiteY116" fmla="*/ 4605083 h 8206740"/>
              <a:gd name="connsiteX117" fmla="*/ 6574154 w 8206740"/>
              <a:gd name="connsiteY117" fmla="*/ 4681175 h 8206740"/>
              <a:gd name="connsiteX118" fmla="*/ 6787842 w 8206740"/>
              <a:gd name="connsiteY118" fmla="*/ 4605163 h 8206740"/>
              <a:gd name="connsiteX119" fmla="*/ 7011695 w 8206740"/>
              <a:gd name="connsiteY119" fmla="*/ 4384562 h 8206740"/>
              <a:gd name="connsiteX120" fmla="*/ 7011695 w 8206740"/>
              <a:gd name="connsiteY120" fmla="*/ 4295348 h 8206740"/>
              <a:gd name="connsiteX121" fmla="*/ 6850484 w 8206740"/>
              <a:gd name="connsiteY121" fmla="*/ 4402043 h 8206740"/>
              <a:gd name="connsiteX122" fmla="*/ 6750020 w 8206740"/>
              <a:gd name="connsiteY122" fmla="*/ 4461008 h 8206740"/>
              <a:gd name="connsiteX123" fmla="*/ 6655017 w 8206740"/>
              <a:gd name="connsiteY123" fmla="*/ 4482801 h 8206740"/>
              <a:gd name="connsiteX124" fmla="*/ 6594326 w 8206740"/>
              <a:gd name="connsiteY124" fmla="*/ 4456174 h 8206740"/>
              <a:gd name="connsiteX125" fmla="*/ 6570942 w 8206740"/>
              <a:gd name="connsiteY125" fmla="*/ 4377479 h 8206740"/>
              <a:gd name="connsiteX126" fmla="*/ 6570942 w 8206740"/>
              <a:gd name="connsiteY126" fmla="*/ 4366109 h 8206740"/>
              <a:gd name="connsiteX127" fmla="*/ 6800634 w 8206740"/>
              <a:gd name="connsiteY127" fmla="*/ 4249721 h 8206740"/>
              <a:gd name="connsiteX128" fmla="*/ 6951293 w 8206740"/>
              <a:gd name="connsiteY128" fmla="*/ 4118687 h 8206740"/>
              <a:gd name="connsiteX129" fmla="*/ 7001609 w 8206740"/>
              <a:gd name="connsiteY129" fmla="*/ 3981519 h 8206740"/>
              <a:gd name="connsiteX130" fmla="*/ 6966824 w 8206740"/>
              <a:gd name="connsiteY130" fmla="*/ 3901531 h 8206740"/>
              <a:gd name="connsiteX131" fmla="*/ 6877288 w 8206740"/>
              <a:gd name="connsiteY131" fmla="*/ 3874317 h 8206740"/>
              <a:gd name="connsiteX132" fmla="*/ 6734740 w 8206740"/>
              <a:gd name="connsiteY132" fmla="*/ 3909160 h 8206740"/>
              <a:gd name="connsiteX133" fmla="*/ 6576772 w 8206740"/>
              <a:gd name="connsiteY133" fmla="*/ 4011454 h 8206740"/>
              <a:gd name="connsiteX134" fmla="*/ 6410752 w 8206740"/>
              <a:gd name="connsiteY134" fmla="*/ 4199437 h 8206740"/>
              <a:gd name="connsiteX135" fmla="*/ 6372093 w 8206740"/>
              <a:gd name="connsiteY135" fmla="*/ 4294730 h 8206740"/>
              <a:gd name="connsiteX136" fmla="*/ 6369736 w 8206740"/>
              <a:gd name="connsiteY136" fmla="*/ 4307322 h 8206740"/>
              <a:gd name="connsiteX137" fmla="*/ 6337886 w 8206740"/>
              <a:gd name="connsiteY137" fmla="*/ 4328736 h 8206740"/>
              <a:gd name="connsiteX138" fmla="*/ 6233617 w 8206740"/>
              <a:gd name="connsiteY138" fmla="*/ 4401039 h 8206740"/>
              <a:gd name="connsiteX139" fmla="*/ 6172565 w 8206740"/>
              <a:gd name="connsiteY139" fmla="*/ 4429578 h 8206740"/>
              <a:gd name="connsiteX140" fmla="*/ 6144162 w 8206740"/>
              <a:gd name="connsiteY140" fmla="*/ 4418914 h 8206740"/>
              <a:gd name="connsiteX141" fmla="*/ 6132495 w 8206740"/>
              <a:gd name="connsiteY141" fmla="*/ 4389669 h 8206740"/>
              <a:gd name="connsiteX142" fmla="*/ 6162648 w 8206740"/>
              <a:gd name="connsiteY142" fmla="*/ 4309955 h 8206740"/>
              <a:gd name="connsiteX143" fmla="*/ 6258751 w 8206740"/>
              <a:gd name="connsiteY143" fmla="*/ 4196964 h 8206740"/>
              <a:gd name="connsiteX144" fmla="*/ 6324702 w 8206740"/>
              <a:gd name="connsiteY144" fmla="*/ 4097408 h 8206740"/>
              <a:gd name="connsiteX145" fmla="*/ 6299793 w 8206740"/>
              <a:gd name="connsiteY145" fmla="*/ 4007351 h 8206740"/>
              <a:gd name="connsiteX146" fmla="*/ 6244128 w 8206740"/>
              <a:gd name="connsiteY146" fmla="*/ 3950876 h 8206740"/>
              <a:gd name="connsiteX147" fmla="*/ 6171987 w 8206740"/>
              <a:gd name="connsiteY147" fmla="*/ 3989324 h 8206740"/>
              <a:gd name="connsiteX148" fmla="*/ 6068504 w 8206740"/>
              <a:gd name="connsiteY148" fmla="*/ 4080738 h 8206740"/>
              <a:gd name="connsiteX149" fmla="*/ 5907951 w 8206740"/>
              <a:gd name="connsiteY149" fmla="*/ 4229309 h 8206740"/>
              <a:gd name="connsiteX150" fmla="*/ 5707995 w 8206740"/>
              <a:gd name="connsiteY150" fmla="*/ 4433609 h 8206740"/>
              <a:gd name="connsiteX151" fmla="*/ 5852351 w 8206740"/>
              <a:gd name="connsiteY151" fmla="*/ 4261132 h 8206740"/>
              <a:gd name="connsiteX152" fmla="*/ 5944150 w 8206740"/>
              <a:gd name="connsiteY152" fmla="*/ 4111934 h 8206740"/>
              <a:gd name="connsiteX153" fmla="*/ 5975636 w 8206740"/>
              <a:gd name="connsiteY153" fmla="*/ 4024865 h 8206740"/>
              <a:gd name="connsiteX154" fmla="*/ 5950076 w 8206740"/>
              <a:gd name="connsiteY154" fmla="*/ 3955188 h 8206740"/>
              <a:gd name="connsiteX155" fmla="*/ 5884495 w 8206740"/>
              <a:gd name="connsiteY155" fmla="*/ 3925710 h 8206740"/>
              <a:gd name="connsiteX156" fmla="*/ 5753413 w 8206740"/>
              <a:gd name="connsiteY156" fmla="*/ 3983438 h 8206740"/>
              <a:gd name="connsiteX157" fmla="*/ 5606551 w 8206740"/>
              <a:gd name="connsiteY157" fmla="*/ 4121530 h 8206740"/>
              <a:gd name="connsiteX158" fmla="*/ 5456751 w 8206740"/>
              <a:gd name="connsiteY158" fmla="*/ 4272454 h 8206740"/>
              <a:gd name="connsiteX159" fmla="*/ 5370445 w 8206740"/>
              <a:gd name="connsiteY159" fmla="*/ 4343014 h 8206740"/>
              <a:gd name="connsiteX160" fmla="*/ 5370862 w 8206740"/>
              <a:gd name="connsiteY160" fmla="*/ 4336317 h 8206740"/>
              <a:gd name="connsiteX161" fmla="*/ 5395924 w 8206740"/>
              <a:gd name="connsiteY161" fmla="*/ 4283560 h 8206740"/>
              <a:gd name="connsiteX162" fmla="*/ 5448593 w 8206740"/>
              <a:gd name="connsiteY162" fmla="*/ 4217393 h 8206740"/>
              <a:gd name="connsiteX163" fmla="*/ 5545660 w 8206740"/>
              <a:gd name="connsiteY163" fmla="*/ 4112970 h 8206740"/>
              <a:gd name="connsiteX164" fmla="*/ 5585762 w 8206740"/>
              <a:gd name="connsiteY164" fmla="*/ 4032862 h 8206740"/>
              <a:gd name="connsiteX165" fmla="*/ 5557520 w 8206740"/>
              <a:gd name="connsiteY165" fmla="*/ 3985228 h 8206740"/>
              <a:gd name="connsiteX166" fmla="*/ 5494605 w 8206740"/>
              <a:gd name="connsiteY166" fmla="*/ 3969008 h 8206740"/>
              <a:gd name="connsiteX167" fmla="*/ 5392158 w 8206740"/>
              <a:gd name="connsiteY167" fmla="*/ 4014707 h 8206740"/>
              <a:gd name="connsiteX168" fmla="*/ 5278243 w 8206740"/>
              <a:gd name="connsiteY168" fmla="*/ 4157344 h 8206740"/>
              <a:gd name="connsiteX169" fmla="*/ 5210406 w 8206740"/>
              <a:gd name="connsiteY169" fmla="*/ 4276951 h 8206740"/>
              <a:gd name="connsiteX170" fmla="*/ 5201012 w 8206740"/>
              <a:gd name="connsiteY170" fmla="*/ 4301825 h 8206740"/>
              <a:gd name="connsiteX171" fmla="*/ 5197620 w 8206740"/>
              <a:gd name="connsiteY171" fmla="*/ 4315662 h 8206740"/>
              <a:gd name="connsiteX172" fmla="*/ 5170574 w 8206740"/>
              <a:gd name="connsiteY172" fmla="*/ 4330233 h 8206740"/>
              <a:gd name="connsiteX173" fmla="*/ 5142746 w 8206740"/>
              <a:gd name="connsiteY173" fmla="*/ 4345287 h 8206740"/>
              <a:gd name="connsiteX174" fmla="*/ 5120984 w 8206740"/>
              <a:gd name="connsiteY174" fmla="*/ 4356802 h 8206740"/>
              <a:gd name="connsiteX175" fmla="*/ 5095047 w 8206740"/>
              <a:gd name="connsiteY175" fmla="*/ 4363748 h 8206740"/>
              <a:gd name="connsiteX176" fmla="*/ 5089025 w 8206740"/>
              <a:gd name="connsiteY176" fmla="*/ 4363748 h 8206740"/>
              <a:gd name="connsiteX177" fmla="*/ 5083404 w 8206740"/>
              <a:gd name="connsiteY177" fmla="*/ 4363202 h 8206740"/>
              <a:gd name="connsiteX178" fmla="*/ 5144504 w 8206740"/>
              <a:gd name="connsiteY178" fmla="*/ 4233372 h 8206740"/>
              <a:gd name="connsiteX179" fmla="*/ 5167944 w 8206740"/>
              <a:gd name="connsiteY179" fmla="*/ 4105936 h 8206740"/>
              <a:gd name="connsiteX180" fmla="*/ 5149411 w 8206740"/>
              <a:gd name="connsiteY180" fmla="*/ 4025571 h 8206740"/>
              <a:gd name="connsiteX181" fmla="*/ 5101520 w 8206740"/>
              <a:gd name="connsiteY181" fmla="*/ 3998542 h 8206740"/>
              <a:gd name="connsiteX182" fmla="*/ 5124662 w 8206740"/>
              <a:gd name="connsiteY182" fmla="*/ 3964736 h 8206740"/>
              <a:gd name="connsiteX183" fmla="*/ 5089362 w 8206740"/>
              <a:gd name="connsiteY183" fmla="*/ 3907698 h 8206740"/>
              <a:gd name="connsiteX184" fmla="*/ 5001401 w 8206740"/>
              <a:gd name="connsiteY184" fmla="*/ 3888707 h 8206740"/>
              <a:gd name="connsiteX185" fmla="*/ 4848453 w 8206740"/>
              <a:gd name="connsiteY185" fmla="*/ 3932575 h 8206740"/>
              <a:gd name="connsiteX186" fmla="*/ 4697191 w 8206740"/>
              <a:gd name="connsiteY186" fmla="*/ 4046481 h 8206740"/>
              <a:gd name="connsiteX187" fmla="*/ 4582547 w 8206740"/>
              <a:gd name="connsiteY187" fmla="*/ 4198602 h 8206740"/>
              <a:gd name="connsiteX188" fmla="*/ 4549044 w 8206740"/>
              <a:gd name="connsiteY188" fmla="*/ 4277666 h 8206740"/>
              <a:gd name="connsiteX189" fmla="*/ 4542603 w 8206740"/>
              <a:gd name="connsiteY189" fmla="*/ 4319778 h 8206740"/>
              <a:gd name="connsiteX190" fmla="*/ 4505227 w 8206740"/>
              <a:gd name="connsiteY190" fmla="*/ 4343094 h 8206740"/>
              <a:gd name="connsiteX191" fmla="*/ 4337918 w 8206740"/>
              <a:gd name="connsiteY191" fmla="*/ 4441808 h 8206740"/>
              <a:gd name="connsiteX192" fmla="*/ 4193522 w 8206740"/>
              <a:gd name="connsiteY192" fmla="*/ 4488968 h 8206740"/>
              <a:gd name="connsiteX193" fmla="*/ 4108822 w 8206740"/>
              <a:gd name="connsiteY193" fmla="*/ 4458053 h 8206740"/>
              <a:gd name="connsiteX194" fmla="*/ 4077039 w 8206740"/>
              <a:gd name="connsiteY194" fmla="*/ 4375616 h 8206740"/>
              <a:gd name="connsiteX195" fmla="*/ 4095869 w 8206740"/>
              <a:gd name="connsiteY195" fmla="*/ 4324634 h 8206740"/>
              <a:gd name="connsiteX196" fmla="*/ 4151068 w 8206740"/>
              <a:gd name="connsiteY196" fmla="*/ 4271266 h 8206740"/>
              <a:gd name="connsiteX197" fmla="*/ 4242888 w 8206740"/>
              <a:gd name="connsiteY197" fmla="*/ 4204658 h 8206740"/>
              <a:gd name="connsiteX198" fmla="*/ 4282149 w 8206740"/>
              <a:gd name="connsiteY198" fmla="*/ 4177068 h 8206740"/>
              <a:gd name="connsiteX199" fmla="*/ 4280793 w 8206740"/>
              <a:gd name="connsiteY199" fmla="*/ 4190203 h 8206740"/>
              <a:gd name="connsiteX200" fmla="*/ 4327544 w 8206740"/>
              <a:gd name="connsiteY200" fmla="*/ 4241258 h 8206740"/>
              <a:gd name="connsiteX201" fmla="*/ 4406623 w 8206740"/>
              <a:gd name="connsiteY201" fmla="*/ 4193005 h 8206740"/>
              <a:gd name="connsiteX202" fmla="*/ 4487261 w 8206740"/>
              <a:gd name="connsiteY202" fmla="*/ 4081741 h 8206740"/>
              <a:gd name="connsiteX203" fmla="*/ 4522465 w 8206740"/>
              <a:gd name="connsiteY203" fmla="*/ 3981599 h 8206740"/>
              <a:gd name="connsiteX204" fmla="*/ 4491019 w 8206740"/>
              <a:gd name="connsiteY204" fmla="*/ 3903739 h 8206740"/>
              <a:gd name="connsiteX205" fmla="*/ 4414220 w 8206740"/>
              <a:gd name="connsiteY205" fmla="*/ 3872262 h 8206740"/>
              <a:gd name="connsiteX206" fmla="*/ 4266483 w 8206740"/>
              <a:gd name="connsiteY206" fmla="*/ 3929307 h 8206740"/>
              <a:gd name="connsiteX207" fmla="*/ 4070229 w 8206740"/>
              <a:gd name="connsiteY207" fmla="*/ 4089024 h 8206740"/>
              <a:gd name="connsiteX208" fmla="*/ 3948952 w 8206740"/>
              <a:gd name="connsiteY208" fmla="*/ 4232690 h 8206740"/>
              <a:gd name="connsiteX209" fmla="*/ 3924759 w 8206740"/>
              <a:gd name="connsiteY209" fmla="*/ 4293828 h 8206740"/>
              <a:gd name="connsiteX210" fmla="*/ 3921230 w 8206740"/>
              <a:gd name="connsiteY210" fmla="*/ 4313537 h 8206740"/>
              <a:gd name="connsiteX211" fmla="*/ 3896397 w 8206740"/>
              <a:gd name="connsiteY211" fmla="*/ 4332966 h 8206740"/>
              <a:gd name="connsiteX212" fmla="*/ 3793627 w 8206740"/>
              <a:gd name="connsiteY212" fmla="*/ 4412779 h 8206740"/>
              <a:gd name="connsiteX213" fmla="*/ 3739200 w 8206740"/>
              <a:gd name="connsiteY213" fmla="*/ 4451709 h 8206740"/>
              <a:gd name="connsiteX214" fmla="*/ 3693870 w 8206740"/>
              <a:gd name="connsiteY214" fmla="*/ 4469439 h 8206740"/>
              <a:gd name="connsiteX215" fmla="*/ 3633147 w 8206740"/>
              <a:gd name="connsiteY215" fmla="*/ 4436572 h 8206740"/>
              <a:gd name="connsiteX216" fmla="*/ 3610519 w 8206740"/>
              <a:gd name="connsiteY216" fmla="*/ 4344893 h 8206740"/>
              <a:gd name="connsiteX217" fmla="*/ 3618806 w 8206740"/>
              <a:gd name="connsiteY217" fmla="*/ 4274293 h 8206740"/>
              <a:gd name="connsiteX218" fmla="*/ 3936273 w 8206740"/>
              <a:gd name="connsiteY218" fmla="*/ 3856475 h 8206740"/>
              <a:gd name="connsiteX219" fmla="*/ 4052491 w 8206740"/>
              <a:gd name="connsiteY219" fmla="*/ 3503651 h 8206740"/>
              <a:gd name="connsiteX220" fmla="*/ 4042028 w 8206740"/>
              <a:gd name="connsiteY220" fmla="*/ 3428081 h 8206740"/>
              <a:gd name="connsiteX221" fmla="*/ 3995591 w 8206740"/>
              <a:gd name="connsiteY221" fmla="*/ 3400481 h 8206740"/>
              <a:gd name="connsiteX222" fmla="*/ 1886161 w 8206740"/>
              <a:gd name="connsiteY222" fmla="*/ 3366562 h 8206740"/>
              <a:gd name="connsiteX223" fmla="*/ 1738047 w 8206740"/>
              <a:gd name="connsiteY223" fmla="*/ 3387320 h 8206740"/>
              <a:gd name="connsiteX224" fmla="*/ 1578065 w 8206740"/>
              <a:gd name="connsiteY224" fmla="*/ 3445305 h 8206740"/>
              <a:gd name="connsiteX225" fmla="*/ 1567401 w 8206740"/>
              <a:gd name="connsiteY225" fmla="*/ 3407949 h 8206740"/>
              <a:gd name="connsiteX226" fmla="*/ 1372351 w 8206740"/>
              <a:gd name="connsiteY226" fmla="*/ 3506020 h 8206740"/>
              <a:gd name="connsiteX227" fmla="*/ 1290068 w 8206740"/>
              <a:gd name="connsiteY227" fmla="*/ 3573368 h 8206740"/>
              <a:gd name="connsiteX228" fmla="*/ 1253049 w 8206740"/>
              <a:gd name="connsiteY228" fmla="*/ 3648393 h 8206740"/>
              <a:gd name="connsiteX229" fmla="*/ 1226076 w 8206740"/>
              <a:gd name="connsiteY229" fmla="*/ 3751297 h 8206740"/>
              <a:gd name="connsiteX230" fmla="*/ 1204797 w 8206740"/>
              <a:gd name="connsiteY230" fmla="*/ 3849601 h 8206740"/>
              <a:gd name="connsiteX231" fmla="*/ 1252560 w 8206740"/>
              <a:gd name="connsiteY231" fmla="*/ 3909264 h 8206740"/>
              <a:gd name="connsiteX232" fmla="*/ 1428377 w 8206740"/>
              <a:gd name="connsiteY232" fmla="*/ 3823584 h 8206740"/>
              <a:gd name="connsiteX233" fmla="*/ 1691409 w 8206740"/>
              <a:gd name="connsiteY233" fmla="*/ 3686366 h 8206740"/>
              <a:gd name="connsiteX234" fmla="*/ 1871177 w 8206740"/>
              <a:gd name="connsiteY234" fmla="*/ 3634830 h 8206740"/>
              <a:gd name="connsiteX235" fmla="*/ 1916242 w 8206740"/>
              <a:gd name="connsiteY235" fmla="*/ 3644032 h 8206740"/>
              <a:gd name="connsiteX236" fmla="*/ 1931226 w 8206740"/>
              <a:gd name="connsiteY236" fmla="*/ 3665665 h 8206740"/>
              <a:gd name="connsiteX237" fmla="*/ 1858578 w 8206740"/>
              <a:gd name="connsiteY237" fmla="*/ 3784405 h 8206740"/>
              <a:gd name="connsiteX238" fmla="*/ 1622118 w 8206740"/>
              <a:gd name="connsiteY238" fmla="*/ 4052183 h 8206740"/>
              <a:gd name="connsiteX239" fmla="*/ 1558504 w 8206740"/>
              <a:gd name="connsiteY239" fmla="*/ 4125152 h 8206740"/>
              <a:gd name="connsiteX240" fmla="*/ 1493469 w 8206740"/>
              <a:gd name="connsiteY240" fmla="*/ 4214767 h 8206740"/>
              <a:gd name="connsiteX241" fmla="*/ 1416147 w 8206740"/>
              <a:gd name="connsiteY241" fmla="*/ 4324513 h 8206740"/>
              <a:gd name="connsiteX242" fmla="*/ 1382831 w 8206740"/>
              <a:gd name="connsiteY242" fmla="*/ 4399722 h 8206740"/>
              <a:gd name="connsiteX243" fmla="*/ 1372078 w 8206740"/>
              <a:gd name="connsiteY243" fmla="*/ 4470692 h 8206740"/>
              <a:gd name="connsiteX244" fmla="*/ 1410510 w 8206740"/>
              <a:gd name="connsiteY244" fmla="*/ 4625415 h 8206740"/>
              <a:gd name="connsiteX245" fmla="*/ 1510500 w 8206740"/>
              <a:gd name="connsiteY245" fmla="*/ 4691454 h 8206740"/>
              <a:gd name="connsiteX246" fmla="*/ 1758138 w 8206740"/>
              <a:gd name="connsiteY246" fmla="*/ 4526324 h 8206740"/>
              <a:gd name="connsiteX247" fmla="*/ 2179016 w 8206740"/>
              <a:gd name="connsiteY247" fmla="*/ 4010667 h 8206740"/>
              <a:gd name="connsiteX248" fmla="*/ 2038901 w 8206740"/>
              <a:gd name="connsiteY248" fmla="*/ 4269580 h 8206740"/>
              <a:gd name="connsiteX249" fmla="*/ 1990841 w 8206740"/>
              <a:gd name="connsiteY249" fmla="*/ 4476377 h 8206740"/>
              <a:gd name="connsiteX250" fmla="*/ 1996164 w 8206740"/>
              <a:gd name="connsiteY250" fmla="*/ 4552213 h 8206740"/>
              <a:gd name="connsiteX251" fmla="*/ 2019002 w 8206740"/>
              <a:gd name="connsiteY251" fmla="*/ 4613024 h 8206740"/>
              <a:gd name="connsiteX252" fmla="*/ 2077645 w 8206740"/>
              <a:gd name="connsiteY252" fmla="*/ 4677465 h 8206740"/>
              <a:gd name="connsiteX253" fmla="*/ 2176543 w 8206740"/>
              <a:gd name="connsiteY253" fmla="*/ 4718178 h 8206740"/>
              <a:gd name="connsiteX254" fmla="*/ 2298664 w 8206740"/>
              <a:gd name="connsiteY254" fmla="*/ 4670254 h 8206740"/>
              <a:gd name="connsiteX255" fmla="*/ 2474176 w 8206740"/>
              <a:gd name="connsiteY255" fmla="*/ 4527705 h 8206740"/>
              <a:gd name="connsiteX256" fmla="*/ 2656755 w 8206740"/>
              <a:gd name="connsiteY256" fmla="*/ 4268817 h 8206740"/>
              <a:gd name="connsiteX257" fmla="*/ 2815710 w 8206740"/>
              <a:gd name="connsiteY257" fmla="*/ 4001810 h 8206740"/>
              <a:gd name="connsiteX258" fmla="*/ 2912303 w 8206740"/>
              <a:gd name="connsiteY258" fmla="*/ 3751522 h 8206740"/>
              <a:gd name="connsiteX259" fmla="*/ 2943652 w 8206740"/>
              <a:gd name="connsiteY259" fmla="*/ 3610081 h 8206740"/>
              <a:gd name="connsiteX260" fmla="*/ 2925071 w 8206740"/>
              <a:gd name="connsiteY260" fmla="*/ 3535964 h 8206740"/>
              <a:gd name="connsiteX261" fmla="*/ 2871767 w 8206740"/>
              <a:gd name="connsiteY261" fmla="*/ 3496793 h 8206740"/>
              <a:gd name="connsiteX262" fmla="*/ 2777615 w 8206740"/>
              <a:gd name="connsiteY262" fmla="*/ 3586794 h 8206740"/>
              <a:gd name="connsiteX263" fmla="*/ 2713415 w 8206740"/>
              <a:gd name="connsiteY263" fmla="*/ 3698861 h 8206740"/>
              <a:gd name="connsiteX264" fmla="*/ 2718394 w 8206740"/>
              <a:gd name="connsiteY264" fmla="*/ 3736859 h 8206740"/>
              <a:gd name="connsiteX265" fmla="*/ 2734534 w 8206740"/>
              <a:gd name="connsiteY265" fmla="*/ 3780077 h 8206740"/>
              <a:gd name="connsiteX266" fmla="*/ 2652796 w 8206740"/>
              <a:gd name="connsiteY266" fmla="*/ 3930046 h 8206740"/>
              <a:gd name="connsiteX267" fmla="*/ 2555231 w 8206740"/>
              <a:gd name="connsiteY267" fmla="*/ 4093634 h 8206740"/>
              <a:gd name="connsiteX268" fmla="*/ 2446384 w 8206740"/>
              <a:gd name="connsiteY268" fmla="*/ 4247585 h 8206740"/>
              <a:gd name="connsiteX269" fmla="*/ 2319189 w 8206740"/>
              <a:gd name="connsiteY269" fmla="*/ 4402951 h 8206740"/>
              <a:gd name="connsiteX270" fmla="*/ 2237009 w 8206740"/>
              <a:gd name="connsiteY270" fmla="*/ 4449838 h 8206740"/>
              <a:gd name="connsiteX271" fmla="*/ 2187496 w 8206740"/>
              <a:gd name="connsiteY271" fmla="*/ 4473551 h 8206740"/>
              <a:gd name="connsiteX272" fmla="*/ 2179546 w 8206740"/>
              <a:gd name="connsiteY272" fmla="*/ 4466797 h 8206740"/>
              <a:gd name="connsiteX273" fmla="*/ 2173797 w 8206740"/>
              <a:gd name="connsiteY273" fmla="*/ 4450761 h 8206740"/>
              <a:gd name="connsiteX274" fmla="*/ 2245425 w 8206740"/>
              <a:gd name="connsiteY274" fmla="*/ 4267323 h 8206740"/>
              <a:gd name="connsiteX275" fmla="*/ 2452439 w 8206740"/>
              <a:gd name="connsiteY275" fmla="*/ 3914644 h 8206740"/>
              <a:gd name="connsiteX276" fmla="*/ 2545298 w 8206740"/>
              <a:gd name="connsiteY276" fmla="*/ 3767759 h 8206740"/>
              <a:gd name="connsiteX277" fmla="*/ 2598521 w 8206740"/>
              <a:gd name="connsiteY277" fmla="*/ 3675598 h 8206740"/>
              <a:gd name="connsiteX278" fmla="*/ 2623543 w 8206740"/>
              <a:gd name="connsiteY278" fmla="*/ 3620151 h 8206740"/>
              <a:gd name="connsiteX279" fmla="*/ 2610655 w 8206740"/>
              <a:gd name="connsiteY279" fmla="*/ 3567747 h 8206740"/>
              <a:gd name="connsiteX280" fmla="*/ 2577571 w 8206740"/>
              <a:gd name="connsiteY280" fmla="*/ 3506390 h 8206740"/>
              <a:gd name="connsiteX281" fmla="*/ 2534393 w 8206740"/>
              <a:gd name="connsiteY281" fmla="*/ 3478629 h 8206740"/>
              <a:gd name="connsiteX282" fmla="*/ 2449741 w 8206740"/>
              <a:gd name="connsiteY282" fmla="*/ 3524200 h 8206740"/>
              <a:gd name="connsiteX283" fmla="*/ 2331507 w 8206740"/>
              <a:gd name="connsiteY283" fmla="*/ 3638989 h 8206740"/>
              <a:gd name="connsiteX284" fmla="*/ 2276750 w 8206740"/>
              <a:gd name="connsiteY284" fmla="*/ 3712416 h 8206740"/>
              <a:gd name="connsiteX285" fmla="*/ 2143419 w 8206740"/>
              <a:gd name="connsiteY285" fmla="*/ 3878284 h 8206740"/>
              <a:gd name="connsiteX286" fmla="*/ 1944748 w 8206740"/>
              <a:gd name="connsiteY286" fmla="*/ 4102258 h 8206740"/>
              <a:gd name="connsiteX287" fmla="*/ 1772159 w 8206740"/>
              <a:gd name="connsiteY287" fmla="*/ 4285816 h 8206740"/>
              <a:gd name="connsiteX288" fmla="*/ 1669495 w 8206740"/>
              <a:gd name="connsiteY288" fmla="*/ 4381005 h 8206740"/>
              <a:gd name="connsiteX289" fmla="*/ 1611004 w 8206740"/>
              <a:gd name="connsiteY289" fmla="*/ 4412908 h 8206740"/>
              <a:gd name="connsiteX290" fmla="*/ 1603343 w 8206740"/>
              <a:gd name="connsiteY290" fmla="*/ 4411302 h 8206740"/>
              <a:gd name="connsiteX291" fmla="*/ 1808013 w 8206740"/>
              <a:gd name="connsiteY291" fmla="*/ 4136932 h 8206740"/>
              <a:gd name="connsiteX292" fmla="*/ 2014642 w 8206740"/>
              <a:gd name="connsiteY292" fmla="*/ 3867990 h 8206740"/>
              <a:gd name="connsiteX293" fmla="*/ 2099864 w 8206740"/>
              <a:gd name="connsiteY293" fmla="*/ 3727858 h 8206740"/>
              <a:gd name="connsiteX294" fmla="*/ 2122405 w 8206740"/>
              <a:gd name="connsiteY294" fmla="*/ 3599931 h 8206740"/>
              <a:gd name="connsiteX295" fmla="*/ 2066524 w 8206740"/>
              <a:gd name="connsiteY295" fmla="*/ 3412109 h 8206740"/>
              <a:gd name="connsiteX296" fmla="*/ 1886161 w 8206740"/>
              <a:gd name="connsiteY296" fmla="*/ 3366562 h 8206740"/>
              <a:gd name="connsiteX297" fmla="*/ 4103370 w 8206740"/>
              <a:gd name="connsiteY297" fmla="*/ 0 h 8206740"/>
              <a:gd name="connsiteX298" fmla="*/ 8206740 w 8206740"/>
              <a:gd name="connsiteY298" fmla="*/ 4103370 h 8206740"/>
              <a:gd name="connsiteX299" fmla="*/ 4103370 w 8206740"/>
              <a:gd name="connsiteY299" fmla="*/ 8206740 h 8206740"/>
              <a:gd name="connsiteX300" fmla="*/ 0 w 8206740"/>
              <a:gd name="connsiteY300" fmla="*/ 4103370 h 8206740"/>
              <a:gd name="connsiteX301" fmla="*/ 4103370 w 8206740"/>
              <a:gd name="connsiteY301" fmla="*/ 0 h 82067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Lst>
            <a:rect l="l" t="t" r="r" b="b"/>
            <a:pathLst>
              <a:path w="8206740" h="8206740">
                <a:moveTo>
                  <a:pt x="4987927" y="4069608"/>
                </a:moveTo>
                <a:cubicBezTo>
                  <a:pt x="4954715" y="4107777"/>
                  <a:pt x="4929134" y="4149536"/>
                  <a:pt x="4911184" y="4194884"/>
                </a:cubicBezTo>
                <a:cubicBezTo>
                  <a:pt x="4893234" y="4240233"/>
                  <a:pt x="4884259" y="4285487"/>
                  <a:pt x="4884259" y="4330648"/>
                </a:cubicBezTo>
                <a:cubicBezTo>
                  <a:pt x="4884259" y="4362522"/>
                  <a:pt x="4889960" y="4390413"/>
                  <a:pt x="4901363" y="4414321"/>
                </a:cubicBezTo>
                <a:cubicBezTo>
                  <a:pt x="4843076" y="4455178"/>
                  <a:pt x="4801710" y="4475606"/>
                  <a:pt x="4777267" y="4475606"/>
                </a:cubicBezTo>
                <a:cubicBezTo>
                  <a:pt x="4730050" y="4475606"/>
                  <a:pt x="4706442" y="4460253"/>
                  <a:pt x="4706442" y="4429546"/>
                </a:cubicBezTo>
                <a:cubicBezTo>
                  <a:pt x="4706442" y="4424460"/>
                  <a:pt x="4714542" y="4385445"/>
                  <a:pt x="4730741" y="4312500"/>
                </a:cubicBezTo>
                <a:cubicBezTo>
                  <a:pt x="4738899" y="4287939"/>
                  <a:pt x="4755840" y="4262586"/>
                  <a:pt x="4781563" y="4236440"/>
                </a:cubicBezTo>
                <a:cubicBezTo>
                  <a:pt x="4807286" y="4210294"/>
                  <a:pt x="4839591" y="4183816"/>
                  <a:pt x="4878477" y="4157007"/>
                </a:cubicBezTo>
                <a:cubicBezTo>
                  <a:pt x="4917364" y="4130197"/>
                  <a:pt x="4953847" y="4101064"/>
                  <a:pt x="4987927" y="4069608"/>
                </a:cubicBezTo>
                <a:close/>
                <a:moveTo>
                  <a:pt x="6819103" y="4026438"/>
                </a:moveTo>
                <a:cubicBezTo>
                  <a:pt x="6819488" y="4026438"/>
                  <a:pt x="6819680" y="4027306"/>
                  <a:pt x="6819680" y="4029040"/>
                </a:cubicBezTo>
                <a:cubicBezTo>
                  <a:pt x="6819680" y="4039875"/>
                  <a:pt x="6810302" y="4059905"/>
                  <a:pt x="6791544" y="4089129"/>
                </a:cubicBezTo>
                <a:cubicBezTo>
                  <a:pt x="6772786" y="4118353"/>
                  <a:pt x="6742742" y="4149766"/>
                  <a:pt x="6701414" y="4183369"/>
                </a:cubicBezTo>
                <a:cubicBezTo>
                  <a:pt x="6660086" y="4216972"/>
                  <a:pt x="6619958" y="4244614"/>
                  <a:pt x="6581028" y="4266295"/>
                </a:cubicBezTo>
                <a:cubicBezTo>
                  <a:pt x="6587078" y="4245364"/>
                  <a:pt x="6600573" y="4219020"/>
                  <a:pt x="6621516" y="4187264"/>
                </a:cubicBezTo>
                <a:cubicBezTo>
                  <a:pt x="6642458" y="4155508"/>
                  <a:pt x="6666141" y="4127842"/>
                  <a:pt x="6692565" y="4104265"/>
                </a:cubicBezTo>
                <a:cubicBezTo>
                  <a:pt x="6718989" y="4080689"/>
                  <a:pt x="6744654" y="4061824"/>
                  <a:pt x="6769558" y="4047670"/>
                </a:cubicBezTo>
                <a:cubicBezTo>
                  <a:pt x="6794462" y="4033516"/>
                  <a:pt x="6810976" y="4026438"/>
                  <a:pt x="6819103" y="4026438"/>
                </a:cubicBezTo>
                <a:close/>
                <a:moveTo>
                  <a:pt x="3256753" y="4026438"/>
                </a:moveTo>
                <a:cubicBezTo>
                  <a:pt x="3257138" y="4026438"/>
                  <a:pt x="3257331" y="4027306"/>
                  <a:pt x="3257331" y="4029040"/>
                </a:cubicBezTo>
                <a:cubicBezTo>
                  <a:pt x="3257331" y="4039875"/>
                  <a:pt x="3247952" y="4059905"/>
                  <a:pt x="3229193" y="4089129"/>
                </a:cubicBezTo>
                <a:cubicBezTo>
                  <a:pt x="3210435" y="4118353"/>
                  <a:pt x="3180392" y="4149766"/>
                  <a:pt x="3139065" y="4183369"/>
                </a:cubicBezTo>
                <a:cubicBezTo>
                  <a:pt x="3097737" y="4216972"/>
                  <a:pt x="3057608" y="4244614"/>
                  <a:pt x="3018678" y="4266295"/>
                </a:cubicBezTo>
                <a:cubicBezTo>
                  <a:pt x="3024727" y="4245364"/>
                  <a:pt x="3038223" y="4219020"/>
                  <a:pt x="3059166" y="4187264"/>
                </a:cubicBezTo>
                <a:cubicBezTo>
                  <a:pt x="3080108" y="4155508"/>
                  <a:pt x="3103791" y="4127842"/>
                  <a:pt x="3130215" y="4104265"/>
                </a:cubicBezTo>
                <a:cubicBezTo>
                  <a:pt x="3156640" y="4080689"/>
                  <a:pt x="3182303" y="4061824"/>
                  <a:pt x="3207207" y="4047670"/>
                </a:cubicBezTo>
                <a:cubicBezTo>
                  <a:pt x="3232111" y="4033516"/>
                  <a:pt x="3248626" y="4026438"/>
                  <a:pt x="3256753" y="4026438"/>
                </a:cubicBezTo>
                <a:close/>
                <a:moveTo>
                  <a:pt x="3900320" y="3644119"/>
                </a:moveTo>
                <a:lnTo>
                  <a:pt x="3898882" y="3658395"/>
                </a:lnTo>
                <a:cubicBezTo>
                  <a:pt x="3895905" y="3675156"/>
                  <a:pt x="3888462" y="3697857"/>
                  <a:pt x="3876553" y="3726501"/>
                </a:cubicBezTo>
                <a:cubicBezTo>
                  <a:pt x="3860675" y="3764691"/>
                  <a:pt x="3838488" y="3808260"/>
                  <a:pt x="3809992" y="3857206"/>
                </a:cubicBezTo>
                <a:cubicBezTo>
                  <a:pt x="3781496" y="3906151"/>
                  <a:pt x="3751073" y="3952265"/>
                  <a:pt x="3718723" y="3995547"/>
                </a:cubicBezTo>
                <a:cubicBezTo>
                  <a:pt x="3686373" y="4038829"/>
                  <a:pt x="3665422" y="4074876"/>
                  <a:pt x="3655872" y="4103687"/>
                </a:cubicBezTo>
                <a:cubicBezTo>
                  <a:pt x="3676643" y="4022402"/>
                  <a:pt x="3712034" y="3933975"/>
                  <a:pt x="3762045" y="3838407"/>
                </a:cubicBezTo>
                <a:cubicBezTo>
                  <a:pt x="3812056" y="3742839"/>
                  <a:pt x="3856430" y="3679204"/>
                  <a:pt x="3895167" y="3647501"/>
                </a:cubicBezTo>
                <a:close/>
                <a:moveTo>
                  <a:pt x="3995591" y="3400481"/>
                </a:moveTo>
                <a:cubicBezTo>
                  <a:pt x="3980676" y="3400481"/>
                  <a:pt x="3967100" y="3406525"/>
                  <a:pt x="3954862" y="3418613"/>
                </a:cubicBezTo>
                <a:cubicBezTo>
                  <a:pt x="3891607" y="3450573"/>
                  <a:pt x="3830311" y="3503400"/>
                  <a:pt x="3770974" y="3577094"/>
                </a:cubicBezTo>
                <a:cubicBezTo>
                  <a:pt x="3711638" y="3650788"/>
                  <a:pt x="3654587" y="3736752"/>
                  <a:pt x="3599823" y="3834986"/>
                </a:cubicBezTo>
                <a:cubicBezTo>
                  <a:pt x="3545058" y="3933220"/>
                  <a:pt x="3501286" y="4030285"/>
                  <a:pt x="3468507" y="4126179"/>
                </a:cubicBezTo>
                <a:cubicBezTo>
                  <a:pt x="3452118" y="4174127"/>
                  <a:pt x="3439826" y="4218952"/>
                  <a:pt x="3431631" y="4260656"/>
                </a:cubicBezTo>
                <a:lnTo>
                  <a:pt x="3423836" y="4311571"/>
                </a:lnTo>
                <a:lnTo>
                  <a:pt x="3397864" y="4328088"/>
                </a:lnTo>
                <a:cubicBezTo>
                  <a:pt x="3350110" y="4358806"/>
                  <a:pt x="3313533" y="4383458"/>
                  <a:pt x="3288134" y="4402043"/>
                </a:cubicBezTo>
                <a:cubicBezTo>
                  <a:pt x="3254269" y="4426824"/>
                  <a:pt x="3220781" y="4446479"/>
                  <a:pt x="3187670" y="4461008"/>
                </a:cubicBezTo>
                <a:cubicBezTo>
                  <a:pt x="3154560" y="4475537"/>
                  <a:pt x="3122892" y="4482801"/>
                  <a:pt x="3092667" y="4482801"/>
                </a:cubicBezTo>
                <a:cubicBezTo>
                  <a:pt x="3067795" y="4482801"/>
                  <a:pt x="3047565" y="4473925"/>
                  <a:pt x="3031976" y="4456174"/>
                </a:cubicBezTo>
                <a:cubicBezTo>
                  <a:pt x="3016387" y="4438422"/>
                  <a:pt x="3008592" y="4412190"/>
                  <a:pt x="3008592" y="4377479"/>
                </a:cubicBezTo>
                <a:lnTo>
                  <a:pt x="3008592" y="4366109"/>
                </a:lnTo>
                <a:cubicBezTo>
                  <a:pt x="3094824" y="4331205"/>
                  <a:pt x="3171388" y="4292409"/>
                  <a:pt x="3238283" y="4249721"/>
                </a:cubicBezTo>
                <a:cubicBezTo>
                  <a:pt x="3305179" y="4207034"/>
                  <a:pt x="3355399" y="4163356"/>
                  <a:pt x="3388943" y="4118687"/>
                </a:cubicBezTo>
                <a:cubicBezTo>
                  <a:pt x="3422487" y="4074019"/>
                  <a:pt x="3439259" y="4028296"/>
                  <a:pt x="3439259" y="3981519"/>
                </a:cubicBezTo>
                <a:cubicBezTo>
                  <a:pt x="3439259" y="3946336"/>
                  <a:pt x="3427664" y="3919674"/>
                  <a:pt x="3404473" y="3901531"/>
                </a:cubicBezTo>
                <a:cubicBezTo>
                  <a:pt x="3381282" y="3883389"/>
                  <a:pt x="3351437" y="3874317"/>
                  <a:pt x="3314938" y="3874317"/>
                </a:cubicBezTo>
                <a:cubicBezTo>
                  <a:pt x="3272668" y="3874317"/>
                  <a:pt x="3225152" y="3885932"/>
                  <a:pt x="3172389" y="3909160"/>
                </a:cubicBezTo>
                <a:cubicBezTo>
                  <a:pt x="3119626" y="3932388"/>
                  <a:pt x="3066971" y="3966486"/>
                  <a:pt x="3014422" y="4011454"/>
                </a:cubicBezTo>
                <a:cubicBezTo>
                  <a:pt x="2938105" y="4076797"/>
                  <a:pt x="2882765" y="4139458"/>
                  <a:pt x="2848401" y="4199437"/>
                </a:cubicBezTo>
                <a:cubicBezTo>
                  <a:pt x="2814038" y="4259416"/>
                  <a:pt x="2796857" y="4326494"/>
                  <a:pt x="2796857" y="4400670"/>
                </a:cubicBezTo>
                <a:cubicBezTo>
                  <a:pt x="2796857" y="4486217"/>
                  <a:pt x="2815965" y="4554354"/>
                  <a:pt x="2854183" y="4605083"/>
                </a:cubicBezTo>
                <a:cubicBezTo>
                  <a:pt x="2892401" y="4655811"/>
                  <a:pt x="2944941" y="4681175"/>
                  <a:pt x="3011805" y="4681175"/>
                </a:cubicBezTo>
                <a:cubicBezTo>
                  <a:pt x="3085092" y="4681175"/>
                  <a:pt x="3156321" y="4655838"/>
                  <a:pt x="3225492" y="4605163"/>
                </a:cubicBezTo>
                <a:cubicBezTo>
                  <a:pt x="3286016" y="4560822"/>
                  <a:pt x="3350711" y="4498981"/>
                  <a:pt x="3419576" y="4419637"/>
                </a:cubicBezTo>
                <a:lnTo>
                  <a:pt x="3421171" y="4417758"/>
                </a:lnTo>
                <a:lnTo>
                  <a:pt x="3422141" y="4439656"/>
                </a:lnTo>
                <a:cubicBezTo>
                  <a:pt x="3427744" y="4499995"/>
                  <a:pt x="3441751" y="4551590"/>
                  <a:pt x="3464163" y="4594443"/>
                </a:cubicBezTo>
                <a:cubicBezTo>
                  <a:pt x="3494045" y="4651579"/>
                  <a:pt x="3537049" y="4680147"/>
                  <a:pt x="3593174" y="4680147"/>
                </a:cubicBezTo>
                <a:cubicBezTo>
                  <a:pt x="3676739" y="4680147"/>
                  <a:pt x="3780200" y="4605302"/>
                  <a:pt x="3903556" y="4455610"/>
                </a:cubicBezTo>
                <a:lnTo>
                  <a:pt x="3922449" y="4432135"/>
                </a:lnTo>
                <a:lnTo>
                  <a:pt x="3923563" y="4445411"/>
                </a:lnTo>
                <a:cubicBezTo>
                  <a:pt x="3928141" y="4471866"/>
                  <a:pt x="3935009" y="4497480"/>
                  <a:pt x="3944166" y="4522253"/>
                </a:cubicBezTo>
                <a:cubicBezTo>
                  <a:pt x="3962480" y="4571798"/>
                  <a:pt x="3988748" y="4612727"/>
                  <a:pt x="4022972" y="4645040"/>
                </a:cubicBezTo>
                <a:cubicBezTo>
                  <a:pt x="4057196" y="4677353"/>
                  <a:pt x="4095567" y="4693509"/>
                  <a:pt x="4138083" y="4693509"/>
                </a:cubicBezTo>
                <a:cubicBezTo>
                  <a:pt x="4179721" y="4693509"/>
                  <a:pt x="4221202" y="4682206"/>
                  <a:pt x="4262524" y="4659598"/>
                </a:cubicBezTo>
                <a:cubicBezTo>
                  <a:pt x="4303847" y="4636991"/>
                  <a:pt x="4347517" y="4605918"/>
                  <a:pt x="4393534" y="4566378"/>
                </a:cubicBezTo>
                <a:cubicBezTo>
                  <a:pt x="4428047" y="4536723"/>
                  <a:pt x="4471245" y="4496971"/>
                  <a:pt x="4523127" y="4447123"/>
                </a:cubicBezTo>
                <a:lnTo>
                  <a:pt x="4544578" y="4426284"/>
                </a:lnTo>
                <a:lnTo>
                  <a:pt x="4545249" y="4431042"/>
                </a:lnTo>
                <a:cubicBezTo>
                  <a:pt x="4550165" y="4456530"/>
                  <a:pt x="4557538" y="4480724"/>
                  <a:pt x="4567370" y="4503623"/>
                </a:cubicBezTo>
                <a:cubicBezTo>
                  <a:pt x="4587033" y="4549421"/>
                  <a:pt x="4613864" y="4586009"/>
                  <a:pt x="4647863" y="4613386"/>
                </a:cubicBezTo>
                <a:cubicBezTo>
                  <a:pt x="4681862" y="4640763"/>
                  <a:pt x="4720184" y="4654451"/>
                  <a:pt x="4762829" y="4654451"/>
                </a:cubicBezTo>
                <a:cubicBezTo>
                  <a:pt x="4836095" y="4654451"/>
                  <a:pt x="4916192" y="4602775"/>
                  <a:pt x="5003120" y="4499423"/>
                </a:cubicBezTo>
                <a:cubicBezTo>
                  <a:pt x="5050261" y="4502100"/>
                  <a:pt x="5088570" y="4496126"/>
                  <a:pt x="5118045" y="4481500"/>
                </a:cubicBezTo>
                <a:cubicBezTo>
                  <a:pt x="5132783" y="4474188"/>
                  <a:pt x="5150105" y="4463006"/>
                  <a:pt x="5170012" y="4447955"/>
                </a:cubicBezTo>
                <a:lnTo>
                  <a:pt x="5190901" y="4431217"/>
                </a:lnTo>
                <a:lnTo>
                  <a:pt x="5191122" y="4435671"/>
                </a:lnTo>
                <a:cubicBezTo>
                  <a:pt x="5195499" y="4478708"/>
                  <a:pt x="5206443" y="4518294"/>
                  <a:pt x="5223953" y="4554429"/>
                </a:cubicBezTo>
                <a:cubicBezTo>
                  <a:pt x="5247299" y="4602609"/>
                  <a:pt x="5275412" y="4626699"/>
                  <a:pt x="5308292" y="4626699"/>
                </a:cubicBezTo>
                <a:cubicBezTo>
                  <a:pt x="5326911" y="4626699"/>
                  <a:pt x="5343530" y="4618578"/>
                  <a:pt x="5358151" y="4602336"/>
                </a:cubicBezTo>
                <a:cubicBezTo>
                  <a:pt x="5372770" y="4586094"/>
                  <a:pt x="5394039" y="4557968"/>
                  <a:pt x="5421957" y="4517957"/>
                </a:cubicBezTo>
                <a:cubicBezTo>
                  <a:pt x="5449875" y="4477946"/>
                  <a:pt x="5474396" y="4446099"/>
                  <a:pt x="5495520" y="4422415"/>
                </a:cubicBezTo>
                <a:cubicBezTo>
                  <a:pt x="5573733" y="4335691"/>
                  <a:pt x="5626153" y="4279020"/>
                  <a:pt x="5652781" y="4252404"/>
                </a:cubicBezTo>
                <a:cubicBezTo>
                  <a:pt x="5672751" y="4232441"/>
                  <a:pt x="5687630" y="4219964"/>
                  <a:pt x="5697417" y="4214974"/>
                </a:cubicBezTo>
                <a:lnTo>
                  <a:pt x="5705085" y="4212608"/>
                </a:lnTo>
                <a:lnTo>
                  <a:pt x="5704803" y="4220099"/>
                </a:lnTo>
                <a:cubicBezTo>
                  <a:pt x="5704602" y="4222053"/>
                  <a:pt x="5704301" y="4223297"/>
                  <a:pt x="5703900" y="4223833"/>
                </a:cubicBezTo>
                <a:cubicBezTo>
                  <a:pt x="5652829" y="4308822"/>
                  <a:pt x="5614020" y="4377645"/>
                  <a:pt x="5587472" y="4430301"/>
                </a:cubicBezTo>
                <a:cubicBezTo>
                  <a:pt x="5560925" y="4482956"/>
                  <a:pt x="5547651" y="4521083"/>
                  <a:pt x="5547651" y="4544681"/>
                </a:cubicBezTo>
                <a:cubicBezTo>
                  <a:pt x="5547651" y="4608096"/>
                  <a:pt x="5571998" y="4639804"/>
                  <a:pt x="5620692" y="4639804"/>
                </a:cubicBezTo>
                <a:cubicBezTo>
                  <a:pt x="5659494" y="4639804"/>
                  <a:pt x="5701678" y="4612331"/>
                  <a:pt x="5747246" y="4557384"/>
                </a:cubicBezTo>
                <a:cubicBezTo>
                  <a:pt x="5763156" y="4544044"/>
                  <a:pt x="5788258" y="4517668"/>
                  <a:pt x="5822551" y="4478256"/>
                </a:cubicBezTo>
                <a:cubicBezTo>
                  <a:pt x="5856845" y="4438845"/>
                  <a:pt x="5899800" y="4394010"/>
                  <a:pt x="5951417" y="4343753"/>
                </a:cubicBezTo>
                <a:cubicBezTo>
                  <a:pt x="5977226" y="4318624"/>
                  <a:pt x="6002308" y="4293191"/>
                  <a:pt x="6026663" y="4267452"/>
                </a:cubicBezTo>
                <a:lnTo>
                  <a:pt x="6058018" y="4232890"/>
                </a:lnTo>
                <a:lnTo>
                  <a:pt x="6044741" y="4251177"/>
                </a:lnTo>
                <a:cubicBezTo>
                  <a:pt x="6038258" y="4260710"/>
                  <a:pt x="6031569" y="4271130"/>
                  <a:pt x="6024675" y="4282436"/>
                </a:cubicBezTo>
                <a:cubicBezTo>
                  <a:pt x="5997100" y="4327661"/>
                  <a:pt x="5974598" y="4366944"/>
                  <a:pt x="5957167" y="4400285"/>
                </a:cubicBezTo>
                <a:cubicBezTo>
                  <a:pt x="5939736" y="4433625"/>
                  <a:pt x="5926741" y="4462732"/>
                  <a:pt x="5918181" y="4487603"/>
                </a:cubicBezTo>
                <a:cubicBezTo>
                  <a:pt x="5909621" y="4512475"/>
                  <a:pt x="5905341" y="4537539"/>
                  <a:pt x="5905341" y="4562796"/>
                </a:cubicBezTo>
                <a:cubicBezTo>
                  <a:pt x="5905341" y="4591694"/>
                  <a:pt x="5914262" y="4616119"/>
                  <a:pt x="5932105" y="4636071"/>
                </a:cubicBezTo>
                <a:cubicBezTo>
                  <a:pt x="5949948" y="4656022"/>
                  <a:pt x="5972418" y="4665998"/>
                  <a:pt x="5999517" y="4665998"/>
                </a:cubicBezTo>
                <a:cubicBezTo>
                  <a:pt x="6026958" y="4665998"/>
                  <a:pt x="6059636" y="4655367"/>
                  <a:pt x="6097548" y="4634103"/>
                </a:cubicBezTo>
                <a:cubicBezTo>
                  <a:pt x="6135460" y="4612840"/>
                  <a:pt x="6177790" y="4582652"/>
                  <a:pt x="6224535" y="4543540"/>
                </a:cubicBezTo>
                <a:cubicBezTo>
                  <a:pt x="6259594" y="4514207"/>
                  <a:pt x="6299989" y="4478483"/>
                  <a:pt x="6345720" y="4436370"/>
                </a:cubicBezTo>
                <a:lnTo>
                  <a:pt x="6360497" y="4422608"/>
                </a:lnTo>
                <a:lnTo>
                  <a:pt x="6362790" y="4461566"/>
                </a:lnTo>
                <a:cubicBezTo>
                  <a:pt x="6369955" y="4519197"/>
                  <a:pt x="6387870" y="4567036"/>
                  <a:pt x="6416533" y="4605083"/>
                </a:cubicBezTo>
                <a:cubicBezTo>
                  <a:pt x="6454750" y="4655811"/>
                  <a:pt x="6507291" y="4681175"/>
                  <a:pt x="6574154" y="4681175"/>
                </a:cubicBezTo>
                <a:cubicBezTo>
                  <a:pt x="6647442" y="4681175"/>
                  <a:pt x="6718671" y="4655838"/>
                  <a:pt x="6787842" y="4605163"/>
                </a:cubicBezTo>
                <a:cubicBezTo>
                  <a:pt x="6857012" y="4554488"/>
                  <a:pt x="6931630" y="4480954"/>
                  <a:pt x="7011695" y="4384562"/>
                </a:cubicBezTo>
                <a:lnTo>
                  <a:pt x="7011695" y="4295348"/>
                </a:lnTo>
                <a:cubicBezTo>
                  <a:pt x="6938086" y="4341697"/>
                  <a:pt x="6884350" y="4377262"/>
                  <a:pt x="6850484" y="4402043"/>
                </a:cubicBezTo>
                <a:cubicBezTo>
                  <a:pt x="6816618" y="4426824"/>
                  <a:pt x="6783130" y="4446479"/>
                  <a:pt x="6750020" y="4461008"/>
                </a:cubicBezTo>
                <a:cubicBezTo>
                  <a:pt x="6716910" y="4475537"/>
                  <a:pt x="6685242" y="4482801"/>
                  <a:pt x="6655017" y="4482801"/>
                </a:cubicBezTo>
                <a:cubicBezTo>
                  <a:pt x="6630145" y="4482801"/>
                  <a:pt x="6609915" y="4473925"/>
                  <a:pt x="6594326" y="4456174"/>
                </a:cubicBezTo>
                <a:cubicBezTo>
                  <a:pt x="6578736" y="4438422"/>
                  <a:pt x="6570942" y="4412190"/>
                  <a:pt x="6570942" y="4377479"/>
                </a:cubicBezTo>
                <a:lnTo>
                  <a:pt x="6570942" y="4366109"/>
                </a:lnTo>
                <a:cubicBezTo>
                  <a:pt x="6657174" y="4331205"/>
                  <a:pt x="6733738" y="4292409"/>
                  <a:pt x="6800634" y="4249721"/>
                </a:cubicBezTo>
                <a:cubicBezTo>
                  <a:pt x="6867529" y="4207034"/>
                  <a:pt x="6917748" y="4163356"/>
                  <a:pt x="6951293" y="4118687"/>
                </a:cubicBezTo>
                <a:cubicBezTo>
                  <a:pt x="6984837" y="4074019"/>
                  <a:pt x="7001609" y="4028296"/>
                  <a:pt x="7001609" y="3981519"/>
                </a:cubicBezTo>
                <a:cubicBezTo>
                  <a:pt x="7001609" y="3946336"/>
                  <a:pt x="6990014" y="3919674"/>
                  <a:pt x="6966824" y="3901531"/>
                </a:cubicBezTo>
                <a:cubicBezTo>
                  <a:pt x="6943632" y="3883389"/>
                  <a:pt x="6913787" y="3874317"/>
                  <a:pt x="6877288" y="3874317"/>
                </a:cubicBezTo>
                <a:cubicBezTo>
                  <a:pt x="6835018" y="3874317"/>
                  <a:pt x="6787501" y="3885932"/>
                  <a:pt x="6734740" y="3909160"/>
                </a:cubicBezTo>
                <a:cubicBezTo>
                  <a:pt x="6681976" y="3932388"/>
                  <a:pt x="6629321" y="3966486"/>
                  <a:pt x="6576772" y="4011454"/>
                </a:cubicBezTo>
                <a:cubicBezTo>
                  <a:pt x="6500455" y="4076797"/>
                  <a:pt x="6445114" y="4139458"/>
                  <a:pt x="6410752" y="4199437"/>
                </a:cubicBezTo>
                <a:cubicBezTo>
                  <a:pt x="6393570" y="4229427"/>
                  <a:pt x="6380684" y="4261191"/>
                  <a:pt x="6372093" y="4294730"/>
                </a:cubicBezTo>
                <a:lnTo>
                  <a:pt x="6369736" y="4307322"/>
                </a:lnTo>
                <a:lnTo>
                  <a:pt x="6337886" y="4328736"/>
                </a:lnTo>
                <a:cubicBezTo>
                  <a:pt x="6287690" y="4362669"/>
                  <a:pt x="6252934" y="4386770"/>
                  <a:pt x="6233617" y="4401039"/>
                </a:cubicBezTo>
                <a:cubicBezTo>
                  <a:pt x="6207862" y="4420065"/>
                  <a:pt x="6187511" y="4429578"/>
                  <a:pt x="6172565" y="4429578"/>
                </a:cubicBezTo>
                <a:cubicBezTo>
                  <a:pt x="6161409" y="4429578"/>
                  <a:pt x="6151941" y="4426024"/>
                  <a:pt x="6144162" y="4418914"/>
                </a:cubicBezTo>
                <a:cubicBezTo>
                  <a:pt x="6136384" y="4411805"/>
                  <a:pt x="6132495" y="4402057"/>
                  <a:pt x="6132495" y="4389669"/>
                </a:cubicBezTo>
                <a:cubicBezTo>
                  <a:pt x="6132495" y="4363223"/>
                  <a:pt x="6142546" y="4336652"/>
                  <a:pt x="6162648" y="4309955"/>
                </a:cubicBezTo>
                <a:cubicBezTo>
                  <a:pt x="6182749" y="4283258"/>
                  <a:pt x="6214784" y="4245594"/>
                  <a:pt x="6258751" y="4196964"/>
                </a:cubicBezTo>
                <a:cubicBezTo>
                  <a:pt x="6302718" y="4148334"/>
                  <a:pt x="6324702" y="4115149"/>
                  <a:pt x="6324702" y="4097408"/>
                </a:cubicBezTo>
                <a:cubicBezTo>
                  <a:pt x="6324702" y="4075695"/>
                  <a:pt x="6316399" y="4045676"/>
                  <a:pt x="6299793" y="4007351"/>
                </a:cubicBezTo>
                <a:cubicBezTo>
                  <a:pt x="6283186" y="3969026"/>
                  <a:pt x="6264632" y="3950201"/>
                  <a:pt x="6244128" y="3950876"/>
                </a:cubicBezTo>
                <a:cubicBezTo>
                  <a:pt x="6226655" y="3950876"/>
                  <a:pt x="6202608" y="3963692"/>
                  <a:pt x="6171987" y="3989324"/>
                </a:cubicBezTo>
                <a:cubicBezTo>
                  <a:pt x="6141365" y="4014955"/>
                  <a:pt x="6106871" y="4045427"/>
                  <a:pt x="6068504" y="4080738"/>
                </a:cubicBezTo>
                <a:cubicBezTo>
                  <a:pt x="6030136" y="4116048"/>
                  <a:pt x="5976618" y="4165572"/>
                  <a:pt x="5907951" y="4229309"/>
                </a:cubicBezTo>
                <a:cubicBezTo>
                  <a:pt x="5839283" y="4293046"/>
                  <a:pt x="5772631" y="4361146"/>
                  <a:pt x="5707995" y="4433609"/>
                </a:cubicBezTo>
                <a:cubicBezTo>
                  <a:pt x="5764023" y="4377795"/>
                  <a:pt x="5812142" y="4320303"/>
                  <a:pt x="5852351" y="4261132"/>
                </a:cubicBezTo>
                <a:cubicBezTo>
                  <a:pt x="5892560" y="4201962"/>
                  <a:pt x="5923160" y="4152229"/>
                  <a:pt x="5944150" y="4111934"/>
                </a:cubicBezTo>
                <a:cubicBezTo>
                  <a:pt x="5965141" y="4071640"/>
                  <a:pt x="5975636" y="4042616"/>
                  <a:pt x="5975636" y="4024865"/>
                </a:cubicBezTo>
                <a:cubicBezTo>
                  <a:pt x="5975636" y="3998066"/>
                  <a:pt x="5967116" y="3974840"/>
                  <a:pt x="5950076" y="3955188"/>
                </a:cubicBezTo>
                <a:cubicBezTo>
                  <a:pt x="5933037" y="3935536"/>
                  <a:pt x="5911176" y="3925710"/>
                  <a:pt x="5884495" y="3925710"/>
                </a:cubicBezTo>
                <a:cubicBezTo>
                  <a:pt x="5846893" y="3925710"/>
                  <a:pt x="5803199" y="3944952"/>
                  <a:pt x="5753413" y="3983438"/>
                </a:cubicBezTo>
                <a:cubicBezTo>
                  <a:pt x="5703627" y="4021923"/>
                  <a:pt x="5654673" y="4067954"/>
                  <a:pt x="5606551" y="4121530"/>
                </a:cubicBezTo>
                <a:cubicBezTo>
                  <a:pt x="5558430" y="4175106"/>
                  <a:pt x="5508497" y="4225415"/>
                  <a:pt x="5456751" y="4272454"/>
                </a:cubicBezTo>
                <a:cubicBezTo>
                  <a:pt x="5405006" y="4319494"/>
                  <a:pt x="5376237" y="4343014"/>
                  <a:pt x="5370445" y="4343014"/>
                </a:cubicBezTo>
                <a:cubicBezTo>
                  <a:pt x="5370723" y="4343014"/>
                  <a:pt x="5370862" y="4340782"/>
                  <a:pt x="5370862" y="4336317"/>
                </a:cubicBezTo>
                <a:cubicBezTo>
                  <a:pt x="5370862" y="4327463"/>
                  <a:pt x="5379216" y="4309877"/>
                  <a:pt x="5395924" y="4283560"/>
                </a:cubicBezTo>
                <a:cubicBezTo>
                  <a:pt x="5412632" y="4257243"/>
                  <a:pt x="5430188" y="4235187"/>
                  <a:pt x="5448593" y="4217393"/>
                </a:cubicBezTo>
                <a:cubicBezTo>
                  <a:pt x="5486570" y="4182863"/>
                  <a:pt x="5518925" y="4148056"/>
                  <a:pt x="5545660" y="4112970"/>
                </a:cubicBezTo>
                <a:cubicBezTo>
                  <a:pt x="5572394" y="4077884"/>
                  <a:pt x="5585762" y="4051182"/>
                  <a:pt x="5585762" y="4032862"/>
                </a:cubicBezTo>
                <a:cubicBezTo>
                  <a:pt x="5585762" y="4011920"/>
                  <a:pt x="5576348" y="3996042"/>
                  <a:pt x="5557520" y="3985228"/>
                </a:cubicBezTo>
                <a:cubicBezTo>
                  <a:pt x="5538692" y="3974415"/>
                  <a:pt x="5517721" y="3969008"/>
                  <a:pt x="5494605" y="3969008"/>
                </a:cubicBezTo>
                <a:cubicBezTo>
                  <a:pt x="5457560" y="3969008"/>
                  <a:pt x="5423411" y="3984241"/>
                  <a:pt x="5392158" y="4014707"/>
                </a:cubicBezTo>
                <a:cubicBezTo>
                  <a:pt x="5360905" y="4045173"/>
                  <a:pt x="5322933" y="4092718"/>
                  <a:pt x="5278243" y="4157344"/>
                </a:cubicBezTo>
                <a:cubicBezTo>
                  <a:pt x="5247333" y="4205588"/>
                  <a:pt x="5224721" y="4245458"/>
                  <a:pt x="5210406" y="4276951"/>
                </a:cubicBezTo>
                <a:cubicBezTo>
                  <a:pt x="5206827" y="4284825"/>
                  <a:pt x="5203696" y="4293116"/>
                  <a:pt x="5201012" y="4301825"/>
                </a:cubicBezTo>
                <a:lnTo>
                  <a:pt x="5197620" y="4315662"/>
                </a:lnTo>
                <a:lnTo>
                  <a:pt x="5170574" y="4330233"/>
                </a:lnTo>
                <a:cubicBezTo>
                  <a:pt x="5154784" y="4338746"/>
                  <a:pt x="5145508" y="4343764"/>
                  <a:pt x="5142746" y="4345287"/>
                </a:cubicBezTo>
                <a:cubicBezTo>
                  <a:pt x="5137221" y="4348333"/>
                  <a:pt x="5129968" y="4352171"/>
                  <a:pt x="5120984" y="4356802"/>
                </a:cubicBezTo>
                <a:cubicBezTo>
                  <a:pt x="5112002" y="4361433"/>
                  <a:pt x="5103356" y="4363748"/>
                  <a:pt x="5095047" y="4363748"/>
                </a:cubicBezTo>
                <a:lnTo>
                  <a:pt x="5089025" y="4363748"/>
                </a:lnTo>
                <a:lnTo>
                  <a:pt x="5083404" y="4363202"/>
                </a:lnTo>
                <a:cubicBezTo>
                  <a:pt x="5108511" y="4327452"/>
                  <a:pt x="5128878" y="4284176"/>
                  <a:pt x="5144504" y="4233372"/>
                </a:cubicBezTo>
                <a:cubicBezTo>
                  <a:pt x="5160131" y="4182569"/>
                  <a:pt x="5167944" y="4140090"/>
                  <a:pt x="5167944" y="4105936"/>
                </a:cubicBezTo>
                <a:cubicBezTo>
                  <a:pt x="5167944" y="4068719"/>
                  <a:pt x="5161767" y="4041931"/>
                  <a:pt x="5149411" y="4025571"/>
                </a:cubicBezTo>
                <a:cubicBezTo>
                  <a:pt x="5137055" y="4009211"/>
                  <a:pt x="5121091" y="4000202"/>
                  <a:pt x="5101520" y="3998542"/>
                </a:cubicBezTo>
                <a:cubicBezTo>
                  <a:pt x="5116948" y="3994324"/>
                  <a:pt x="5124662" y="3983055"/>
                  <a:pt x="5124662" y="3964736"/>
                </a:cubicBezTo>
                <a:cubicBezTo>
                  <a:pt x="5124662" y="3939372"/>
                  <a:pt x="5112896" y="3920359"/>
                  <a:pt x="5089362" y="3907698"/>
                </a:cubicBezTo>
                <a:cubicBezTo>
                  <a:pt x="5065829" y="3895038"/>
                  <a:pt x="5036509" y="3888707"/>
                  <a:pt x="5001401" y="3888707"/>
                </a:cubicBezTo>
                <a:cubicBezTo>
                  <a:pt x="4953628" y="3888707"/>
                  <a:pt x="4902645" y="3903330"/>
                  <a:pt x="4848453" y="3932575"/>
                </a:cubicBezTo>
                <a:cubicBezTo>
                  <a:pt x="4794261" y="3961821"/>
                  <a:pt x="4743841" y="3999790"/>
                  <a:pt x="4697191" y="4046481"/>
                </a:cubicBezTo>
                <a:cubicBezTo>
                  <a:pt x="4650543" y="4093173"/>
                  <a:pt x="4612327" y="4143880"/>
                  <a:pt x="4582547" y="4198602"/>
                </a:cubicBezTo>
                <a:cubicBezTo>
                  <a:pt x="4567656" y="4225963"/>
                  <a:pt x="4556489" y="4252318"/>
                  <a:pt x="4549044" y="4277666"/>
                </a:cubicBezTo>
                <a:lnTo>
                  <a:pt x="4542603" y="4319778"/>
                </a:lnTo>
                <a:lnTo>
                  <a:pt x="4505227" y="4343094"/>
                </a:lnTo>
                <a:cubicBezTo>
                  <a:pt x="4436777" y="4385323"/>
                  <a:pt x="4381008" y="4418228"/>
                  <a:pt x="4337918" y="4441808"/>
                </a:cubicBezTo>
                <a:cubicBezTo>
                  <a:pt x="4280466" y="4473248"/>
                  <a:pt x="4232334" y="4488968"/>
                  <a:pt x="4193522" y="4488968"/>
                </a:cubicBezTo>
                <a:cubicBezTo>
                  <a:pt x="4158244" y="4488968"/>
                  <a:pt x="4130010" y="4478663"/>
                  <a:pt x="4108822" y="4458053"/>
                </a:cubicBezTo>
                <a:cubicBezTo>
                  <a:pt x="4087633" y="4437442"/>
                  <a:pt x="4077039" y="4409963"/>
                  <a:pt x="4077039" y="4375616"/>
                </a:cubicBezTo>
                <a:cubicBezTo>
                  <a:pt x="4077039" y="4358550"/>
                  <a:pt x="4083316" y="4341556"/>
                  <a:pt x="4095869" y="4324634"/>
                </a:cubicBezTo>
                <a:cubicBezTo>
                  <a:pt x="4108422" y="4307712"/>
                  <a:pt x="4126822" y="4289922"/>
                  <a:pt x="4151068" y="4271266"/>
                </a:cubicBezTo>
                <a:cubicBezTo>
                  <a:pt x="4169252" y="4257274"/>
                  <a:pt x="4199858" y="4235071"/>
                  <a:pt x="4242888" y="4204658"/>
                </a:cubicBezTo>
                <a:lnTo>
                  <a:pt x="4282149" y="4177068"/>
                </a:lnTo>
                <a:lnTo>
                  <a:pt x="4280793" y="4190203"/>
                </a:lnTo>
                <a:cubicBezTo>
                  <a:pt x="4280793" y="4224240"/>
                  <a:pt x="4296376" y="4241258"/>
                  <a:pt x="4327544" y="4241258"/>
                </a:cubicBezTo>
                <a:cubicBezTo>
                  <a:pt x="4349974" y="4241258"/>
                  <a:pt x="4376334" y="4225174"/>
                  <a:pt x="4406623" y="4193005"/>
                </a:cubicBezTo>
                <a:cubicBezTo>
                  <a:pt x="4436913" y="4160837"/>
                  <a:pt x="4463792" y="4123749"/>
                  <a:pt x="4487261" y="4081741"/>
                </a:cubicBezTo>
                <a:cubicBezTo>
                  <a:pt x="4510730" y="4039733"/>
                  <a:pt x="4522465" y="4006353"/>
                  <a:pt x="4522465" y="3981599"/>
                </a:cubicBezTo>
                <a:cubicBezTo>
                  <a:pt x="4522465" y="3950678"/>
                  <a:pt x="4511983" y="3924725"/>
                  <a:pt x="4491019" y="3903739"/>
                </a:cubicBezTo>
                <a:cubicBezTo>
                  <a:pt x="4470055" y="3882754"/>
                  <a:pt x="4444455" y="3872262"/>
                  <a:pt x="4414220" y="3872262"/>
                </a:cubicBezTo>
                <a:cubicBezTo>
                  <a:pt x="4376768" y="3872262"/>
                  <a:pt x="4327522" y="3891277"/>
                  <a:pt x="4266483" y="3929307"/>
                </a:cubicBezTo>
                <a:cubicBezTo>
                  <a:pt x="4205444" y="3967337"/>
                  <a:pt x="4140026" y="4020576"/>
                  <a:pt x="4070229" y="4089024"/>
                </a:cubicBezTo>
                <a:cubicBezTo>
                  <a:pt x="4010882" y="4146894"/>
                  <a:pt x="3970456" y="4194783"/>
                  <a:pt x="3948952" y="4232690"/>
                </a:cubicBezTo>
                <a:cubicBezTo>
                  <a:pt x="3938199" y="4251643"/>
                  <a:pt x="3930135" y="4272023"/>
                  <a:pt x="3924759" y="4293828"/>
                </a:cubicBezTo>
                <a:lnTo>
                  <a:pt x="3921230" y="4313537"/>
                </a:lnTo>
                <a:lnTo>
                  <a:pt x="3896397" y="4332966"/>
                </a:lnTo>
                <a:cubicBezTo>
                  <a:pt x="3841900" y="4375575"/>
                  <a:pt x="3807643" y="4402180"/>
                  <a:pt x="3793627" y="4412779"/>
                </a:cubicBezTo>
                <a:cubicBezTo>
                  <a:pt x="3774938" y="4426912"/>
                  <a:pt x="3756796" y="4439889"/>
                  <a:pt x="3739200" y="4451709"/>
                </a:cubicBezTo>
                <a:cubicBezTo>
                  <a:pt x="3721603" y="4463529"/>
                  <a:pt x="3706493" y="4469439"/>
                  <a:pt x="3693870" y="4469439"/>
                </a:cubicBezTo>
                <a:cubicBezTo>
                  <a:pt x="3668474" y="4469439"/>
                  <a:pt x="3648233" y="4458484"/>
                  <a:pt x="3633147" y="4436572"/>
                </a:cubicBezTo>
                <a:cubicBezTo>
                  <a:pt x="3618061" y="4414661"/>
                  <a:pt x="3610519" y="4384101"/>
                  <a:pt x="3610519" y="4344893"/>
                </a:cubicBezTo>
                <a:cubicBezTo>
                  <a:pt x="3610519" y="4326542"/>
                  <a:pt x="3613281" y="4303009"/>
                  <a:pt x="3618806" y="4274293"/>
                </a:cubicBezTo>
                <a:cubicBezTo>
                  <a:pt x="3752971" y="4134367"/>
                  <a:pt x="3858793" y="3995094"/>
                  <a:pt x="3936273" y="3856475"/>
                </a:cubicBezTo>
                <a:cubicBezTo>
                  <a:pt x="4013752" y="3717855"/>
                  <a:pt x="4052491" y="3600247"/>
                  <a:pt x="4052491" y="3503651"/>
                </a:cubicBezTo>
                <a:cubicBezTo>
                  <a:pt x="4052491" y="3471670"/>
                  <a:pt x="4049004" y="3446480"/>
                  <a:pt x="4042028" y="3428081"/>
                </a:cubicBezTo>
                <a:cubicBezTo>
                  <a:pt x="4035053" y="3409681"/>
                  <a:pt x="4019574" y="3400481"/>
                  <a:pt x="3995591" y="3400481"/>
                </a:cubicBezTo>
                <a:close/>
                <a:moveTo>
                  <a:pt x="1886161" y="3366562"/>
                </a:moveTo>
                <a:cubicBezTo>
                  <a:pt x="1845090" y="3366562"/>
                  <a:pt x="1795719" y="3373482"/>
                  <a:pt x="1738047" y="3387320"/>
                </a:cubicBezTo>
                <a:cubicBezTo>
                  <a:pt x="1680376" y="3401159"/>
                  <a:pt x="1627048" y="3420487"/>
                  <a:pt x="1578065" y="3445305"/>
                </a:cubicBezTo>
                <a:lnTo>
                  <a:pt x="1567401" y="3407949"/>
                </a:lnTo>
                <a:cubicBezTo>
                  <a:pt x="1474874" y="3449888"/>
                  <a:pt x="1409857" y="3482578"/>
                  <a:pt x="1372351" y="3506020"/>
                </a:cubicBezTo>
                <a:cubicBezTo>
                  <a:pt x="1334846" y="3529462"/>
                  <a:pt x="1307418" y="3551912"/>
                  <a:pt x="1290068" y="3573368"/>
                </a:cubicBezTo>
                <a:cubicBezTo>
                  <a:pt x="1272718" y="3594824"/>
                  <a:pt x="1260378" y="3619832"/>
                  <a:pt x="1253049" y="3648393"/>
                </a:cubicBezTo>
                <a:cubicBezTo>
                  <a:pt x="1245720" y="3676953"/>
                  <a:pt x="1236729" y="3711254"/>
                  <a:pt x="1226076" y="3751297"/>
                </a:cubicBezTo>
                <a:cubicBezTo>
                  <a:pt x="1211890" y="3792358"/>
                  <a:pt x="1204797" y="3825125"/>
                  <a:pt x="1204797" y="3849601"/>
                </a:cubicBezTo>
                <a:cubicBezTo>
                  <a:pt x="1204797" y="3889376"/>
                  <a:pt x="1220718" y="3909264"/>
                  <a:pt x="1252560" y="3909264"/>
                </a:cubicBezTo>
                <a:cubicBezTo>
                  <a:pt x="1267881" y="3909264"/>
                  <a:pt x="1326487" y="3880704"/>
                  <a:pt x="1428377" y="3823584"/>
                </a:cubicBezTo>
                <a:cubicBezTo>
                  <a:pt x="1530268" y="3766463"/>
                  <a:pt x="1617945" y="3720724"/>
                  <a:pt x="1691409" y="3686366"/>
                </a:cubicBezTo>
                <a:cubicBezTo>
                  <a:pt x="1764873" y="3652009"/>
                  <a:pt x="1824796" y="3634830"/>
                  <a:pt x="1871177" y="3634830"/>
                </a:cubicBezTo>
                <a:cubicBezTo>
                  <a:pt x="1891231" y="3634830"/>
                  <a:pt x="1906252" y="3637897"/>
                  <a:pt x="1916242" y="3644032"/>
                </a:cubicBezTo>
                <a:cubicBezTo>
                  <a:pt x="1926231" y="3650167"/>
                  <a:pt x="1931226" y="3657378"/>
                  <a:pt x="1931226" y="3665665"/>
                </a:cubicBezTo>
                <a:cubicBezTo>
                  <a:pt x="1931226" y="3684980"/>
                  <a:pt x="1907010" y="3724560"/>
                  <a:pt x="1858578" y="3784405"/>
                </a:cubicBezTo>
                <a:cubicBezTo>
                  <a:pt x="1810146" y="3844250"/>
                  <a:pt x="1731326" y="3933510"/>
                  <a:pt x="1622118" y="4052183"/>
                </a:cubicBezTo>
                <a:cubicBezTo>
                  <a:pt x="1598167" y="4076401"/>
                  <a:pt x="1576962" y="4100724"/>
                  <a:pt x="1558504" y="4125152"/>
                </a:cubicBezTo>
                <a:cubicBezTo>
                  <a:pt x="1540045" y="4149579"/>
                  <a:pt x="1518367" y="4179451"/>
                  <a:pt x="1493469" y="4214767"/>
                </a:cubicBezTo>
                <a:cubicBezTo>
                  <a:pt x="1468570" y="4250083"/>
                  <a:pt x="1442796" y="4286665"/>
                  <a:pt x="1416147" y="4324513"/>
                </a:cubicBezTo>
                <a:cubicBezTo>
                  <a:pt x="1401104" y="4344888"/>
                  <a:pt x="1389999" y="4369958"/>
                  <a:pt x="1382831" y="4399722"/>
                </a:cubicBezTo>
                <a:cubicBezTo>
                  <a:pt x="1375662" y="4429487"/>
                  <a:pt x="1372078" y="4453144"/>
                  <a:pt x="1372078" y="4470692"/>
                </a:cubicBezTo>
                <a:cubicBezTo>
                  <a:pt x="1372078" y="4529814"/>
                  <a:pt x="1384889" y="4581389"/>
                  <a:pt x="1410510" y="4625415"/>
                </a:cubicBezTo>
                <a:cubicBezTo>
                  <a:pt x="1436131" y="4669441"/>
                  <a:pt x="1469461" y="4691454"/>
                  <a:pt x="1510500" y="4691454"/>
                </a:cubicBezTo>
                <a:cubicBezTo>
                  <a:pt x="1566496" y="4691454"/>
                  <a:pt x="1649042" y="4636410"/>
                  <a:pt x="1758138" y="4526324"/>
                </a:cubicBezTo>
                <a:cubicBezTo>
                  <a:pt x="1867234" y="4416238"/>
                  <a:pt x="2007527" y="4244352"/>
                  <a:pt x="2179016" y="4010667"/>
                </a:cubicBezTo>
                <a:cubicBezTo>
                  <a:pt x="2117646" y="4105518"/>
                  <a:pt x="2070940" y="4191822"/>
                  <a:pt x="2038901" y="4269580"/>
                </a:cubicBezTo>
                <a:cubicBezTo>
                  <a:pt x="2006860" y="4347337"/>
                  <a:pt x="1990841" y="4416270"/>
                  <a:pt x="1990841" y="4476377"/>
                </a:cubicBezTo>
                <a:cubicBezTo>
                  <a:pt x="1990841" y="4505617"/>
                  <a:pt x="1992615" y="4530896"/>
                  <a:pt x="1996164" y="4552213"/>
                </a:cubicBezTo>
                <a:cubicBezTo>
                  <a:pt x="1999714" y="4573530"/>
                  <a:pt x="2007326" y="4593800"/>
                  <a:pt x="2019002" y="4613024"/>
                </a:cubicBezTo>
                <a:cubicBezTo>
                  <a:pt x="2030678" y="4632248"/>
                  <a:pt x="2050225" y="4653728"/>
                  <a:pt x="2077645" y="4677465"/>
                </a:cubicBezTo>
                <a:cubicBezTo>
                  <a:pt x="2110911" y="4704607"/>
                  <a:pt x="2143877" y="4718178"/>
                  <a:pt x="2176543" y="4718178"/>
                </a:cubicBezTo>
                <a:cubicBezTo>
                  <a:pt x="2204713" y="4718178"/>
                  <a:pt x="2245419" y="4702203"/>
                  <a:pt x="2298664" y="4670254"/>
                </a:cubicBezTo>
                <a:cubicBezTo>
                  <a:pt x="2351908" y="4638305"/>
                  <a:pt x="2410412" y="4590789"/>
                  <a:pt x="2474176" y="4527705"/>
                </a:cubicBezTo>
                <a:cubicBezTo>
                  <a:pt x="2537940" y="4464621"/>
                  <a:pt x="2598800" y="4378325"/>
                  <a:pt x="2656755" y="4268817"/>
                </a:cubicBezTo>
                <a:cubicBezTo>
                  <a:pt x="2719229" y="4188035"/>
                  <a:pt x="2772214" y="4099033"/>
                  <a:pt x="2815710" y="4001810"/>
                </a:cubicBezTo>
                <a:cubicBezTo>
                  <a:pt x="2859206" y="3904588"/>
                  <a:pt x="2891403" y="3821159"/>
                  <a:pt x="2912303" y="3751522"/>
                </a:cubicBezTo>
                <a:cubicBezTo>
                  <a:pt x="2933203" y="3681886"/>
                  <a:pt x="2943652" y="3634739"/>
                  <a:pt x="2943652" y="3610081"/>
                </a:cubicBezTo>
                <a:cubicBezTo>
                  <a:pt x="2943652" y="3586783"/>
                  <a:pt x="2937458" y="3562078"/>
                  <a:pt x="2925071" y="3535964"/>
                </a:cubicBezTo>
                <a:cubicBezTo>
                  <a:pt x="2912683" y="3509850"/>
                  <a:pt x="2894915" y="3496793"/>
                  <a:pt x="2871767" y="3496793"/>
                </a:cubicBezTo>
                <a:cubicBezTo>
                  <a:pt x="2851799" y="3496793"/>
                  <a:pt x="2820415" y="3526794"/>
                  <a:pt x="2777615" y="3586794"/>
                </a:cubicBezTo>
                <a:cubicBezTo>
                  <a:pt x="2734815" y="3646795"/>
                  <a:pt x="2713415" y="3684150"/>
                  <a:pt x="2713415" y="3698861"/>
                </a:cubicBezTo>
                <a:cubicBezTo>
                  <a:pt x="2713415" y="3714172"/>
                  <a:pt x="2715075" y="3726838"/>
                  <a:pt x="2718394" y="3736859"/>
                </a:cubicBezTo>
                <a:lnTo>
                  <a:pt x="2734534" y="3780077"/>
                </a:lnTo>
                <a:cubicBezTo>
                  <a:pt x="2708613" y="3828375"/>
                  <a:pt x="2681367" y="3878365"/>
                  <a:pt x="2652796" y="3930046"/>
                </a:cubicBezTo>
                <a:cubicBezTo>
                  <a:pt x="2624225" y="3981727"/>
                  <a:pt x="2591704" y="4036257"/>
                  <a:pt x="2555231" y="4093634"/>
                </a:cubicBezTo>
                <a:cubicBezTo>
                  <a:pt x="2518759" y="4151011"/>
                  <a:pt x="2482477" y="4202328"/>
                  <a:pt x="2446384" y="4247585"/>
                </a:cubicBezTo>
                <a:cubicBezTo>
                  <a:pt x="2410292" y="4292843"/>
                  <a:pt x="2367893" y="4344631"/>
                  <a:pt x="2319189" y="4402951"/>
                </a:cubicBezTo>
                <a:cubicBezTo>
                  <a:pt x="2290409" y="4418400"/>
                  <a:pt x="2263016" y="4434029"/>
                  <a:pt x="2237009" y="4449838"/>
                </a:cubicBezTo>
                <a:cubicBezTo>
                  <a:pt x="2211003" y="4465646"/>
                  <a:pt x="2194498" y="4473551"/>
                  <a:pt x="2187496" y="4473551"/>
                </a:cubicBezTo>
                <a:cubicBezTo>
                  <a:pt x="2186030" y="4473551"/>
                  <a:pt x="2183380" y="4471299"/>
                  <a:pt x="2179546" y="4466797"/>
                </a:cubicBezTo>
                <a:cubicBezTo>
                  <a:pt x="2175713" y="4462295"/>
                  <a:pt x="2173797" y="4456950"/>
                  <a:pt x="2173797" y="4450761"/>
                </a:cubicBezTo>
                <a:cubicBezTo>
                  <a:pt x="2173797" y="4423598"/>
                  <a:pt x="2197673" y="4362452"/>
                  <a:pt x="2245425" y="4267323"/>
                </a:cubicBezTo>
                <a:cubicBezTo>
                  <a:pt x="2293177" y="4172194"/>
                  <a:pt x="2362181" y="4054634"/>
                  <a:pt x="2452439" y="3914644"/>
                </a:cubicBezTo>
                <a:cubicBezTo>
                  <a:pt x="2495544" y="3847942"/>
                  <a:pt x="2526498" y="3798980"/>
                  <a:pt x="2545298" y="3767759"/>
                </a:cubicBezTo>
                <a:cubicBezTo>
                  <a:pt x="2564099" y="3736538"/>
                  <a:pt x="2581841" y="3705818"/>
                  <a:pt x="2598521" y="3675598"/>
                </a:cubicBezTo>
                <a:cubicBezTo>
                  <a:pt x="2615202" y="3645379"/>
                  <a:pt x="2623543" y="3626896"/>
                  <a:pt x="2623543" y="3620151"/>
                </a:cubicBezTo>
                <a:cubicBezTo>
                  <a:pt x="2623543" y="3607613"/>
                  <a:pt x="2619247" y="3590145"/>
                  <a:pt x="2610655" y="3567747"/>
                </a:cubicBezTo>
                <a:cubicBezTo>
                  <a:pt x="2602063" y="3545349"/>
                  <a:pt x="2591035" y="3524896"/>
                  <a:pt x="2577571" y="3506390"/>
                </a:cubicBezTo>
                <a:cubicBezTo>
                  <a:pt x="2564107" y="3487883"/>
                  <a:pt x="2549715" y="3478629"/>
                  <a:pt x="2534393" y="3478629"/>
                </a:cubicBezTo>
                <a:cubicBezTo>
                  <a:pt x="2519040" y="3478629"/>
                  <a:pt x="2490823" y="3493820"/>
                  <a:pt x="2449741" y="3524200"/>
                </a:cubicBezTo>
                <a:cubicBezTo>
                  <a:pt x="2408659" y="3554580"/>
                  <a:pt x="2369248" y="3592843"/>
                  <a:pt x="2331507" y="3638989"/>
                </a:cubicBezTo>
                <a:cubicBezTo>
                  <a:pt x="2329023" y="3643133"/>
                  <a:pt x="2310770" y="3667608"/>
                  <a:pt x="2276750" y="3712416"/>
                </a:cubicBezTo>
                <a:cubicBezTo>
                  <a:pt x="2242729" y="3757223"/>
                  <a:pt x="2198286" y="3812513"/>
                  <a:pt x="2143419" y="3878284"/>
                </a:cubicBezTo>
                <a:cubicBezTo>
                  <a:pt x="2088553" y="3944056"/>
                  <a:pt x="2022329" y="4018714"/>
                  <a:pt x="1944748" y="4102258"/>
                </a:cubicBezTo>
                <a:cubicBezTo>
                  <a:pt x="1870583" y="4182440"/>
                  <a:pt x="1813053" y="4243627"/>
                  <a:pt x="1772159" y="4285816"/>
                </a:cubicBezTo>
                <a:cubicBezTo>
                  <a:pt x="1731265" y="4328006"/>
                  <a:pt x="1697043" y="4359736"/>
                  <a:pt x="1669495" y="4381005"/>
                </a:cubicBezTo>
                <a:cubicBezTo>
                  <a:pt x="1641946" y="4402273"/>
                  <a:pt x="1622449" y="4412908"/>
                  <a:pt x="1611004" y="4412908"/>
                </a:cubicBezTo>
                <a:cubicBezTo>
                  <a:pt x="1605897" y="4412908"/>
                  <a:pt x="1603343" y="4412373"/>
                  <a:pt x="1603343" y="4411302"/>
                </a:cubicBezTo>
                <a:cubicBezTo>
                  <a:pt x="1603343" y="4390199"/>
                  <a:pt x="1671566" y="4298742"/>
                  <a:pt x="1808013" y="4136932"/>
                </a:cubicBezTo>
                <a:cubicBezTo>
                  <a:pt x="1852242" y="4093484"/>
                  <a:pt x="1921118" y="4003837"/>
                  <a:pt x="2014642" y="3867990"/>
                </a:cubicBezTo>
                <a:cubicBezTo>
                  <a:pt x="2056430" y="3808974"/>
                  <a:pt x="2084838" y="3762264"/>
                  <a:pt x="2099864" y="3727858"/>
                </a:cubicBezTo>
                <a:cubicBezTo>
                  <a:pt x="2114891" y="3693452"/>
                  <a:pt x="2122405" y="3650809"/>
                  <a:pt x="2122405" y="3599931"/>
                </a:cubicBezTo>
                <a:cubicBezTo>
                  <a:pt x="2122405" y="3505081"/>
                  <a:pt x="2103778" y="3442473"/>
                  <a:pt x="2066524" y="3412109"/>
                </a:cubicBezTo>
                <a:cubicBezTo>
                  <a:pt x="2029270" y="3381745"/>
                  <a:pt x="1969149" y="3366562"/>
                  <a:pt x="1886161" y="3366562"/>
                </a:cubicBezTo>
                <a:close/>
                <a:moveTo>
                  <a:pt x="4103370" y="0"/>
                </a:moveTo>
                <a:cubicBezTo>
                  <a:pt x="6369599" y="0"/>
                  <a:pt x="8206740" y="1837141"/>
                  <a:pt x="8206740" y="4103370"/>
                </a:cubicBezTo>
                <a:cubicBezTo>
                  <a:pt x="8206740" y="6369599"/>
                  <a:pt x="6369599" y="8206740"/>
                  <a:pt x="4103370" y="8206740"/>
                </a:cubicBezTo>
                <a:cubicBezTo>
                  <a:pt x="1837141" y="8206740"/>
                  <a:pt x="0" y="6369599"/>
                  <a:pt x="0" y="4103370"/>
                </a:cubicBezTo>
                <a:cubicBezTo>
                  <a:pt x="0" y="1837141"/>
                  <a:pt x="1837141" y="0"/>
                  <a:pt x="4103370" y="0"/>
                </a:cubicBezTo>
                <a:close/>
              </a:path>
            </a:pathLst>
          </a:cu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1D6C0A62-D8D8-4CE0-A903-4EBECB7D0E1A}"/>
              </a:ext>
            </a:extLst>
          </p:cNvPr>
          <p:cNvPicPr>
            <a:picLocks noChangeAspect="1"/>
          </p:cNvPicPr>
          <p:nvPr userDrawn="1"/>
        </p:nvPicPr>
        <p:blipFill>
          <a:blip r:embed="rId2">
            <a:extLst>
              <a:ext uri="{28A0092B-C50C-407E-A947-70E740481C1C}">
                <a14:useLocalDpi xmlns:a14="http://schemas.microsoft.com/office/drawing/2010/main" val="0"/>
              </a:ext>
            </a:extLst>
          </a:blip>
          <a:srcRect l="16125" r="16563"/>
          <a:stretch>
            <a:fillRect/>
          </a:stretch>
        </p:blipFill>
        <p:spPr>
          <a:xfrm>
            <a:off x="1965958" y="0"/>
            <a:ext cx="8206740" cy="6858000"/>
          </a:xfrm>
          <a:custGeom>
            <a:avLst/>
            <a:gdLst>
              <a:gd name="connsiteX0" fmla="*/ 4987927 w 8206740"/>
              <a:gd name="connsiteY0" fmla="*/ 3395238 h 6858000"/>
              <a:gd name="connsiteX1" fmla="*/ 4911184 w 8206740"/>
              <a:gd name="connsiteY1" fmla="*/ 3520514 h 6858000"/>
              <a:gd name="connsiteX2" fmla="*/ 4884259 w 8206740"/>
              <a:gd name="connsiteY2" fmla="*/ 3656278 h 6858000"/>
              <a:gd name="connsiteX3" fmla="*/ 4901363 w 8206740"/>
              <a:gd name="connsiteY3" fmla="*/ 3739951 h 6858000"/>
              <a:gd name="connsiteX4" fmla="*/ 4777267 w 8206740"/>
              <a:gd name="connsiteY4" fmla="*/ 3801236 h 6858000"/>
              <a:gd name="connsiteX5" fmla="*/ 4706442 w 8206740"/>
              <a:gd name="connsiteY5" fmla="*/ 3755176 h 6858000"/>
              <a:gd name="connsiteX6" fmla="*/ 4730741 w 8206740"/>
              <a:gd name="connsiteY6" fmla="*/ 3638130 h 6858000"/>
              <a:gd name="connsiteX7" fmla="*/ 4781563 w 8206740"/>
              <a:gd name="connsiteY7" fmla="*/ 3562070 h 6858000"/>
              <a:gd name="connsiteX8" fmla="*/ 4878477 w 8206740"/>
              <a:gd name="connsiteY8" fmla="*/ 3482637 h 6858000"/>
              <a:gd name="connsiteX9" fmla="*/ 4987927 w 8206740"/>
              <a:gd name="connsiteY9" fmla="*/ 3395238 h 6858000"/>
              <a:gd name="connsiteX10" fmla="*/ 6819103 w 8206740"/>
              <a:gd name="connsiteY10" fmla="*/ 3352068 h 6858000"/>
              <a:gd name="connsiteX11" fmla="*/ 6819680 w 8206740"/>
              <a:gd name="connsiteY11" fmla="*/ 3354670 h 6858000"/>
              <a:gd name="connsiteX12" fmla="*/ 6791544 w 8206740"/>
              <a:gd name="connsiteY12" fmla="*/ 3414759 h 6858000"/>
              <a:gd name="connsiteX13" fmla="*/ 6701414 w 8206740"/>
              <a:gd name="connsiteY13" fmla="*/ 3508999 h 6858000"/>
              <a:gd name="connsiteX14" fmla="*/ 6581028 w 8206740"/>
              <a:gd name="connsiteY14" fmla="*/ 3591925 h 6858000"/>
              <a:gd name="connsiteX15" fmla="*/ 6621516 w 8206740"/>
              <a:gd name="connsiteY15" fmla="*/ 3512894 h 6858000"/>
              <a:gd name="connsiteX16" fmla="*/ 6692565 w 8206740"/>
              <a:gd name="connsiteY16" fmla="*/ 3429895 h 6858000"/>
              <a:gd name="connsiteX17" fmla="*/ 6769558 w 8206740"/>
              <a:gd name="connsiteY17" fmla="*/ 3373300 h 6858000"/>
              <a:gd name="connsiteX18" fmla="*/ 6819103 w 8206740"/>
              <a:gd name="connsiteY18" fmla="*/ 3352068 h 6858000"/>
              <a:gd name="connsiteX19" fmla="*/ 3256753 w 8206740"/>
              <a:gd name="connsiteY19" fmla="*/ 3352068 h 6858000"/>
              <a:gd name="connsiteX20" fmla="*/ 3257331 w 8206740"/>
              <a:gd name="connsiteY20" fmla="*/ 3354670 h 6858000"/>
              <a:gd name="connsiteX21" fmla="*/ 3229193 w 8206740"/>
              <a:gd name="connsiteY21" fmla="*/ 3414759 h 6858000"/>
              <a:gd name="connsiteX22" fmla="*/ 3139065 w 8206740"/>
              <a:gd name="connsiteY22" fmla="*/ 3508999 h 6858000"/>
              <a:gd name="connsiteX23" fmla="*/ 3018678 w 8206740"/>
              <a:gd name="connsiteY23" fmla="*/ 3591925 h 6858000"/>
              <a:gd name="connsiteX24" fmla="*/ 3059166 w 8206740"/>
              <a:gd name="connsiteY24" fmla="*/ 3512894 h 6858000"/>
              <a:gd name="connsiteX25" fmla="*/ 3130215 w 8206740"/>
              <a:gd name="connsiteY25" fmla="*/ 3429895 h 6858000"/>
              <a:gd name="connsiteX26" fmla="*/ 3207207 w 8206740"/>
              <a:gd name="connsiteY26" fmla="*/ 3373300 h 6858000"/>
              <a:gd name="connsiteX27" fmla="*/ 3256753 w 8206740"/>
              <a:gd name="connsiteY27" fmla="*/ 3352068 h 6858000"/>
              <a:gd name="connsiteX28" fmla="*/ 3900320 w 8206740"/>
              <a:gd name="connsiteY28" fmla="*/ 2969749 h 6858000"/>
              <a:gd name="connsiteX29" fmla="*/ 3898882 w 8206740"/>
              <a:gd name="connsiteY29" fmla="*/ 2984025 h 6858000"/>
              <a:gd name="connsiteX30" fmla="*/ 3876553 w 8206740"/>
              <a:gd name="connsiteY30" fmla="*/ 3052131 h 6858000"/>
              <a:gd name="connsiteX31" fmla="*/ 3809992 w 8206740"/>
              <a:gd name="connsiteY31" fmla="*/ 3182836 h 6858000"/>
              <a:gd name="connsiteX32" fmla="*/ 3718723 w 8206740"/>
              <a:gd name="connsiteY32" fmla="*/ 3321177 h 6858000"/>
              <a:gd name="connsiteX33" fmla="*/ 3655872 w 8206740"/>
              <a:gd name="connsiteY33" fmla="*/ 3429317 h 6858000"/>
              <a:gd name="connsiteX34" fmla="*/ 3762045 w 8206740"/>
              <a:gd name="connsiteY34" fmla="*/ 3164037 h 6858000"/>
              <a:gd name="connsiteX35" fmla="*/ 3895167 w 8206740"/>
              <a:gd name="connsiteY35" fmla="*/ 2973131 h 6858000"/>
              <a:gd name="connsiteX36" fmla="*/ 3995592 w 8206740"/>
              <a:gd name="connsiteY36" fmla="*/ 2726111 h 6858000"/>
              <a:gd name="connsiteX37" fmla="*/ 3954862 w 8206740"/>
              <a:gd name="connsiteY37" fmla="*/ 2744243 h 6858000"/>
              <a:gd name="connsiteX38" fmla="*/ 3770974 w 8206740"/>
              <a:gd name="connsiteY38" fmla="*/ 2902724 h 6858000"/>
              <a:gd name="connsiteX39" fmla="*/ 3599823 w 8206740"/>
              <a:gd name="connsiteY39" fmla="*/ 3160616 h 6858000"/>
              <a:gd name="connsiteX40" fmla="*/ 3468507 w 8206740"/>
              <a:gd name="connsiteY40" fmla="*/ 3451809 h 6858000"/>
              <a:gd name="connsiteX41" fmla="*/ 3431631 w 8206740"/>
              <a:gd name="connsiteY41" fmla="*/ 3586286 h 6858000"/>
              <a:gd name="connsiteX42" fmla="*/ 3423836 w 8206740"/>
              <a:gd name="connsiteY42" fmla="*/ 3637201 h 6858000"/>
              <a:gd name="connsiteX43" fmla="*/ 3397864 w 8206740"/>
              <a:gd name="connsiteY43" fmla="*/ 3653718 h 6858000"/>
              <a:gd name="connsiteX44" fmla="*/ 3288135 w 8206740"/>
              <a:gd name="connsiteY44" fmla="*/ 3727673 h 6858000"/>
              <a:gd name="connsiteX45" fmla="*/ 3187670 w 8206740"/>
              <a:gd name="connsiteY45" fmla="*/ 3786638 h 6858000"/>
              <a:gd name="connsiteX46" fmla="*/ 3092667 w 8206740"/>
              <a:gd name="connsiteY46" fmla="*/ 3808431 h 6858000"/>
              <a:gd name="connsiteX47" fmla="*/ 3031976 w 8206740"/>
              <a:gd name="connsiteY47" fmla="*/ 3781804 h 6858000"/>
              <a:gd name="connsiteX48" fmla="*/ 3008592 w 8206740"/>
              <a:gd name="connsiteY48" fmla="*/ 3703109 h 6858000"/>
              <a:gd name="connsiteX49" fmla="*/ 3008592 w 8206740"/>
              <a:gd name="connsiteY49" fmla="*/ 3691739 h 6858000"/>
              <a:gd name="connsiteX50" fmla="*/ 3238283 w 8206740"/>
              <a:gd name="connsiteY50" fmla="*/ 3575351 h 6858000"/>
              <a:gd name="connsiteX51" fmla="*/ 3388943 w 8206740"/>
              <a:gd name="connsiteY51" fmla="*/ 3444317 h 6858000"/>
              <a:gd name="connsiteX52" fmla="*/ 3439259 w 8206740"/>
              <a:gd name="connsiteY52" fmla="*/ 3307149 h 6858000"/>
              <a:gd name="connsiteX53" fmla="*/ 3404473 w 8206740"/>
              <a:gd name="connsiteY53" fmla="*/ 3227161 h 6858000"/>
              <a:gd name="connsiteX54" fmla="*/ 3314938 w 8206740"/>
              <a:gd name="connsiteY54" fmla="*/ 3199947 h 6858000"/>
              <a:gd name="connsiteX55" fmla="*/ 3172389 w 8206740"/>
              <a:gd name="connsiteY55" fmla="*/ 3234790 h 6858000"/>
              <a:gd name="connsiteX56" fmla="*/ 3014422 w 8206740"/>
              <a:gd name="connsiteY56" fmla="*/ 3337084 h 6858000"/>
              <a:gd name="connsiteX57" fmla="*/ 2848401 w 8206740"/>
              <a:gd name="connsiteY57" fmla="*/ 3525067 h 6858000"/>
              <a:gd name="connsiteX58" fmla="*/ 2796857 w 8206740"/>
              <a:gd name="connsiteY58" fmla="*/ 3726300 h 6858000"/>
              <a:gd name="connsiteX59" fmla="*/ 2854183 w 8206740"/>
              <a:gd name="connsiteY59" fmla="*/ 3930713 h 6858000"/>
              <a:gd name="connsiteX60" fmla="*/ 3011805 w 8206740"/>
              <a:gd name="connsiteY60" fmla="*/ 4006805 h 6858000"/>
              <a:gd name="connsiteX61" fmla="*/ 3225492 w 8206740"/>
              <a:gd name="connsiteY61" fmla="*/ 3930793 h 6858000"/>
              <a:gd name="connsiteX62" fmla="*/ 3419576 w 8206740"/>
              <a:gd name="connsiteY62" fmla="*/ 3745267 h 6858000"/>
              <a:gd name="connsiteX63" fmla="*/ 3421171 w 8206740"/>
              <a:gd name="connsiteY63" fmla="*/ 3743388 h 6858000"/>
              <a:gd name="connsiteX64" fmla="*/ 3422141 w 8206740"/>
              <a:gd name="connsiteY64" fmla="*/ 3765286 h 6858000"/>
              <a:gd name="connsiteX65" fmla="*/ 3464163 w 8206740"/>
              <a:gd name="connsiteY65" fmla="*/ 3920073 h 6858000"/>
              <a:gd name="connsiteX66" fmla="*/ 3593174 w 8206740"/>
              <a:gd name="connsiteY66" fmla="*/ 4005777 h 6858000"/>
              <a:gd name="connsiteX67" fmla="*/ 3903556 w 8206740"/>
              <a:gd name="connsiteY67" fmla="*/ 3781240 h 6858000"/>
              <a:gd name="connsiteX68" fmla="*/ 3922449 w 8206740"/>
              <a:gd name="connsiteY68" fmla="*/ 3757765 h 6858000"/>
              <a:gd name="connsiteX69" fmla="*/ 3923563 w 8206740"/>
              <a:gd name="connsiteY69" fmla="*/ 3771041 h 6858000"/>
              <a:gd name="connsiteX70" fmla="*/ 3944166 w 8206740"/>
              <a:gd name="connsiteY70" fmla="*/ 3847883 h 6858000"/>
              <a:gd name="connsiteX71" fmla="*/ 4022972 w 8206740"/>
              <a:gd name="connsiteY71" fmla="*/ 3970670 h 6858000"/>
              <a:gd name="connsiteX72" fmla="*/ 4138083 w 8206740"/>
              <a:gd name="connsiteY72" fmla="*/ 4019139 h 6858000"/>
              <a:gd name="connsiteX73" fmla="*/ 4262524 w 8206740"/>
              <a:gd name="connsiteY73" fmla="*/ 3985228 h 6858000"/>
              <a:gd name="connsiteX74" fmla="*/ 4393534 w 8206740"/>
              <a:gd name="connsiteY74" fmla="*/ 3892008 h 6858000"/>
              <a:gd name="connsiteX75" fmla="*/ 4523127 w 8206740"/>
              <a:gd name="connsiteY75" fmla="*/ 3772753 h 6858000"/>
              <a:gd name="connsiteX76" fmla="*/ 4544578 w 8206740"/>
              <a:gd name="connsiteY76" fmla="*/ 3751914 h 6858000"/>
              <a:gd name="connsiteX77" fmla="*/ 4545249 w 8206740"/>
              <a:gd name="connsiteY77" fmla="*/ 3756672 h 6858000"/>
              <a:gd name="connsiteX78" fmla="*/ 4567370 w 8206740"/>
              <a:gd name="connsiteY78" fmla="*/ 3829253 h 6858000"/>
              <a:gd name="connsiteX79" fmla="*/ 4647863 w 8206740"/>
              <a:gd name="connsiteY79" fmla="*/ 3939016 h 6858000"/>
              <a:gd name="connsiteX80" fmla="*/ 4762829 w 8206740"/>
              <a:gd name="connsiteY80" fmla="*/ 3980081 h 6858000"/>
              <a:gd name="connsiteX81" fmla="*/ 5003120 w 8206740"/>
              <a:gd name="connsiteY81" fmla="*/ 3825053 h 6858000"/>
              <a:gd name="connsiteX82" fmla="*/ 5118045 w 8206740"/>
              <a:gd name="connsiteY82" fmla="*/ 3807130 h 6858000"/>
              <a:gd name="connsiteX83" fmla="*/ 5170012 w 8206740"/>
              <a:gd name="connsiteY83" fmla="*/ 3773585 h 6858000"/>
              <a:gd name="connsiteX84" fmla="*/ 5190901 w 8206740"/>
              <a:gd name="connsiteY84" fmla="*/ 3756847 h 6858000"/>
              <a:gd name="connsiteX85" fmla="*/ 5191122 w 8206740"/>
              <a:gd name="connsiteY85" fmla="*/ 3761301 h 6858000"/>
              <a:gd name="connsiteX86" fmla="*/ 5223953 w 8206740"/>
              <a:gd name="connsiteY86" fmla="*/ 3880059 h 6858000"/>
              <a:gd name="connsiteX87" fmla="*/ 5308292 w 8206740"/>
              <a:gd name="connsiteY87" fmla="*/ 3952329 h 6858000"/>
              <a:gd name="connsiteX88" fmla="*/ 5358151 w 8206740"/>
              <a:gd name="connsiteY88" fmla="*/ 3927966 h 6858000"/>
              <a:gd name="connsiteX89" fmla="*/ 5421957 w 8206740"/>
              <a:gd name="connsiteY89" fmla="*/ 3843587 h 6858000"/>
              <a:gd name="connsiteX90" fmla="*/ 5495520 w 8206740"/>
              <a:gd name="connsiteY90" fmla="*/ 3748045 h 6858000"/>
              <a:gd name="connsiteX91" fmla="*/ 5652781 w 8206740"/>
              <a:gd name="connsiteY91" fmla="*/ 3578034 h 6858000"/>
              <a:gd name="connsiteX92" fmla="*/ 5697417 w 8206740"/>
              <a:gd name="connsiteY92" fmla="*/ 3540604 h 6858000"/>
              <a:gd name="connsiteX93" fmla="*/ 5705085 w 8206740"/>
              <a:gd name="connsiteY93" fmla="*/ 3538238 h 6858000"/>
              <a:gd name="connsiteX94" fmla="*/ 5704803 w 8206740"/>
              <a:gd name="connsiteY94" fmla="*/ 3545729 h 6858000"/>
              <a:gd name="connsiteX95" fmla="*/ 5703900 w 8206740"/>
              <a:gd name="connsiteY95" fmla="*/ 3549463 h 6858000"/>
              <a:gd name="connsiteX96" fmla="*/ 5587472 w 8206740"/>
              <a:gd name="connsiteY96" fmla="*/ 3755931 h 6858000"/>
              <a:gd name="connsiteX97" fmla="*/ 5547651 w 8206740"/>
              <a:gd name="connsiteY97" fmla="*/ 3870311 h 6858000"/>
              <a:gd name="connsiteX98" fmla="*/ 5620692 w 8206740"/>
              <a:gd name="connsiteY98" fmla="*/ 3965434 h 6858000"/>
              <a:gd name="connsiteX99" fmla="*/ 5747246 w 8206740"/>
              <a:gd name="connsiteY99" fmla="*/ 3883014 h 6858000"/>
              <a:gd name="connsiteX100" fmla="*/ 5822551 w 8206740"/>
              <a:gd name="connsiteY100" fmla="*/ 3803886 h 6858000"/>
              <a:gd name="connsiteX101" fmla="*/ 5951417 w 8206740"/>
              <a:gd name="connsiteY101" fmla="*/ 3669383 h 6858000"/>
              <a:gd name="connsiteX102" fmla="*/ 6026663 w 8206740"/>
              <a:gd name="connsiteY102" fmla="*/ 3593082 h 6858000"/>
              <a:gd name="connsiteX103" fmla="*/ 6058018 w 8206740"/>
              <a:gd name="connsiteY103" fmla="*/ 3558520 h 6858000"/>
              <a:gd name="connsiteX104" fmla="*/ 6044741 w 8206740"/>
              <a:gd name="connsiteY104" fmla="*/ 3576807 h 6858000"/>
              <a:gd name="connsiteX105" fmla="*/ 6024675 w 8206740"/>
              <a:gd name="connsiteY105" fmla="*/ 3608066 h 6858000"/>
              <a:gd name="connsiteX106" fmla="*/ 5957167 w 8206740"/>
              <a:gd name="connsiteY106" fmla="*/ 3725915 h 6858000"/>
              <a:gd name="connsiteX107" fmla="*/ 5918181 w 8206740"/>
              <a:gd name="connsiteY107" fmla="*/ 3813233 h 6858000"/>
              <a:gd name="connsiteX108" fmla="*/ 5905341 w 8206740"/>
              <a:gd name="connsiteY108" fmla="*/ 3888426 h 6858000"/>
              <a:gd name="connsiteX109" fmla="*/ 5932105 w 8206740"/>
              <a:gd name="connsiteY109" fmla="*/ 3961701 h 6858000"/>
              <a:gd name="connsiteX110" fmla="*/ 5999517 w 8206740"/>
              <a:gd name="connsiteY110" fmla="*/ 3991628 h 6858000"/>
              <a:gd name="connsiteX111" fmla="*/ 6097548 w 8206740"/>
              <a:gd name="connsiteY111" fmla="*/ 3959733 h 6858000"/>
              <a:gd name="connsiteX112" fmla="*/ 6224535 w 8206740"/>
              <a:gd name="connsiteY112" fmla="*/ 3869170 h 6858000"/>
              <a:gd name="connsiteX113" fmla="*/ 6345720 w 8206740"/>
              <a:gd name="connsiteY113" fmla="*/ 3762000 h 6858000"/>
              <a:gd name="connsiteX114" fmla="*/ 6360497 w 8206740"/>
              <a:gd name="connsiteY114" fmla="*/ 3748238 h 6858000"/>
              <a:gd name="connsiteX115" fmla="*/ 6362790 w 8206740"/>
              <a:gd name="connsiteY115" fmla="*/ 3787196 h 6858000"/>
              <a:gd name="connsiteX116" fmla="*/ 6416533 w 8206740"/>
              <a:gd name="connsiteY116" fmla="*/ 3930713 h 6858000"/>
              <a:gd name="connsiteX117" fmla="*/ 6574154 w 8206740"/>
              <a:gd name="connsiteY117" fmla="*/ 4006805 h 6858000"/>
              <a:gd name="connsiteX118" fmla="*/ 6787842 w 8206740"/>
              <a:gd name="connsiteY118" fmla="*/ 3930793 h 6858000"/>
              <a:gd name="connsiteX119" fmla="*/ 7011695 w 8206740"/>
              <a:gd name="connsiteY119" fmla="*/ 3710192 h 6858000"/>
              <a:gd name="connsiteX120" fmla="*/ 7011695 w 8206740"/>
              <a:gd name="connsiteY120" fmla="*/ 3620978 h 6858000"/>
              <a:gd name="connsiteX121" fmla="*/ 6850484 w 8206740"/>
              <a:gd name="connsiteY121" fmla="*/ 3727673 h 6858000"/>
              <a:gd name="connsiteX122" fmla="*/ 6750020 w 8206740"/>
              <a:gd name="connsiteY122" fmla="*/ 3786638 h 6858000"/>
              <a:gd name="connsiteX123" fmla="*/ 6655017 w 8206740"/>
              <a:gd name="connsiteY123" fmla="*/ 3808431 h 6858000"/>
              <a:gd name="connsiteX124" fmla="*/ 6594326 w 8206740"/>
              <a:gd name="connsiteY124" fmla="*/ 3781804 h 6858000"/>
              <a:gd name="connsiteX125" fmla="*/ 6570942 w 8206740"/>
              <a:gd name="connsiteY125" fmla="*/ 3703109 h 6858000"/>
              <a:gd name="connsiteX126" fmla="*/ 6570942 w 8206740"/>
              <a:gd name="connsiteY126" fmla="*/ 3691739 h 6858000"/>
              <a:gd name="connsiteX127" fmla="*/ 6800634 w 8206740"/>
              <a:gd name="connsiteY127" fmla="*/ 3575351 h 6858000"/>
              <a:gd name="connsiteX128" fmla="*/ 6951293 w 8206740"/>
              <a:gd name="connsiteY128" fmla="*/ 3444317 h 6858000"/>
              <a:gd name="connsiteX129" fmla="*/ 7001609 w 8206740"/>
              <a:gd name="connsiteY129" fmla="*/ 3307149 h 6858000"/>
              <a:gd name="connsiteX130" fmla="*/ 6966824 w 8206740"/>
              <a:gd name="connsiteY130" fmla="*/ 3227161 h 6858000"/>
              <a:gd name="connsiteX131" fmla="*/ 6877288 w 8206740"/>
              <a:gd name="connsiteY131" fmla="*/ 3199947 h 6858000"/>
              <a:gd name="connsiteX132" fmla="*/ 6734740 w 8206740"/>
              <a:gd name="connsiteY132" fmla="*/ 3234790 h 6858000"/>
              <a:gd name="connsiteX133" fmla="*/ 6576772 w 8206740"/>
              <a:gd name="connsiteY133" fmla="*/ 3337084 h 6858000"/>
              <a:gd name="connsiteX134" fmla="*/ 6410752 w 8206740"/>
              <a:gd name="connsiteY134" fmla="*/ 3525067 h 6858000"/>
              <a:gd name="connsiteX135" fmla="*/ 6372093 w 8206740"/>
              <a:gd name="connsiteY135" fmla="*/ 3620360 h 6858000"/>
              <a:gd name="connsiteX136" fmla="*/ 6369736 w 8206740"/>
              <a:gd name="connsiteY136" fmla="*/ 3632952 h 6858000"/>
              <a:gd name="connsiteX137" fmla="*/ 6337886 w 8206740"/>
              <a:gd name="connsiteY137" fmla="*/ 3654366 h 6858000"/>
              <a:gd name="connsiteX138" fmla="*/ 6233617 w 8206740"/>
              <a:gd name="connsiteY138" fmla="*/ 3726669 h 6858000"/>
              <a:gd name="connsiteX139" fmla="*/ 6172565 w 8206740"/>
              <a:gd name="connsiteY139" fmla="*/ 3755208 h 6858000"/>
              <a:gd name="connsiteX140" fmla="*/ 6144162 w 8206740"/>
              <a:gd name="connsiteY140" fmla="*/ 3744544 h 6858000"/>
              <a:gd name="connsiteX141" fmla="*/ 6132495 w 8206740"/>
              <a:gd name="connsiteY141" fmla="*/ 3715299 h 6858000"/>
              <a:gd name="connsiteX142" fmla="*/ 6162648 w 8206740"/>
              <a:gd name="connsiteY142" fmla="*/ 3635585 h 6858000"/>
              <a:gd name="connsiteX143" fmla="*/ 6258751 w 8206740"/>
              <a:gd name="connsiteY143" fmla="*/ 3522594 h 6858000"/>
              <a:gd name="connsiteX144" fmla="*/ 6324702 w 8206740"/>
              <a:gd name="connsiteY144" fmla="*/ 3423038 h 6858000"/>
              <a:gd name="connsiteX145" fmla="*/ 6299793 w 8206740"/>
              <a:gd name="connsiteY145" fmla="*/ 3332981 h 6858000"/>
              <a:gd name="connsiteX146" fmla="*/ 6244128 w 8206740"/>
              <a:gd name="connsiteY146" fmla="*/ 3276506 h 6858000"/>
              <a:gd name="connsiteX147" fmla="*/ 6171987 w 8206740"/>
              <a:gd name="connsiteY147" fmla="*/ 3314954 h 6858000"/>
              <a:gd name="connsiteX148" fmla="*/ 6068504 w 8206740"/>
              <a:gd name="connsiteY148" fmla="*/ 3406368 h 6858000"/>
              <a:gd name="connsiteX149" fmla="*/ 5907951 w 8206740"/>
              <a:gd name="connsiteY149" fmla="*/ 3554939 h 6858000"/>
              <a:gd name="connsiteX150" fmla="*/ 5707995 w 8206740"/>
              <a:gd name="connsiteY150" fmla="*/ 3759239 h 6858000"/>
              <a:gd name="connsiteX151" fmla="*/ 5852351 w 8206740"/>
              <a:gd name="connsiteY151" fmla="*/ 3586762 h 6858000"/>
              <a:gd name="connsiteX152" fmla="*/ 5944150 w 8206740"/>
              <a:gd name="connsiteY152" fmla="*/ 3437564 h 6858000"/>
              <a:gd name="connsiteX153" fmla="*/ 5975636 w 8206740"/>
              <a:gd name="connsiteY153" fmla="*/ 3350495 h 6858000"/>
              <a:gd name="connsiteX154" fmla="*/ 5950076 w 8206740"/>
              <a:gd name="connsiteY154" fmla="*/ 3280818 h 6858000"/>
              <a:gd name="connsiteX155" fmla="*/ 5884495 w 8206740"/>
              <a:gd name="connsiteY155" fmla="*/ 3251340 h 6858000"/>
              <a:gd name="connsiteX156" fmla="*/ 5753413 w 8206740"/>
              <a:gd name="connsiteY156" fmla="*/ 3309068 h 6858000"/>
              <a:gd name="connsiteX157" fmla="*/ 5606551 w 8206740"/>
              <a:gd name="connsiteY157" fmla="*/ 3447160 h 6858000"/>
              <a:gd name="connsiteX158" fmla="*/ 5456751 w 8206740"/>
              <a:gd name="connsiteY158" fmla="*/ 3598084 h 6858000"/>
              <a:gd name="connsiteX159" fmla="*/ 5370445 w 8206740"/>
              <a:gd name="connsiteY159" fmla="*/ 3668644 h 6858000"/>
              <a:gd name="connsiteX160" fmla="*/ 5370862 w 8206740"/>
              <a:gd name="connsiteY160" fmla="*/ 3661947 h 6858000"/>
              <a:gd name="connsiteX161" fmla="*/ 5395924 w 8206740"/>
              <a:gd name="connsiteY161" fmla="*/ 3609190 h 6858000"/>
              <a:gd name="connsiteX162" fmla="*/ 5448593 w 8206740"/>
              <a:gd name="connsiteY162" fmla="*/ 3543023 h 6858000"/>
              <a:gd name="connsiteX163" fmla="*/ 5545660 w 8206740"/>
              <a:gd name="connsiteY163" fmla="*/ 3438600 h 6858000"/>
              <a:gd name="connsiteX164" fmla="*/ 5585762 w 8206740"/>
              <a:gd name="connsiteY164" fmla="*/ 3358492 h 6858000"/>
              <a:gd name="connsiteX165" fmla="*/ 5557520 w 8206740"/>
              <a:gd name="connsiteY165" fmla="*/ 3310858 h 6858000"/>
              <a:gd name="connsiteX166" fmla="*/ 5494605 w 8206740"/>
              <a:gd name="connsiteY166" fmla="*/ 3294638 h 6858000"/>
              <a:gd name="connsiteX167" fmla="*/ 5392158 w 8206740"/>
              <a:gd name="connsiteY167" fmla="*/ 3340337 h 6858000"/>
              <a:gd name="connsiteX168" fmla="*/ 5278243 w 8206740"/>
              <a:gd name="connsiteY168" fmla="*/ 3482974 h 6858000"/>
              <a:gd name="connsiteX169" fmla="*/ 5210406 w 8206740"/>
              <a:gd name="connsiteY169" fmla="*/ 3602581 h 6858000"/>
              <a:gd name="connsiteX170" fmla="*/ 5201012 w 8206740"/>
              <a:gd name="connsiteY170" fmla="*/ 3627455 h 6858000"/>
              <a:gd name="connsiteX171" fmla="*/ 5197620 w 8206740"/>
              <a:gd name="connsiteY171" fmla="*/ 3641292 h 6858000"/>
              <a:gd name="connsiteX172" fmla="*/ 5170574 w 8206740"/>
              <a:gd name="connsiteY172" fmla="*/ 3655863 h 6858000"/>
              <a:gd name="connsiteX173" fmla="*/ 5142746 w 8206740"/>
              <a:gd name="connsiteY173" fmla="*/ 3670917 h 6858000"/>
              <a:gd name="connsiteX174" fmla="*/ 5120984 w 8206740"/>
              <a:gd name="connsiteY174" fmla="*/ 3682432 h 6858000"/>
              <a:gd name="connsiteX175" fmla="*/ 5095047 w 8206740"/>
              <a:gd name="connsiteY175" fmla="*/ 3689378 h 6858000"/>
              <a:gd name="connsiteX176" fmla="*/ 5089025 w 8206740"/>
              <a:gd name="connsiteY176" fmla="*/ 3689378 h 6858000"/>
              <a:gd name="connsiteX177" fmla="*/ 5083404 w 8206740"/>
              <a:gd name="connsiteY177" fmla="*/ 3688832 h 6858000"/>
              <a:gd name="connsiteX178" fmla="*/ 5144504 w 8206740"/>
              <a:gd name="connsiteY178" fmla="*/ 3559002 h 6858000"/>
              <a:gd name="connsiteX179" fmla="*/ 5167944 w 8206740"/>
              <a:gd name="connsiteY179" fmla="*/ 3431566 h 6858000"/>
              <a:gd name="connsiteX180" fmla="*/ 5149411 w 8206740"/>
              <a:gd name="connsiteY180" fmla="*/ 3351201 h 6858000"/>
              <a:gd name="connsiteX181" fmla="*/ 5101520 w 8206740"/>
              <a:gd name="connsiteY181" fmla="*/ 3324172 h 6858000"/>
              <a:gd name="connsiteX182" fmla="*/ 5124662 w 8206740"/>
              <a:gd name="connsiteY182" fmla="*/ 3290366 h 6858000"/>
              <a:gd name="connsiteX183" fmla="*/ 5089362 w 8206740"/>
              <a:gd name="connsiteY183" fmla="*/ 3233328 h 6858000"/>
              <a:gd name="connsiteX184" fmla="*/ 5001401 w 8206740"/>
              <a:gd name="connsiteY184" fmla="*/ 3214337 h 6858000"/>
              <a:gd name="connsiteX185" fmla="*/ 4848453 w 8206740"/>
              <a:gd name="connsiteY185" fmla="*/ 3258205 h 6858000"/>
              <a:gd name="connsiteX186" fmla="*/ 4697191 w 8206740"/>
              <a:gd name="connsiteY186" fmla="*/ 3372111 h 6858000"/>
              <a:gd name="connsiteX187" fmla="*/ 4582547 w 8206740"/>
              <a:gd name="connsiteY187" fmla="*/ 3524232 h 6858000"/>
              <a:gd name="connsiteX188" fmla="*/ 4549044 w 8206740"/>
              <a:gd name="connsiteY188" fmla="*/ 3603296 h 6858000"/>
              <a:gd name="connsiteX189" fmla="*/ 4542603 w 8206740"/>
              <a:gd name="connsiteY189" fmla="*/ 3645408 h 6858000"/>
              <a:gd name="connsiteX190" fmla="*/ 4505227 w 8206740"/>
              <a:gd name="connsiteY190" fmla="*/ 3668724 h 6858000"/>
              <a:gd name="connsiteX191" fmla="*/ 4337918 w 8206740"/>
              <a:gd name="connsiteY191" fmla="*/ 3767438 h 6858000"/>
              <a:gd name="connsiteX192" fmla="*/ 4193522 w 8206740"/>
              <a:gd name="connsiteY192" fmla="*/ 3814598 h 6858000"/>
              <a:gd name="connsiteX193" fmla="*/ 4108822 w 8206740"/>
              <a:gd name="connsiteY193" fmla="*/ 3783683 h 6858000"/>
              <a:gd name="connsiteX194" fmla="*/ 4077039 w 8206740"/>
              <a:gd name="connsiteY194" fmla="*/ 3701246 h 6858000"/>
              <a:gd name="connsiteX195" fmla="*/ 4095869 w 8206740"/>
              <a:gd name="connsiteY195" fmla="*/ 3650264 h 6858000"/>
              <a:gd name="connsiteX196" fmla="*/ 4151068 w 8206740"/>
              <a:gd name="connsiteY196" fmla="*/ 3596896 h 6858000"/>
              <a:gd name="connsiteX197" fmla="*/ 4242888 w 8206740"/>
              <a:gd name="connsiteY197" fmla="*/ 3530288 h 6858000"/>
              <a:gd name="connsiteX198" fmla="*/ 4282149 w 8206740"/>
              <a:gd name="connsiteY198" fmla="*/ 3502698 h 6858000"/>
              <a:gd name="connsiteX199" fmla="*/ 4280793 w 8206740"/>
              <a:gd name="connsiteY199" fmla="*/ 3515833 h 6858000"/>
              <a:gd name="connsiteX200" fmla="*/ 4327544 w 8206740"/>
              <a:gd name="connsiteY200" fmla="*/ 3566888 h 6858000"/>
              <a:gd name="connsiteX201" fmla="*/ 4406623 w 8206740"/>
              <a:gd name="connsiteY201" fmla="*/ 3518635 h 6858000"/>
              <a:gd name="connsiteX202" fmla="*/ 4487261 w 8206740"/>
              <a:gd name="connsiteY202" fmla="*/ 3407371 h 6858000"/>
              <a:gd name="connsiteX203" fmla="*/ 4522465 w 8206740"/>
              <a:gd name="connsiteY203" fmla="*/ 3307229 h 6858000"/>
              <a:gd name="connsiteX204" fmla="*/ 4491019 w 8206740"/>
              <a:gd name="connsiteY204" fmla="*/ 3229369 h 6858000"/>
              <a:gd name="connsiteX205" fmla="*/ 4414220 w 8206740"/>
              <a:gd name="connsiteY205" fmla="*/ 3197892 h 6858000"/>
              <a:gd name="connsiteX206" fmla="*/ 4266483 w 8206740"/>
              <a:gd name="connsiteY206" fmla="*/ 3254937 h 6858000"/>
              <a:gd name="connsiteX207" fmla="*/ 4070229 w 8206740"/>
              <a:gd name="connsiteY207" fmla="*/ 3414654 h 6858000"/>
              <a:gd name="connsiteX208" fmla="*/ 3948952 w 8206740"/>
              <a:gd name="connsiteY208" fmla="*/ 3558320 h 6858000"/>
              <a:gd name="connsiteX209" fmla="*/ 3924759 w 8206740"/>
              <a:gd name="connsiteY209" fmla="*/ 3619458 h 6858000"/>
              <a:gd name="connsiteX210" fmla="*/ 3921231 w 8206740"/>
              <a:gd name="connsiteY210" fmla="*/ 3639167 h 6858000"/>
              <a:gd name="connsiteX211" fmla="*/ 3896397 w 8206740"/>
              <a:gd name="connsiteY211" fmla="*/ 3658596 h 6858000"/>
              <a:gd name="connsiteX212" fmla="*/ 3793627 w 8206740"/>
              <a:gd name="connsiteY212" fmla="*/ 3738409 h 6858000"/>
              <a:gd name="connsiteX213" fmla="*/ 3739200 w 8206740"/>
              <a:gd name="connsiteY213" fmla="*/ 3777339 h 6858000"/>
              <a:gd name="connsiteX214" fmla="*/ 3693870 w 8206740"/>
              <a:gd name="connsiteY214" fmla="*/ 3795069 h 6858000"/>
              <a:gd name="connsiteX215" fmla="*/ 3633147 w 8206740"/>
              <a:gd name="connsiteY215" fmla="*/ 3762202 h 6858000"/>
              <a:gd name="connsiteX216" fmla="*/ 3610519 w 8206740"/>
              <a:gd name="connsiteY216" fmla="*/ 3670523 h 6858000"/>
              <a:gd name="connsiteX217" fmla="*/ 3618806 w 8206740"/>
              <a:gd name="connsiteY217" fmla="*/ 3599923 h 6858000"/>
              <a:gd name="connsiteX218" fmla="*/ 3936273 w 8206740"/>
              <a:gd name="connsiteY218" fmla="*/ 3182105 h 6858000"/>
              <a:gd name="connsiteX219" fmla="*/ 4052491 w 8206740"/>
              <a:gd name="connsiteY219" fmla="*/ 2829281 h 6858000"/>
              <a:gd name="connsiteX220" fmla="*/ 4042028 w 8206740"/>
              <a:gd name="connsiteY220" fmla="*/ 2753711 h 6858000"/>
              <a:gd name="connsiteX221" fmla="*/ 3995592 w 8206740"/>
              <a:gd name="connsiteY221" fmla="*/ 2726111 h 6858000"/>
              <a:gd name="connsiteX222" fmla="*/ 1886161 w 8206740"/>
              <a:gd name="connsiteY222" fmla="*/ 2692192 h 6858000"/>
              <a:gd name="connsiteX223" fmla="*/ 1738047 w 8206740"/>
              <a:gd name="connsiteY223" fmla="*/ 2712950 h 6858000"/>
              <a:gd name="connsiteX224" fmla="*/ 1578065 w 8206740"/>
              <a:gd name="connsiteY224" fmla="*/ 2770935 h 6858000"/>
              <a:gd name="connsiteX225" fmla="*/ 1567401 w 8206740"/>
              <a:gd name="connsiteY225" fmla="*/ 2733579 h 6858000"/>
              <a:gd name="connsiteX226" fmla="*/ 1372351 w 8206740"/>
              <a:gd name="connsiteY226" fmla="*/ 2831650 h 6858000"/>
              <a:gd name="connsiteX227" fmla="*/ 1290068 w 8206740"/>
              <a:gd name="connsiteY227" fmla="*/ 2898998 h 6858000"/>
              <a:gd name="connsiteX228" fmla="*/ 1253049 w 8206740"/>
              <a:gd name="connsiteY228" fmla="*/ 2974023 h 6858000"/>
              <a:gd name="connsiteX229" fmla="*/ 1226076 w 8206740"/>
              <a:gd name="connsiteY229" fmla="*/ 3076927 h 6858000"/>
              <a:gd name="connsiteX230" fmla="*/ 1204797 w 8206740"/>
              <a:gd name="connsiteY230" fmla="*/ 3175231 h 6858000"/>
              <a:gd name="connsiteX231" fmla="*/ 1252560 w 8206740"/>
              <a:gd name="connsiteY231" fmla="*/ 3234894 h 6858000"/>
              <a:gd name="connsiteX232" fmla="*/ 1428377 w 8206740"/>
              <a:gd name="connsiteY232" fmla="*/ 3149214 h 6858000"/>
              <a:gd name="connsiteX233" fmla="*/ 1691409 w 8206740"/>
              <a:gd name="connsiteY233" fmla="*/ 3011996 h 6858000"/>
              <a:gd name="connsiteX234" fmla="*/ 1871177 w 8206740"/>
              <a:gd name="connsiteY234" fmla="*/ 2960460 h 6858000"/>
              <a:gd name="connsiteX235" fmla="*/ 1916242 w 8206740"/>
              <a:gd name="connsiteY235" fmla="*/ 2969662 h 6858000"/>
              <a:gd name="connsiteX236" fmla="*/ 1931226 w 8206740"/>
              <a:gd name="connsiteY236" fmla="*/ 2991295 h 6858000"/>
              <a:gd name="connsiteX237" fmla="*/ 1858578 w 8206740"/>
              <a:gd name="connsiteY237" fmla="*/ 3110035 h 6858000"/>
              <a:gd name="connsiteX238" fmla="*/ 1622118 w 8206740"/>
              <a:gd name="connsiteY238" fmla="*/ 3377813 h 6858000"/>
              <a:gd name="connsiteX239" fmla="*/ 1558504 w 8206740"/>
              <a:gd name="connsiteY239" fmla="*/ 3450782 h 6858000"/>
              <a:gd name="connsiteX240" fmla="*/ 1493469 w 8206740"/>
              <a:gd name="connsiteY240" fmla="*/ 3540397 h 6858000"/>
              <a:gd name="connsiteX241" fmla="*/ 1416147 w 8206740"/>
              <a:gd name="connsiteY241" fmla="*/ 3650143 h 6858000"/>
              <a:gd name="connsiteX242" fmla="*/ 1382831 w 8206740"/>
              <a:gd name="connsiteY242" fmla="*/ 3725352 h 6858000"/>
              <a:gd name="connsiteX243" fmla="*/ 1372078 w 8206740"/>
              <a:gd name="connsiteY243" fmla="*/ 3796322 h 6858000"/>
              <a:gd name="connsiteX244" fmla="*/ 1410510 w 8206740"/>
              <a:gd name="connsiteY244" fmla="*/ 3951045 h 6858000"/>
              <a:gd name="connsiteX245" fmla="*/ 1510500 w 8206740"/>
              <a:gd name="connsiteY245" fmla="*/ 4017084 h 6858000"/>
              <a:gd name="connsiteX246" fmla="*/ 1758138 w 8206740"/>
              <a:gd name="connsiteY246" fmla="*/ 3851954 h 6858000"/>
              <a:gd name="connsiteX247" fmla="*/ 2179016 w 8206740"/>
              <a:gd name="connsiteY247" fmla="*/ 3336297 h 6858000"/>
              <a:gd name="connsiteX248" fmla="*/ 2038901 w 8206740"/>
              <a:gd name="connsiteY248" fmla="*/ 3595210 h 6858000"/>
              <a:gd name="connsiteX249" fmla="*/ 1990841 w 8206740"/>
              <a:gd name="connsiteY249" fmla="*/ 3802007 h 6858000"/>
              <a:gd name="connsiteX250" fmla="*/ 1996164 w 8206740"/>
              <a:gd name="connsiteY250" fmla="*/ 3877843 h 6858000"/>
              <a:gd name="connsiteX251" fmla="*/ 2019002 w 8206740"/>
              <a:gd name="connsiteY251" fmla="*/ 3938654 h 6858000"/>
              <a:gd name="connsiteX252" fmla="*/ 2077645 w 8206740"/>
              <a:gd name="connsiteY252" fmla="*/ 4003095 h 6858000"/>
              <a:gd name="connsiteX253" fmla="*/ 2176543 w 8206740"/>
              <a:gd name="connsiteY253" fmla="*/ 4043808 h 6858000"/>
              <a:gd name="connsiteX254" fmla="*/ 2298664 w 8206740"/>
              <a:gd name="connsiteY254" fmla="*/ 3995884 h 6858000"/>
              <a:gd name="connsiteX255" fmla="*/ 2474176 w 8206740"/>
              <a:gd name="connsiteY255" fmla="*/ 3853335 h 6858000"/>
              <a:gd name="connsiteX256" fmla="*/ 2656755 w 8206740"/>
              <a:gd name="connsiteY256" fmla="*/ 3594447 h 6858000"/>
              <a:gd name="connsiteX257" fmla="*/ 2815710 w 8206740"/>
              <a:gd name="connsiteY257" fmla="*/ 3327440 h 6858000"/>
              <a:gd name="connsiteX258" fmla="*/ 2912303 w 8206740"/>
              <a:gd name="connsiteY258" fmla="*/ 3077152 h 6858000"/>
              <a:gd name="connsiteX259" fmla="*/ 2943652 w 8206740"/>
              <a:gd name="connsiteY259" fmla="*/ 2935711 h 6858000"/>
              <a:gd name="connsiteX260" fmla="*/ 2925071 w 8206740"/>
              <a:gd name="connsiteY260" fmla="*/ 2861594 h 6858000"/>
              <a:gd name="connsiteX261" fmla="*/ 2871767 w 8206740"/>
              <a:gd name="connsiteY261" fmla="*/ 2822423 h 6858000"/>
              <a:gd name="connsiteX262" fmla="*/ 2777615 w 8206740"/>
              <a:gd name="connsiteY262" fmla="*/ 2912424 h 6858000"/>
              <a:gd name="connsiteX263" fmla="*/ 2713415 w 8206740"/>
              <a:gd name="connsiteY263" fmla="*/ 3024491 h 6858000"/>
              <a:gd name="connsiteX264" fmla="*/ 2718394 w 8206740"/>
              <a:gd name="connsiteY264" fmla="*/ 3062489 h 6858000"/>
              <a:gd name="connsiteX265" fmla="*/ 2734534 w 8206740"/>
              <a:gd name="connsiteY265" fmla="*/ 3105707 h 6858000"/>
              <a:gd name="connsiteX266" fmla="*/ 2652796 w 8206740"/>
              <a:gd name="connsiteY266" fmla="*/ 3255676 h 6858000"/>
              <a:gd name="connsiteX267" fmla="*/ 2555231 w 8206740"/>
              <a:gd name="connsiteY267" fmla="*/ 3419264 h 6858000"/>
              <a:gd name="connsiteX268" fmla="*/ 2446384 w 8206740"/>
              <a:gd name="connsiteY268" fmla="*/ 3573215 h 6858000"/>
              <a:gd name="connsiteX269" fmla="*/ 2319189 w 8206740"/>
              <a:gd name="connsiteY269" fmla="*/ 3728581 h 6858000"/>
              <a:gd name="connsiteX270" fmla="*/ 2237009 w 8206740"/>
              <a:gd name="connsiteY270" fmla="*/ 3775468 h 6858000"/>
              <a:gd name="connsiteX271" fmla="*/ 2187496 w 8206740"/>
              <a:gd name="connsiteY271" fmla="*/ 3799181 h 6858000"/>
              <a:gd name="connsiteX272" fmla="*/ 2179546 w 8206740"/>
              <a:gd name="connsiteY272" fmla="*/ 3792427 h 6858000"/>
              <a:gd name="connsiteX273" fmla="*/ 2173797 w 8206740"/>
              <a:gd name="connsiteY273" fmla="*/ 3776391 h 6858000"/>
              <a:gd name="connsiteX274" fmla="*/ 2245425 w 8206740"/>
              <a:gd name="connsiteY274" fmla="*/ 3592953 h 6858000"/>
              <a:gd name="connsiteX275" fmla="*/ 2452439 w 8206740"/>
              <a:gd name="connsiteY275" fmla="*/ 3240274 h 6858000"/>
              <a:gd name="connsiteX276" fmla="*/ 2545299 w 8206740"/>
              <a:gd name="connsiteY276" fmla="*/ 3093389 h 6858000"/>
              <a:gd name="connsiteX277" fmla="*/ 2598521 w 8206740"/>
              <a:gd name="connsiteY277" fmla="*/ 3001228 h 6858000"/>
              <a:gd name="connsiteX278" fmla="*/ 2623543 w 8206740"/>
              <a:gd name="connsiteY278" fmla="*/ 2945781 h 6858000"/>
              <a:gd name="connsiteX279" fmla="*/ 2610656 w 8206740"/>
              <a:gd name="connsiteY279" fmla="*/ 2893377 h 6858000"/>
              <a:gd name="connsiteX280" fmla="*/ 2577571 w 8206740"/>
              <a:gd name="connsiteY280" fmla="*/ 2832020 h 6858000"/>
              <a:gd name="connsiteX281" fmla="*/ 2534393 w 8206740"/>
              <a:gd name="connsiteY281" fmla="*/ 2804259 h 6858000"/>
              <a:gd name="connsiteX282" fmla="*/ 2449741 w 8206740"/>
              <a:gd name="connsiteY282" fmla="*/ 2849830 h 6858000"/>
              <a:gd name="connsiteX283" fmla="*/ 2331507 w 8206740"/>
              <a:gd name="connsiteY283" fmla="*/ 2964619 h 6858000"/>
              <a:gd name="connsiteX284" fmla="*/ 2276750 w 8206740"/>
              <a:gd name="connsiteY284" fmla="*/ 3038046 h 6858000"/>
              <a:gd name="connsiteX285" fmla="*/ 2143419 w 8206740"/>
              <a:gd name="connsiteY285" fmla="*/ 3203914 h 6858000"/>
              <a:gd name="connsiteX286" fmla="*/ 1944748 w 8206740"/>
              <a:gd name="connsiteY286" fmla="*/ 3427888 h 6858000"/>
              <a:gd name="connsiteX287" fmla="*/ 1772159 w 8206740"/>
              <a:gd name="connsiteY287" fmla="*/ 3611446 h 6858000"/>
              <a:gd name="connsiteX288" fmla="*/ 1669495 w 8206740"/>
              <a:gd name="connsiteY288" fmla="*/ 3706635 h 6858000"/>
              <a:gd name="connsiteX289" fmla="*/ 1611004 w 8206740"/>
              <a:gd name="connsiteY289" fmla="*/ 3738538 h 6858000"/>
              <a:gd name="connsiteX290" fmla="*/ 1603343 w 8206740"/>
              <a:gd name="connsiteY290" fmla="*/ 3736932 h 6858000"/>
              <a:gd name="connsiteX291" fmla="*/ 1808013 w 8206740"/>
              <a:gd name="connsiteY291" fmla="*/ 3462562 h 6858000"/>
              <a:gd name="connsiteX292" fmla="*/ 2014642 w 8206740"/>
              <a:gd name="connsiteY292" fmla="*/ 3193620 h 6858000"/>
              <a:gd name="connsiteX293" fmla="*/ 2099864 w 8206740"/>
              <a:gd name="connsiteY293" fmla="*/ 3053488 h 6858000"/>
              <a:gd name="connsiteX294" fmla="*/ 2122405 w 8206740"/>
              <a:gd name="connsiteY294" fmla="*/ 2925561 h 6858000"/>
              <a:gd name="connsiteX295" fmla="*/ 2066524 w 8206740"/>
              <a:gd name="connsiteY295" fmla="*/ 2737739 h 6858000"/>
              <a:gd name="connsiteX296" fmla="*/ 1886161 w 8206740"/>
              <a:gd name="connsiteY296" fmla="*/ 2692192 h 6858000"/>
              <a:gd name="connsiteX297" fmla="*/ 1850350 w 8206740"/>
              <a:gd name="connsiteY297" fmla="*/ 0 h 6858000"/>
              <a:gd name="connsiteX298" fmla="*/ 6356391 w 8206740"/>
              <a:gd name="connsiteY298" fmla="*/ 0 h 6858000"/>
              <a:gd name="connsiteX299" fmla="*/ 6397604 w 8206740"/>
              <a:gd name="connsiteY299" fmla="*/ 26421 h 6858000"/>
              <a:gd name="connsiteX300" fmla="*/ 8206740 w 8206740"/>
              <a:gd name="connsiteY300" fmla="*/ 3429000 h 6858000"/>
              <a:gd name="connsiteX301" fmla="*/ 6397604 w 8206740"/>
              <a:gd name="connsiteY301" fmla="*/ 6831579 h 6858000"/>
              <a:gd name="connsiteX302" fmla="*/ 6356391 w 8206740"/>
              <a:gd name="connsiteY302" fmla="*/ 6858000 h 6858000"/>
              <a:gd name="connsiteX303" fmla="*/ 1850350 w 8206740"/>
              <a:gd name="connsiteY303" fmla="*/ 6858000 h 6858000"/>
              <a:gd name="connsiteX304" fmla="*/ 1809137 w 8206740"/>
              <a:gd name="connsiteY304" fmla="*/ 6831579 h 6858000"/>
              <a:gd name="connsiteX305" fmla="*/ 0 w 8206740"/>
              <a:gd name="connsiteY305" fmla="*/ 3429000 h 6858000"/>
              <a:gd name="connsiteX306" fmla="*/ 1809137 w 8206740"/>
              <a:gd name="connsiteY306" fmla="*/ 2642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Lst>
            <a:rect l="l" t="t" r="r" b="b"/>
            <a:pathLst>
              <a:path w="8206740" h="6858000">
                <a:moveTo>
                  <a:pt x="4987927" y="3395238"/>
                </a:moveTo>
                <a:cubicBezTo>
                  <a:pt x="4954715" y="3433407"/>
                  <a:pt x="4929134" y="3475166"/>
                  <a:pt x="4911184" y="3520514"/>
                </a:cubicBezTo>
                <a:cubicBezTo>
                  <a:pt x="4893234" y="3565863"/>
                  <a:pt x="4884259" y="3611117"/>
                  <a:pt x="4884259" y="3656278"/>
                </a:cubicBezTo>
                <a:cubicBezTo>
                  <a:pt x="4884259" y="3688152"/>
                  <a:pt x="4889960" y="3716043"/>
                  <a:pt x="4901363" y="3739951"/>
                </a:cubicBezTo>
                <a:cubicBezTo>
                  <a:pt x="4843076" y="3780808"/>
                  <a:pt x="4801710" y="3801236"/>
                  <a:pt x="4777267" y="3801236"/>
                </a:cubicBezTo>
                <a:cubicBezTo>
                  <a:pt x="4730050" y="3801236"/>
                  <a:pt x="4706442" y="3785883"/>
                  <a:pt x="4706442" y="3755176"/>
                </a:cubicBezTo>
                <a:cubicBezTo>
                  <a:pt x="4706442" y="3750090"/>
                  <a:pt x="4714542" y="3711075"/>
                  <a:pt x="4730741" y="3638130"/>
                </a:cubicBezTo>
                <a:cubicBezTo>
                  <a:pt x="4738899" y="3613569"/>
                  <a:pt x="4755840" y="3588216"/>
                  <a:pt x="4781563" y="3562070"/>
                </a:cubicBezTo>
                <a:cubicBezTo>
                  <a:pt x="4807286" y="3535924"/>
                  <a:pt x="4839591" y="3509446"/>
                  <a:pt x="4878477" y="3482637"/>
                </a:cubicBezTo>
                <a:cubicBezTo>
                  <a:pt x="4917364" y="3455827"/>
                  <a:pt x="4953847" y="3426694"/>
                  <a:pt x="4987927" y="3395238"/>
                </a:cubicBezTo>
                <a:close/>
                <a:moveTo>
                  <a:pt x="6819103" y="3352068"/>
                </a:moveTo>
                <a:cubicBezTo>
                  <a:pt x="6819488" y="3352068"/>
                  <a:pt x="6819680" y="3352936"/>
                  <a:pt x="6819680" y="3354670"/>
                </a:cubicBezTo>
                <a:cubicBezTo>
                  <a:pt x="6819680" y="3365505"/>
                  <a:pt x="6810302" y="3385535"/>
                  <a:pt x="6791544" y="3414759"/>
                </a:cubicBezTo>
                <a:cubicBezTo>
                  <a:pt x="6772786" y="3443983"/>
                  <a:pt x="6742742" y="3475396"/>
                  <a:pt x="6701414" y="3508999"/>
                </a:cubicBezTo>
                <a:cubicBezTo>
                  <a:pt x="6660086" y="3542602"/>
                  <a:pt x="6619958" y="3570244"/>
                  <a:pt x="6581028" y="3591925"/>
                </a:cubicBezTo>
                <a:cubicBezTo>
                  <a:pt x="6587078" y="3570994"/>
                  <a:pt x="6600573" y="3544650"/>
                  <a:pt x="6621516" y="3512894"/>
                </a:cubicBezTo>
                <a:cubicBezTo>
                  <a:pt x="6642458" y="3481138"/>
                  <a:pt x="6666141" y="3453472"/>
                  <a:pt x="6692565" y="3429895"/>
                </a:cubicBezTo>
                <a:cubicBezTo>
                  <a:pt x="6718989" y="3406319"/>
                  <a:pt x="6744654" y="3387454"/>
                  <a:pt x="6769558" y="3373300"/>
                </a:cubicBezTo>
                <a:cubicBezTo>
                  <a:pt x="6794462" y="3359146"/>
                  <a:pt x="6810976" y="3352068"/>
                  <a:pt x="6819103" y="3352068"/>
                </a:cubicBezTo>
                <a:close/>
                <a:moveTo>
                  <a:pt x="3256753" y="3352068"/>
                </a:moveTo>
                <a:cubicBezTo>
                  <a:pt x="3257138" y="3352068"/>
                  <a:pt x="3257331" y="3352936"/>
                  <a:pt x="3257331" y="3354670"/>
                </a:cubicBezTo>
                <a:cubicBezTo>
                  <a:pt x="3257331" y="3365505"/>
                  <a:pt x="3247952" y="3385535"/>
                  <a:pt x="3229193" y="3414759"/>
                </a:cubicBezTo>
                <a:cubicBezTo>
                  <a:pt x="3210435" y="3443983"/>
                  <a:pt x="3180392" y="3475396"/>
                  <a:pt x="3139065" y="3508999"/>
                </a:cubicBezTo>
                <a:cubicBezTo>
                  <a:pt x="3097737" y="3542602"/>
                  <a:pt x="3057608" y="3570244"/>
                  <a:pt x="3018678" y="3591925"/>
                </a:cubicBezTo>
                <a:cubicBezTo>
                  <a:pt x="3024727" y="3570994"/>
                  <a:pt x="3038223" y="3544650"/>
                  <a:pt x="3059166" y="3512894"/>
                </a:cubicBezTo>
                <a:cubicBezTo>
                  <a:pt x="3080109" y="3481138"/>
                  <a:pt x="3103791" y="3453472"/>
                  <a:pt x="3130215" y="3429895"/>
                </a:cubicBezTo>
                <a:cubicBezTo>
                  <a:pt x="3156640" y="3406319"/>
                  <a:pt x="3182303" y="3387454"/>
                  <a:pt x="3207207" y="3373300"/>
                </a:cubicBezTo>
                <a:cubicBezTo>
                  <a:pt x="3232111" y="3359146"/>
                  <a:pt x="3248626" y="3352068"/>
                  <a:pt x="3256753" y="3352068"/>
                </a:cubicBezTo>
                <a:close/>
                <a:moveTo>
                  <a:pt x="3900320" y="2969749"/>
                </a:moveTo>
                <a:lnTo>
                  <a:pt x="3898882" y="2984025"/>
                </a:lnTo>
                <a:cubicBezTo>
                  <a:pt x="3895905" y="3000786"/>
                  <a:pt x="3888463" y="3023487"/>
                  <a:pt x="3876553" y="3052131"/>
                </a:cubicBezTo>
                <a:cubicBezTo>
                  <a:pt x="3860676" y="3090321"/>
                  <a:pt x="3838488" y="3133890"/>
                  <a:pt x="3809992" y="3182836"/>
                </a:cubicBezTo>
                <a:cubicBezTo>
                  <a:pt x="3781496" y="3231781"/>
                  <a:pt x="3751073" y="3277895"/>
                  <a:pt x="3718723" y="3321177"/>
                </a:cubicBezTo>
                <a:cubicBezTo>
                  <a:pt x="3686373" y="3364459"/>
                  <a:pt x="3665422" y="3400506"/>
                  <a:pt x="3655872" y="3429317"/>
                </a:cubicBezTo>
                <a:cubicBezTo>
                  <a:pt x="3676644" y="3348032"/>
                  <a:pt x="3712035" y="3259605"/>
                  <a:pt x="3762045" y="3164037"/>
                </a:cubicBezTo>
                <a:cubicBezTo>
                  <a:pt x="3812056" y="3068469"/>
                  <a:pt x="3856430" y="3004834"/>
                  <a:pt x="3895167" y="2973131"/>
                </a:cubicBezTo>
                <a:close/>
                <a:moveTo>
                  <a:pt x="3995592" y="2726111"/>
                </a:moveTo>
                <a:cubicBezTo>
                  <a:pt x="3980676" y="2726111"/>
                  <a:pt x="3967100" y="2732155"/>
                  <a:pt x="3954862" y="2744243"/>
                </a:cubicBezTo>
                <a:cubicBezTo>
                  <a:pt x="3891607" y="2776203"/>
                  <a:pt x="3830311" y="2829030"/>
                  <a:pt x="3770974" y="2902724"/>
                </a:cubicBezTo>
                <a:cubicBezTo>
                  <a:pt x="3711638" y="2976418"/>
                  <a:pt x="3654587" y="3062382"/>
                  <a:pt x="3599823" y="3160616"/>
                </a:cubicBezTo>
                <a:cubicBezTo>
                  <a:pt x="3545059" y="3258850"/>
                  <a:pt x="3501286" y="3355915"/>
                  <a:pt x="3468507" y="3451809"/>
                </a:cubicBezTo>
                <a:cubicBezTo>
                  <a:pt x="3452119" y="3499757"/>
                  <a:pt x="3439826" y="3544582"/>
                  <a:pt x="3431631" y="3586286"/>
                </a:cubicBezTo>
                <a:lnTo>
                  <a:pt x="3423836" y="3637201"/>
                </a:lnTo>
                <a:lnTo>
                  <a:pt x="3397864" y="3653718"/>
                </a:lnTo>
                <a:cubicBezTo>
                  <a:pt x="3350110" y="3684436"/>
                  <a:pt x="3313533" y="3709088"/>
                  <a:pt x="3288135" y="3727673"/>
                </a:cubicBezTo>
                <a:cubicBezTo>
                  <a:pt x="3254269" y="3752454"/>
                  <a:pt x="3220781" y="3772109"/>
                  <a:pt x="3187670" y="3786638"/>
                </a:cubicBezTo>
                <a:cubicBezTo>
                  <a:pt x="3154560" y="3801167"/>
                  <a:pt x="3122892" y="3808431"/>
                  <a:pt x="3092667" y="3808431"/>
                </a:cubicBezTo>
                <a:cubicBezTo>
                  <a:pt x="3067795" y="3808431"/>
                  <a:pt x="3047565" y="3799555"/>
                  <a:pt x="3031976" y="3781804"/>
                </a:cubicBezTo>
                <a:cubicBezTo>
                  <a:pt x="3016387" y="3764052"/>
                  <a:pt x="3008592" y="3737820"/>
                  <a:pt x="3008592" y="3703109"/>
                </a:cubicBezTo>
                <a:lnTo>
                  <a:pt x="3008592" y="3691739"/>
                </a:lnTo>
                <a:cubicBezTo>
                  <a:pt x="3094824" y="3656835"/>
                  <a:pt x="3171388" y="3618039"/>
                  <a:pt x="3238283" y="3575351"/>
                </a:cubicBezTo>
                <a:cubicBezTo>
                  <a:pt x="3305179" y="3532664"/>
                  <a:pt x="3355399" y="3488986"/>
                  <a:pt x="3388943" y="3444317"/>
                </a:cubicBezTo>
                <a:cubicBezTo>
                  <a:pt x="3422488" y="3399649"/>
                  <a:pt x="3439259" y="3353926"/>
                  <a:pt x="3439259" y="3307149"/>
                </a:cubicBezTo>
                <a:cubicBezTo>
                  <a:pt x="3439259" y="3271966"/>
                  <a:pt x="3427665" y="3245304"/>
                  <a:pt x="3404473" y="3227161"/>
                </a:cubicBezTo>
                <a:cubicBezTo>
                  <a:pt x="3381282" y="3209019"/>
                  <a:pt x="3351438" y="3199947"/>
                  <a:pt x="3314938" y="3199947"/>
                </a:cubicBezTo>
                <a:cubicBezTo>
                  <a:pt x="3272668" y="3199947"/>
                  <a:pt x="3225152" y="3211562"/>
                  <a:pt x="3172389" y="3234790"/>
                </a:cubicBezTo>
                <a:cubicBezTo>
                  <a:pt x="3119626" y="3258018"/>
                  <a:pt x="3066971" y="3292116"/>
                  <a:pt x="3014422" y="3337084"/>
                </a:cubicBezTo>
                <a:cubicBezTo>
                  <a:pt x="2938105" y="3402427"/>
                  <a:pt x="2882765" y="3465088"/>
                  <a:pt x="2848401" y="3525067"/>
                </a:cubicBezTo>
                <a:cubicBezTo>
                  <a:pt x="2814038" y="3585046"/>
                  <a:pt x="2796857" y="3652124"/>
                  <a:pt x="2796857" y="3726300"/>
                </a:cubicBezTo>
                <a:cubicBezTo>
                  <a:pt x="2796857" y="3811847"/>
                  <a:pt x="2815965" y="3879984"/>
                  <a:pt x="2854183" y="3930713"/>
                </a:cubicBezTo>
                <a:cubicBezTo>
                  <a:pt x="2892401" y="3981441"/>
                  <a:pt x="2944941" y="4006805"/>
                  <a:pt x="3011805" y="4006805"/>
                </a:cubicBezTo>
                <a:cubicBezTo>
                  <a:pt x="3085092" y="4006805"/>
                  <a:pt x="3156321" y="3981468"/>
                  <a:pt x="3225492" y="3930793"/>
                </a:cubicBezTo>
                <a:cubicBezTo>
                  <a:pt x="3286016" y="3886452"/>
                  <a:pt x="3350711" y="3824611"/>
                  <a:pt x="3419576" y="3745267"/>
                </a:cubicBezTo>
                <a:lnTo>
                  <a:pt x="3421171" y="3743388"/>
                </a:lnTo>
                <a:lnTo>
                  <a:pt x="3422141" y="3765286"/>
                </a:lnTo>
                <a:cubicBezTo>
                  <a:pt x="3427744" y="3825625"/>
                  <a:pt x="3441751" y="3877220"/>
                  <a:pt x="3464163" y="3920073"/>
                </a:cubicBezTo>
                <a:cubicBezTo>
                  <a:pt x="3494045" y="3977209"/>
                  <a:pt x="3537049" y="4005777"/>
                  <a:pt x="3593174" y="4005777"/>
                </a:cubicBezTo>
                <a:cubicBezTo>
                  <a:pt x="3676739" y="4005777"/>
                  <a:pt x="3780200" y="3930932"/>
                  <a:pt x="3903556" y="3781240"/>
                </a:cubicBezTo>
                <a:lnTo>
                  <a:pt x="3922449" y="3757765"/>
                </a:lnTo>
                <a:lnTo>
                  <a:pt x="3923563" y="3771041"/>
                </a:lnTo>
                <a:cubicBezTo>
                  <a:pt x="3928141" y="3797496"/>
                  <a:pt x="3935009" y="3823110"/>
                  <a:pt x="3944166" y="3847883"/>
                </a:cubicBezTo>
                <a:cubicBezTo>
                  <a:pt x="3962480" y="3897428"/>
                  <a:pt x="3988748" y="3938357"/>
                  <a:pt x="4022972" y="3970670"/>
                </a:cubicBezTo>
                <a:cubicBezTo>
                  <a:pt x="4057196" y="4002983"/>
                  <a:pt x="4095567" y="4019139"/>
                  <a:pt x="4138083" y="4019139"/>
                </a:cubicBezTo>
                <a:cubicBezTo>
                  <a:pt x="4179721" y="4019139"/>
                  <a:pt x="4221202" y="4007836"/>
                  <a:pt x="4262524" y="3985228"/>
                </a:cubicBezTo>
                <a:cubicBezTo>
                  <a:pt x="4303847" y="3962621"/>
                  <a:pt x="4347517" y="3931548"/>
                  <a:pt x="4393534" y="3892008"/>
                </a:cubicBezTo>
                <a:cubicBezTo>
                  <a:pt x="4428047" y="3862353"/>
                  <a:pt x="4471245" y="3822601"/>
                  <a:pt x="4523127" y="3772753"/>
                </a:cubicBezTo>
                <a:lnTo>
                  <a:pt x="4544578" y="3751914"/>
                </a:lnTo>
                <a:lnTo>
                  <a:pt x="4545249" y="3756672"/>
                </a:lnTo>
                <a:cubicBezTo>
                  <a:pt x="4550165" y="3782160"/>
                  <a:pt x="4557538" y="3806354"/>
                  <a:pt x="4567370" y="3829253"/>
                </a:cubicBezTo>
                <a:cubicBezTo>
                  <a:pt x="4587033" y="3875051"/>
                  <a:pt x="4613864" y="3911639"/>
                  <a:pt x="4647863" y="3939016"/>
                </a:cubicBezTo>
                <a:cubicBezTo>
                  <a:pt x="4681862" y="3966393"/>
                  <a:pt x="4720184" y="3980081"/>
                  <a:pt x="4762829" y="3980081"/>
                </a:cubicBezTo>
                <a:cubicBezTo>
                  <a:pt x="4836095" y="3980081"/>
                  <a:pt x="4916192" y="3928405"/>
                  <a:pt x="5003120" y="3825053"/>
                </a:cubicBezTo>
                <a:cubicBezTo>
                  <a:pt x="5050261" y="3827730"/>
                  <a:pt x="5088570" y="3821756"/>
                  <a:pt x="5118045" y="3807130"/>
                </a:cubicBezTo>
                <a:cubicBezTo>
                  <a:pt x="5132783" y="3799818"/>
                  <a:pt x="5150105" y="3788636"/>
                  <a:pt x="5170012" y="3773585"/>
                </a:cubicBezTo>
                <a:lnTo>
                  <a:pt x="5190901" y="3756847"/>
                </a:lnTo>
                <a:lnTo>
                  <a:pt x="5191122" y="3761301"/>
                </a:lnTo>
                <a:cubicBezTo>
                  <a:pt x="5195499" y="3804338"/>
                  <a:pt x="5206443" y="3843924"/>
                  <a:pt x="5223953" y="3880059"/>
                </a:cubicBezTo>
                <a:cubicBezTo>
                  <a:pt x="5247299" y="3928239"/>
                  <a:pt x="5275412" y="3952329"/>
                  <a:pt x="5308292" y="3952329"/>
                </a:cubicBezTo>
                <a:cubicBezTo>
                  <a:pt x="5326911" y="3952329"/>
                  <a:pt x="5343530" y="3944208"/>
                  <a:pt x="5358151" y="3927966"/>
                </a:cubicBezTo>
                <a:cubicBezTo>
                  <a:pt x="5372770" y="3911724"/>
                  <a:pt x="5394039" y="3883598"/>
                  <a:pt x="5421957" y="3843587"/>
                </a:cubicBezTo>
                <a:cubicBezTo>
                  <a:pt x="5449875" y="3803576"/>
                  <a:pt x="5474396" y="3771729"/>
                  <a:pt x="5495520" y="3748045"/>
                </a:cubicBezTo>
                <a:cubicBezTo>
                  <a:pt x="5573733" y="3661321"/>
                  <a:pt x="5626153" y="3604650"/>
                  <a:pt x="5652781" y="3578034"/>
                </a:cubicBezTo>
                <a:cubicBezTo>
                  <a:pt x="5672751" y="3558071"/>
                  <a:pt x="5687630" y="3545594"/>
                  <a:pt x="5697417" y="3540604"/>
                </a:cubicBezTo>
                <a:lnTo>
                  <a:pt x="5705085" y="3538238"/>
                </a:lnTo>
                <a:lnTo>
                  <a:pt x="5704803" y="3545729"/>
                </a:lnTo>
                <a:cubicBezTo>
                  <a:pt x="5704602" y="3547683"/>
                  <a:pt x="5704301" y="3548927"/>
                  <a:pt x="5703900" y="3549463"/>
                </a:cubicBezTo>
                <a:cubicBezTo>
                  <a:pt x="5652829" y="3634452"/>
                  <a:pt x="5614020" y="3703275"/>
                  <a:pt x="5587472" y="3755931"/>
                </a:cubicBezTo>
                <a:cubicBezTo>
                  <a:pt x="5560925" y="3808586"/>
                  <a:pt x="5547651" y="3846713"/>
                  <a:pt x="5547651" y="3870311"/>
                </a:cubicBezTo>
                <a:cubicBezTo>
                  <a:pt x="5547651" y="3933726"/>
                  <a:pt x="5571998" y="3965434"/>
                  <a:pt x="5620692" y="3965434"/>
                </a:cubicBezTo>
                <a:cubicBezTo>
                  <a:pt x="5659494" y="3965434"/>
                  <a:pt x="5701678" y="3937961"/>
                  <a:pt x="5747246" y="3883014"/>
                </a:cubicBezTo>
                <a:cubicBezTo>
                  <a:pt x="5763156" y="3869674"/>
                  <a:pt x="5788258" y="3843298"/>
                  <a:pt x="5822551" y="3803886"/>
                </a:cubicBezTo>
                <a:cubicBezTo>
                  <a:pt x="5856845" y="3764475"/>
                  <a:pt x="5899800" y="3719640"/>
                  <a:pt x="5951417" y="3669383"/>
                </a:cubicBezTo>
                <a:cubicBezTo>
                  <a:pt x="5977226" y="3644254"/>
                  <a:pt x="6002308" y="3618821"/>
                  <a:pt x="6026663" y="3593082"/>
                </a:cubicBezTo>
                <a:lnTo>
                  <a:pt x="6058018" y="3558520"/>
                </a:lnTo>
                <a:lnTo>
                  <a:pt x="6044741" y="3576807"/>
                </a:lnTo>
                <a:cubicBezTo>
                  <a:pt x="6038258" y="3586340"/>
                  <a:pt x="6031569" y="3596760"/>
                  <a:pt x="6024675" y="3608066"/>
                </a:cubicBezTo>
                <a:cubicBezTo>
                  <a:pt x="5997100" y="3653291"/>
                  <a:pt x="5974598" y="3692574"/>
                  <a:pt x="5957167" y="3725915"/>
                </a:cubicBezTo>
                <a:cubicBezTo>
                  <a:pt x="5939736" y="3759255"/>
                  <a:pt x="5926741" y="3788362"/>
                  <a:pt x="5918181" y="3813233"/>
                </a:cubicBezTo>
                <a:cubicBezTo>
                  <a:pt x="5909621" y="3838105"/>
                  <a:pt x="5905341" y="3863169"/>
                  <a:pt x="5905341" y="3888426"/>
                </a:cubicBezTo>
                <a:cubicBezTo>
                  <a:pt x="5905341" y="3917324"/>
                  <a:pt x="5914262" y="3941749"/>
                  <a:pt x="5932105" y="3961701"/>
                </a:cubicBezTo>
                <a:cubicBezTo>
                  <a:pt x="5949948" y="3981652"/>
                  <a:pt x="5972418" y="3991628"/>
                  <a:pt x="5999517" y="3991628"/>
                </a:cubicBezTo>
                <a:cubicBezTo>
                  <a:pt x="6026958" y="3991628"/>
                  <a:pt x="6059636" y="3980997"/>
                  <a:pt x="6097548" y="3959733"/>
                </a:cubicBezTo>
                <a:cubicBezTo>
                  <a:pt x="6135460" y="3938470"/>
                  <a:pt x="6177790" y="3908282"/>
                  <a:pt x="6224535" y="3869170"/>
                </a:cubicBezTo>
                <a:cubicBezTo>
                  <a:pt x="6259594" y="3839837"/>
                  <a:pt x="6299989" y="3804113"/>
                  <a:pt x="6345720" y="3762000"/>
                </a:cubicBezTo>
                <a:lnTo>
                  <a:pt x="6360497" y="3748238"/>
                </a:lnTo>
                <a:lnTo>
                  <a:pt x="6362790" y="3787196"/>
                </a:lnTo>
                <a:cubicBezTo>
                  <a:pt x="6369955" y="3844827"/>
                  <a:pt x="6387870" y="3892666"/>
                  <a:pt x="6416533" y="3930713"/>
                </a:cubicBezTo>
                <a:cubicBezTo>
                  <a:pt x="6454750" y="3981441"/>
                  <a:pt x="6507291" y="4006805"/>
                  <a:pt x="6574154" y="4006805"/>
                </a:cubicBezTo>
                <a:cubicBezTo>
                  <a:pt x="6647442" y="4006805"/>
                  <a:pt x="6718671" y="3981468"/>
                  <a:pt x="6787842" y="3930793"/>
                </a:cubicBezTo>
                <a:cubicBezTo>
                  <a:pt x="6857012" y="3880118"/>
                  <a:pt x="6931630" y="3806584"/>
                  <a:pt x="7011695" y="3710192"/>
                </a:cubicBezTo>
                <a:lnTo>
                  <a:pt x="7011695" y="3620978"/>
                </a:lnTo>
                <a:cubicBezTo>
                  <a:pt x="6938086" y="3667327"/>
                  <a:pt x="6884350" y="3702892"/>
                  <a:pt x="6850484" y="3727673"/>
                </a:cubicBezTo>
                <a:cubicBezTo>
                  <a:pt x="6816618" y="3752454"/>
                  <a:pt x="6783130" y="3772109"/>
                  <a:pt x="6750020" y="3786638"/>
                </a:cubicBezTo>
                <a:cubicBezTo>
                  <a:pt x="6716910" y="3801167"/>
                  <a:pt x="6685242" y="3808431"/>
                  <a:pt x="6655017" y="3808431"/>
                </a:cubicBezTo>
                <a:cubicBezTo>
                  <a:pt x="6630145" y="3808431"/>
                  <a:pt x="6609915" y="3799555"/>
                  <a:pt x="6594326" y="3781804"/>
                </a:cubicBezTo>
                <a:cubicBezTo>
                  <a:pt x="6578736" y="3764052"/>
                  <a:pt x="6570942" y="3737820"/>
                  <a:pt x="6570942" y="3703109"/>
                </a:cubicBezTo>
                <a:lnTo>
                  <a:pt x="6570942" y="3691739"/>
                </a:lnTo>
                <a:cubicBezTo>
                  <a:pt x="6657174" y="3656835"/>
                  <a:pt x="6733738" y="3618039"/>
                  <a:pt x="6800634" y="3575351"/>
                </a:cubicBezTo>
                <a:cubicBezTo>
                  <a:pt x="6867529" y="3532664"/>
                  <a:pt x="6917748" y="3488986"/>
                  <a:pt x="6951293" y="3444317"/>
                </a:cubicBezTo>
                <a:cubicBezTo>
                  <a:pt x="6984837" y="3399649"/>
                  <a:pt x="7001609" y="3353926"/>
                  <a:pt x="7001609" y="3307149"/>
                </a:cubicBezTo>
                <a:cubicBezTo>
                  <a:pt x="7001609" y="3271966"/>
                  <a:pt x="6990014" y="3245304"/>
                  <a:pt x="6966824" y="3227161"/>
                </a:cubicBezTo>
                <a:cubicBezTo>
                  <a:pt x="6943632" y="3209019"/>
                  <a:pt x="6913787" y="3199947"/>
                  <a:pt x="6877288" y="3199947"/>
                </a:cubicBezTo>
                <a:cubicBezTo>
                  <a:pt x="6835018" y="3199947"/>
                  <a:pt x="6787501" y="3211562"/>
                  <a:pt x="6734740" y="3234790"/>
                </a:cubicBezTo>
                <a:cubicBezTo>
                  <a:pt x="6681976" y="3258018"/>
                  <a:pt x="6629321" y="3292116"/>
                  <a:pt x="6576772" y="3337084"/>
                </a:cubicBezTo>
                <a:cubicBezTo>
                  <a:pt x="6500455" y="3402427"/>
                  <a:pt x="6445114" y="3465088"/>
                  <a:pt x="6410752" y="3525067"/>
                </a:cubicBezTo>
                <a:cubicBezTo>
                  <a:pt x="6393570" y="3555057"/>
                  <a:pt x="6380684" y="3586821"/>
                  <a:pt x="6372093" y="3620360"/>
                </a:cubicBezTo>
                <a:lnTo>
                  <a:pt x="6369736" y="3632952"/>
                </a:lnTo>
                <a:lnTo>
                  <a:pt x="6337886" y="3654366"/>
                </a:lnTo>
                <a:cubicBezTo>
                  <a:pt x="6287690" y="3688299"/>
                  <a:pt x="6252934" y="3712400"/>
                  <a:pt x="6233617" y="3726669"/>
                </a:cubicBezTo>
                <a:cubicBezTo>
                  <a:pt x="6207862" y="3745695"/>
                  <a:pt x="6187511" y="3755208"/>
                  <a:pt x="6172565" y="3755208"/>
                </a:cubicBezTo>
                <a:cubicBezTo>
                  <a:pt x="6161409" y="3755208"/>
                  <a:pt x="6151941" y="3751654"/>
                  <a:pt x="6144162" y="3744544"/>
                </a:cubicBezTo>
                <a:cubicBezTo>
                  <a:pt x="6136384" y="3737435"/>
                  <a:pt x="6132495" y="3727687"/>
                  <a:pt x="6132495" y="3715299"/>
                </a:cubicBezTo>
                <a:cubicBezTo>
                  <a:pt x="6132495" y="3688853"/>
                  <a:pt x="6142546" y="3662282"/>
                  <a:pt x="6162648" y="3635585"/>
                </a:cubicBezTo>
                <a:cubicBezTo>
                  <a:pt x="6182749" y="3608888"/>
                  <a:pt x="6214784" y="3571224"/>
                  <a:pt x="6258751" y="3522594"/>
                </a:cubicBezTo>
                <a:cubicBezTo>
                  <a:pt x="6302718" y="3473964"/>
                  <a:pt x="6324702" y="3440779"/>
                  <a:pt x="6324702" y="3423038"/>
                </a:cubicBezTo>
                <a:cubicBezTo>
                  <a:pt x="6324702" y="3401325"/>
                  <a:pt x="6316399" y="3371306"/>
                  <a:pt x="6299793" y="3332981"/>
                </a:cubicBezTo>
                <a:cubicBezTo>
                  <a:pt x="6283186" y="3294656"/>
                  <a:pt x="6264632" y="3275831"/>
                  <a:pt x="6244128" y="3276506"/>
                </a:cubicBezTo>
                <a:cubicBezTo>
                  <a:pt x="6226655" y="3276506"/>
                  <a:pt x="6202608" y="3289322"/>
                  <a:pt x="6171987" y="3314954"/>
                </a:cubicBezTo>
                <a:cubicBezTo>
                  <a:pt x="6141365" y="3340585"/>
                  <a:pt x="6106871" y="3371057"/>
                  <a:pt x="6068504" y="3406368"/>
                </a:cubicBezTo>
                <a:cubicBezTo>
                  <a:pt x="6030136" y="3441678"/>
                  <a:pt x="5976618" y="3491202"/>
                  <a:pt x="5907951" y="3554939"/>
                </a:cubicBezTo>
                <a:cubicBezTo>
                  <a:pt x="5839283" y="3618676"/>
                  <a:pt x="5772631" y="3686776"/>
                  <a:pt x="5707995" y="3759239"/>
                </a:cubicBezTo>
                <a:cubicBezTo>
                  <a:pt x="5764023" y="3703425"/>
                  <a:pt x="5812142" y="3645933"/>
                  <a:pt x="5852351" y="3586762"/>
                </a:cubicBezTo>
                <a:cubicBezTo>
                  <a:pt x="5892560" y="3527592"/>
                  <a:pt x="5923160" y="3477859"/>
                  <a:pt x="5944150" y="3437564"/>
                </a:cubicBezTo>
                <a:cubicBezTo>
                  <a:pt x="5965141" y="3397270"/>
                  <a:pt x="5975636" y="3368246"/>
                  <a:pt x="5975636" y="3350495"/>
                </a:cubicBezTo>
                <a:cubicBezTo>
                  <a:pt x="5975636" y="3323696"/>
                  <a:pt x="5967116" y="3300470"/>
                  <a:pt x="5950076" y="3280818"/>
                </a:cubicBezTo>
                <a:cubicBezTo>
                  <a:pt x="5933037" y="3261166"/>
                  <a:pt x="5911176" y="3251340"/>
                  <a:pt x="5884495" y="3251340"/>
                </a:cubicBezTo>
                <a:cubicBezTo>
                  <a:pt x="5846893" y="3251340"/>
                  <a:pt x="5803199" y="3270582"/>
                  <a:pt x="5753413" y="3309068"/>
                </a:cubicBezTo>
                <a:cubicBezTo>
                  <a:pt x="5703627" y="3347553"/>
                  <a:pt x="5654673" y="3393584"/>
                  <a:pt x="5606551" y="3447160"/>
                </a:cubicBezTo>
                <a:cubicBezTo>
                  <a:pt x="5558430" y="3500736"/>
                  <a:pt x="5508497" y="3551045"/>
                  <a:pt x="5456751" y="3598084"/>
                </a:cubicBezTo>
                <a:cubicBezTo>
                  <a:pt x="5405006" y="3645124"/>
                  <a:pt x="5376237" y="3668644"/>
                  <a:pt x="5370445" y="3668644"/>
                </a:cubicBezTo>
                <a:cubicBezTo>
                  <a:pt x="5370723" y="3668644"/>
                  <a:pt x="5370862" y="3666412"/>
                  <a:pt x="5370862" y="3661947"/>
                </a:cubicBezTo>
                <a:cubicBezTo>
                  <a:pt x="5370862" y="3653093"/>
                  <a:pt x="5379216" y="3635507"/>
                  <a:pt x="5395924" y="3609190"/>
                </a:cubicBezTo>
                <a:cubicBezTo>
                  <a:pt x="5412632" y="3582873"/>
                  <a:pt x="5430188" y="3560817"/>
                  <a:pt x="5448593" y="3543023"/>
                </a:cubicBezTo>
                <a:cubicBezTo>
                  <a:pt x="5486570" y="3508493"/>
                  <a:pt x="5518925" y="3473686"/>
                  <a:pt x="5545660" y="3438600"/>
                </a:cubicBezTo>
                <a:cubicBezTo>
                  <a:pt x="5572394" y="3403514"/>
                  <a:pt x="5585762" y="3376812"/>
                  <a:pt x="5585762" y="3358492"/>
                </a:cubicBezTo>
                <a:cubicBezTo>
                  <a:pt x="5585762" y="3337550"/>
                  <a:pt x="5576348" y="3321672"/>
                  <a:pt x="5557520" y="3310858"/>
                </a:cubicBezTo>
                <a:cubicBezTo>
                  <a:pt x="5538692" y="3300045"/>
                  <a:pt x="5517721" y="3294638"/>
                  <a:pt x="5494605" y="3294638"/>
                </a:cubicBezTo>
                <a:cubicBezTo>
                  <a:pt x="5457560" y="3294638"/>
                  <a:pt x="5423411" y="3309871"/>
                  <a:pt x="5392158" y="3340337"/>
                </a:cubicBezTo>
                <a:cubicBezTo>
                  <a:pt x="5360905" y="3370803"/>
                  <a:pt x="5322933" y="3418348"/>
                  <a:pt x="5278243" y="3482974"/>
                </a:cubicBezTo>
                <a:cubicBezTo>
                  <a:pt x="5247333" y="3531218"/>
                  <a:pt x="5224721" y="3571088"/>
                  <a:pt x="5210406" y="3602581"/>
                </a:cubicBezTo>
                <a:cubicBezTo>
                  <a:pt x="5206827" y="3610455"/>
                  <a:pt x="5203696" y="3618746"/>
                  <a:pt x="5201012" y="3627455"/>
                </a:cubicBezTo>
                <a:lnTo>
                  <a:pt x="5197620" y="3641292"/>
                </a:lnTo>
                <a:lnTo>
                  <a:pt x="5170574" y="3655863"/>
                </a:lnTo>
                <a:cubicBezTo>
                  <a:pt x="5154784" y="3664376"/>
                  <a:pt x="5145508" y="3669394"/>
                  <a:pt x="5142746" y="3670917"/>
                </a:cubicBezTo>
                <a:cubicBezTo>
                  <a:pt x="5137221" y="3673963"/>
                  <a:pt x="5129968" y="3677801"/>
                  <a:pt x="5120984" y="3682432"/>
                </a:cubicBezTo>
                <a:cubicBezTo>
                  <a:pt x="5112002" y="3687063"/>
                  <a:pt x="5103356" y="3689378"/>
                  <a:pt x="5095047" y="3689378"/>
                </a:cubicBezTo>
                <a:lnTo>
                  <a:pt x="5089025" y="3689378"/>
                </a:lnTo>
                <a:lnTo>
                  <a:pt x="5083404" y="3688832"/>
                </a:lnTo>
                <a:cubicBezTo>
                  <a:pt x="5108511" y="3653082"/>
                  <a:pt x="5128878" y="3609806"/>
                  <a:pt x="5144504" y="3559002"/>
                </a:cubicBezTo>
                <a:cubicBezTo>
                  <a:pt x="5160131" y="3508199"/>
                  <a:pt x="5167944" y="3465720"/>
                  <a:pt x="5167944" y="3431566"/>
                </a:cubicBezTo>
                <a:cubicBezTo>
                  <a:pt x="5167944" y="3394349"/>
                  <a:pt x="5161767" y="3367561"/>
                  <a:pt x="5149411" y="3351201"/>
                </a:cubicBezTo>
                <a:cubicBezTo>
                  <a:pt x="5137055" y="3334841"/>
                  <a:pt x="5121091" y="3325832"/>
                  <a:pt x="5101520" y="3324172"/>
                </a:cubicBezTo>
                <a:cubicBezTo>
                  <a:pt x="5116948" y="3319954"/>
                  <a:pt x="5124662" y="3308685"/>
                  <a:pt x="5124662" y="3290366"/>
                </a:cubicBezTo>
                <a:cubicBezTo>
                  <a:pt x="5124662" y="3265002"/>
                  <a:pt x="5112896" y="3245989"/>
                  <a:pt x="5089362" y="3233328"/>
                </a:cubicBezTo>
                <a:cubicBezTo>
                  <a:pt x="5065829" y="3220668"/>
                  <a:pt x="5036509" y="3214337"/>
                  <a:pt x="5001401" y="3214337"/>
                </a:cubicBezTo>
                <a:cubicBezTo>
                  <a:pt x="4953628" y="3214337"/>
                  <a:pt x="4902645" y="3228960"/>
                  <a:pt x="4848453" y="3258205"/>
                </a:cubicBezTo>
                <a:cubicBezTo>
                  <a:pt x="4794261" y="3287451"/>
                  <a:pt x="4743841" y="3325420"/>
                  <a:pt x="4697191" y="3372111"/>
                </a:cubicBezTo>
                <a:cubicBezTo>
                  <a:pt x="4650543" y="3418803"/>
                  <a:pt x="4612327" y="3469510"/>
                  <a:pt x="4582547" y="3524232"/>
                </a:cubicBezTo>
                <a:cubicBezTo>
                  <a:pt x="4567656" y="3551593"/>
                  <a:pt x="4556489" y="3577948"/>
                  <a:pt x="4549044" y="3603296"/>
                </a:cubicBezTo>
                <a:lnTo>
                  <a:pt x="4542603" y="3645408"/>
                </a:lnTo>
                <a:lnTo>
                  <a:pt x="4505227" y="3668724"/>
                </a:lnTo>
                <a:cubicBezTo>
                  <a:pt x="4436777" y="3710953"/>
                  <a:pt x="4381008" y="3743858"/>
                  <a:pt x="4337918" y="3767438"/>
                </a:cubicBezTo>
                <a:cubicBezTo>
                  <a:pt x="4280466" y="3798878"/>
                  <a:pt x="4232334" y="3814598"/>
                  <a:pt x="4193522" y="3814598"/>
                </a:cubicBezTo>
                <a:cubicBezTo>
                  <a:pt x="4158244" y="3814598"/>
                  <a:pt x="4130010" y="3804293"/>
                  <a:pt x="4108822" y="3783683"/>
                </a:cubicBezTo>
                <a:cubicBezTo>
                  <a:pt x="4087634" y="3763072"/>
                  <a:pt x="4077039" y="3735593"/>
                  <a:pt x="4077039" y="3701246"/>
                </a:cubicBezTo>
                <a:cubicBezTo>
                  <a:pt x="4077039" y="3684180"/>
                  <a:pt x="4083316" y="3667186"/>
                  <a:pt x="4095869" y="3650264"/>
                </a:cubicBezTo>
                <a:cubicBezTo>
                  <a:pt x="4108422" y="3633342"/>
                  <a:pt x="4126822" y="3615552"/>
                  <a:pt x="4151068" y="3596896"/>
                </a:cubicBezTo>
                <a:cubicBezTo>
                  <a:pt x="4169252" y="3582904"/>
                  <a:pt x="4199858" y="3560701"/>
                  <a:pt x="4242888" y="3530288"/>
                </a:cubicBezTo>
                <a:lnTo>
                  <a:pt x="4282149" y="3502698"/>
                </a:lnTo>
                <a:lnTo>
                  <a:pt x="4280793" y="3515833"/>
                </a:lnTo>
                <a:cubicBezTo>
                  <a:pt x="4280793" y="3549870"/>
                  <a:pt x="4296376" y="3566888"/>
                  <a:pt x="4327544" y="3566888"/>
                </a:cubicBezTo>
                <a:cubicBezTo>
                  <a:pt x="4349974" y="3566888"/>
                  <a:pt x="4376334" y="3550804"/>
                  <a:pt x="4406623" y="3518635"/>
                </a:cubicBezTo>
                <a:cubicBezTo>
                  <a:pt x="4436913" y="3486467"/>
                  <a:pt x="4463792" y="3449379"/>
                  <a:pt x="4487261" y="3407371"/>
                </a:cubicBezTo>
                <a:cubicBezTo>
                  <a:pt x="4510730" y="3365363"/>
                  <a:pt x="4522465" y="3331983"/>
                  <a:pt x="4522465" y="3307229"/>
                </a:cubicBezTo>
                <a:cubicBezTo>
                  <a:pt x="4522465" y="3276308"/>
                  <a:pt x="4511983" y="3250355"/>
                  <a:pt x="4491019" y="3229369"/>
                </a:cubicBezTo>
                <a:cubicBezTo>
                  <a:pt x="4470055" y="3208384"/>
                  <a:pt x="4444455" y="3197892"/>
                  <a:pt x="4414220" y="3197892"/>
                </a:cubicBezTo>
                <a:cubicBezTo>
                  <a:pt x="4376768" y="3197892"/>
                  <a:pt x="4327522" y="3216907"/>
                  <a:pt x="4266483" y="3254937"/>
                </a:cubicBezTo>
                <a:cubicBezTo>
                  <a:pt x="4205444" y="3292967"/>
                  <a:pt x="4140026" y="3346206"/>
                  <a:pt x="4070229" y="3414654"/>
                </a:cubicBezTo>
                <a:cubicBezTo>
                  <a:pt x="4010882" y="3472524"/>
                  <a:pt x="3970456" y="3520413"/>
                  <a:pt x="3948952" y="3558320"/>
                </a:cubicBezTo>
                <a:cubicBezTo>
                  <a:pt x="3938199" y="3577273"/>
                  <a:pt x="3930135" y="3597653"/>
                  <a:pt x="3924759" y="3619458"/>
                </a:cubicBezTo>
                <a:lnTo>
                  <a:pt x="3921231" y="3639167"/>
                </a:lnTo>
                <a:lnTo>
                  <a:pt x="3896397" y="3658596"/>
                </a:lnTo>
                <a:cubicBezTo>
                  <a:pt x="3841900" y="3701205"/>
                  <a:pt x="3807644" y="3727810"/>
                  <a:pt x="3793627" y="3738409"/>
                </a:cubicBezTo>
                <a:cubicBezTo>
                  <a:pt x="3774938" y="3752542"/>
                  <a:pt x="3756797" y="3765519"/>
                  <a:pt x="3739200" y="3777339"/>
                </a:cubicBezTo>
                <a:cubicBezTo>
                  <a:pt x="3721604" y="3789159"/>
                  <a:pt x="3706493" y="3795069"/>
                  <a:pt x="3693870" y="3795069"/>
                </a:cubicBezTo>
                <a:cubicBezTo>
                  <a:pt x="3668474" y="3795069"/>
                  <a:pt x="3648233" y="3784114"/>
                  <a:pt x="3633147" y="3762202"/>
                </a:cubicBezTo>
                <a:cubicBezTo>
                  <a:pt x="3618062" y="3740291"/>
                  <a:pt x="3610519" y="3709731"/>
                  <a:pt x="3610519" y="3670523"/>
                </a:cubicBezTo>
                <a:cubicBezTo>
                  <a:pt x="3610519" y="3652172"/>
                  <a:pt x="3613281" y="3628639"/>
                  <a:pt x="3618806" y="3599923"/>
                </a:cubicBezTo>
                <a:cubicBezTo>
                  <a:pt x="3752972" y="3459997"/>
                  <a:pt x="3858793" y="3320724"/>
                  <a:pt x="3936273" y="3182105"/>
                </a:cubicBezTo>
                <a:cubicBezTo>
                  <a:pt x="4013752" y="3043485"/>
                  <a:pt x="4052491" y="2925877"/>
                  <a:pt x="4052491" y="2829281"/>
                </a:cubicBezTo>
                <a:cubicBezTo>
                  <a:pt x="4052491" y="2797300"/>
                  <a:pt x="4049005" y="2772110"/>
                  <a:pt x="4042028" y="2753711"/>
                </a:cubicBezTo>
                <a:cubicBezTo>
                  <a:pt x="4035053" y="2735311"/>
                  <a:pt x="4019574" y="2726111"/>
                  <a:pt x="3995592" y="2726111"/>
                </a:cubicBezTo>
                <a:close/>
                <a:moveTo>
                  <a:pt x="1886161" y="2692192"/>
                </a:moveTo>
                <a:cubicBezTo>
                  <a:pt x="1845090" y="2692192"/>
                  <a:pt x="1795719" y="2699112"/>
                  <a:pt x="1738047" y="2712950"/>
                </a:cubicBezTo>
                <a:cubicBezTo>
                  <a:pt x="1680376" y="2726789"/>
                  <a:pt x="1627048" y="2746117"/>
                  <a:pt x="1578065" y="2770935"/>
                </a:cubicBezTo>
                <a:lnTo>
                  <a:pt x="1567401" y="2733579"/>
                </a:lnTo>
                <a:cubicBezTo>
                  <a:pt x="1474874" y="2775518"/>
                  <a:pt x="1409857" y="2808208"/>
                  <a:pt x="1372351" y="2831650"/>
                </a:cubicBezTo>
                <a:cubicBezTo>
                  <a:pt x="1334846" y="2855092"/>
                  <a:pt x="1307418" y="2877542"/>
                  <a:pt x="1290068" y="2898998"/>
                </a:cubicBezTo>
                <a:cubicBezTo>
                  <a:pt x="1272718" y="2920454"/>
                  <a:pt x="1260378" y="2945462"/>
                  <a:pt x="1253049" y="2974023"/>
                </a:cubicBezTo>
                <a:cubicBezTo>
                  <a:pt x="1245720" y="3002583"/>
                  <a:pt x="1236729" y="3036884"/>
                  <a:pt x="1226076" y="3076927"/>
                </a:cubicBezTo>
                <a:cubicBezTo>
                  <a:pt x="1211890" y="3117988"/>
                  <a:pt x="1204797" y="3150755"/>
                  <a:pt x="1204797" y="3175231"/>
                </a:cubicBezTo>
                <a:cubicBezTo>
                  <a:pt x="1204797" y="3215006"/>
                  <a:pt x="1220718" y="3234894"/>
                  <a:pt x="1252560" y="3234894"/>
                </a:cubicBezTo>
                <a:cubicBezTo>
                  <a:pt x="1267881" y="3234894"/>
                  <a:pt x="1326487" y="3206334"/>
                  <a:pt x="1428377" y="3149214"/>
                </a:cubicBezTo>
                <a:cubicBezTo>
                  <a:pt x="1530268" y="3092093"/>
                  <a:pt x="1617945" y="3046354"/>
                  <a:pt x="1691409" y="3011996"/>
                </a:cubicBezTo>
                <a:cubicBezTo>
                  <a:pt x="1764873" y="2977639"/>
                  <a:pt x="1824796" y="2960460"/>
                  <a:pt x="1871177" y="2960460"/>
                </a:cubicBezTo>
                <a:cubicBezTo>
                  <a:pt x="1891231" y="2960460"/>
                  <a:pt x="1906252" y="2963527"/>
                  <a:pt x="1916242" y="2969662"/>
                </a:cubicBezTo>
                <a:cubicBezTo>
                  <a:pt x="1926231" y="2975797"/>
                  <a:pt x="1931226" y="2983008"/>
                  <a:pt x="1931226" y="2991295"/>
                </a:cubicBezTo>
                <a:cubicBezTo>
                  <a:pt x="1931226" y="3010610"/>
                  <a:pt x="1907010" y="3050190"/>
                  <a:pt x="1858578" y="3110035"/>
                </a:cubicBezTo>
                <a:cubicBezTo>
                  <a:pt x="1810146" y="3169880"/>
                  <a:pt x="1731326" y="3259140"/>
                  <a:pt x="1622118" y="3377813"/>
                </a:cubicBezTo>
                <a:cubicBezTo>
                  <a:pt x="1598167" y="3402031"/>
                  <a:pt x="1576962" y="3426354"/>
                  <a:pt x="1558504" y="3450782"/>
                </a:cubicBezTo>
                <a:cubicBezTo>
                  <a:pt x="1540045" y="3475209"/>
                  <a:pt x="1518367" y="3505081"/>
                  <a:pt x="1493469" y="3540397"/>
                </a:cubicBezTo>
                <a:cubicBezTo>
                  <a:pt x="1468570" y="3575713"/>
                  <a:pt x="1442796" y="3612295"/>
                  <a:pt x="1416147" y="3650143"/>
                </a:cubicBezTo>
                <a:cubicBezTo>
                  <a:pt x="1401104" y="3670518"/>
                  <a:pt x="1389999" y="3695588"/>
                  <a:pt x="1382831" y="3725352"/>
                </a:cubicBezTo>
                <a:cubicBezTo>
                  <a:pt x="1375662" y="3755117"/>
                  <a:pt x="1372078" y="3778774"/>
                  <a:pt x="1372078" y="3796322"/>
                </a:cubicBezTo>
                <a:cubicBezTo>
                  <a:pt x="1372078" y="3855444"/>
                  <a:pt x="1384889" y="3907019"/>
                  <a:pt x="1410510" y="3951045"/>
                </a:cubicBezTo>
                <a:cubicBezTo>
                  <a:pt x="1436131" y="3995071"/>
                  <a:pt x="1469461" y="4017084"/>
                  <a:pt x="1510500" y="4017084"/>
                </a:cubicBezTo>
                <a:cubicBezTo>
                  <a:pt x="1566496" y="4017084"/>
                  <a:pt x="1649042" y="3962040"/>
                  <a:pt x="1758138" y="3851954"/>
                </a:cubicBezTo>
                <a:cubicBezTo>
                  <a:pt x="1867234" y="3741868"/>
                  <a:pt x="2007527" y="3569982"/>
                  <a:pt x="2179016" y="3336297"/>
                </a:cubicBezTo>
                <a:cubicBezTo>
                  <a:pt x="2117646" y="3431148"/>
                  <a:pt x="2070940" y="3517452"/>
                  <a:pt x="2038901" y="3595210"/>
                </a:cubicBezTo>
                <a:cubicBezTo>
                  <a:pt x="2006860" y="3672967"/>
                  <a:pt x="1990841" y="3741900"/>
                  <a:pt x="1990841" y="3802007"/>
                </a:cubicBezTo>
                <a:cubicBezTo>
                  <a:pt x="1990841" y="3831247"/>
                  <a:pt x="1992615" y="3856526"/>
                  <a:pt x="1996164" y="3877843"/>
                </a:cubicBezTo>
                <a:cubicBezTo>
                  <a:pt x="1999714" y="3899160"/>
                  <a:pt x="2007326" y="3919430"/>
                  <a:pt x="2019002" y="3938654"/>
                </a:cubicBezTo>
                <a:cubicBezTo>
                  <a:pt x="2030678" y="3957878"/>
                  <a:pt x="2050225" y="3979358"/>
                  <a:pt x="2077645" y="4003095"/>
                </a:cubicBezTo>
                <a:cubicBezTo>
                  <a:pt x="2110911" y="4030237"/>
                  <a:pt x="2143877" y="4043808"/>
                  <a:pt x="2176543" y="4043808"/>
                </a:cubicBezTo>
                <a:cubicBezTo>
                  <a:pt x="2204713" y="4043808"/>
                  <a:pt x="2245419" y="4027833"/>
                  <a:pt x="2298664" y="3995884"/>
                </a:cubicBezTo>
                <a:cubicBezTo>
                  <a:pt x="2351908" y="3963935"/>
                  <a:pt x="2410412" y="3916419"/>
                  <a:pt x="2474176" y="3853335"/>
                </a:cubicBezTo>
                <a:cubicBezTo>
                  <a:pt x="2537940" y="3790251"/>
                  <a:pt x="2598801" y="3703955"/>
                  <a:pt x="2656755" y="3594447"/>
                </a:cubicBezTo>
                <a:cubicBezTo>
                  <a:pt x="2719229" y="3513665"/>
                  <a:pt x="2772215" y="3424663"/>
                  <a:pt x="2815710" y="3327440"/>
                </a:cubicBezTo>
                <a:cubicBezTo>
                  <a:pt x="2859206" y="3230218"/>
                  <a:pt x="2891403" y="3146789"/>
                  <a:pt x="2912303" y="3077152"/>
                </a:cubicBezTo>
                <a:cubicBezTo>
                  <a:pt x="2933203" y="3007516"/>
                  <a:pt x="2943652" y="2960369"/>
                  <a:pt x="2943652" y="2935711"/>
                </a:cubicBezTo>
                <a:cubicBezTo>
                  <a:pt x="2943652" y="2912413"/>
                  <a:pt x="2937458" y="2887708"/>
                  <a:pt x="2925071" y="2861594"/>
                </a:cubicBezTo>
                <a:cubicBezTo>
                  <a:pt x="2912683" y="2835480"/>
                  <a:pt x="2894915" y="2822423"/>
                  <a:pt x="2871767" y="2822423"/>
                </a:cubicBezTo>
                <a:cubicBezTo>
                  <a:pt x="2851799" y="2822423"/>
                  <a:pt x="2820415" y="2852424"/>
                  <a:pt x="2777615" y="2912424"/>
                </a:cubicBezTo>
                <a:cubicBezTo>
                  <a:pt x="2734815" y="2972425"/>
                  <a:pt x="2713415" y="3009780"/>
                  <a:pt x="2713415" y="3024491"/>
                </a:cubicBezTo>
                <a:cubicBezTo>
                  <a:pt x="2713415" y="3039802"/>
                  <a:pt x="2715075" y="3052468"/>
                  <a:pt x="2718394" y="3062489"/>
                </a:cubicBezTo>
                <a:lnTo>
                  <a:pt x="2734534" y="3105707"/>
                </a:lnTo>
                <a:cubicBezTo>
                  <a:pt x="2708613" y="3154005"/>
                  <a:pt x="2681367" y="3203995"/>
                  <a:pt x="2652796" y="3255676"/>
                </a:cubicBezTo>
                <a:cubicBezTo>
                  <a:pt x="2624225" y="3307357"/>
                  <a:pt x="2591704" y="3361887"/>
                  <a:pt x="2555231" y="3419264"/>
                </a:cubicBezTo>
                <a:cubicBezTo>
                  <a:pt x="2518759" y="3476641"/>
                  <a:pt x="2482477" y="3527958"/>
                  <a:pt x="2446384" y="3573215"/>
                </a:cubicBezTo>
                <a:cubicBezTo>
                  <a:pt x="2410292" y="3618473"/>
                  <a:pt x="2367893" y="3670261"/>
                  <a:pt x="2319189" y="3728581"/>
                </a:cubicBezTo>
                <a:cubicBezTo>
                  <a:pt x="2290409" y="3744030"/>
                  <a:pt x="2263016" y="3759659"/>
                  <a:pt x="2237009" y="3775468"/>
                </a:cubicBezTo>
                <a:cubicBezTo>
                  <a:pt x="2211003" y="3791276"/>
                  <a:pt x="2194498" y="3799181"/>
                  <a:pt x="2187496" y="3799181"/>
                </a:cubicBezTo>
                <a:cubicBezTo>
                  <a:pt x="2186030" y="3799181"/>
                  <a:pt x="2183380" y="3796929"/>
                  <a:pt x="2179546" y="3792427"/>
                </a:cubicBezTo>
                <a:cubicBezTo>
                  <a:pt x="2175713" y="3787925"/>
                  <a:pt x="2173797" y="3782580"/>
                  <a:pt x="2173797" y="3776391"/>
                </a:cubicBezTo>
                <a:cubicBezTo>
                  <a:pt x="2173797" y="3749228"/>
                  <a:pt x="2197673" y="3688082"/>
                  <a:pt x="2245425" y="3592953"/>
                </a:cubicBezTo>
                <a:cubicBezTo>
                  <a:pt x="2293177" y="3497824"/>
                  <a:pt x="2362181" y="3380264"/>
                  <a:pt x="2452439" y="3240274"/>
                </a:cubicBezTo>
                <a:cubicBezTo>
                  <a:pt x="2495544" y="3173572"/>
                  <a:pt x="2526498" y="3124610"/>
                  <a:pt x="2545299" y="3093389"/>
                </a:cubicBezTo>
                <a:cubicBezTo>
                  <a:pt x="2564099" y="3062168"/>
                  <a:pt x="2581842" y="3031448"/>
                  <a:pt x="2598521" y="3001228"/>
                </a:cubicBezTo>
                <a:cubicBezTo>
                  <a:pt x="2615202" y="2971009"/>
                  <a:pt x="2623543" y="2952526"/>
                  <a:pt x="2623543" y="2945781"/>
                </a:cubicBezTo>
                <a:cubicBezTo>
                  <a:pt x="2623543" y="2933243"/>
                  <a:pt x="2619247" y="2915775"/>
                  <a:pt x="2610656" y="2893377"/>
                </a:cubicBezTo>
                <a:cubicBezTo>
                  <a:pt x="2602063" y="2870979"/>
                  <a:pt x="2591035" y="2850526"/>
                  <a:pt x="2577571" y="2832020"/>
                </a:cubicBezTo>
                <a:cubicBezTo>
                  <a:pt x="2564107" y="2813513"/>
                  <a:pt x="2549715" y="2804259"/>
                  <a:pt x="2534393" y="2804259"/>
                </a:cubicBezTo>
                <a:cubicBezTo>
                  <a:pt x="2519040" y="2804259"/>
                  <a:pt x="2490823" y="2819450"/>
                  <a:pt x="2449741" y="2849830"/>
                </a:cubicBezTo>
                <a:cubicBezTo>
                  <a:pt x="2408659" y="2880210"/>
                  <a:pt x="2369248" y="2918473"/>
                  <a:pt x="2331507" y="2964619"/>
                </a:cubicBezTo>
                <a:cubicBezTo>
                  <a:pt x="2329023" y="2968763"/>
                  <a:pt x="2310770" y="2993238"/>
                  <a:pt x="2276750" y="3038046"/>
                </a:cubicBezTo>
                <a:cubicBezTo>
                  <a:pt x="2242729" y="3082853"/>
                  <a:pt x="2198286" y="3138143"/>
                  <a:pt x="2143419" y="3203914"/>
                </a:cubicBezTo>
                <a:cubicBezTo>
                  <a:pt x="2088553" y="3269686"/>
                  <a:pt x="2022329" y="3344344"/>
                  <a:pt x="1944748" y="3427888"/>
                </a:cubicBezTo>
                <a:cubicBezTo>
                  <a:pt x="1870583" y="3508070"/>
                  <a:pt x="1813053" y="3569257"/>
                  <a:pt x="1772159" y="3611446"/>
                </a:cubicBezTo>
                <a:cubicBezTo>
                  <a:pt x="1731265" y="3653636"/>
                  <a:pt x="1697043" y="3685366"/>
                  <a:pt x="1669495" y="3706635"/>
                </a:cubicBezTo>
                <a:cubicBezTo>
                  <a:pt x="1641946" y="3727903"/>
                  <a:pt x="1622449" y="3738538"/>
                  <a:pt x="1611004" y="3738538"/>
                </a:cubicBezTo>
                <a:cubicBezTo>
                  <a:pt x="1605897" y="3738538"/>
                  <a:pt x="1603343" y="3738003"/>
                  <a:pt x="1603343" y="3736932"/>
                </a:cubicBezTo>
                <a:cubicBezTo>
                  <a:pt x="1603343" y="3715829"/>
                  <a:pt x="1671566" y="3624372"/>
                  <a:pt x="1808013" y="3462562"/>
                </a:cubicBezTo>
                <a:cubicBezTo>
                  <a:pt x="1852242" y="3419114"/>
                  <a:pt x="1921118" y="3329467"/>
                  <a:pt x="2014642" y="3193620"/>
                </a:cubicBezTo>
                <a:cubicBezTo>
                  <a:pt x="2056430" y="3134604"/>
                  <a:pt x="2084838" y="3087894"/>
                  <a:pt x="2099864" y="3053488"/>
                </a:cubicBezTo>
                <a:cubicBezTo>
                  <a:pt x="2114891" y="3019082"/>
                  <a:pt x="2122405" y="2976439"/>
                  <a:pt x="2122405" y="2925561"/>
                </a:cubicBezTo>
                <a:cubicBezTo>
                  <a:pt x="2122405" y="2830711"/>
                  <a:pt x="2103778" y="2768103"/>
                  <a:pt x="2066524" y="2737739"/>
                </a:cubicBezTo>
                <a:cubicBezTo>
                  <a:pt x="2029270" y="2707375"/>
                  <a:pt x="1969149" y="2692192"/>
                  <a:pt x="1886161" y="2692192"/>
                </a:cubicBezTo>
                <a:close/>
                <a:moveTo>
                  <a:pt x="1850350" y="0"/>
                </a:moveTo>
                <a:lnTo>
                  <a:pt x="6356391" y="0"/>
                </a:lnTo>
                <a:lnTo>
                  <a:pt x="6397604" y="26421"/>
                </a:lnTo>
                <a:cubicBezTo>
                  <a:pt x="7489107" y="763826"/>
                  <a:pt x="8206740" y="2012607"/>
                  <a:pt x="8206740" y="3429000"/>
                </a:cubicBezTo>
                <a:cubicBezTo>
                  <a:pt x="8206740" y="4845393"/>
                  <a:pt x="7489107" y="6094174"/>
                  <a:pt x="6397604" y="6831579"/>
                </a:cubicBezTo>
                <a:lnTo>
                  <a:pt x="6356391" y="6858000"/>
                </a:lnTo>
                <a:lnTo>
                  <a:pt x="1850350" y="6858000"/>
                </a:lnTo>
                <a:lnTo>
                  <a:pt x="1809137" y="6831579"/>
                </a:lnTo>
                <a:cubicBezTo>
                  <a:pt x="717634" y="6094174"/>
                  <a:pt x="0" y="4845393"/>
                  <a:pt x="0" y="3429000"/>
                </a:cubicBezTo>
                <a:cubicBezTo>
                  <a:pt x="0" y="2012607"/>
                  <a:pt x="717634" y="763826"/>
                  <a:pt x="1809137" y="26421"/>
                </a:cubicBezTo>
                <a:close/>
              </a:path>
            </a:pathLst>
          </a:custGeom>
        </p:spPr>
      </p:pic>
    </p:spTree>
    <p:extLst>
      <p:ext uri="{BB962C8B-B14F-4D97-AF65-F5344CB8AC3E}">
        <p14:creationId xmlns:p14="http://schemas.microsoft.com/office/powerpoint/2010/main" val="28024387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48_Blank">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63662C5-FFFA-46B8-80A3-C4A62294DF9B}"/>
              </a:ext>
            </a:extLst>
          </p:cNvPr>
          <p:cNvPicPr>
            <a:picLocks noChangeAspect="1"/>
          </p:cNvPicPr>
          <p:nvPr userDrawn="1"/>
        </p:nvPicPr>
        <p:blipFill>
          <a:blip r:embed="rId2">
            <a:extLst>
              <a:ext uri="{28A0092B-C50C-407E-A947-70E740481C1C}">
                <a14:useLocalDpi xmlns:a14="http://schemas.microsoft.com/office/drawing/2010/main" val="0"/>
              </a:ext>
            </a:extLst>
          </a:blip>
          <a:srcRect l="3693" t="5778" r="3602" b="5778"/>
          <a:stretch>
            <a:fillRect/>
          </a:stretch>
        </p:blipFill>
        <p:spPr>
          <a:xfrm>
            <a:off x="450248" y="396239"/>
            <a:ext cx="11302628" cy="6065522"/>
          </a:xfrm>
          <a:custGeom>
            <a:avLst/>
            <a:gdLst>
              <a:gd name="connsiteX0" fmla="*/ 0 w 11302628"/>
              <a:gd name="connsiteY0" fmla="*/ 0 h 6065522"/>
              <a:gd name="connsiteX1" fmla="*/ 11302628 w 11302628"/>
              <a:gd name="connsiteY1" fmla="*/ 0 h 6065522"/>
              <a:gd name="connsiteX2" fmla="*/ 11302628 w 11302628"/>
              <a:gd name="connsiteY2" fmla="*/ 6065522 h 6065522"/>
              <a:gd name="connsiteX3" fmla="*/ 0 w 11302628"/>
              <a:gd name="connsiteY3" fmla="*/ 6065522 h 6065522"/>
            </a:gdLst>
            <a:ahLst/>
            <a:cxnLst>
              <a:cxn ang="0">
                <a:pos x="connsiteX0" y="connsiteY0"/>
              </a:cxn>
              <a:cxn ang="0">
                <a:pos x="connsiteX1" y="connsiteY1"/>
              </a:cxn>
              <a:cxn ang="0">
                <a:pos x="connsiteX2" y="connsiteY2"/>
              </a:cxn>
              <a:cxn ang="0">
                <a:pos x="connsiteX3" y="connsiteY3"/>
              </a:cxn>
            </a:cxnLst>
            <a:rect l="l" t="t" r="r" b="b"/>
            <a:pathLst>
              <a:path w="11302628" h="6065522">
                <a:moveTo>
                  <a:pt x="0" y="0"/>
                </a:moveTo>
                <a:lnTo>
                  <a:pt x="11302628" y="0"/>
                </a:lnTo>
                <a:lnTo>
                  <a:pt x="11302628" y="6065522"/>
                </a:lnTo>
                <a:lnTo>
                  <a:pt x="0" y="6065522"/>
                </a:lnTo>
                <a:close/>
              </a:path>
            </a:pathLst>
          </a:custGeom>
        </p:spPr>
      </p:pic>
    </p:spTree>
    <p:extLst>
      <p:ext uri="{BB962C8B-B14F-4D97-AF65-F5344CB8AC3E}">
        <p14:creationId xmlns:p14="http://schemas.microsoft.com/office/powerpoint/2010/main" val="37117694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24_Custom Layou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61F18A7-86FC-478C-B66F-BF8338BA7799}"/>
              </a:ext>
            </a:extLst>
          </p:cNvPr>
          <p:cNvPicPr>
            <a:picLocks noChangeAspect="1"/>
          </p:cNvPicPr>
          <p:nvPr userDrawn="1"/>
        </p:nvPicPr>
        <p:blipFill>
          <a:blip r:embed="rId2">
            <a:extLst>
              <a:ext uri="{28A0092B-C50C-407E-A947-70E740481C1C}">
                <a14:useLocalDpi xmlns:a14="http://schemas.microsoft.com/office/drawing/2010/main" val="0"/>
              </a:ext>
            </a:extLst>
          </a:blip>
          <a:srcRect l="68409" t="30205" r="10861" b="24425"/>
          <a:stretch>
            <a:fillRect/>
          </a:stretch>
        </p:blipFill>
        <p:spPr>
          <a:xfrm>
            <a:off x="8340437" y="2071479"/>
            <a:ext cx="2527337" cy="3111463"/>
          </a:xfrm>
          <a:custGeom>
            <a:avLst/>
            <a:gdLst>
              <a:gd name="connsiteX0" fmla="*/ 1907904 w 2527337"/>
              <a:gd name="connsiteY0" fmla="*/ 0 h 3111463"/>
              <a:gd name="connsiteX1" fmla="*/ 2527337 w 2527337"/>
              <a:gd name="connsiteY1" fmla="*/ 2418289 h 3111463"/>
              <a:gd name="connsiteX2" fmla="*/ 650940 w 2527337"/>
              <a:gd name="connsiteY2" fmla="*/ 3111463 h 3111463"/>
              <a:gd name="connsiteX3" fmla="*/ 0 w 2527337"/>
              <a:gd name="connsiteY3" fmla="*/ 461133 h 3111463"/>
            </a:gdLst>
            <a:ahLst/>
            <a:cxnLst>
              <a:cxn ang="0">
                <a:pos x="connsiteX0" y="connsiteY0"/>
              </a:cxn>
              <a:cxn ang="0">
                <a:pos x="connsiteX1" y="connsiteY1"/>
              </a:cxn>
              <a:cxn ang="0">
                <a:pos x="connsiteX2" y="connsiteY2"/>
              </a:cxn>
              <a:cxn ang="0">
                <a:pos x="connsiteX3" y="connsiteY3"/>
              </a:cxn>
            </a:cxnLst>
            <a:rect l="l" t="t" r="r" b="b"/>
            <a:pathLst>
              <a:path w="2527337" h="3111463">
                <a:moveTo>
                  <a:pt x="1907904" y="0"/>
                </a:moveTo>
                <a:lnTo>
                  <a:pt x="2527337" y="2418289"/>
                </a:lnTo>
                <a:lnTo>
                  <a:pt x="650940" y="3111463"/>
                </a:lnTo>
                <a:lnTo>
                  <a:pt x="0" y="461133"/>
                </a:lnTo>
                <a:close/>
              </a:path>
            </a:pathLst>
          </a:custGeom>
        </p:spPr>
      </p:pic>
    </p:spTree>
    <p:extLst>
      <p:ext uri="{BB962C8B-B14F-4D97-AF65-F5344CB8AC3E}">
        <p14:creationId xmlns:p14="http://schemas.microsoft.com/office/powerpoint/2010/main" val="3488448463"/>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9_Custom Layou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780E9D0-7682-4AC3-A046-65197214DD8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H="1">
            <a:off x="-1404990" y="1037359"/>
            <a:ext cx="8486186" cy="5657457"/>
          </a:xfrm>
          <a:prstGeom prst="rect">
            <a:avLst/>
          </a:prstGeom>
        </p:spPr>
      </p:pic>
      <p:pic>
        <p:nvPicPr>
          <p:cNvPr id="5" name="Picture 4">
            <a:extLst>
              <a:ext uri="{FF2B5EF4-FFF2-40B4-BE49-F238E27FC236}">
                <a16:creationId xmlns:a16="http://schemas.microsoft.com/office/drawing/2014/main" id="{86961AF6-347C-4125-8141-AA1535B5A51A}"/>
              </a:ext>
            </a:extLst>
          </p:cNvPr>
          <p:cNvPicPr>
            <a:picLocks noChangeAspect="1"/>
          </p:cNvPicPr>
          <p:nvPr userDrawn="1"/>
        </p:nvPicPr>
        <p:blipFill>
          <a:blip r:embed="rId3">
            <a:extLst>
              <a:ext uri="{28A0092B-C50C-407E-A947-70E740481C1C}">
                <a14:useLocalDpi xmlns:a14="http://schemas.microsoft.com/office/drawing/2010/main" val="0"/>
              </a:ext>
            </a:extLst>
          </a:blip>
          <a:srcRect l="8001" t="24514" r="59561" b="25296"/>
          <a:stretch>
            <a:fillRect/>
          </a:stretch>
        </p:blipFill>
        <p:spPr>
          <a:xfrm>
            <a:off x="975485" y="1681205"/>
            <a:ext cx="3954866" cy="3441979"/>
          </a:xfrm>
          <a:custGeom>
            <a:avLst/>
            <a:gdLst>
              <a:gd name="connsiteX0" fmla="*/ 0 w 3954866"/>
              <a:gd name="connsiteY0" fmla="*/ 0 h 3441979"/>
              <a:gd name="connsiteX1" fmla="*/ 2038517 w 3954866"/>
              <a:gd name="connsiteY1" fmla="*/ 125028 h 3441979"/>
              <a:gd name="connsiteX2" fmla="*/ 3954866 w 3954866"/>
              <a:gd name="connsiteY2" fmla="*/ 3168706 h 3441979"/>
              <a:gd name="connsiteX3" fmla="*/ 1633961 w 3954866"/>
              <a:gd name="connsiteY3" fmla="*/ 3441979 h 3441979"/>
            </a:gdLst>
            <a:ahLst/>
            <a:cxnLst>
              <a:cxn ang="0">
                <a:pos x="connsiteX0" y="connsiteY0"/>
              </a:cxn>
              <a:cxn ang="0">
                <a:pos x="connsiteX1" y="connsiteY1"/>
              </a:cxn>
              <a:cxn ang="0">
                <a:pos x="connsiteX2" y="connsiteY2"/>
              </a:cxn>
              <a:cxn ang="0">
                <a:pos x="connsiteX3" y="connsiteY3"/>
              </a:cxn>
            </a:cxnLst>
            <a:rect l="l" t="t" r="r" b="b"/>
            <a:pathLst>
              <a:path w="3954866" h="3441979">
                <a:moveTo>
                  <a:pt x="0" y="0"/>
                </a:moveTo>
                <a:lnTo>
                  <a:pt x="2038517" y="125028"/>
                </a:lnTo>
                <a:lnTo>
                  <a:pt x="3954866" y="3168706"/>
                </a:lnTo>
                <a:lnTo>
                  <a:pt x="1633961" y="3441979"/>
                </a:lnTo>
                <a:close/>
              </a:path>
            </a:pathLst>
          </a:custGeom>
        </p:spPr>
      </p:pic>
    </p:spTree>
    <p:extLst>
      <p:ext uri="{BB962C8B-B14F-4D97-AF65-F5344CB8AC3E}">
        <p14:creationId xmlns:p14="http://schemas.microsoft.com/office/powerpoint/2010/main" val="2406737636"/>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4_Title Slide">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D2B9F20-DA7C-46E7-A71F-E485C4910B12}"/>
              </a:ext>
            </a:extLst>
          </p:cNvPr>
          <p:cNvPicPr>
            <a:picLocks noChangeAspect="1"/>
          </p:cNvPicPr>
          <p:nvPr userDrawn="1"/>
        </p:nvPicPr>
        <p:blipFill>
          <a:blip r:embed="rId2">
            <a:extLst>
              <a:ext uri="{28A0092B-C50C-407E-A947-70E740481C1C}">
                <a14:useLocalDpi xmlns:a14="http://schemas.microsoft.com/office/drawing/2010/main" val="0"/>
              </a:ext>
            </a:extLst>
          </a:blip>
          <a:srcRect l="18663" t="15439" r="64793" b="38246"/>
          <a:stretch>
            <a:fillRect/>
          </a:stretch>
        </p:blipFill>
        <p:spPr>
          <a:xfrm>
            <a:off x="2275379" y="1058780"/>
            <a:ext cx="2017027" cy="3176337"/>
          </a:xfrm>
          <a:custGeom>
            <a:avLst/>
            <a:gdLst>
              <a:gd name="connsiteX0" fmla="*/ 0 w 2017027"/>
              <a:gd name="connsiteY0" fmla="*/ 0 h 3176337"/>
              <a:gd name="connsiteX1" fmla="*/ 2017027 w 2017027"/>
              <a:gd name="connsiteY1" fmla="*/ 0 h 3176337"/>
              <a:gd name="connsiteX2" fmla="*/ 2017027 w 2017027"/>
              <a:gd name="connsiteY2" fmla="*/ 3176337 h 3176337"/>
              <a:gd name="connsiteX3" fmla="*/ 0 w 2017027"/>
              <a:gd name="connsiteY3" fmla="*/ 3176337 h 3176337"/>
            </a:gdLst>
            <a:ahLst/>
            <a:cxnLst>
              <a:cxn ang="0">
                <a:pos x="connsiteX0" y="connsiteY0"/>
              </a:cxn>
              <a:cxn ang="0">
                <a:pos x="connsiteX1" y="connsiteY1"/>
              </a:cxn>
              <a:cxn ang="0">
                <a:pos x="connsiteX2" y="connsiteY2"/>
              </a:cxn>
              <a:cxn ang="0">
                <a:pos x="connsiteX3" y="connsiteY3"/>
              </a:cxn>
            </a:cxnLst>
            <a:rect l="l" t="t" r="r" b="b"/>
            <a:pathLst>
              <a:path w="2017027" h="3176337">
                <a:moveTo>
                  <a:pt x="0" y="0"/>
                </a:moveTo>
                <a:lnTo>
                  <a:pt x="2017027" y="0"/>
                </a:lnTo>
                <a:lnTo>
                  <a:pt x="2017027" y="3176337"/>
                </a:lnTo>
                <a:lnTo>
                  <a:pt x="0" y="3176337"/>
                </a:lnTo>
                <a:close/>
              </a:path>
            </a:pathLst>
          </a:custGeom>
        </p:spPr>
      </p:pic>
    </p:spTree>
    <p:extLst>
      <p:ext uri="{BB962C8B-B14F-4D97-AF65-F5344CB8AC3E}">
        <p14:creationId xmlns:p14="http://schemas.microsoft.com/office/powerpoint/2010/main" val="23460378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63_Blank">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20C97F3-D80B-485F-A283-D31A0C521E4A}"/>
              </a:ext>
            </a:extLst>
          </p:cNvPr>
          <p:cNvPicPr>
            <a:picLocks noChangeAspect="1"/>
          </p:cNvPicPr>
          <p:nvPr userDrawn="1"/>
        </p:nvPicPr>
        <p:blipFill>
          <a:blip r:embed="rId2">
            <a:extLst>
              <a:ext uri="{28A0092B-C50C-407E-A947-70E740481C1C}">
                <a14:useLocalDpi xmlns:a14="http://schemas.microsoft.com/office/drawing/2010/main" val="0"/>
              </a:ext>
            </a:extLst>
          </a:blip>
          <a:srcRect l="2330" t="3873" r="66519" b="54540"/>
          <a:stretch>
            <a:fillRect/>
          </a:stretch>
        </p:blipFill>
        <p:spPr>
          <a:xfrm>
            <a:off x="284068" y="265610"/>
            <a:ext cx="3797997" cy="2852052"/>
          </a:xfrm>
          <a:custGeom>
            <a:avLst/>
            <a:gdLst>
              <a:gd name="connsiteX0" fmla="*/ 0 w 3797997"/>
              <a:gd name="connsiteY0" fmla="*/ 0 h 2852052"/>
              <a:gd name="connsiteX1" fmla="*/ 3797997 w 3797997"/>
              <a:gd name="connsiteY1" fmla="*/ 0 h 2852052"/>
              <a:gd name="connsiteX2" fmla="*/ 3797997 w 3797997"/>
              <a:gd name="connsiteY2" fmla="*/ 2852052 h 2852052"/>
              <a:gd name="connsiteX3" fmla="*/ 0 w 3797997"/>
              <a:gd name="connsiteY3" fmla="*/ 2852052 h 2852052"/>
            </a:gdLst>
            <a:ahLst/>
            <a:cxnLst>
              <a:cxn ang="0">
                <a:pos x="connsiteX0" y="connsiteY0"/>
              </a:cxn>
              <a:cxn ang="0">
                <a:pos x="connsiteX1" y="connsiteY1"/>
              </a:cxn>
              <a:cxn ang="0">
                <a:pos x="connsiteX2" y="connsiteY2"/>
              </a:cxn>
              <a:cxn ang="0">
                <a:pos x="connsiteX3" y="connsiteY3"/>
              </a:cxn>
            </a:cxnLst>
            <a:rect l="l" t="t" r="r" b="b"/>
            <a:pathLst>
              <a:path w="3797997" h="2852052">
                <a:moveTo>
                  <a:pt x="0" y="0"/>
                </a:moveTo>
                <a:lnTo>
                  <a:pt x="3797997" y="0"/>
                </a:lnTo>
                <a:lnTo>
                  <a:pt x="3797997" y="2852052"/>
                </a:lnTo>
                <a:lnTo>
                  <a:pt x="0" y="2852052"/>
                </a:lnTo>
                <a:close/>
              </a:path>
            </a:pathLst>
          </a:custGeom>
        </p:spPr>
      </p:pic>
      <p:pic>
        <p:nvPicPr>
          <p:cNvPr id="10" name="Picture 9">
            <a:extLst>
              <a:ext uri="{FF2B5EF4-FFF2-40B4-BE49-F238E27FC236}">
                <a16:creationId xmlns:a16="http://schemas.microsoft.com/office/drawing/2014/main" id="{D154A664-5180-4AAF-8363-813382A6EADE}"/>
              </a:ext>
            </a:extLst>
          </p:cNvPr>
          <p:cNvPicPr>
            <a:picLocks noChangeAspect="1"/>
          </p:cNvPicPr>
          <p:nvPr userDrawn="1"/>
        </p:nvPicPr>
        <p:blipFill>
          <a:blip r:embed="rId2">
            <a:extLst>
              <a:ext uri="{28A0092B-C50C-407E-A947-70E740481C1C}">
                <a14:useLocalDpi xmlns:a14="http://schemas.microsoft.com/office/drawing/2010/main" val="0"/>
              </a:ext>
            </a:extLst>
          </a:blip>
          <a:srcRect l="34424" t="3873" r="34424" b="54540"/>
          <a:stretch>
            <a:fillRect/>
          </a:stretch>
        </p:blipFill>
        <p:spPr>
          <a:xfrm>
            <a:off x="4197003" y="265610"/>
            <a:ext cx="3797997" cy="2852052"/>
          </a:xfrm>
          <a:custGeom>
            <a:avLst/>
            <a:gdLst>
              <a:gd name="connsiteX0" fmla="*/ 0 w 3797997"/>
              <a:gd name="connsiteY0" fmla="*/ 0 h 2852052"/>
              <a:gd name="connsiteX1" fmla="*/ 3797997 w 3797997"/>
              <a:gd name="connsiteY1" fmla="*/ 0 h 2852052"/>
              <a:gd name="connsiteX2" fmla="*/ 3797997 w 3797997"/>
              <a:gd name="connsiteY2" fmla="*/ 2852052 h 2852052"/>
              <a:gd name="connsiteX3" fmla="*/ 0 w 3797997"/>
              <a:gd name="connsiteY3" fmla="*/ 2852052 h 2852052"/>
            </a:gdLst>
            <a:ahLst/>
            <a:cxnLst>
              <a:cxn ang="0">
                <a:pos x="connsiteX0" y="connsiteY0"/>
              </a:cxn>
              <a:cxn ang="0">
                <a:pos x="connsiteX1" y="connsiteY1"/>
              </a:cxn>
              <a:cxn ang="0">
                <a:pos x="connsiteX2" y="connsiteY2"/>
              </a:cxn>
              <a:cxn ang="0">
                <a:pos x="connsiteX3" y="connsiteY3"/>
              </a:cxn>
            </a:cxnLst>
            <a:rect l="l" t="t" r="r" b="b"/>
            <a:pathLst>
              <a:path w="3797997" h="2852052">
                <a:moveTo>
                  <a:pt x="0" y="0"/>
                </a:moveTo>
                <a:lnTo>
                  <a:pt x="3797997" y="0"/>
                </a:lnTo>
                <a:lnTo>
                  <a:pt x="3797997" y="2852052"/>
                </a:lnTo>
                <a:lnTo>
                  <a:pt x="0" y="2852052"/>
                </a:lnTo>
                <a:close/>
              </a:path>
            </a:pathLst>
          </a:custGeom>
        </p:spPr>
      </p:pic>
      <p:pic>
        <p:nvPicPr>
          <p:cNvPr id="13" name="Picture 12">
            <a:extLst>
              <a:ext uri="{FF2B5EF4-FFF2-40B4-BE49-F238E27FC236}">
                <a16:creationId xmlns:a16="http://schemas.microsoft.com/office/drawing/2014/main" id="{4906BF28-7D22-41E4-BDC1-B1CD50670E11}"/>
              </a:ext>
            </a:extLst>
          </p:cNvPr>
          <p:cNvPicPr>
            <a:picLocks noChangeAspect="1"/>
          </p:cNvPicPr>
          <p:nvPr userDrawn="1"/>
        </p:nvPicPr>
        <p:blipFill>
          <a:blip r:embed="rId2">
            <a:extLst>
              <a:ext uri="{28A0092B-C50C-407E-A947-70E740481C1C}">
                <a14:useLocalDpi xmlns:a14="http://schemas.microsoft.com/office/drawing/2010/main" val="0"/>
              </a:ext>
            </a:extLst>
          </a:blip>
          <a:srcRect l="66519" t="3873" r="2330" b="54540"/>
          <a:stretch>
            <a:fillRect/>
          </a:stretch>
        </p:blipFill>
        <p:spPr>
          <a:xfrm>
            <a:off x="8109938" y="265610"/>
            <a:ext cx="3797997" cy="2852052"/>
          </a:xfrm>
          <a:custGeom>
            <a:avLst/>
            <a:gdLst>
              <a:gd name="connsiteX0" fmla="*/ 0 w 3797997"/>
              <a:gd name="connsiteY0" fmla="*/ 0 h 2852052"/>
              <a:gd name="connsiteX1" fmla="*/ 3797997 w 3797997"/>
              <a:gd name="connsiteY1" fmla="*/ 0 h 2852052"/>
              <a:gd name="connsiteX2" fmla="*/ 3797997 w 3797997"/>
              <a:gd name="connsiteY2" fmla="*/ 2852052 h 2852052"/>
              <a:gd name="connsiteX3" fmla="*/ 0 w 3797997"/>
              <a:gd name="connsiteY3" fmla="*/ 2852052 h 2852052"/>
            </a:gdLst>
            <a:ahLst/>
            <a:cxnLst>
              <a:cxn ang="0">
                <a:pos x="connsiteX0" y="connsiteY0"/>
              </a:cxn>
              <a:cxn ang="0">
                <a:pos x="connsiteX1" y="connsiteY1"/>
              </a:cxn>
              <a:cxn ang="0">
                <a:pos x="connsiteX2" y="connsiteY2"/>
              </a:cxn>
              <a:cxn ang="0">
                <a:pos x="connsiteX3" y="connsiteY3"/>
              </a:cxn>
            </a:cxnLst>
            <a:rect l="l" t="t" r="r" b="b"/>
            <a:pathLst>
              <a:path w="3797997" h="2852052">
                <a:moveTo>
                  <a:pt x="0" y="0"/>
                </a:moveTo>
                <a:lnTo>
                  <a:pt x="3797997" y="0"/>
                </a:lnTo>
                <a:lnTo>
                  <a:pt x="3797997" y="2852052"/>
                </a:lnTo>
                <a:lnTo>
                  <a:pt x="0" y="2852052"/>
                </a:lnTo>
                <a:close/>
              </a:path>
            </a:pathLst>
          </a:custGeom>
        </p:spPr>
      </p:pic>
    </p:spTree>
    <p:extLst>
      <p:ext uri="{BB962C8B-B14F-4D97-AF65-F5344CB8AC3E}">
        <p14:creationId xmlns:p14="http://schemas.microsoft.com/office/powerpoint/2010/main" val="25950042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6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0874290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6AFBFF8-ED9B-4979-979F-4C9D61D838AD}"/>
              </a:ext>
            </a:extLst>
          </p:cNvPr>
          <p:cNvPicPr>
            <a:picLocks noChangeAspect="1"/>
          </p:cNvPicPr>
          <p:nvPr userDrawn="1"/>
        </p:nvPicPr>
        <p:blipFill>
          <a:blip r:embed="rId2">
            <a:extLst>
              <a:ext uri="{28A0092B-C50C-407E-A947-70E740481C1C}">
                <a14:useLocalDpi xmlns:a14="http://schemas.microsoft.com/office/drawing/2010/main" val="0"/>
              </a:ext>
            </a:extLst>
          </a:blip>
          <a:srcRect b="30667"/>
          <a:stretch>
            <a:fillRect/>
          </a:stretch>
        </p:blipFill>
        <p:spPr>
          <a:xfrm>
            <a:off x="1" y="1"/>
            <a:ext cx="12191999" cy="4754879"/>
          </a:xfrm>
          <a:custGeom>
            <a:avLst/>
            <a:gdLst>
              <a:gd name="connsiteX0" fmla="*/ 0 w 12191999"/>
              <a:gd name="connsiteY0" fmla="*/ 0 h 4754879"/>
              <a:gd name="connsiteX1" fmla="*/ 12191999 w 12191999"/>
              <a:gd name="connsiteY1" fmla="*/ 0 h 4754879"/>
              <a:gd name="connsiteX2" fmla="*/ 12191999 w 12191999"/>
              <a:gd name="connsiteY2" fmla="*/ 4754879 h 4754879"/>
              <a:gd name="connsiteX3" fmla="*/ 0 w 12191999"/>
              <a:gd name="connsiteY3" fmla="*/ 4754879 h 4754879"/>
            </a:gdLst>
            <a:ahLst/>
            <a:cxnLst>
              <a:cxn ang="0">
                <a:pos x="connsiteX0" y="connsiteY0"/>
              </a:cxn>
              <a:cxn ang="0">
                <a:pos x="connsiteX1" y="connsiteY1"/>
              </a:cxn>
              <a:cxn ang="0">
                <a:pos x="connsiteX2" y="connsiteY2"/>
              </a:cxn>
              <a:cxn ang="0">
                <a:pos x="connsiteX3" y="connsiteY3"/>
              </a:cxn>
            </a:cxnLst>
            <a:rect l="l" t="t" r="r" b="b"/>
            <a:pathLst>
              <a:path w="12191999" h="4754879">
                <a:moveTo>
                  <a:pt x="0" y="0"/>
                </a:moveTo>
                <a:lnTo>
                  <a:pt x="12191999" y="0"/>
                </a:lnTo>
                <a:lnTo>
                  <a:pt x="12191999" y="4754879"/>
                </a:lnTo>
                <a:lnTo>
                  <a:pt x="0" y="4754879"/>
                </a:lnTo>
                <a:close/>
              </a:path>
            </a:pathLst>
          </a:custGeom>
        </p:spPr>
      </p:pic>
    </p:spTree>
    <p:extLst>
      <p:ext uri="{BB962C8B-B14F-4D97-AF65-F5344CB8AC3E}">
        <p14:creationId xmlns:p14="http://schemas.microsoft.com/office/powerpoint/2010/main" val="18986515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93504A9-E7DF-443F-9E10-51DE00272FBD}"/>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a:xfrm>
            <a:off x="1" y="1"/>
            <a:ext cx="12191999" cy="6857999"/>
          </a:xfrm>
          <a:custGeom>
            <a:avLst/>
            <a:gdLst>
              <a:gd name="connsiteX0" fmla="*/ 0 w 12191999"/>
              <a:gd name="connsiteY0" fmla="*/ 0 h 6857999"/>
              <a:gd name="connsiteX1" fmla="*/ 12191999 w 12191999"/>
              <a:gd name="connsiteY1" fmla="*/ 0 h 6857999"/>
              <a:gd name="connsiteX2" fmla="*/ 12191999 w 12191999"/>
              <a:gd name="connsiteY2" fmla="*/ 6857999 h 6857999"/>
              <a:gd name="connsiteX3" fmla="*/ 0 w 12191999"/>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12191999" h="6857999">
                <a:moveTo>
                  <a:pt x="0" y="0"/>
                </a:moveTo>
                <a:lnTo>
                  <a:pt x="12191999" y="0"/>
                </a:lnTo>
                <a:lnTo>
                  <a:pt x="12191999" y="6857999"/>
                </a:lnTo>
                <a:lnTo>
                  <a:pt x="0" y="6857999"/>
                </a:lnTo>
                <a:close/>
              </a:path>
            </a:pathLst>
          </a:custGeom>
        </p:spPr>
      </p:pic>
    </p:spTree>
    <p:extLst>
      <p:ext uri="{BB962C8B-B14F-4D97-AF65-F5344CB8AC3E}">
        <p14:creationId xmlns:p14="http://schemas.microsoft.com/office/powerpoint/2010/main" val="28151988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FC38668-C07C-4515-8975-87E0EAA70AB8}"/>
              </a:ext>
            </a:extLst>
          </p:cNvPr>
          <p:cNvPicPr>
            <a:picLocks noChangeAspect="1"/>
          </p:cNvPicPr>
          <p:nvPr userDrawn="1"/>
        </p:nvPicPr>
        <p:blipFill>
          <a:blip r:embed="rId2">
            <a:extLst>
              <a:ext uri="{28A0092B-C50C-407E-A947-70E740481C1C}">
                <a14:useLocalDpi xmlns:a14="http://schemas.microsoft.com/office/drawing/2010/main" val="0"/>
              </a:ext>
            </a:extLst>
          </a:blip>
          <a:srcRect l="32120"/>
          <a:stretch>
            <a:fillRect/>
          </a:stretch>
        </p:blipFill>
        <p:spPr>
          <a:xfrm>
            <a:off x="3916016" y="1"/>
            <a:ext cx="8275984" cy="6857999"/>
          </a:xfrm>
          <a:custGeom>
            <a:avLst/>
            <a:gdLst>
              <a:gd name="connsiteX0" fmla="*/ 5014294 w 8275984"/>
              <a:gd name="connsiteY0" fmla="*/ 0 h 6857999"/>
              <a:gd name="connsiteX1" fmla="*/ 8275984 w 8275984"/>
              <a:gd name="connsiteY1" fmla="*/ 0 h 6857999"/>
              <a:gd name="connsiteX2" fmla="*/ 8275984 w 8275984"/>
              <a:gd name="connsiteY2" fmla="*/ 2519354 h 6857999"/>
              <a:gd name="connsiteX3" fmla="*/ 5103740 w 8275984"/>
              <a:gd name="connsiteY3" fmla="*/ 6857999 h 6857999"/>
              <a:gd name="connsiteX4" fmla="*/ 0 w 8275984"/>
              <a:gd name="connsiteY4" fmla="*/ 6857999 h 685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75984" h="6857999">
                <a:moveTo>
                  <a:pt x="5014294" y="0"/>
                </a:moveTo>
                <a:lnTo>
                  <a:pt x="8275984" y="0"/>
                </a:lnTo>
                <a:lnTo>
                  <a:pt x="8275984" y="2519354"/>
                </a:lnTo>
                <a:lnTo>
                  <a:pt x="5103740" y="6857999"/>
                </a:lnTo>
                <a:lnTo>
                  <a:pt x="0" y="6857999"/>
                </a:lnTo>
                <a:close/>
              </a:path>
            </a:pathLst>
          </a:custGeom>
        </p:spPr>
      </p:pic>
    </p:spTree>
    <p:extLst>
      <p:ext uri="{BB962C8B-B14F-4D97-AF65-F5344CB8AC3E}">
        <p14:creationId xmlns:p14="http://schemas.microsoft.com/office/powerpoint/2010/main" val="12782695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6C215A04-094A-4E17-9134-05E63036F259}"/>
              </a:ext>
            </a:extLst>
          </p:cNvPr>
          <p:cNvPicPr>
            <a:picLocks noChangeAspect="1"/>
          </p:cNvPicPr>
          <p:nvPr userDrawn="1"/>
        </p:nvPicPr>
        <p:blipFill>
          <a:blip r:embed="rId2">
            <a:extLst>
              <a:ext uri="{28A0092B-C50C-407E-A947-70E740481C1C}">
                <a14:useLocalDpi xmlns:a14="http://schemas.microsoft.com/office/drawing/2010/main" val="0"/>
              </a:ext>
            </a:extLst>
          </a:blip>
          <a:srcRect l="1955" t="44348" r="52716"/>
          <a:stretch>
            <a:fillRect/>
          </a:stretch>
        </p:blipFill>
        <p:spPr>
          <a:xfrm>
            <a:off x="238344" y="3041374"/>
            <a:ext cx="5526547" cy="3816626"/>
          </a:xfrm>
          <a:custGeom>
            <a:avLst/>
            <a:gdLst>
              <a:gd name="connsiteX0" fmla="*/ 2767555 w 5526547"/>
              <a:gd name="connsiteY0" fmla="*/ 4 h 3816626"/>
              <a:gd name="connsiteX1" fmla="*/ 4448724 w 5526547"/>
              <a:gd name="connsiteY1" fmla="*/ 573590 h 3816626"/>
              <a:gd name="connsiteX2" fmla="*/ 5394714 w 5526547"/>
              <a:gd name="connsiteY2" fmla="*/ 3606009 h 3816626"/>
              <a:gd name="connsiteX3" fmla="*/ 5317251 w 5526547"/>
              <a:gd name="connsiteY3" fmla="*/ 3816626 h 3816626"/>
              <a:gd name="connsiteX4" fmla="*/ 285112 w 5526547"/>
              <a:gd name="connsiteY4" fmla="*/ 3816626 h 3816626"/>
              <a:gd name="connsiteX5" fmla="*/ 208889 w 5526547"/>
              <a:gd name="connsiteY5" fmla="*/ 3816508 h 3816626"/>
              <a:gd name="connsiteX6" fmla="*/ 1084617 w 5526547"/>
              <a:gd name="connsiteY6" fmla="*/ 568379 h 3816626"/>
              <a:gd name="connsiteX7" fmla="*/ 2767555 w 5526547"/>
              <a:gd name="connsiteY7" fmla="*/ 4 h 3816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26547" h="3816626">
                <a:moveTo>
                  <a:pt x="2767555" y="4"/>
                </a:moveTo>
                <a:cubicBezTo>
                  <a:pt x="3360543" y="923"/>
                  <a:pt x="3953236" y="192168"/>
                  <a:pt x="4448724" y="573590"/>
                </a:cubicBezTo>
                <a:cubicBezTo>
                  <a:pt x="5377764" y="1288756"/>
                  <a:pt x="5747887" y="2505332"/>
                  <a:pt x="5394714" y="3606009"/>
                </a:cubicBezTo>
                <a:lnTo>
                  <a:pt x="5317251" y="3816626"/>
                </a:lnTo>
                <a:lnTo>
                  <a:pt x="285112" y="3816626"/>
                </a:lnTo>
                <a:lnTo>
                  <a:pt x="208889" y="3816508"/>
                </a:lnTo>
                <a:cubicBezTo>
                  <a:pt x="-267899" y="2660378"/>
                  <a:pt x="91284" y="1328149"/>
                  <a:pt x="1084617" y="568379"/>
                </a:cubicBezTo>
                <a:cubicBezTo>
                  <a:pt x="1581284" y="188494"/>
                  <a:pt x="2174567" y="-914"/>
                  <a:pt x="2767555" y="4"/>
                </a:cubicBezTo>
                <a:close/>
              </a:path>
            </a:pathLst>
          </a:custGeom>
        </p:spPr>
      </p:pic>
      <p:pic>
        <p:nvPicPr>
          <p:cNvPr id="9" name="Picture 8">
            <a:extLst>
              <a:ext uri="{FF2B5EF4-FFF2-40B4-BE49-F238E27FC236}">
                <a16:creationId xmlns:a16="http://schemas.microsoft.com/office/drawing/2014/main" id="{4A6CAFA3-FB81-4A6A-ACC0-6C095D3F81D6}"/>
              </a:ext>
            </a:extLst>
          </p:cNvPr>
          <p:cNvPicPr>
            <a:picLocks noChangeAspect="1"/>
          </p:cNvPicPr>
          <p:nvPr userDrawn="1"/>
        </p:nvPicPr>
        <p:blipFill>
          <a:blip r:embed="rId2">
            <a:extLst>
              <a:ext uri="{28A0092B-C50C-407E-A947-70E740481C1C}">
                <a14:useLocalDpi xmlns:a14="http://schemas.microsoft.com/office/drawing/2010/main" val="0"/>
              </a:ext>
            </a:extLst>
          </a:blip>
          <a:srcRect l="52770" t="80" r="1901" b="44155"/>
          <a:stretch>
            <a:fillRect/>
          </a:stretch>
        </p:blipFill>
        <p:spPr>
          <a:xfrm>
            <a:off x="6433734" y="5463"/>
            <a:ext cx="5526546" cy="3824415"/>
          </a:xfrm>
          <a:custGeom>
            <a:avLst/>
            <a:gdLst>
              <a:gd name="connsiteX0" fmla="*/ 5314385 w 5526546"/>
              <a:gd name="connsiteY0" fmla="*/ 0 h 3824415"/>
              <a:gd name="connsiteX1" fmla="*/ 4448723 w 5526546"/>
              <a:gd name="connsiteY1" fmla="*/ 3250826 h 3824415"/>
              <a:gd name="connsiteX2" fmla="*/ 1084617 w 5526546"/>
              <a:gd name="connsiteY2" fmla="*/ 3256037 h 3824415"/>
              <a:gd name="connsiteX3" fmla="*/ 208889 w 5526546"/>
              <a:gd name="connsiteY3" fmla="*/ 7908 h 3824415"/>
            </a:gdLst>
            <a:ahLst/>
            <a:cxnLst>
              <a:cxn ang="0">
                <a:pos x="connsiteX0" y="connsiteY0"/>
              </a:cxn>
              <a:cxn ang="0">
                <a:pos x="connsiteX1" y="connsiteY1"/>
              </a:cxn>
              <a:cxn ang="0">
                <a:pos x="connsiteX2" y="connsiteY2"/>
              </a:cxn>
              <a:cxn ang="0">
                <a:pos x="connsiteX3" y="connsiteY3"/>
              </a:cxn>
            </a:cxnLst>
            <a:rect l="l" t="t" r="r" b="b"/>
            <a:pathLst>
              <a:path w="5526546" h="3824415">
                <a:moveTo>
                  <a:pt x="5314385" y="0"/>
                </a:moveTo>
                <a:cubicBezTo>
                  <a:pt x="5794752" y="1154646"/>
                  <a:pt x="5439699" y="2487982"/>
                  <a:pt x="4448723" y="3250826"/>
                </a:cubicBezTo>
                <a:cubicBezTo>
                  <a:pt x="3457749" y="4013670"/>
                  <a:pt x="2077950" y="4015807"/>
                  <a:pt x="1084617" y="3256037"/>
                </a:cubicBezTo>
                <a:cubicBezTo>
                  <a:pt x="91283" y="2496267"/>
                  <a:pt x="-267899" y="1164038"/>
                  <a:pt x="208889" y="7908"/>
                </a:cubicBezTo>
                <a:close/>
              </a:path>
            </a:pathLst>
          </a:custGeom>
        </p:spPr>
      </p:pic>
    </p:spTree>
    <p:extLst>
      <p:ext uri="{BB962C8B-B14F-4D97-AF65-F5344CB8AC3E}">
        <p14:creationId xmlns:p14="http://schemas.microsoft.com/office/powerpoint/2010/main" val="39118511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4_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ED7C162-D921-4DEB-924E-E0B0BD203958}"/>
              </a:ext>
            </a:extLst>
          </p:cNvPr>
          <p:cNvPicPr>
            <a:picLocks noChangeAspect="1"/>
          </p:cNvPicPr>
          <p:nvPr userDrawn="1"/>
        </p:nvPicPr>
        <p:blipFill>
          <a:blip r:embed="rId2">
            <a:extLst>
              <a:ext uri="{28A0092B-C50C-407E-A947-70E740481C1C}">
                <a14:useLocalDpi xmlns:a14="http://schemas.microsoft.com/office/drawing/2010/main" val="0"/>
              </a:ext>
            </a:extLst>
          </a:blip>
          <a:srcRect l="32909" t="5128" r="32909" b="34103"/>
          <a:stretch>
            <a:fillRect/>
          </a:stretch>
        </p:blipFill>
        <p:spPr>
          <a:xfrm>
            <a:off x="4012223" y="351692"/>
            <a:ext cx="4167554" cy="4167554"/>
          </a:xfrm>
          <a:custGeom>
            <a:avLst/>
            <a:gdLst>
              <a:gd name="connsiteX0" fmla="*/ 2083777 w 4167554"/>
              <a:gd name="connsiteY0" fmla="*/ 0 h 4167554"/>
              <a:gd name="connsiteX1" fmla="*/ 4167554 w 4167554"/>
              <a:gd name="connsiteY1" fmla="*/ 2083777 h 4167554"/>
              <a:gd name="connsiteX2" fmla="*/ 2083777 w 4167554"/>
              <a:gd name="connsiteY2" fmla="*/ 4167554 h 4167554"/>
              <a:gd name="connsiteX3" fmla="*/ 0 w 4167554"/>
              <a:gd name="connsiteY3" fmla="*/ 2083777 h 4167554"/>
              <a:gd name="connsiteX4" fmla="*/ 2083777 w 4167554"/>
              <a:gd name="connsiteY4" fmla="*/ 0 h 41675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67554" h="4167554">
                <a:moveTo>
                  <a:pt x="2083777" y="0"/>
                </a:moveTo>
                <a:cubicBezTo>
                  <a:pt x="3234615" y="0"/>
                  <a:pt x="4167554" y="932939"/>
                  <a:pt x="4167554" y="2083777"/>
                </a:cubicBezTo>
                <a:cubicBezTo>
                  <a:pt x="4167554" y="3234615"/>
                  <a:pt x="3234615" y="4167554"/>
                  <a:pt x="2083777" y="4167554"/>
                </a:cubicBezTo>
                <a:cubicBezTo>
                  <a:pt x="932939" y="4167554"/>
                  <a:pt x="0" y="3234615"/>
                  <a:pt x="0" y="2083777"/>
                </a:cubicBezTo>
                <a:cubicBezTo>
                  <a:pt x="0" y="932939"/>
                  <a:pt x="932939" y="0"/>
                  <a:pt x="2083777" y="0"/>
                </a:cubicBezTo>
                <a:close/>
              </a:path>
            </a:pathLst>
          </a:custGeom>
        </p:spPr>
      </p:pic>
    </p:spTree>
    <p:extLst>
      <p:ext uri="{BB962C8B-B14F-4D97-AF65-F5344CB8AC3E}">
        <p14:creationId xmlns:p14="http://schemas.microsoft.com/office/powerpoint/2010/main" val="37447507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53F52D6-5A40-47BB-81A2-08738426F363}"/>
              </a:ext>
            </a:extLst>
          </p:cNvPr>
          <p:cNvPicPr>
            <a:picLocks noChangeAspect="1"/>
          </p:cNvPicPr>
          <p:nvPr userDrawn="1"/>
        </p:nvPicPr>
        <p:blipFill>
          <a:blip r:embed="rId2">
            <a:extLst>
              <a:ext uri="{28A0092B-C50C-407E-A947-70E740481C1C}">
                <a14:useLocalDpi xmlns:a14="http://schemas.microsoft.com/office/drawing/2010/main" val="0"/>
              </a:ext>
            </a:extLst>
          </a:blip>
          <a:srcRect l="24138" t="37618" r="11608" b="35299"/>
          <a:stretch>
            <a:fillRect/>
          </a:stretch>
        </p:blipFill>
        <p:spPr>
          <a:xfrm>
            <a:off x="2942850" y="2579873"/>
            <a:ext cx="7833882" cy="1857331"/>
          </a:xfrm>
          <a:custGeom>
            <a:avLst/>
            <a:gdLst>
              <a:gd name="connsiteX0" fmla="*/ 0 w 7833882"/>
              <a:gd name="connsiteY0" fmla="*/ 0 h 1857331"/>
              <a:gd name="connsiteX1" fmla="*/ 7833882 w 7833882"/>
              <a:gd name="connsiteY1" fmla="*/ 0 h 1857331"/>
              <a:gd name="connsiteX2" fmla="*/ 7833882 w 7833882"/>
              <a:gd name="connsiteY2" fmla="*/ 1857331 h 1857331"/>
              <a:gd name="connsiteX3" fmla="*/ 0 w 7833882"/>
              <a:gd name="connsiteY3" fmla="*/ 1857331 h 1857331"/>
            </a:gdLst>
            <a:ahLst/>
            <a:cxnLst>
              <a:cxn ang="0">
                <a:pos x="connsiteX0" y="connsiteY0"/>
              </a:cxn>
              <a:cxn ang="0">
                <a:pos x="connsiteX1" y="connsiteY1"/>
              </a:cxn>
              <a:cxn ang="0">
                <a:pos x="connsiteX2" y="connsiteY2"/>
              </a:cxn>
              <a:cxn ang="0">
                <a:pos x="connsiteX3" y="connsiteY3"/>
              </a:cxn>
            </a:cxnLst>
            <a:rect l="l" t="t" r="r" b="b"/>
            <a:pathLst>
              <a:path w="7833882" h="1857331">
                <a:moveTo>
                  <a:pt x="0" y="0"/>
                </a:moveTo>
                <a:lnTo>
                  <a:pt x="7833882" y="0"/>
                </a:lnTo>
                <a:lnTo>
                  <a:pt x="7833882" y="1857331"/>
                </a:lnTo>
                <a:lnTo>
                  <a:pt x="0" y="1857331"/>
                </a:lnTo>
                <a:close/>
              </a:path>
            </a:pathLst>
          </a:custGeom>
        </p:spPr>
      </p:pic>
    </p:spTree>
    <p:extLst>
      <p:ext uri="{BB962C8B-B14F-4D97-AF65-F5344CB8AC3E}">
        <p14:creationId xmlns:p14="http://schemas.microsoft.com/office/powerpoint/2010/main" val="7077077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91EFE9A-7B8F-4029-90DB-A72C35716796}"/>
              </a:ext>
            </a:extLst>
          </p:cNvPr>
          <p:cNvPicPr>
            <a:picLocks noChangeAspect="1"/>
          </p:cNvPicPr>
          <p:nvPr userDrawn="1"/>
        </p:nvPicPr>
        <p:blipFill>
          <a:blip r:embed="rId2">
            <a:extLst>
              <a:ext uri="{28A0092B-C50C-407E-A947-70E740481C1C}">
                <a14:useLocalDpi xmlns:a14="http://schemas.microsoft.com/office/drawing/2010/main" val="0"/>
              </a:ext>
            </a:extLst>
          </a:blip>
          <a:srcRect l="44464" t="8561" r="7054" b="8562"/>
          <a:stretch>
            <a:fillRect/>
          </a:stretch>
        </p:blipFill>
        <p:spPr>
          <a:xfrm>
            <a:off x="5421087" y="587147"/>
            <a:ext cx="5910942" cy="5683704"/>
          </a:xfrm>
          <a:custGeom>
            <a:avLst/>
            <a:gdLst>
              <a:gd name="connsiteX0" fmla="*/ 2794905 w 5910942"/>
              <a:gd name="connsiteY0" fmla="*/ 4063095 h 5683704"/>
              <a:gd name="connsiteX1" fmla="*/ 3452130 w 5910942"/>
              <a:gd name="connsiteY1" fmla="*/ 4720320 h 5683704"/>
              <a:gd name="connsiteX2" fmla="*/ 2794905 w 5910942"/>
              <a:gd name="connsiteY2" fmla="*/ 5377545 h 5683704"/>
              <a:gd name="connsiteX3" fmla="*/ 2137680 w 5910942"/>
              <a:gd name="connsiteY3" fmla="*/ 4720320 h 5683704"/>
              <a:gd name="connsiteX4" fmla="*/ 4766580 w 5910942"/>
              <a:gd name="connsiteY4" fmla="*/ 4004584 h 5683704"/>
              <a:gd name="connsiteX5" fmla="*/ 5606140 w 5910942"/>
              <a:gd name="connsiteY5" fmla="*/ 4844144 h 5683704"/>
              <a:gd name="connsiteX6" fmla="*/ 4766580 w 5910942"/>
              <a:gd name="connsiteY6" fmla="*/ 5683704 h 5683704"/>
              <a:gd name="connsiteX7" fmla="*/ 3927020 w 5910942"/>
              <a:gd name="connsiteY7" fmla="*/ 4844144 h 5683704"/>
              <a:gd name="connsiteX8" fmla="*/ 1507670 w 5910942"/>
              <a:gd name="connsiteY8" fmla="*/ 2781301 h 5683704"/>
              <a:gd name="connsiteX9" fmla="*/ 2696934 w 5910942"/>
              <a:gd name="connsiteY9" fmla="*/ 3970565 h 5683704"/>
              <a:gd name="connsiteX10" fmla="*/ 1507670 w 5910942"/>
              <a:gd name="connsiteY10" fmla="*/ 5159829 h 5683704"/>
              <a:gd name="connsiteX11" fmla="*/ 318406 w 5910942"/>
              <a:gd name="connsiteY11" fmla="*/ 3970565 h 5683704"/>
              <a:gd name="connsiteX12" fmla="*/ 832756 w 5910942"/>
              <a:gd name="connsiteY12" fmla="*/ 1643743 h 5683704"/>
              <a:gd name="connsiteX13" fmla="*/ 1665513 w 5910942"/>
              <a:gd name="connsiteY13" fmla="*/ 2476500 h 5683704"/>
              <a:gd name="connsiteX14" fmla="*/ 832756 w 5910942"/>
              <a:gd name="connsiteY14" fmla="*/ 3309257 h 5683704"/>
              <a:gd name="connsiteX15" fmla="*/ 0 w 5910942"/>
              <a:gd name="connsiteY15" fmla="*/ 2476500 h 5683704"/>
              <a:gd name="connsiteX16" fmla="*/ 3771899 w 5910942"/>
              <a:gd name="connsiteY16" fmla="*/ 566059 h 5683704"/>
              <a:gd name="connsiteX17" fmla="*/ 5910942 w 5910942"/>
              <a:gd name="connsiteY17" fmla="*/ 2705101 h 5683704"/>
              <a:gd name="connsiteX18" fmla="*/ 3771899 w 5910942"/>
              <a:gd name="connsiteY18" fmla="*/ 4844144 h 5683704"/>
              <a:gd name="connsiteX19" fmla="*/ 1632856 w 5910942"/>
              <a:gd name="connsiteY19" fmla="*/ 2705101 h 5683704"/>
              <a:gd name="connsiteX20" fmla="*/ 1763484 w 5910942"/>
              <a:gd name="connsiteY20" fmla="*/ 0 h 5683704"/>
              <a:gd name="connsiteX21" fmla="*/ 2952748 w 5910942"/>
              <a:gd name="connsiteY21" fmla="*/ 1189265 h 5683704"/>
              <a:gd name="connsiteX22" fmla="*/ 1763484 w 5910942"/>
              <a:gd name="connsiteY22" fmla="*/ 2378529 h 5683704"/>
              <a:gd name="connsiteX23" fmla="*/ 574219 w 5910942"/>
              <a:gd name="connsiteY23" fmla="*/ 1189265 h 5683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910942" h="5683704">
                <a:moveTo>
                  <a:pt x="2794905" y="4063095"/>
                </a:moveTo>
                <a:lnTo>
                  <a:pt x="3452130" y="4720320"/>
                </a:lnTo>
                <a:lnTo>
                  <a:pt x="2794905" y="5377545"/>
                </a:lnTo>
                <a:lnTo>
                  <a:pt x="2137680" y="4720320"/>
                </a:lnTo>
                <a:close/>
                <a:moveTo>
                  <a:pt x="4766580" y="4004584"/>
                </a:moveTo>
                <a:lnTo>
                  <a:pt x="5606140" y="4844144"/>
                </a:lnTo>
                <a:lnTo>
                  <a:pt x="4766580" y="5683704"/>
                </a:lnTo>
                <a:lnTo>
                  <a:pt x="3927020" y="4844144"/>
                </a:lnTo>
                <a:close/>
                <a:moveTo>
                  <a:pt x="1507670" y="2781301"/>
                </a:moveTo>
                <a:lnTo>
                  <a:pt x="2696934" y="3970565"/>
                </a:lnTo>
                <a:lnTo>
                  <a:pt x="1507670" y="5159829"/>
                </a:lnTo>
                <a:lnTo>
                  <a:pt x="318406" y="3970565"/>
                </a:lnTo>
                <a:close/>
                <a:moveTo>
                  <a:pt x="832756" y="1643743"/>
                </a:moveTo>
                <a:lnTo>
                  <a:pt x="1665513" y="2476500"/>
                </a:lnTo>
                <a:lnTo>
                  <a:pt x="832756" y="3309257"/>
                </a:lnTo>
                <a:lnTo>
                  <a:pt x="0" y="2476500"/>
                </a:lnTo>
                <a:close/>
                <a:moveTo>
                  <a:pt x="3771899" y="566059"/>
                </a:moveTo>
                <a:lnTo>
                  <a:pt x="5910942" y="2705101"/>
                </a:lnTo>
                <a:lnTo>
                  <a:pt x="3771899" y="4844144"/>
                </a:lnTo>
                <a:lnTo>
                  <a:pt x="1632856" y="2705101"/>
                </a:lnTo>
                <a:close/>
                <a:moveTo>
                  <a:pt x="1763484" y="0"/>
                </a:moveTo>
                <a:lnTo>
                  <a:pt x="2952748" y="1189265"/>
                </a:lnTo>
                <a:lnTo>
                  <a:pt x="1763484" y="2378529"/>
                </a:lnTo>
                <a:lnTo>
                  <a:pt x="574219" y="1189265"/>
                </a:lnTo>
                <a:close/>
              </a:path>
            </a:pathLst>
          </a:custGeom>
        </p:spPr>
      </p:pic>
    </p:spTree>
    <p:extLst>
      <p:ext uri="{BB962C8B-B14F-4D97-AF65-F5344CB8AC3E}">
        <p14:creationId xmlns:p14="http://schemas.microsoft.com/office/powerpoint/2010/main" val="29888932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6_Title Slide">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6374AD1B-91BD-485E-8E90-BD9A708B77B8}"/>
              </a:ext>
            </a:extLst>
          </p:cNvPr>
          <p:cNvPicPr>
            <a:picLocks noChangeAspect="1"/>
          </p:cNvPicPr>
          <p:nvPr userDrawn="1"/>
        </p:nvPicPr>
        <p:blipFill>
          <a:blip r:embed="rId2">
            <a:extLst>
              <a:ext uri="{28A0092B-C50C-407E-A947-70E740481C1C}">
                <a14:useLocalDpi xmlns:a14="http://schemas.microsoft.com/office/drawing/2010/main" val="0"/>
              </a:ext>
            </a:extLst>
          </a:blip>
          <a:srcRect l="9992" t="5633" r="72981" b="50361"/>
          <a:stretch>
            <a:fillRect/>
          </a:stretch>
        </p:blipFill>
        <p:spPr>
          <a:xfrm>
            <a:off x="1218199" y="386303"/>
            <a:ext cx="2075975" cy="3017921"/>
          </a:xfrm>
          <a:custGeom>
            <a:avLst/>
            <a:gdLst>
              <a:gd name="connsiteX0" fmla="*/ 0 w 2075975"/>
              <a:gd name="connsiteY0" fmla="*/ 0 h 3017921"/>
              <a:gd name="connsiteX1" fmla="*/ 2075975 w 2075975"/>
              <a:gd name="connsiteY1" fmla="*/ 0 h 3017921"/>
              <a:gd name="connsiteX2" fmla="*/ 2075975 w 2075975"/>
              <a:gd name="connsiteY2" fmla="*/ 3017921 h 3017921"/>
              <a:gd name="connsiteX3" fmla="*/ 0 w 2075975"/>
              <a:gd name="connsiteY3" fmla="*/ 3017921 h 3017921"/>
            </a:gdLst>
            <a:ahLst/>
            <a:cxnLst>
              <a:cxn ang="0">
                <a:pos x="connsiteX0" y="connsiteY0"/>
              </a:cxn>
              <a:cxn ang="0">
                <a:pos x="connsiteX1" y="connsiteY1"/>
              </a:cxn>
              <a:cxn ang="0">
                <a:pos x="connsiteX2" y="connsiteY2"/>
              </a:cxn>
              <a:cxn ang="0">
                <a:pos x="connsiteX3" y="connsiteY3"/>
              </a:cxn>
            </a:cxnLst>
            <a:rect l="l" t="t" r="r" b="b"/>
            <a:pathLst>
              <a:path w="2075975" h="3017921">
                <a:moveTo>
                  <a:pt x="0" y="0"/>
                </a:moveTo>
                <a:lnTo>
                  <a:pt x="2075975" y="0"/>
                </a:lnTo>
                <a:lnTo>
                  <a:pt x="2075975" y="3017921"/>
                </a:lnTo>
                <a:lnTo>
                  <a:pt x="0" y="3017921"/>
                </a:lnTo>
                <a:close/>
              </a:path>
            </a:pathLst>
          </a:custGeom>
        </p:spPr>
      </p:pic>
      <p:pic>
        <p:nvPicPr>
          <p:cNvPr id="11" name="Picture 10">
            <a:extLst>
              <a:ext uri="{FF2B5EF4-FFF2-40B4-BE49-F238E27FC236}">
                <a16:creationId xmlns:a16="http://schemas.microsoft.com/office/drawing/2014/main" id="{6CB3EABA-2CD5-42CE-873F-BD4F5B9C9692}"/>
              </a:ext>
            </a:extLst>
          </p:cNvPr>
          <p:cNvPicPr>
            <a:picLocks noChangeAspect="1"/>
          </p:cNvPicPr>
          <p:nvPr userDrawn="1"/>
        </p:nvPicPr>
        <p:blipFill>
          <a:blip r:embed="rId2">
            <a:extLst>
              <a:ext uri="{28A0092B-C50C-407E-A947-70E740481C1C}">
                <a14:useLocalDpi xmlns:a14="http://schemas.microsoft.com/office/drawing/2010/main" val="0"/>
              </a:ext>
            </a:extLst>
          </a:blip>
          <a:srcRect l="30988" t="15633" r="51984" b="40361"/>
          <a:stretch>
            <a:fillRect/>
          </a:stretch>
        </p:blipFill>
        <p:spPr>
          <a:xfrm>
            <a:off x="3778076" y="1072144"/>
            <a:ext cx="2075975" cy="3017921"/>
          </a:xfrm>
          <a:custGeom>
            <a:avLst/>
            <a:gdLst>
              <a:gd name="connsiteX0" fmla="*/ 0 w 2075975"/>
              <a:gd name="connsiteY0" fmla="*/ 0 h 3017921"/>
              <a:gd name="connsiteX1" fmla="*/ 2075975 w 2075975"/>
              <a:gd name="connsiteY1" fmla="*/ 0 h 3017921"/>
              <a:gd name="connsiteX2" fmla="*/ 2075975 w 2075975"/>
              <a:gd name="connsiteY2" fmla="*/ 3017921 h 3017921"/>
              <a:gd name="connsiteX3" fmla="*/ 0 w 2075975"/>
              <a:gd name="connsiteY3" fmla="*/ 3017921 h 3017921"/>
            </a:gdLst>
            <a:ahLst/>
            <a:cxnLst>
              <a:cxn ang="0">
                <a:pos x="connsiteX0" y="connsiteY0"/>
              </a:cxn>
              <a:cxn ang="0">
                <a:pos x="connsiteX1" y="connsiteY1"/>
              </a:cxn>
              <a:cxn ang="0">
                <a:pos x="connsiteX2" y="connsiteY2"/>
              </a:cxn>
              <a:cxn ang="0">
                <a:pos x="connsiteX3" y="connsiteY3"/>
              </a:cxn>
            </a:cxnLst>
            <a:rect l="l" t="t" r="r" b="b"/>
            <a:pathLst>
              <a:path w="2075975" h="3017921">
                <a:moveTo>
                  <a:pt x="0" y="0"/>
                </a:moveTo>
                <a:lnTo>
                  <a:pt x="2075975" y="0"/>
                </a:lnTo>
                <a:lnTo>
                  <a:pt x="2075975" y="3017921"/>
                </a:lnTo>
                <a:lnTo>
                  <a:pt x="0" y="3017921"/>
                </a:lnTo>
                <a:close/>
              </a:path>
            </a:pathLst>
          </a:custGeom>
        </p:spPr>
      </p:pic>
      <p:pic>
        <p:nvPicPr>
          <p:cNvPr id="14" name="Picture 13">
            <a:extLst>
              <a:ext uri="{FF2B5EF4-FFF2-40B4-BE49-F238E27FC236}">
                <a16:creationId xmlns:a16="http://schemas.microsoft.com/office/drawing/2014/main" id="{A1F42B9C-4801-4FC5-98B0-65BBAC077823}"/>
              </a:ext>
            </a:extLst>
          </p:cNvPr>
          <p:cNvPicPr>
            <a:picLocks noChangeAspect="1"/>
          </p:cNvPicPr>
          <p:nvPr userDrawn="1"/>
        </p:nvPicPr>
        <p:blipFill>
          <a:blip r:embed="rId2">
            <a:extLst>
              <a:ext uri="{28A0092B-C50C-407E-A947-70E740481C1C}">
                <a14:useLocalDpi xmlns:a14="http://schemas.microsoft.com/office/drawing/2010/main" val="0"/>
              </a:ext>
            </a:extLst>
          </a:blip>
          <a:srcRect l="51985" t="5633" r="30988" b="50361"/>
          <a:stretch>
            <a:fillRect/>
          </a:stretch>
        </p:blipFill>
        <p:spPr>
          <a:xfrm>
            <a:off x="6337952" y="386303"/>
            <a:ext cx="2075975" cy="3017921"/>
          </a:xfrm>
          <a:custGeom>
            <a:avLst/>
            <a:gdLst>
              <a:gd name="connsiteX0" fmla="*/ 0 w 2075975"/>
              <a:gd name="connsiteY0" fmla="*/ 0 h 3017921"/>
              <a:gd name="connsiteX1" fmla="*/ 2075975 w 2075975"/>
              <a:gd name="connsiteY1" fmla="*/ 0 h 3017921"/>
              <a:gd name="connsiteX2" fmla="*/ 2075975 w 2075975"/>
              <a:gd name="connsiteY2" fmla="*/ 3017921 h 3017921"/>
              <a:gd name="connsiteX3" fmla="*/ 0 w 2075975"/>
              <a:gd name="connsiteY3" fmla="*/ 3017921 h 3017921"/>
            </a:gdLst>
            <a:ahLst/>
            <a:cxnLst>
              <a:cxn ang="0">
                <a:pos x="connsiteX0" y="connsiteY0"/>
              </a:cxn>
              <a:cxn ang="0">
                <a:pos x="connsiteX1" y="connsiteY1"/>
              </a:cxn>
              <a:cxn ang="0">
                <a:pos x="connsiteX2" y="connsiteY2"/>
              </a:cxn>
              <a:cxn ang="0">
                <a:pos x="connsiteX3" y="connsiteY3"/>
              </a:cxn>
            </a:cxnLst>
            <a:rect l="l" t="t" r="r" b="b"/>
            <a:pathLst>
              <a:path w="2075975" h="3017921">
                <a:moveTo>
                  <a:pt x="0" y="0"/>
                </a:moveTo>
                <a:lnTo>
                  <a:pt x="2075975" y="0"/>
                </a:lnTo>
                <a:lnTo>
                  <a:pt x="2075975" y="3017921"/>
                </a:lnTo>
                <a:lnTo>
                  <a:pt x="0" y="3017921"/>
                </a:lnTo>
                <a:close/>
              </a:path>
            </a:pathLst>
          </a:custGeom>
        </p:spPr>
      </p:pic>
      <p:pic>
        <p:nvPicPr>
          <p:cNvPr id="17" name="Picture 16">
            <a:extLst>
              <a:ext uri="{FF2B5EF4-FFF2-40B4-BE49-F238E27FC236}">
                <a16:creationId xmlns:a16="http://schemas.microsoft.com/office/drawing/2014/main" id="{47AC6168-9C13-4D45-87F0-CE19A66A6050}"/>
              </a:ext>
            </a:extLst>
          </p:cNvPr>
          <p:cNvPicPr>
            <a:picLocks noChangeAspect="1"/>
          </p:cNvPicPr>
          <p:nvPr userDrawn="1"/>
        </p:nvPicPr>
        <p:blipFill>
          <a:blip r:embed="rId2">
            <a:extLst>
              <a:ext uri="{28A0092B-C50C-407E-A947-70E740481C1C}">
                <a14:useLocalDpi xmlns:a14="http://schemas.microsoft.com/office/drawing/2010/main" val="0"/>
              </a:ext>
            </a:extLst>
          </a:blip>
          <a:srcRect l="72981" t="15633" r="9992" b="40361"/>
          <a:stretch>
            <a:fillRect/>
          </a:stretch>
        </p:blipFill>
        <p:spPr>
          <a:xfrm>
            <a:off x="8897829" y="1072144"/>
            <a:ext cx="2075975" cy="3017921"/>
          </a:xfrm>
          <a:custGeom>
            <a:avLst/>
            <a:gdLst>
              <a:gd name="connsiteX0" fmla="*/ 0 w 2075975"/>
              <a:gd name="connsiteY0" fmla="*/ 0 h 3017921"/>
              <a:gd name="connsiteX1" fmla="*/ 2075975 w 2075975"/>
              <a:gd name="connsiteY1" fmla="*/ 0 h 3017921"/>
              <a:gd name="connsiteX2" fmla="*/ 2075975 w 2075975"/>
              <a:gd name="connsiteY2" fmla="*/ 3017921 h 3017921"/>
              <a:gd name="connsiteX3" fmla="*/ 0 w 2075975"/>
              <a:gd name="connsiteY3" fmla="*/ 3017921 h 3017921"/>
            </a:gdLst>
            <a:ahLst/>
            <a:cxnLst>
              <a:cxn ang="0">
                <a:pos x="connsiteX0" y="connsiteY0"/>
              </a:cxn>
              <a:cxn ang="0">
                <a:pos x="connsiteX1" y="connsiteY1"/>
              </a:cxn>
              <a:cxn ang="0">
                <a:pos x="connsiteX2" y="connsiteY2"/>
              </a:cxn>
              <a:cxn ang="0">
                <a:pos x="connsiteX3" y="connsiteY3"/>
              </a:cxn>
            </a:cxnLst>
            <a:rect l="l" t="t" r="r" b="b"/>
            <a:pathLst>
              <a:path w="2075975" h="3017921">
                <a:moveTo>
                  <a:pt x="0" y="0"/>
                </a:moveTo>
                <a:lnTo>
                  <a:pt x="2075975" y="0"/>
                </a:lnTo>
                <a:lnTo>
                  <a:pt x="2075975" y="3017921"/>
                </a:lnTo>
                <a:lnTo>
                  <a:pt x="0" y="3017921"/>
                </a:lnTo>
                <a:close/>
              </a:path>
            </a:pathLst>
          </a:custGeom>
        </p:spPr>
      </p:pic>
    </p:spTree>
    <p:extLst>
      <p:ext uri="{BB962C8B-B14F-4D97-AF65-F5344CB8AC3E}">
        <p14:creationId xmlns:p14="http://schemas.microsoft.com/office/powerpoint/2010/main" val="15434048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36117162"/>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79"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 id="2147483669" r:id="rId12"/>
    <p:sldLayoutId id="2147483670" r:id="rId13"/>
    <p:sldLayoutId id="2147483672" r:id="rId14"/>
    <p:sldLayoutId id="2147483675"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3DE6A0AF-C19B-443D-9F96-C2F5F1E5A228}"/>
              </a:ext>
            </a:extLst>
          </p:cNvPr>
          <p:cNvSpPr txBox="1"/>
          <p:nvPr/>
        </p:nvSpPr>
        <p:spPr>
          <a:xfrm>
            <a:off x="2465349" y="4181807"/>
            <a:ext cx="7261302" cy="400110"/>
          </a:xfrm>
          <a:prstGeom prst="rect">
            <a:avLst/>
          </a:prstGeom>
          <a:noFill/>
        </p:spPr>
        <p:txBody>
          <a:bodyPr wrap="square" rtlCol="0">
            <a:spAutoFit/>
          </a:bodyPr>
          <a:lstStyle/>
          <a:p>
            <a:pPr algn="ctr"/>
            <a:r>
              <a:rPr lang="en-US" sz="2000" spc="300" dirty="0" err="1">
                <a:solidFill>
                  <a:schemeClr val="bg1"/>
                </a:solidFill>
                <a:effectLst>
                  <a:outerShdw blurRad="952500" sx="102000" sy="102000" algn="ctr" rotWithShape="0">
                    <a:prstClr val="black">
                      <a:alpha val="93000"/>
                    </a:prstClr>
                  </a:outerShdw>
                </a:effectLst>
              </a:rPr>
              <a:t>Vexana</a:t>
            </a:r>
            <a:r>
              <a:rPr lang="en-US" sz="2000" spc="300" dirty="0">
                <a:solidFill>
                  <a:schemeClr val="bg1"/>
                </a:solidFill>
                <a:effectLst>
                  <a:outerShdw blurRad="952500" sx="102000" sy="102000" algn="ctr" rotWithShape="0">
                    <a:prstClr val="black">
                      <a:alpha val="93000"/>
                    </a:prstClr>
                  </a:outerShdw>
                </a:effectLst>
              </a:rPr>
              <a:t> presentation template</a:t>
            </a:r>
          </a:p>
        </p:txBody>
      </p:sp>
      <p:grpSp>
        <p:nvGrpSpPr>
          <p:cNvPr id="22" name="Group 21">
            <a:extLst>
              <a:ext uri="{FF2B5EF4-FFF2-40B4-BE49-F238E27FC236}">
                <a16:creationId xmlns:a16="http://schemas.microsoft.com/office/drawing/2014/main" id="{2BF7E2DB-E19C-4DC1-AD56-EDCBF6D2A0C9}"/>
              </a:ext>
            </a:extLst>
          </p:cNvPr>
          <p:cNvGrpSpPr/>
          <p:nvPr/>
        </p:nvGrpSpPr>
        <p:grpSpPr>
          <a:xfrm>
            <a:off x="539115" y="434340"/>
            <a:ext cx="1431606" cy="6057901"/>
            <a:chOff x="539115" y="434340"/>
            <a:chExt cx="1431606" cy="6057901"/>
          </a:xfrm>
        </p:grpSpPr>
        <p:grpSp>
          <p:nvGrpSpPr>
            <p:cNvPr id="17" name="Group 16">
              <a:extLst>
                <a:ext uri="{FF2B5EF4-FFF2-40B4-BE49-F238E27FC236}">
                  <a16:creationId xmlns:a16="http://schemas.microsoft.com/office/drawing/2014/main" id="{6312F304-28EC-4755-A7D1-C40C78B8E805}"/>
                </a:ext>
              </a:extLst>
            </p:cNvPr>
            <p:cNvGrpSpPr/>
            <p:nvPr/>
          </p:nvGrpSpPr>
          <p:grpSpPr>
            <a:xfrm>
              <a:off x="539115" y="434340"/>
              <a:ext cx="1426843" cy="1623060"/>
              <a:chOff x="539115" y="365760"/>
              <a:chExt cx="1426843" cy="1623060"/>
            </a:xfrm>
          </p:grpSpPr>
          <p:sp>
            <p:nvSpPr>
              <p:cNvPr id="11" name="Oval 10">
                <a:extLst>
                  <a:ext uri="{FF2B5EF4-FFF2-40B4-BE49-F238E27FC236}">
                    <a16:creationId xmlns:a16="http://schemas.microsoft.com/office/drawing/2014/main" id="{38D56E05-F455-48D1-A013-E2EC2618CFD2}"/>
                  </a:ext>
                </a:extLst>
              </p:cNvPr>
              <p:cNvSpPr/>
              <p:nvPr/>
            </p:nvSpPr>
            <p:spPr>
              <a:xfrm>
                <a:off x="1028700" y="1531620"/>
                <a:ext cx="457200" cy="457200"/>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331C7101-FA23-47CF-8FE2-304FEE83BF05}"/>
                  </a:ext>
                </a:extLst>
              </p:cNvPr>
              <p:cNvSpPr/>
              <p:nvPr/>
            </p:nvSpPr>
            <p:spPr>
              <a:xfrm>
                <a:off x="539115" y="365760"/>
                <a:ext cx="693420" cy="693420"/>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4FF6ADDC-55D5-4D70-8971-1A2545D5AA42}"/>
                  </a:ext>
                </a:extLst>
              </p:cNvPr>
              <p:cNvSpPr/>
              <p:nvPr/>
            </p:nvSpPr>
            <p:spPr>
              <a:xfrm>
                <a:off x="1762123" y="830580"/>
                <a:ext cx="203835" cy="203835"/>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8" name="Group 17">
              <a:extLst>
                <a:ext uri="{FF2B5EF4-FFF2-40B4-BE49-F238E27FC236}">
                  <a16:creationId xmlns:a16="http://schemas.microsoft.com/office/drawing/2014/main" id="{4E159757-C2F9-4FC9-AE42-97759C79B623}"/>
                </a:ext>
              </a:extLst>
            </p:cNvPr>
            <p:cNvGrpSpPr/>
            <p:nvPr/>
          </p:nvGrpSpPr>
          <p:grpSpPr>
            <a:xfrm flipV="1">
              <a:off x="543878" y="4869181"/>
              <a:ext cx="1426843" cy="1623060"/>
              <a:chOff x="539115" y="365760"/>
              <a:chExt cx="1426843" cy="1623060"/>
            </a:xfrm>
          </p:grpSpPr>
          <p:sp>
            <p:nvSpPr>
              <p:cNvPr id="19" name="Oval 18">
                <a:extLst>
                  <a:ext uri="{FF2B5EF4-FFF2-40B4-BE49-F238E27FC236}">
                    <a16:creationId xmlns:a16="http://schemas.microsoft.com/office/drawing/2014/main" id="{C990D53C-A041-4781-91D5-CDD28BDDB0BE}"/>
                  </a:ext>
                </a:extLst>
              </p:cNvPr>
              <p:cNvSpPr/>
              <p:nvPr/>
            </p:nvSpPr>
            <p:spPr>
              <a:xfrm>
                <a:off x="1028700" y="1531620"/>
                <a:ext cx="457200" cy="457200"/>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21632A4E-11B3-4446-B302-55747E4283DB}"/>
                  </a:ext>
                </a:extLst>
              </p:cNvPr>
              <p:cNvSpPr/>
              <p:nvPr/>
            </p:nvSpPr>
            <p:spPr>
              <a:xfrm>
                <a:off x="539115" y="365760"/>
                <a:ext cx="693420" cy="693420"/>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40B14372-B21B-4361-A351-0A5E62AED232}"/>
                  </a:ext>
                </a:extLst>
              </p:cNvPr>
              <p:cNvSpPr/>
              <p:nvPr/>
            </p:nvSpPr>
            <p:spPr>
              <a:xfrm>
                <a:off x="1762123" y="830580"/>
                <a:ext cx="203835" cy="203835"/>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23" name="Group 22">
            <a:extLst>
              <a:ext uri="{FF2B5EF4-FFF2-40B4-BE49-F238E27FC236}">
                <a16:creationId xmlns:a16="http://schemas.microsoft.com/office/drawing/2014/main" id="{14052A0A-3C5D-41C1-82FC-925D58BD5AB2}"/>
              </a:ext>
            </a:extLst>
          </p:cNvPr>
          <p:cNvGrpSpPr/>
          <p:nvPr/>
        </p:nvGrpSpPr>
        <p:grpSpPr>
          <a:xfrm flipH="1">
            <a:off x="10371770" y="434340"/>
            <a:ext cx="1431606" cy="6057901"/>
            <a:chOff x="539115" y="434340"/>
            <a:chExt cx="1431606" cy="6057901"/>
          </a:xfrm>
        </p:grpSpPr>
        <p:grpSp>
          <p:nvGrpSpPr>
            <p:cNvPr id="24" name="Group 23">
              <a:extLst>
                <a:ext uri="{FF2B5EF4-FFF2-40B4-BE49-F238E27FC236}">
                  <a16:creationId xmlns:a16="http://schemas.microsoft.com/office/drawing/2014/main" id="{B9D817CD-98B0-443E-837C-62271DF8E944}"/>
                </a:ext>
              </a:extLst>
            </p:cNvPr>
            <p:cNvGrpSpPr/>
            <p:nvPr/>
          </p:nvGrpSpPr>
          <p:grpSpPr>
            <a:xfrm>
              <a:off x="539115" y="434340"/>
              <a:ext cx="1426843" cy="1623060"/>
              <a:chOff x="539115" y="365760"/>
              <a:chExt cx="1426843" cy="1623060"/>
            </a:xfrm>
          </p:grpSpPr>
          <p:sp>
            <p:nvSpPr>
              <p:cNvPr id="29" name="Oval 28">
                <a:extLst>
                  <a:ext uri="{FF2B5EF4-FFF2-40B4-BE49-F238E27FC236}">
                    <a16:creationId xmlns:a16="http://schemas.microsoft.com/office/drawing/2014/main" id="{5DBB5A2F-3553-4375-8E55-C08038DF0F1C}"/>
                  </a:ext>
                </a:extLst>
              </p:cNvPr>
              <p:cNvSpPr/>
              <p:nvPr/>
            </p:nvSpPr>
            <p:spPr>
              <a:xfrm>
                <a:off x="1028700" y="1531620"/>
                <a:ext cx="457200" cy="457200"/>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a:extLst>
                  <a:ext uri="{FF2B5EF4-FFF2-40B4-BE49-F238E27FC236}">
                    <a16:creationId xmlns:a16="http://schemas.microsoft.com/office/drawing/2014/main" id="{80FB4E0C-DC7D-4FC4-A476-0983273F9D40}"/>
                  </a:ext>
                </a:extLst>
              </p:cNvPr>
              <p:cNvSpPr/>
              <p:nvPr/>
            </p:nvSpPr>
            <p:spPr>
              <a:xfrm>
                <a:off x="539115" y="365760"/>
                <a:ext cx="693420" cy="693420"/>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a:extLst>
                  <a:ext uri="{FF2B5EF4-FFF2-40B4-BE49-F238E27FC236}">
                    <a16:creationId xmlns:a16="http://schemas.microsoft.com/office/drawing/2014/main" id="{E21481A7-FB1F-40FF-A9FE-57A4562CEB91}"/>
                  </a:ext>
                </a:extLst>
              </p:cNvPr>
              <p:cNvSpPr/>
              <p:nvPr/>
            </p:nvSpPr>
            <p:spPr>
              <a:xfrm>
                <a:off x="1762123" y="830580"/>
                <a:ext cx="203835" cy="203835"/>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5" name="Group 24">
              <a:extLst>
                <a:ext uri="{FF2B5EF4-FFF2-40B4-BE49-F238E27FC236}">
                  <a16:creationId xmlns:a16="http://schemas.microsoft.com/office/drawing/2014/main" id="{D30B90BD-7B67-4790-9819-5ACCFC5CA2C8}"/>
                </a:ext>
              </a:extLst>
            </p:cNvPr>
            <p:cNvGrpSpPr/>
            <p:nvPr/>
          </p:nvGrpSpPr>
          <p:grpSpPr>
            <a:xfrm flipV="1">
              <a:off x="543878" y="4869181"/>
              <a:ext cx="1426843" cy="1623060"/>
              <a:chOff x="539115" y="365760"/>
              <a:chExt cx="1426843" cy="1623060"/>
            </a:xfrm>
          </p:grpSpPr>
          <p:sp>
            <p:nvSpPr>
              <p:cNvPr id="26" name="Oval 25">
                <a:extLst>
                  <a:ext uri="{FF2B5EF4-FFF2-40B4-BE49-F238E27FC236}">
                    <a16:creationId xmlns:a16="http://schemas.microsoft.com/office/drawing/2014/main" id="{D9F6EFFE-69FA-4827-81BD-5A7F7A679E69}"/>
                  </a:ext>
                </a:extLst>
              </p:cNvPr>
              <p:cNvSpPr/>
              <p:nvPr/>
            </p:nvSpPr>
            <p:spPr>
              <a:xfrm>
                <a:off x="1028700" y="1531620"/>
                <a:ext cx="457200" cy="457200"/>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a:extLst>
                  <a:ext uri="{FF2B5EF4-FFF2-40B4-BE49-F238E27FC236}">
                    <a16:creationId xmlns:a16="http://schemas.microsoft.com/office/drawing/2014/main" id="{31709A2E-3131-4D95-9323-CB50455EC033}"/>
                  </a:ext>
                </a:extLst>
              </p:cNvPr>
              <p:cNvSpPr/>
              <p:nvPr/>
            </p:nvSpPr>
            <p:spPr>
              <a:xfrm>
                <a:off x="539115" y="365760"/>
                <a:ext cx="693420" cy="693420"/>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a:extLst>
                  <a:ext uri="{FF2B5EF4-FFF2-40B4-BE49-F238E27FC236}">
                    <a16:creationId xmlns:a16="http://schemas.microsoft.com/office/drawing/2014/main" id="{5444D483-2922-4F01-BAC6-211FAA426AE2}"/>
                  </a:ext>
                </a:extLst>
              </p:cNvPr>
              <p:cNvSpPr/>
              <p:nvPr/>
            </p:nvSpPr>
            <p:spPr>
              <a:xfrm>
                <a:off x="1762123" y="830580"/>
                <a:ext cx="203835" cy="203835"/>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17809682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59EDAA58-E9C6-4FC3-AEE1-22A56F767EEC}"/>
              </a:ext>
            </a:extLst>
          </p:cNvPr>
          <p:cNvSpPr/>
          <p:nvPr/>
        </p:nvSpPr>
        <p:spPr>
          <a:xfrm>
            <a:off x="6096000" y="2919617"/>
            <a:ext cx="4722327" cy="1200329"/>
          </a:xfrm>
          <a:prstGeom prst="rect">
            <a:avLst/>
          </a:prstGeom>
        </p:spPr>
        <p:txBody>
          <a:bodyPr wrap="square">
            <a:spAutoFit/>
          </a:bodyPr>
          <a:lstStyle/>
          <a:p>
            <a:pPr>
              <a:lnSpc>
                <a:spcPct val="150000"/>
              </a:lnSpc>
            </a:pPr>
            <a:r>
              <a:rPr lang="en-US" sz="1200" b="0" i="0" dirty="0">
                <a:solidFill>
                  <a:schemeClr val="bg1"/>
                </a:solidFill>
                <a:effectLst/>
              </a:rPr>
              <a:t>Lorem ipsum dolor sit </a:t>
            </a:r>
            <a:r>
              <a:rPr lang="en-US" sz="1200" b="0" i="0" dirty="0" err="1">
                <a:solidFill>
                  <a:schemeClr val="bg1"/>
                </a:solidFill>
                <a:effectLst/>
              </a:rPr>
              <a:t>amet</a:t>
            </a:r>
            <a:r>
              <a:rPr lang="en-US" sz="1200" b="0" i="0" dirty="0">
                <a:solidFill>
                  <a:schemeClr val="bg1"/>
                </a:solidFill>
                <a:effectLst/>
              </a:rPr>
              <a:t>, </a:t>
            </a:r>
            <a:r>
              <a:rPr lang="en-US" sz="1200" b="0" i="0" dirty="0" err="1">
                <a:solidFill>
                  <a:schemeClr val="bg1"/>
                </a:solidFill>
                <a:effectLst/>
              </a:rPr>
              <a:t>consectetur</a:t>
            </a:r>
            <a:r>
              <a:rPr lang="en-US" sz="1200" b="0" i="0" dirty="0">
                <a:solidFill>
                  <a:schemeClr val="bg1"/>
                </a:solidFill>
                <a:effectLst/>
              </a:rPr>
              <a:t> </a:t>
            </a:r>
            <a:r>
              <a:rPr lang="en-US" sz="1200" b="0" i="0" dirty="0" err="1">
                <a:solidFill>
                  <a:schemeClr val="bg1"/>
                </a:solidFill>
                <a:effectLst/>
              </a:rPr>
              <a:t>adipiscing</a:t>
            </a:r>
            <a:r>
              <a:rPr lang="en-US" sz="1200" b="0" i="0" dirty="0">
                <a:solidFill>
                  <a:schemeClr val="bg1"/>
                </a:solidFill>
                <a:effectLst/>
              </a:rPr>
              <a:t> </a:t>
            </a:r>
            <a:r>
              <a:rPr lang="en-US" sz="1200" b="0" i="0" dirty="0" err="1">
                <a:solidFill>
                  <a:schemeClr val="bg1"/>
                </a:solidFill>
                <a:effectLst/>
              </a:rPr>
              <a:t>elit</a:t>
            </a:r>
            <a:r>
              <a:rPr lang="en-US" sz="1200" b="0" i="0" dirty="0">
                <a:solidFill>
                  <a:schemeClr val="bg1"/>
                </a:solidFill>
                <a:effectLst/>
              </a:rPr>
              <a:t>, </a:t>
            </a:r>
            <a:r>
              <a:rPr lang="en-US" sz="1200" b="0" i="0" dirty="0" err="1">
                <a:solidFill>
                  <a:schemeClr val="bg1"/>
                </a:solidFill>
                <a:effectLst/>
              </a:rPr>
              <a:t>sed</a:t>
            </a:r>
            <a:r>
              <a:rPr lang="en-US" sz="1200" b="0" i="0" dirty="0">
                <a:solidFill>
                  <a:schemeClr val="bg1"/>
                </a:solidFill>
                <a:effectLst/>
              </a:rPr>
              <a:t> do </a:t>
            </a:r>
            <a:r>
              <a:rPr lang="en-US" sz="1200" b="0" i="0" dirty="0" err="1">
                <a:solidFill>
                  <a:schemeClr val="bg1"/>
                </a:solidFill>
                <a:effectLst/>
              </a:rPr>
              <a:t>eiusmod</a:t>
            </a:r>
            <a:r>
              <a:rPr lang="en-US" sz="1200" b="0" i="0" dirty="0">
                <a:solidFill>
                  <a:schemeClr val="bg1"/>
                </a:solidFill>
                <a:effectLst/>
              </a:rPr>
              <a:t> </a:t>
            </a:r>
            <a:r>
              <a:rPr lang="en-US" sz="1200" b="0" i="0" dirty="0" err="1">
                <a:solidFill>
                  <a:schemeClr val="bg1"/>
                </a:solidFill>
                <a:effectLst/>
              </a:rPr>
              <a:t>tempor</a:t>
            </a:r>
            <a:r>
              <a:rPr lang="en-US" sz="1200" b="0" i="0" dirty="0">
                <a:solidFill>
                  <a:schemeClr val="bg1"/>
                </a:solidFill>
                <a:effectLst/>
              </a:rPr>
              <a:t> </a:t>
            </a:r>
            <a:r>
              <a:rPr lang="en-US" sz="1200" b="0" i="0" dirty="0" err="1">
                <a:solidFill>
                  <a:schemeClr val="bg1"/>
                </a:solidFill>
                <a:effectLst/>
              </a:rPr>
              <a:t>incididunt</a:t>
            </a:r>
            <a:r>
              <a:rPr lang="en-US" sz="1200" b="0" i="0" dirty="0">
                <a:solidFill>
                  <a:schemeClr val="bg1"/>
                </a:solidFill>
                <a:effectLst/>
              </a:rPr>
              <a:t> </a:t>
            </a:r>
            <a:r>
              <a:rPr lang="en-US" sz="1200" b="0" i="0" dirty="0" err="1">
                <a:solidFill>
                  <a:schemeClr val="bg1"/>
                </a:solidFill>
                <a:effectLst/>
              </a:rPr>
              <a:t>ut</a:t>
            </a:r>
            <a:r>
              <a:rPr lang="en-US" sz="1200" b="0" i="0" dirty="0">
                <a:solidFill>
                  <a:schemeClr val="bg1"/>
                </a:solidFill>
                <a:effectLst/>
              </a:rPr>
              <a:t> </a:t>
            </a:r>
            <a:r>
              <a:rPr lang="en-US" sz="1200" b="0" i="0" dirty="0" err="1">
                <a:solidFill>
                  <a:schemeClr val="bg1"/>
                </a:solidFill>
                <a:effectLst/>
              </a:rPr>
              <a:t>labore</a:t>
            </a:r>
            <a:r>
              <a:rPr lang="en-US" sz="1200" b="0" i="0" dirty="0">
                <a:solidFill>
                  <a:schemeClr val="bg1"/>
                </a:solidFill>
                <a:effectLst/>
              </a:rPr>
              <a:t> et </a:t>
            </a:r>
            <a:r>
              <a:rPr lang="en-US" sz="1200" b="0" i="0" dirty="0" err="1">
                <a:solidFill>
                  <a:schemeClr val="bg1"/>
                </a:solidFill>
                <a:effectLst/>
              </a:rPr>
              <a:t>dolore</a:t>
            </a:r>
            <a:r>
              <a:rPr lang="en-US" sz="1200" b="0" i="0" dirty="0">
                <a:solidFill>
                  <a:schemeClr val="bg1"/>
                </a:solidFill>
                <a:effectLst/>
              </a:rPr>
              <a:t> magna </a:t>
            </a:r>
            <a:r>
              <a:rPr lang="en-US" sz="1200" b="0" i="0" dirty="0" err="1">
                <a:solidFill>
                  <a:schemeClr val="bg1"/>
                </a:solidFill>
                <a:effectLst/>
              </a:rPr>
              <a:t>aliqua</a:t>
            </a:r>
            <a:r>
              <a:rPr lang="en-US" sz="1200" b="0" i="0" dirty="0">
                <a:solidFill>
                  <a:schemeClr val="bg1"/>
                </a:solidFill>
                <a:effectLst/>
              </a:rPr>
              <a:t> </a:t>
            </a:r>
            <a:r>
              <a:rPr lang="en-US" sz="1200" b="0" i="0" dirty="0" err="1">
                <a:solidFill>
                  <a:schemeClr val="bg1"/>
                </a:solidFill>
                <a:effectLst/>
              </a:rPr>
              <a:t>tempor</a:t>
            </a:r>
            <a:r>
              <a:rPr lang="en-US" sz="1200" b="0" i="0" dirty="0">
                <a:solidFill>
                  <a:schemeClr val="bg1"/>
                </a:solidFill>
                <a:effectLst/>
              </a:rPr>
              <a:t> </a:t>
            </a:r>
            <a:r>
              <a:rPr lang="en-US" sz="1200" b="0" i="0" dirty="0" err="1">
                <a:solidFill>
                  <a:schemeClr val="bg1"/>
                </a:solidFill>
                <a:effectLst/>
              </a:rPr>
              <a:t>incididunt</a:t>
            </a:r>
            <a:r>
              <a:rPr lang="en-US" sz="1200" b="0" i="0" dirty="0">
                <a:solidFill>
                  <a:schemeClr val="bg1"/>
                </a:solidFill>
                <a:effectLst/>
              </a:rPr>
              <a:t> </a:t>
            </a:r>
            <a:r>
              <a:rPr lang="en-US" sz="1200" b="0" i="0" dirty="0" err="1">
                <a:solidFill>
                  <a:schemeClr val="bg1"/>
                </a:solidFill>
                <a:effectLst/>
              </a:rPr>
              <a:t>ut</a:t>
            </a:r>
            <a:r>
              <a:rPr lang="en-US" sz="1200" b="0" i="0" dirty="0">
                <a:solidFill>
                  <a:schemeClr val="bg1"/>
                </a:solidFill>
                <a:effectLst/>
              </a:rPr>
              <a:t> </a:t>
            </a:r>
            <a:r>
              <a:rPr lang="en-US" sz="1200" b="0" i="0" dirty="0" err="1">
                <a:solidFill>
                  <a:schemeClr val="bg1"/>
                </a:solidFill>
                <a:effectLst/>
              </a:rPr>
              <a:t>labore</a:t>
            </a:r>
            <a:r>
              <a:rPr lang="en-US" sz="1200" b="0" i="0" dirty="0">
                <a:solidFill>
                  <a:schemeClr val="bg1"/>
                </a:solidFill>
                <a:effectLst/>
              </a:rPr>
              <a:t> et </a:t>
            </a:r>
            <a:r>
              <a:rPr lang="en-US" sz="1200" b="0" i="0" dirty="0" err="1">
                <a:solidFill>
                  <a:schemeClr val="bg1"/>
                </a:solidFill>
                <a:effectLst/>
              </a:rPr>
              <a:t>dolore</a:t>
            </a:r>
            <a:r>
              <a:rPr lang="en-US" sz="1200" b="0" i="0" dirty="0">
                <a:solidFill>
                  <a:schemeClr val="bg1"/>
                </a:solidFill>
                <a:effectLst/>
              </a:rPr>
              <a:t> magna </a:t>
            </a:r>
            <a:r>
              <a:rPr lang="en-US" sz="1200" b="0" i="0" dirty="0" err="1">
                <a:solidFill>
                  <a:schemeClr val="bg1"/>
                </a:solidFill>
                <a:effectLst/>
              </a:rPr>
              <a:t>aliqua</a:t>
            </a:r>
            <a:r>
              <a:rPr lang="en-US" sz="1200" b="0" i="0" dirty="0">
                <a:solidFill>
                  <a:schemeClr val="bg1"/>
                </a:solidFill>
                <a:effectLst/>
              </a:rPr>
              <a:t>. </a:t>
            </a:r>
            <a:r>
              <a:rPr lang="en-US" sz="1200" b="0" i="0" dirty="0" err="1">
                <a:solidFill>
                  <a:schemeClr val="bg1"/>
                </a:solidFill>
                <a:effectLst/>
              </a:rPr>
              <a:t>tempor</a:t>
            </a:r>
            <a:r>
              <a:rPr lang="en-US" sz="1200" b="0" i="0" dirty="0">
                <a:solidFill>
                  <a:schemeClr val="bg1"/>
                </a:solidFill>
                <a:effectLst/>
              </a:rPr>
              <a:t> </a:t>
            </a:r>
            <a:r>
              <a:rPr lang="en-US" sz="1200" b="0" i="0" dirty="0" err="1">
                <a:solidFill>
                  <a:schemeClr val="bg1"/>
                </a:solidFill>
                <a:effectLst/>
              </a:rPr>
              <a:t>incididunt</a:t>
            </a:r>
            <a:r>
              <a:rPr lang="en-US" sz="1200" b="0" i="0" dirty="0">
                <a:solidFill>
                  <a:schemeClr val="bg1"/>
                </a:solidFill>
                <a:effectLst/>
              </a:rPr>
              <a:t> </a:t>
            </a:r>
            <a:r>
              <a:rPr lang="en-US" sz="1200" b="0" i="0" dirty="0" err="1">
                <a:solidFill>
                  <a:schemeClr val="bg1"/>
                </a:solidFill>
                <a:effectLst/>
              </a:rPr>
              <a:t>ut</a:t>
            </a:r>
            <a:r>
              <a:rPr lang="en-US" sz="1200" b="0" i="0" dirty="0">
                <a:solidFill>
                  <a:schemeClr val="bg1"/>
                </a:solidFill>
                <a:effectLst/>
              </a:rPr>
              <a:t> </a:t>
            </a:r>
            <a:r>
              <a:rPr lang="en-US" sz="1200" b="0" i="0" dirty="0" err="1">
                <a:solidFill>
                  <a:schemeClr val="bg1"/>
                </a:solidFill>
                <a:effectLst/>
              </a:rPr>
              <a:t>labore</a:t>
            </a:r>
            <a:r>
              <a:rPr lang="en-US" sz="1200" b="0" i="0" dirty="0">
                <a:solidFill>
                  <a:schemeClr val="bg1"/>
                </a:solidFill>
                <a:effectLst/>
              </a:rPr>
              <a:t> et </a:t>
            </a:r>
            <a:r>
              <a:rPr lang="en-US" sz="1200" b="0" i="0" dirty="0" err="1">
                <a:solidFill>
                  <a:schemeClr val="bg1"/>
                </a:solidFill>
                <a:effectLst/>
              </a:rPr>
              <a:t>dolore</a:t>
            </a:r>
            <a:r>
              <a:rPr lang="en-US" sz="1200" b="0" i="0" dirty="0">
                <a:solidFill>
                  <a:schemeClr val="bg1"/>
                </a:solidFill>
                <a:effectLst/>
              </a:rPr>
              <a:t> magna </a:t>
            </a:r>
            <a:r>
              <a:rPr lang="en-US" sz="1200" b="0" i="0" dirty="0" err="1">
                <a:solidFill>
                  <a:schemeClr val="bg1"/>
                </a:solidFill>
                <a:effectLst/>
              </a:rPr>
              <a:t>aliqua</a:t>
            </a:r>
            <a:r>
              <a:rPr lang="en-US" sz="1200" b="0" i="0" dirty="0">
                <a:solidFill>
                  <a:schemeClr val="bg1"/>
                </a:solidFill>
                <a:effectLst/>
              </a:rPr>
              <a:t>. </a:t>
            </a:r>
            <a:r>
              <a:rPr lang="en-US" sz="1200" b="0" i="0" dirty="0" err="1">
                <a:solidFill>
                  <a:schemeClr val="bg1"/>
                </a:solidFill>
                <a:effectLst/>
              </a:rPr>
              <a:t>tempor</a:t>
            </a:r>
            <a:r>
              <a:rPr lang="en-US" sz="1200" b="0" i="0" dirty="0">
                <a:solidFill>
                  <a:schemeClr val="bg1"/>
                </a:solidFill>
                <a:effectLst/>
              </a:rPr>
              <a:t> </a:t>
            </a:r>
            <a:r>
              <a:rPr lang="en-US" sz="1200" b="0" i="0" dirty="0" err="1">
                <a:solidFill>
                  <a:schemeClr val="bg1"/>
                </a:solidFill>
                <a:effectLst/>
              </a:rPr>
              <a:t>incididunt</a:t>
            </a:r>
            <a:r>
              <a:rPr lang="en-US" sz="1200" b="0" i="0" dirty="0">
                <a:solidFill>
                  <a:schemeClr val="bg1"/>
                </a:solidFill>
                <a:effectLst/>
              </a:rPr>
              <a:t> </a:t>
            </a:r>
            <a:r>
              <a:rPr lang="en-US" sz="1200" b="0" i="0" dirty="0" err="1">
                <a:solidFill>
                  <a:schemeClr val="bg1"/>
                </a:solidFill>
                <a:effectLst/>
              </a:rPr>
              <a:t>ut</a:t>
            </a:r>
            <a:r>
              <a:rPr lang="en-US" sz="1200" b="0" i="0" dirty="0">
                <a:solidFill>
                  <a:schemeClr val="bg1"/>
                </a:solidFill>
                <a:effectLst/>
              </a:rPr>
              <a:t> </a:t>
            </a:r>
            <a:r>
              <a:rPr lang="en-US" sz="1200" b="0" i="0" dirty="0" err="1">
                <a:solidFill>
                  <a:schemeClr val="bg1"/>
                </a:solidFill>
                <a:effectLst/>
              </a:rPr>
              <a:t>labore</a:t>
            </a:r>
            <a:r>
              <a:rPr lang="en-US" sz="1200" b="0" i="0" dirty="0">
                <a:solidFill>
                  <a:schemeClr val="bg1"/>
                </a:solidFill>
                <a:effectLst/>
              </a:rPr>
              <a:t> et </a:t>
            </a:r>
            <a:r>
              <a:rPr lang="en-US" sz="1200" b="0" i="0" dirty="0" err="1">
                <a:solidFill>
                  <a:schemeClr val="bg1"/>
                </a:solidFill>
                <a:effectLst/>
              </a:rPr>
              <a:t>dolore</a:t>
            </a:r>
            <a:endParaRPr lang="en-US" sz="1200" dirty="0">
              <a:solidFill>
                <a:schemeClr val="bg1"/>
              </a:solidFill>
            </a:endParaRPr>
          </a:p>
        </p:txBody>
      </p:sp>
      <p:sp>
        <p:nvSpPr>
          <p:cNvPr id="20" name="TextBox 19">
            <a:extLst>
              <a:ext uri="{FF2B5EF4-FFF2-40B4-BE49-F238E27FC236}">
                <a16:creationId xmlns:a16="http://schemas.microsoft.com/office/drawing/2014/main" id="{057A81F2-E859-4F67-A33E-1E4D77FC1B9E}"/>
              </a:ext>
            </a:extLst>
          </p:cNvPr>
          <p:cNvSpPr txBox="1"/>
          <p:nvPr/>
        </p:nvSpPr>
        <p:spPr>
          <a:xfrm>
            <a:off x="4779258" y="920725"/>
            <a:ext cx="4134207" cy="1200329"/>
          </a:xfrm>
          <a:prstGeom prst="rect">
            <a:avLst/>
          </a:prstGeom>
          <a:noFill/>
        </p:spPr>
        <p:txBody>
          <a:bodyPr wrap="square" rtlCol="0">
            <a:spAutoFit/>
          </a:bodyPr>
          <a:lstStyle/>
          <a:p>
            <a:r>
              <a:rPr lang="en-US" sz="7200" b="1" dirty="0" err="1">
                <a:solidFill>
                  <a:schemeClr val="bg1"/>
                </a:solidFill>
                <a:latin typeface="Brush Script MT" panose="03060802040406070304" pitchFamily="66" charset="0"/>
              </a:rPr>
              <a:t>Vexana</a:t>
            </a:r>
            <a:r>
              <a:rPr lang="en-US" sz="7200" b="1" dirty="0">
                <a:solidFill>
                  <a:schemeClr val="bg1"/>
                </a:solidFill>
                <a:latin typeface="Brush Script MT" panose="03060802040406070304" pitchFamily="66" charset="0"/>
              </a:rPr>
              <a:t>.</a:t>
            </a:r>
          </a:p>
        </p:txBody>
      </p:sp>
      <p:sp>
        <p:nvSpPr>
          <p:cNvPr id="21" name="TextBox 20">
            <a:extLst>
              <a:ext uri="{FF2B5EF4-FFF2-40B4-BE49-F238E27FC236}">
                <a16:creationId xmlns:a16="http://schemas.microsoft.com/office/drawing/2014/main" id="{42B5895C-518D-41EF-91E7-3420051DB250}"/>
              </a:ext>
            </a:extLst>
          </p:cNvPr>
          <p:cNvSpPr txBox="1"/>
          <p:nvPr/>
        </p:nvSpPr>
        <p:spPr>
          <a:xfrm>
            <a:off x="4779258" y="1967165"/>
            <a:ext cx="3635419" cy="307777"/>
          </a:xfrm>
          <a:prstGeom prst="rect">
            <a:avLst/>
          </a:prstGeom>
          <a:noFill/>
        </p:spPr>
        <p:txBody>
          <a:bodyPr wrap="none" rtlCol="0">
            <a:spAutoFit/>
          </a:bodyPr>
          <a:lstStyle/>
          <a:p>
            <a:r>
              <a:rPr lang="en-US" sz="1400" dirty="0">
                <a:solidFill>
                  <a:schemeClr val="bg1"/>
                </a:solidFill>
                <a:latin typeface="+mj-lt"/>
              </a:rPr>
              <a:t>Creative &amp; Modern Multi purposes Presentation</a:t>
            </a:r>
          </a:p>
        </p:txBody>
      </p:sp>
      <p:sp>
        <p:nvSpPr>
          <p:cNvPr id="22" name="Rectangle: Rounded Corners 21">
            <a:extLst>
              <a:ext uri="{FF2B5EF4-FFF2-40B4-BE49-F238E27FC236}">
                <a16:creationId xmlns:a16="http://schemas.microsoft.com/office/drawing/2014/main" id="{C5CC700B-F4FB-4609-8125-E1D5661C7242}"/>
              </a:ext>
            </a:extLst>
          </p:cNvPr>
          <p:cNvSpPr/>
          <p:nvPr/>
        </p:nvSpPr>
        <p:spPr>
          <a:xfrm>
            <a:off x="6141720" y="4931740"/>
            <a:ext cx="1502225" cy="367449"/>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23" name="TextBox 22">
            <a:extLst>
              <a:ext uri="{FF2B5EF4-FFF2-40B4-BE49-F238E27FC236}">
                <a16:creationId xmlns:a16="http://schemas.microsoft.com/office/drawing/2014/main" id="{D2DC7E2C-3C15-4D17-B86B-9575A5EDD324}"/>
              </a:ext>
            </a:extLst>
          </p:cNvPr>
          <p:cNvSpPr txBox="1"/>
          <p:nvPr/>
        </p:nvSpPr>
        <p:spPr>
          <a:xfrm>
            <a:off x="6468745" y="4915409"/>
            <a:ext cx="848173" cy="400110"/>
          </a:xfrm>
          <a:prstGeom prst="rect">
            <a:avLst/>
          </a:prstGeom>
          <a:noFill/>
          <a:effectLst/>
        </p:spPr>
        <p:txBody>
          <a:bodyPr wrap="square" rtlCol="0">
            <a:spAutoFit/>
          </a:bodyPr>
          <a:lstStyle/>
          <a:p>
            <a:pPr algn="ctr"/>
            <a:r>
              <a:rPr lang="en-US" sz="2000" dirty="0">
                <a:solidFill>
                  <a:schemeClr val="accent5"/>
                </a:solidFill>
              </a:rPr>
              <a:t>001</a:t>
            </a:r>
          </a:p>
        </p:txBody>
      </p:sp>
    </p:spTree>
    <p:extLst>
      <p:ext uri="{BB962C8B-B14F-4D97-AF65-F5344CB8AC3E}">
        <p14:creationId xmlns:p14="http://schemas.microsoft.com/office/powerpoint/2010/main" val="4032349496"/>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a:extLst>
              <a:ext uri="{FF2B5EF4-FFF2-40B4-BE49-F238E27FC236}">
                <a16:creationId xmlns:a16="http://schemas.microsoft.com/office/drawing/2014/main" id="{059046EE-F81A-486E-A92C-9E93EBFA833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91713" y="902114"/>
            <a:ext cx="10322560" cy="5806440"/>
          </a:xfrm>
          <a:prstGeom prst="rect">
            <a:avLst/>
          </a:prstGeom>
          <a:effectLst>
            <a:outerShdw blurRad="63500" sx="102000" sy="102000" algn="ctr" rotWithShape="0">
              <a:prstClr val="black">
                <a:alpha val="40000"/>
              </a:prstClr>
            </a:outerShdw>
          </a:effectLst>
        </p:spPr>
      </p:pic>
      <p:sp>
        <p:nvSpPr>
          <p:cNvPr id="34" name="Oval 33">
            <a:extLst>
              <a:ext uri="{FF2B5EF4-FFF2-40B4-BE49-F238E27FC236}">
                <a16:creationId xmlns:a16="http://schemas.microsoft.com/office/drawing/2014/main" id="{7E23A8A3-B2AB-4197-9A9C-9943DB877B61}"/>
              </a:ext>
            </a:extLst>
          </p:cNvPr>
          <p:cNvSpPr/>
          <p:nvPr/>
        </p:nvSpPr>
        <p:spPr>
          <a:xfrm>
            <a:off x="1492786" y="3791830"/>
            <a:ext cx="697803" cy="697806"/>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a:extLst>
              <a:ext uri="{FF2B5EF4-FFF2-40B4-BE49-F238E27FC236}">
                <a16:creationId xmlns:a16="http://schemas.microsoft.com/office/drawing/2014/main" id="{5440EEBE-D44B-43BD-BBA3-BB08C98C3499}"/>
              </a:ext>
            </a:extLst>
          </p:cNvPr>
          <p:cNvSpPr/>
          <p:nvPr/>
        </p:nvSpPr>
        <p:spPr>
          <a:xfrm>
            <a:off x="1492783" y="2684229"/>
            <a:ext cx="697803" cy="697806"/>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a:extLst>
              <a:ext uri="{FF2B5EF4-FFF2-40B4-BE49-F238E27FC236}">
                <a16:creationId xmlns:a16="http://schemas.microsoft.com/office/drawing/2014/main" id="{B408163D-985F-41CF-9356-E2EA68F133F8}"/>
              </a:ext>
            </a:extLst>
          </p:cNvPr>
          <p:cNvSpPr/>
          <p:nvPr/>
        </p:nvSpPr>
        <p:spPr>
          <a:xfrm>
            <a:off x="1492780" y="4915474"/>
            <a:ext cx="697803" cy="697806"/>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7" name="Group 556">
            <a:extLst>
              <a:ext uri="{FF2B5EF4-FFF2-40B4-BE49-F238E27FC236}">
                <a16:creationId xmlns:a16="http://schemas.microsoft.com/office/drawing/2014/main" id="{A091F558-B28F-455F-85C7-DCC104CF8E9F}"/>
              </a:ext>
            </a:extLst>
          </p:cNvPr>
          <p:cNvGrpSpPr>
            <a:grpSpLocks noChangeAspect="1"/>
          </p:cNvGrpSpPr>
          <p:nvPr/>
        </p:nvGrpSpPr>
        <p:grpSpPr bwMode="auto">
          <a:xfrm>
            <a:off x="1716549" y="2924765"/>
            <a:ext cx="314033" cy="276882"/>
            <a:chOff x="-145" y="1651"/>
            <a:chExt cx="2054" cy="1811"/>
          </a:xfrm>
          <a:solidFill>
            <a:schemeClr val="bg1"/>
          </a:solidFill>
        </p:grpSpPr>
        <p:sp>
          <p:nvSpPr>
            <p:cNvPr id="38" name="Freeform 558">
              <a:extLst>
                <a:ext uri="{FF2B5EF4-FFF2-40B4-BE49-F238E27FC236}">
                  <a16:creationId xmlns:a16="http://schemas.microsoft.com/office/drawing/2014/main" id="{E12EEF70-9534-460C-BAA6-7C368640A767}"/>
                </a:ext>
              </a:extLst>
            </p:cNvPr>
            <p:cNvSpPr>
              <a:spLocks/>
            </p:cNvSpPr>
            <p:nvPr/>
          </p:nvSpPr>
          <p:spPr bwMode="auto">
            <a:xfrm>
              <a:off x="825" y="2371"/>
              <a:ext cx="329" cy="521"/>
            </a:xfrm>
            <a:custGeom>
              <a:avLst/>
              <a:gdLst>
                <a:gd name="T0" fmla="*/ 76 w 657"/>
                <a:gd name="T1" fmla="*/ 0 h 1041"/>
                <a:gd name="T2" fmla="*/ 581 w 657"/>
                <a:gd name="T3" fmla="*/ 0 h 1041"/>
                <a:gd name="T4" fmla="*/ 601 w 657"/>
                <a:gd name="T5" fmla="*/ 3 h 1041"/>
                <a:gd name="T6" fmla="*/ 620 w 657"/>
                <a:gd name="T7" fmla="*/ 10 h 1041"/>
                <a:gd name="T8" fmla="*/ 635 w 657"/>
                <a:gd name="T9" fmla="*/ 22 h 1041"/>
                <a:gd name="T10" fmla="*/ 647 w 657"/>
                <a:gd name="T11" fmla="*/ 37 h 1041"/>
                <a:gd name="T12" fmla="*/ 655 w 657"/>
                <a:gd name="T13" fmla="*/ 56 h 1041"/>
                <a:gd name="T14" fmla="*/ 657 w 657"/>
                <a:gd name="T15" fmla="*/ 76 h 1041"/>
                <a:gd name="T16" fmla="*/ 657 w 657"/>
                <a:gd name="T17" fmla="*/ 127 h 1041"/>
                <a:gd name="T18" fmla="*/ 578 w 657"/>
                <a:gd name="T19" fmla="*/ 171 h 1041"/>
                <a:gd name="T20" fmla="*/ 503 w 657"/>
                <a:gd name="T21" fmla="*/ 218 h 1041"/>
                <a:gd name="T22" fmla="*/ 431 w 657"/>
                <a:gd name="T23" fmla="*/ 272 h 1041"/>
                <a:gd name="T24" fmla="*/ 363 w 657"/>
                <a:gd name="T25" fmla="*/ 331 h 1041"/>
                <a:gd name="T26" fmla="*/ 301 w 657"/>
                <a:gd name="T27" fmla="*/ 395 h 1041"/>
                <a:gd name="T28" fmla="*/ 244 w 657"/>
                <a:gd name="T29" fmla="*/ 462 h 1041"/>
                <a:gd name="T30" fmla="*/ 190 w 657"/>
                <a:gd name="T31" fmla="*/ 534 h 1041"/>
                <a:gd name="T32" fmla="*/ 144 w 657"/>
                <a:gd name="T33" fmla="*/ 611 h 1041"/>
                <a:gd name="T34" fmla="*/ 102 w 657"/>
                <a:gd name="T35" fmla="*/ 691 h 1041"/>
                <a:gd name="T36" fmla="*/ 67 w 657"/>
                <a:gd name="T37" fmla="*/ 775 h 1041"/>
                <a:gd name="T38" fmla="*/ 38 w 657"/>
                <a:gd name="T39" fmla="*/ 860 h 1041"/>
                <a:gd name="T40" fmla="*/ 14 w 657"/>
                <a:gd name="T41" fmla="*/ 950 h 1041"/>
                <a:gd name="T42" fmla="*/ 0 w 657"/>
                <a:gd name="T43" fmla="*/ 1041 h 1041"/>
                <a:gd name="T44" fmla="*/ 0 w 657"/>
                <a:gd name="T45" fmla="*/ 76 h 1041"/>
                <a:gd name="T46" fmla="*/ 2 w 657"/>
                <a:gd name="T47" fmla="*/ 56 h 1041"/>
                <a:gd name="T48" fmla="*/ 9 w 657"/>
                <a:gd name="T49" fmla="*/ 37 h 1041"/>
                <a:gd name="T50" fmla="*/ 22 w 657"/>
                <a:gd name="T51" fmla="*/ 22 h 1041"/>
                <a:gd name="T52" fmla="*/ 37 w 657"/>
                <a:gd name="T53" fmla="*/ 10 h 1041"/>
                <a:gd name="T54" fmla="*/ 56 w 657"/>
                <a:gd name="T55" fmla="*/ 3 h 1041"/>
                <a:gd name="T56" fmla="*/ 76 w 657"/>
                <a:gd name="T57" fmla="*/ 0 h 10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57" h="1041">
                  <a:moveTo>
                    <a:pt x="76" y="0"/>
                  </a:moveTo>
                  <a:lnTo>
                    <a:pt x="581" y="0"/>
                  </a:lnTo>
                  <a:lnTo>
                    <a:pt x="601" y="3"/>
                  </a:lnTo>
                  <a:lnTo>
                    <a:pt x="620" y="10"/>
                  </a:lnTo>
                  <a:lnTo>
                    <a:pt x="635" y="22"/>
                  </a:lnTo>
                  <a:lnTo>
                    <a:pt x="647" y="37"/>
                  </a:lnTo>
                  <a:lnTo>
                    <a:pt x="655" y="56"/>
                  </a:lnTo>
                  <a:lnTo>
                    <a:pt x="657" y="76"/>
                  </a:lnTo>
                  <a:lnTo>
                    <a:pt x="657" y="127"/>
                  </a:lnTo>
                  <a:lnTo>
                    <a:pt x="578" y="171"/>
                  </a:lnTo>
                  <a:lnTo>
                    <a:pt x="503" y="218"/>
                  </a:lnTo>
                  <a:lnTo>
                    <a:pt x="431" y="272"/>
                  </a:lnTo>
                  <a:lnTo>
                    <a:pt x="363" y="331"/>
                  </a:lnTo>
                  <a:lnTo>
                    <a:pt x="301" y="395"/>
                  </a:lnTo>
                  <a:lnTo>
                    <a:pt x="244" y="462"/>
                  </a:lnTo>
                  <a:lnTo>
                    <a:pt x="190" y="534"/>
                  </a:lnTo>
                  <a:lnTo>
                    <a:pt x="144" y="611"/>
                  </a:lnTo>
                  <a:lnTo>
                    <a:pt x="102" y="691"/>
                  </a:lnTo>
                  <a:lnTo>
                    <a:pt x="67" y="775"/>
                  </a:lnTo>
                  <a:lnTo>
                    <a:pt x="38" y="860"/>
                  </a:lnTo>
                  <a:lnTo>
                    <a:pt x="14" y="950"/>
                  </a:lnTo>
                  <a:lnTo>
                    <a:pt x="0" y="1041"/>
                  </a:lnTo>
                  <a:lnTo>
                    <a:pt x="0" y="76"/>
                  </a:lnTo>
                  <a:lnTo>
                    <a:pt x="2" y="56"/>
                  </a:lnTo>
                  <a:lnTo>
                    <a:pt x="9" y="37"/>
                  </a:lnTo>
                  <a:lnTo>
                    <a:pt x="22" y="22"/>
                  </a:lnTo>
                  <a:lnTo>
                    <a:pt x="37" y="10"/>
                  </a:lnTo>
                  <a:lnTo>
                    <a:pt x="56" y="3"/>
                  </a:lnTo>
                  <a:lnTo>
                    <a:pt x="7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559">
              <a:extLst>
                <a:ext uri="{FF2B5EF4-FFF2-40B4-BE49-F238E27FC236}">
                  <a16:creationId xmlns:a16="http://schemas.microsoft.com/office/drawing/2014/main" id="{FCB66CE0-6700-4233-8C75-15511C361639}"/>
                </a:ext>
              </a:extLst>
            </p:cNvPr>
            <p:cNvSpPr>
              <a:spLocks/>
            </p:cNvSpPr>
            <p:nvPr/>
          </p:nvSpPr>
          <p:spPr bwMode="auto">
            <a:xfrm>
              <a:off x="825" y="3047"/>
              <a:ext cx="246" cy="407"/>
            </a:xfrm>
            <a:custGeom>
              <a:avLst/>
              <a:gdLst>
                <a:gd name="T0" fmla="*/ 0 w 490"/>
                <a:gd name="T1" fmla="*/ 0 h 814"/>
                <a:gd name="T2" fmla="*/ 14 w 490"/>
                <a:gd name="T3" fmla="*/ 91 h 814"/>
                <a:gd name="T4" fmla="*/ 37 w 490"/>
                <a:gd name="T5" fmla="*/ 178 h 814"/>
                <a:gd name="T6" fmla="*/ 66 w 490"/>
                <a:gd name="T7" fmla="*/ 264 h 814"/>
                <a:gd name="T8" fmla="*/ 99 w 490"/>
                <a:gd name="T9" fmla="*/ 346 h 814"/>
                <a:gd name="T10" fmla="*/ 140 w 490"/>
                <a:gd name="T11" fmla="*/ 425 h 814"/>
                <a:gd name="T12" fmla="*/ 186 w 490"/>
                <a:gd name="T13" fmla="*/ 501 h 814"/>
                <a:gd name="T14" fmla="*/ 237 w 490"/>
                <a:gd name="T15" fmla="*/ 572 h 814"/>
                <a:gd name="T16" fmla="*/ 294 w 490"/>
                <a:gd name="T17" fmla="*/ 640 h 814"/>
                <a:gd name="T18" fmla="*/ 355 w 490"/>
                <a:gd name="T19" fmla="*/ 702 h 814"/>
                <a:gd name="T20" fmla="*/ 421 w 490"/>
                <a:gd name="T21" fmla="*/ 761 h 814"/>
                <a:gd name="T22" fmla="*/ 490 w 490"/>
                <a:gd name="T23" fmla="*/ 814 h 814"/>
                <a:gd name="T24" fmla="*/ 76 w 490"/>
                <a:gd name="T25" fmla="*/ 814 h 814"/>
                <a:gd name="T26" fmla="*/ 56 w 490"/>
                <a:gd name="T27" fmla="*/ 812 h 814"/>
                <a:gd name="T28" fmla="*/ 37 w 490"/>
                <a:gd name="T29" fmla="*/ 804 h 814"/>
                <a:gd name="T30" fmla="*/ 22 w 490"/>
                <a:gd name="T31" fmla="*/ 793 h 814"/>
                <a:gd name="T32" fmla="*/ 9 w 490"/>
                <a:gd name="T33" fmla="*/ 777 h 814"/>
                <a:gd name="T34" fmla="*/ 2 w 490"/>
                <a:gd name="T35" fmla="*/ 758 h 814"/>
                <a:gd name="T36" fmla="*/ 0 w 490"/>
                <a:gd name="T37" fmla="*/ 738 h 814"/>
                <a:gd name="T38" fmla="*/ 0 w 490"/>
                <a:gd name="T39" fmla="*/ 0 h 8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90" h="814">
                  <a:moveTo>
                    <a:pt x="0" y="0"/>
                  </a:moveTo>
                  <a:lnTo>
                    <a:pt x="14" y="91"/>
                  </a:lnTo>
                  <a:lnTo>
                    <a:pt x="37" y="178"/>
                  </a:lnTo>
                  <a:lnTo>
                    <a:pt x="66" y="264"/>
                  </a:lnTo>
                  <a:lnTo>
                    <a:pt x="99" y="346"/>
                  </a:lnTo>
                  <a:lnTo>
                    <a:pt x="140" y="425"/>
                  </a:lnTo>
                  <a:lnTo>
                    <a:pt x="186" y="501"/>
                  </a:lnTo>
                  <a:lnTo>
                    <a:pt x="237" y="572"/>
                  </a:lnTo>
                  <a:lnTo>
                    <a:pt x="294" y="640"/>
                  </a:lnTo>
                  <a:lnTo>
                    <a:pt x="355" y="702"/>
                  </a:lnTo>
                  <a:lnTo>
                    <a:pt x="421" y="761"/>
                  </a:lnTo>
                  <a:lnTo>
                    <a:pt x="490" y="814"/>
                  </a:lnTo>
                  <a:lnTo>
                    <a:pt x="76" y="814"/>
                  </a:lnTo>
                  <a:lnTo>
                    <a:pt x="56" y="812"/>
                  </a:lnTo>
                  <a:lnTo>
                    <a:pt x="37" y="804"/>
                  </a:lnTo>
                  <a:lnTo>
                    <a:pt x="22" y="793"/>
                  </a:lnTo>
                  <a:lnTo>
                    <a:pt x="9" y="777"/>
                  </a:lnTo>
                  <a:lnTo>
                    <a:pt x="2" y="758"/>
                  </a:lnTo>
                  <a:lnTo>
                    <a:pt x="0" y="738"/>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0" name="Freeform 560">
              <a:extLst>
                <a:ext uri="{FF2B5EF4-FFF2-40B4-BE49-F238E27FC236}">
                  <a16:creationId xmlns:a16="http://schemas.microsoft.com/office/drawing/2014/main" id="{7195BDF5-93F5-43EE-8D6C-053BB1345782}"/>
                </a:ext>
              </a:extLst>
            </p:cNvPr>
            <p:cNvSpPr>
              <a:spLocks/>
            </p:cNvSpPr>
            <p:nvPr/>
          </p:nvSpPr>
          <p:spPr bwMode="auto">
            <a:xfrm>
              <a:off x="-145" y="1651"/>
              <a:ext cx="1685" cy="610"/>
            </a:xfrm>
            <a:custGeom>
              <a:avLst/>
              <a:gdLst>
                <a:gd name="T0" fmla="*/ 3248 w 3370"/>
                <a:gd name="T1" fmla="*/ 0 h 1219"/>
                <a:gd name="T2" fmla="*/ 3301 w 3370"/>
                <a:gd name="T3" fmla="*/ 12 h 1219"/>
                <a:gd name="T4" fmla="*/ 3342 w 3370"/>
                <a:gd name="T5" fmla="*/ 46 h 1219"/>
                <a:gd name="T6" fmla="*/ 3366 w 3370"/>
                <a:gd name="T7" fmla="*/ 94 h 1219"/>
                <a:gd name="T8" fmla="*/ 3370 w 3370"/>
                <a:gd name="T9" fmla="*/ 663 h 1219"/>
                <a:gd name="T10" fmla="*/ 3361 w 3370"/>
                <a:gd name="T11" fmla="*/ 711 h 1219"/>
                <a:gd name="T12" fmla="*/ 3334 w 3370"/>
                <a:gd name="T13" fmla="*/ 751 h 1219"/>
                <a:gd name="T14" fmla="*/ 3294 w 3370"/>
                <a:gd name="T15" fmla="*/ 777 h 1219"/>
                <a:gd name="T16" fmla="*/ 3248 w 3370"/>
                <a:gd name="T17" fmla="*/ 787 h 1219"/>
                <a:gd name="T18" fmla="*/ 3200 w 3370"/>
                <a:gd name="T19" fmla="*/ 777 h 1219"/>
                <a:gd name="T20" fmla="*/ 3160 w 3370"/>
                <a:gd name="T21" fmla="*/ 751 h 1219"/>
                <a:gd name="T22" fmla="*/ 2528 w 3370"/>
                <a:gd name="T23" fmla="*/ 1130 h 1219"/>
                <a:gd name="T24" fmla="*/ 2463 w 3370"/>
                <a:gd name="T25" fmla="*/ 1180 h 1219"/>
                <a:gd name="T26" fmla="*/ 2391 w 3370"/>
                <a:gd name="T27" fmla="*/ 1209 h 1219"/>
                <a:gd name="T28" fmla="*/ 2313 w 3370"/>
                <a:gd name="T29" fmla="*/ 1219 h 1219"/>
                <a:gd name="T30" fmla="*/ 2239 w 3370"/>
                <a:gd name="T31" fmla="*/ 1209 h 1219"/>
                <a:gd name="T32" fmla="*/ 2166 w 3370"/>
                <a:gd name="T33" fmla="*/ 1180 h 1219"/>
                <a:gd name="T34" fmla="*/ 2103 w 3370"/>
                <a:gd name="T35" fmla="*/ 1133 h 1219"/>
                <a:gd name="T36" fmla="*/ 991 w 3370"/>
                <a:gd name="T37" fmla="*/ 863 h 1219"/>
                <a:gd name="T38" fmla="*/ 919 w 3370"/>
                <a:gd name="T39" fmla="*/ 880 h 1219"/>
                <a:gd name="T40" fmla="*/ 204 w 3370"/>
                <a:gd name="T41" fmla="*/ 883 h 1219"/>
                <a:gd name="T42" fmla="*/ 133 w 3370"/>
                <a:gd name="T43" fmla="*/ 870 h 1219"/>
                <a:gd name="T44" fmla="*/ 72 w 3370"/>
                <a:gd name="T45" fmla="*/ 835 h 1219"/>
                <a:gd name="T46" fmla="*/ 27 w 3370"/>
                <a:gd name="T47" fmla="*/ 782 h 1219"/>
                <a:gd name="T48" fmla="*/ 3 w 3370"/>
                <a:gd name="T49" fmla="*/ 716 h 1219"/>
                <a:gd name="T50" fmla="*/ 3 w 3370"/>
                <a:gd name="T51" fmla="*/ 642 h 1219"/>
                <a:gd name="T52" fmla="*/ 27 w 3370"/>
                <a:gd name="T53" fmla="*/ 576 h 1219"/>
                <a:gd name="T54" fmla="*/ 72 w 3370"/>
                <a:gd name="T55" fmla="*/ 523 h 1219"/>
                <a:gd name="T56" fmla="*/ 133 w 3370"/>
                <a:gd name="T57" fmla="*/ 488 h 1219"/>
                <a:gd name="T58" fmla="*/ 204 w 3370"/>
                <a:gd name="T59" fmla="*/ 474 h 1219"/>
                <a:gd name="T60" fmla="*/ 1502 w 3370"/>
                <a:gd name="T61" fmla="*/ 224 h 1219"/>
                <a:gd name="T62" fmla="*/ 1587 w 3370"/>
                <a:gd name="T63" fmla="*/ 204 h 1219"/>
                <a:gd name="T64" fmla="*/ 1673 w 3370"/>
                <a:gd name="T65" fmla="*/ 209 h 1219"/>
                <a:gd name="T66" fmla="*/ 1753 w 3370"/>
                <a:gd name="T67" fmla="*/ 238 h 1219"/>
                <a:gd name="T68" fmla="*/ 1824 w 3370"/>
                <a:gd name="T69" fmla="*/ 289 h 1219"/>
                <a:gd name="T70" fmla="*/ 2746 w 3370"/>
                <a:gd name="T71" fmla="*/ 336 h 1219"/>
                <a:gd name="T72" fmla="*/ 2604 w 3370"/>
                <a:gd name="T73" fmla="*/ 190 h 1219"/>
                <a:gd name="T74" fmla="*/ 2585 w 3370"/>
                <a:gd name="T75" fmla="*/ 147 h 1219"/>
                <a:gd name="T76" fmla="*/ 2585 w 3370"/>
                <a:gd name="T77" fmla="*/ 99 h 1219"/>
                <a:gd name="T78" fmla="*/ 2604 w 3370"/>
                <a:gd name="T79" fmla="*/ 55 h 1219"/>
                <a:gd name="T80" fmla="*/ 2637 w 3370"/>
                <a:gd name="T81" fmla="*/ 21 h 1219"/>
                <a:gd name="T82" fmla="*/ 2681 w 3370"/>
                <a:gd name="T83" fmla="*/ 2 h 1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370" h="1219">
                  <a:moveTo>
                    <a:pt x="2706" y="0"/>
                  </a:moveTo>
                  <a:lnTo>
                    <a:pt x="3248" y="0"/>
                  </a:lnTo>
                  <a:lnTo>
                    <a:pt x="3275" y="3"/>
                  </a:lnTo>
                  <a:lnTo>
                    <a:pt x="3301" y="12"/>
                  </a:lnTo>
                  <a:lnTo>
                    <a:pt x="3324" y="27"/>
                  </a:lnTo>
                  <a:lnTo>
                    <a:pt x="3342" y="46"/>
                  </a:lnTo>
                  <a:lnTo>
                    <a:pt x="3357" y="68"/>
                  </a:lnTo>
                  <a:lnTo>
                    <a:pt x="3366" y="94"/>
                  </a:lnTo>
                  <a:lnTo>
                    <a:pt x="3370" y="123"/>
                  </a:lnTo>
                  <a:lnTo>
                    <a:pt x="3370" y="663"/>
                  </a:lnTo>
                  <a:lnTo>
                    <a:pt x="3367" y="688"/>
                  </a:lnTo>
                  <a:lnTo>
                    <a:pt x="3361" y="711"/>
                  </a:lnTo>
                  <a:lnTo>
                    <a:pt x="3350" y="732"/>
                  </a:lnTo>
                  <a:lnTo>
                    <a:pt x="3334" y="751"/>
                  </a:lnTo>
                  <a:lnTo>
                    <a:pt x="3316" y="765"/>
                  </a:lnTo>
                  <a:lnTo>
                    <a:pt x="3294" y="777"/>
                  </a:lnTo>
                  <a:lnTo>
                    <a:pt x="3271" y="784"/>
                  </a:lnTo>
                  <a:lnTo>
                    <a:pt x="3248" y="787"/>
                  </a:lnTo>
                  <a:lnTo>
                    <a:pt x="3224" y="784"/>
                  </a:lnTo>
                  <a:lnTo>
                    <a:pt x="3200" y="777"/>
                  </a:lnTo>
                  <a:lnTo>
                    <a:pt x="3179" y="765"/>
                  </a:lnTo>
                  <a:lnTo>
                    <a:pt x="3160" y="751"/>
                  </a:lnTo>
                  <a:lnTo>
                    <a:pt x="3035" y="624"/>
                  </a:lnTo>
                  <a:lnTo>
                    <a:pt x="2528" y="1130"/>
                  </a:lnTo>
                  <a:lnTo>
                    <a:pt x="2496" y="1158"/>
                  </a:lnTo>
                  <a:lnTo>
                    <a:pt x="2463" y="1180"/>
                  </a:lnTo>
                  <a:lnTo>
                    <a:pt x="2428" y="1196"/>
                  </a:lnTo>
                  <a:lnTo>
                    <a:pt x="2391" y="1209"/>
                  </a:lnTo>
                  <a:lnTo>
                    <a:pt x="2352" y="1216"/>
                  </a:lnTo>
                  <a:lnTo>
                    <a:pt x="2313" y="1219"/>
                  </a:lnTo>
                  <a:lnTo>
                    <a:pt x="2276" y="1216"/>
                  </a:lnTo>
                  <a:lnTo>
                    <a:pt x="2239" y="1209"/>
                  </a:lnTo>
                  <a:lnTo>
                    <a:pt x="2201" y="1198"/>
                  </a:lnTo>
                  <a:lnTo>
                    <a:pt x="2166" y="1180"/>
                  </a:lnTo>
                  <a:lnTo>
                    <a:pt x="2133" y="1159"/>
                  </a:lnTo>
                  <a:lnTo>
                    <a:pt x="2103" y="1133"/>
                  </a:lnTo>
                  <a:lnTo>
                    <a:pt x="1587" y="629"/>
                  </a:lnTo>
                  <a:lnTo>
                    <a:pt x="991" y="863"/>
                  </a:lnTo>
                  <a:lnTo>
                    <a:pt x="957" y="874"/>
                  </a:lnTo>
                  <a:lnTo>
                    <a:pt x="919" y="880"/>
                  </a:lnTo>
                  <a:lnTo>
                    <a:pt x="882" y="883"/>
                  </a:lnTo>
                  <a:lnTo>
                    <a:pt x="204" y="883"/>
                  </a:lnTo>
                  <a:lnTo>
                    <a:pt x="167" y="880"/>
                  </a:lnTo>
                  <a:lnTo>
                    <a:pt x="133" y="870"/>
                  </a:lnTo>
                  <a:lnTo>
                    <a:pt x="101" y="855"/>
                  </a:lnTo>
                  <a:lnTo>
                    <a:pt x="72" y="835"/>
                  </a:lnTo>
                  <a:lnTo>
                    <a:pt x="48" y="810"/>
                  </a:lnTo>
                  <a:lnTo>
                    <a:pt x="27" y="782"/>
                  </a:lnTo>
                  <a:lnTo>
                    <a:pt x="12" y="751"/>
                  </a:lnTo>
                  <a:lnTo>
                    <a:pt x="3" y="716"/>
                  </a:lnTo>
                  <a:lnTo>
                    <a:pt x="0" y="678"/>
                  </a:lnTo>
                  <a:lnTo>
                    <a:pt x="3" y="642"/>
                  </a:lnTo>
                  <a:lnTo>
                    <a:pt x="12" y="607"/>
                  </a:lnTo>
                  <a:lnTo>
                    <a:pt x="27" y="576"/>
                  </a:lnTo>
                  <a:lnTo>
                    <a:pt x="48" y="548"/>
                  </a:lnTo>
                  <a:lnTo>
                    <a:pt x="72" y="523"/>
                  </a:lnTo>
                  <a:lnTo>
                    <a:pt x="101" y="503"/>
                  </a:lnTo>
                  <a:lnTo>
                    <a:pt x="133" y="488"/>
                  </a:lnTo>
                  <a:lnTo>
                    <a:pt x="167" y="478"/>
                  </a:lnTo>
                  <a:lnTo>
                    <a:pt x="204" y="474"/>
                  </a:lnTo>
                  <a:lnTo>
                    <a:pt x="862" y="474"/>
                  </a:lnTo>
                  <a:lnTo>
                    <a:pt x="1502" y="224"/>
                  </a:lnTo>
                  <a:lnTo>
                    <a:pt x="1545" y="210"/>
                  </a:lnTo>
                  <a:lnTo>
                    <a:pt x="1587" y="204"/>
                  </a:lnTo>
                  <a:lnTo>
                    <a:pt x="1631" y="203"/>
                  </a:lnTo>
                  <a:lnTo>
                    <a:pt x="1673" y="209"/>
                  </a:lnTo>
                  <a:lnTo>
                    <a:pt x="1714" y="220"/>
                  </a:lnTo>
                  <a:lnTo>
                    <a:pt x="1753" y="238"/>
                  </a:lnTo>
                  <a:lnTo>
                    <a:pt x="1790" y="260"/>
                  </a:lnTo>
                  <a:lnTo>
                    <a:pt x="1824" y="289"/>
                  </a:lnTo>
                  <a:lnTo>
                    <a:pt x="2313" y="768"/>
                  </a:lnTo>
                  <a:lnTo>
                    <a:pt x="2746" y="336"/>
                  </a:lnTo>
                  <a:lnTo>
                    <a:pt x="2618" y="209"/>
                  </a:lnTo>
                  <a:lnTo>
                    <a:pt x="2604" y="190"/>
                  </a:lnTo>
                  <a:lnTo>
                    <a:pt x="2592" y="169"/>
                  </a:lnTo>
                  <a:lnTo>
                    <a:pt x="2585" y="147"/>
                  </a:lnTo>
                  <a:lnTo>
                    <a:pt x="2582" y="123"/>
                  </a:lnTo>
                  <a:lnTo>
                    <a:pt x="2585" y="99"/>
                  </a:lnTo>
                  <a:lnTo>
                    <a:pt x="2592" y="76"/>
                  </a:lnTo>
                  <a:lnTo>
                    <a:pt x="2604" y="55"/>
                  </a:lnTo>
                  <a:lnTo>
                    <a:pt x="2618" y="36"/>
                  </a:lnTo>
                  <a:lnTo>
                    <a:pt x="2637" y="21"/>
                  </a:lnTo>
                  <a:lnTo>
                    <a:pt x="2658" y="10"/>
                  </a:lnTo>
                  <a:lnTo>
                    <a:pt x="2681" y="2"/>
                  </a:lnTo>
                  <a:lnTo>
                    <a:pt x="270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1" name="Freeform 561">
              <a:extLst>
                <a:ext uri="{FF2B5EF4-FFF2-40B4-BE49-F238E27FC236}">
                  <a16:creationId xmlns:a16="http://schemas.microsoft.com/office/drawing/2014/main" id="{6F565D8E-F1F7-4BC5-82FC-0AB32FEC1A2D}"/>
                </a:ext>
              </a:extLst>
            </p:cNvPr>
            <p:cNvSpPr>
              <a:spLocks noEditPoints="1"/>
            </p:cNvSpPr>
            <p:nvPr/>
          </p:nvSpPr>
          <p:spPr bwMode="auto">
            <a:xfrm>
              <a:off x="922" y="2476"/>
              <a:ext cx="987" cy="986"/>
            </a:xfrm>
            <a:custGeom>
              <a:avLst/>
              <a:gdLst>
                <a:gd name="T0" fmla="*/ 843 w 1973"/>
                <a:gd name="T1" fmla="*/ 288 h 1974"/>
                <a:gd name="T2" fmla="*/ 646 w 1973"/>
                <a:gd name="T3" fmla="*/ 359 h 1974"/>
                <a:gd name="T4" fmla="*/ 481 w 1973"/>
                <a:gd name="T5" fmla="*/ 482 h 1974"/>
                <a:gd name="T6" fmla="*/ 358 w 1973"/>
                <a:gd name="T7" fmla="*/ 646 h 1974"/>
                <a:gd name="T8" fmla="*/ 286 w 1973"/>
                <a:gd name="T9" fmla="*/ 843 h 1974"/>
                <a:gd name="T10" fmla="*/ 275 w 1973"/>
                <a:gd name="T11" fmla="*/ 1060 h 1974"/>
                <a:gd name="T12" fmla="*/ 327 w 1973"/>
                <a:gd name="T13" fmla="*/ 1265 h 1974"/>
                <a:gd name="T14" fmla="*/ 434 w 1973"/>
                <a:gd name="T15" fmla="*/ 1442 h 1974"/>
                <a:gd name="T16" fmla="*/ 586 w 1973"/>
                <a:gd name="T17" fmla="*/ 1579 h 1974"/>
                <a:gd name="T18" fmla="*/ 775 w 1973"/>
                <a:gd name="T19" fmla="*/ 1670 h 1974"/>
                <a:gd name="T20" fmla="*/ 986 w 1973"/>
                <a:gd name="T21" fmla="*/ 1702 h 1974"/>
                <a:gd name="T22" fmla="*/ 1199 w 1973"/>
                <a:gd name="T23" fmla="*/ 1670 h 1974"/>
                <a:gd name="T24" fmla="*/ 1386 w 1973"/>
                <a:gd name="T25" fmla="*/ 1579 h 1974"/>
                <a:gd name="T26" fmla="*/ 1538 w 1973"/>
                <a:gd name="T27" fmla="*/ 1442 h 1974"/>
                <a:gd name="T28" fmla="*/ 1645 w 1973"/>
                <a:gd name="T29" fmla="*/ 1265 h 1974"/>
                <a:gd name="T30" fmla="*/ 1698 w 1973"/>
                <a:gd name="T31" fmla="*/ 1060 h 1974"/>
                <a:gd name="T32" fmla="*/ 1686 w 1973"/>
                <a:gd name="T33" fmla="*/ 843 h 1974"/>
                <a:gd name="T34" fmla="*/ 1615 w 1973"/>
                <a:gd name="T35" fmla="*/ 646 h 1974"/>
                <a:gd name="T36" fmla="*/ 1492 w 1973"/>
                <a:gd name="T37" fmla="*/ 482 h 1974"/>
                <a:gd name="T38" fmla="*/ 1326 w 1973"/>
                <a:gd name="T39" fmla="*/ 359 h 1974"/>
                <a:gd name="T40" fmla="*/ 1131 w 1973"/>
                <a:gd name="T41" fmla="*/ 288 h 1974"/>
                <a:gd name="T42" fmla="*/ 986 w 1973"/>
                <a:gd name="T43" fmla="*/ 0 h 1974"/>
                <a:gd name="T44" fmla="*/ 1235 w 1973"/>
                <a:gd name="T45" fmla="*/ 33 h 1974"/>
                <a:gd name="T46" fmla="*/ 1461 w 1973"/>
                <a:gd name="T47" fmla="*/ 122 h 1974"/>
                <a:gd name="T48" fmla="*/ 1655 w 1973"/>
                <a:gd name="T49" fmla="*/ 262 h 1974"/>
                <a:gd name="T50" fmla="*/ 1810 w 1973"/>
                <a:gd name="T51" fmla="*/ 445 h 1974"/>
                <a:gd name="T52" fmla="*/ 1918 w 1973"/>
                <a:gd name="T53" fmla="*/ 660 h 1974"/>
                <a:gd name="T54" fmla="*/ 1971 w 1973"/>
                <a:gd name="T55" fmla="*/ 902 h 1974"/>
                <a:gd name="T56" fmla="*/ 1959 w 1973"/>
                <a:gd name="T57" fmla="*/ 1156 h 1974"/>
                <a:gd name="T58" fmla="*/ 1888 w 1973"/>
                <a:gd name="T59" fmla="*/ 1390 h 1974"/>
                <a:gd name="T60" fmla="*/ 1764 w 1973"/>
                <a:gd name="T61" fmla="*/ 1595 h 1974"/>
                <a:gd name="T62" fmla="*/ 1594 w 1973"/>
                <a:gd name="T63" fmla="*/ 1765 h 1974"/>
                <a:gd name="T64" fmla="*/ 1389 w 1973"/>
                <a:gd name="T65" fmla="*/ 1888 h 1974"/>
                <a:gd name="T66" fmla="*/ 1155 w 1973"/>
                <a:gd name="T67" fmla="*/ 1960 h 1974"/>
                <a:gd name="T68" fmla="*/ 902 w 1973"/>
                <a:gd name="T69" fmla="*/ 1970 h 1974"/>
                <a:gd name="T70" fmla="*/ 659 w 1973"/>
                <a:gd name="T71" fmla="*/ 1918 h 1974"/>
                <a:gd name="T72" fmla="*/ 443 w 1973"/>
                <a:gd name="T73" fmla="*/ 1811 h 1974"/>
                <a:gd name="T74" fmla="*/ 261 w 1973"/>
                <a:gd name="T75" fmla="*/ 1656 h 1974"/>
                <a:gd name="T76" fmla="*/ 120 w 1973"/>
                <a:gd name="T77" fmla="*/ 1462 h 1974"/>
                <a:gd name="T78" fmla="*/ 31 w 1973"/>
                <a:gd name="T79" fmla="*/ 1237 h 1974"/>
                <a:gd name="T80" fmla="*/ 0 w 1973"/>
                <a:gd name="T81" fmla="*/ 988 h 1974"/>
                <a:gd name="T82" fmla="*/ 31 w 1973"/>
                <a:gd name="T83" fmla="*/ 739 h 1974"/>
                <a:gd name="T84" fmla="*/ 120 w 1973"/>
                <a:gd name="T85" fmla="*/ 513 h 1974"/>
                <a:gd name="T86" fmla="*/ 261 w 1973"/>
                <a:gd name="T87" fmla="*/ 319 h 1974"/>
                <a:gd name="T88" fmla="*/ 443 w 1973"/>
                <a:gd name="T89" fmla="*/ 163 h 1974"/>
                <a:gd name="T90" fmla="*/ 659 w 1973"/>
                <a:gd name="T91" fmla="*/ 56 h 1974"/>
                <a:gd name="T92" fmla="*/ 902 w 1973"/>
                <a:gd name="T93" fmla="*/ 4 h 1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973" h="1974">
                  <a:moveTo>
                    <a:pt x="986" y="273"/>
                  </a:moveTo>
                  <a:lnTo>
                    <a:pt x="913" y="277"/>
                  </a:lnTo>
                  <a:lnTo>
                    <a:pt x="843" y="288"/>
                  </a:lnTo>
                  <a:lnTo>
                    <a:pt x="775" y="305"/>
                  </a:lnTo>
                  <a:lnTo>
                    <a:pt x="708" y="329"/>
                  </a:lnTo>
                  <a:lnTo>
                    <a:pt x="646" y="359"/>
                  </a:lnTo>
                  <a:lnTo>
                    <a:pt x="586" y="395"/>
                  </a:lnTo>
                  <a:lnTo>
                    <a:pt x="532" y="436"/>
                  </a:lnTo>
                  <a:lnTo>
                    <a:pt x="481" y="482"/>
                  </a:lnTo>
                  <a:lnTo>
                    <a:pt x="434" y="533"/>
                  </a:lnTo>
                  <a:lnTo>
                    <a:pt x="393" y="588"/>
                  </a:lnTo>
                  <a:lnTo>
                    <a:pt x="358" y="646"/>
                  </a:lnTo>
                  <a:lnTo>
                    <a:pt x="327" y="710"/>
                  </a:lnTo>
                  <a:lnTo>
                    <a:pt x="304" y="775"/>
                  </a:lnTo>
                  <a:lnTo>
                    <a:pt x="286" y="843"/>
                  </a:lnTo>
                  <a:lnTo>
                    <a:pt x="275" y="914"/>
                  </a:lnTo>
                  <a:lnTo>
                    <a:pt x="271" y="988"/>
                  </a:lnTo>
                  <a:lnTo>
                    <a:pt x="275" y="1060"/>
                  </a:lnTo>
                  <a:lnTo>
                    <a:pt x="286" y="1131"/>
                  </a:lnTo>
                  <a:lnTo>
                    <a:pt x="304" y="1199"/>
                  </a:lnTo>
                  <a:lnTo>
                    <a:pt x="327" y="1265"/>
                  </a:lnTo>
                  <a:lnTo>
                    <a:pt x="358" y="1328"/>
                  </a:lnTo>
                  <a:lnTo>
                    <a:pt x="393" y="1386"/>
                  </a:lnTo>
                  <a:lnTo>
                    <a:pt x="434" y="1442"/>
                  </a:lnTo>
                  <a:lnTo>
                    <a:pt x="481" y="1492"/>
                  </a:lnTo>
                  <a:lnTo>
                    <a:pt x="532" y="1538"/>
                  </a:lnTo>
                  <a:lnTo>
                    <a:pt x="586" y="1579"/>
                  </a:lnTo>
                  <a:lnTo>
                    <a:pt x="646" y="1615"/>
                  </a:lnTo>
                  <a:lnTo>
                    <a:pt x="708" y="1645"/>
                  </a:lnTo>
                  <a:lnTo>
                    <a:pt x="775" y="1670"/>
                  </a:lnTo>
                  <a:lnTo>
                    <a:pt x="843" y="1687"/>
                  </a:lnTo>
                  <a:lnTo>
                    <a:pt x="913" y="1699"/>
                  </a:lnTo>
                  <a:lnTo>
                    <a:pt x="986" y="1702"/>
                  </a:lnTo>
                  <a:lnTo>
                    <a:pt x="1060" y="1699"/>
                  </a:lnTo>
                  <a:lnTo>
                    <a:pt x="1131" y="1687"/>
                  </a:lnTo>
                  <a:lnTo>
                    <a:pt x="1199" y="1670"/>
                  </a:lnTo>
                  <a:lnTo>
                    <a:pt x="1264" y="1645"/>
                  </a:lnTo>
                  <a:lnTo>
                    <a:pt x="1326" y="1615"/>
                  </a:lnTo>
                  <a:lnTo>
                    <a:pt x="1386" y="1579"/>
                  </a:lnTo>
                  <a:lnTo>
                    <a:pt x="1441" y="1538"/>
                  </a:lnTo>
                  <a:lnTo>
                    <a:pt x="1492" y="1492"/>
                  </a:lnTo>
                  <a:lnTo>
                    <a:pt x="1538" y="1442"/>
                  </a:lnTo>
                  <a:lnTo>
                    <a:pt x="1579" y="1386"/>
                  </a:lnTo>
                  <a:lnTo>
                    <a:pt x="1615" y="1328"/>
                  </a:lnTo>
                  <a:lnTo>
                    <a:pt x="1645" y="1265"/>
                  </a:lnTo>
                  <a:lnTo>
                    <a:pt x="1669" y="1199"/>
                  </a:lnTo>
                  <a:lnTo>
                    <a:pt x="1686" y="1131"/>
                  </a:lnTo>
                  <a:lnTo>
                    <a:pt x="1698" y="1060"/>
                  </a:lnTo>
                  <a:lnTo>
                    <a:pt x="1701" y="988"/>
                  </a:lnTo>
                  <a:lnTo>
                    <a:pt x="1698" y="914"/>
                  </a:lnTo>
                  <a:lnTo>
                    <a:pt x="1686" y="843"/>
                  </a:lnTo>
                  <a:lnTo>
                    <a:pt x="1669" y="775"/>
                  </a:lnTo>
                  <a:lnTo>
                    <a:pt x="1645" y="710"/>
                  </a:lnTo>
                  <a:lnTo>
                    <a:pt x="1615" y="646"/>
                  </a:lnTo>
                  <a:lnTo>
                    <a:pt x="1579" y="588"/>
                  </a:lnTo>
                  <a:lnTo>
                    <a:pt x="1538" y="533"/>
                  </a:lnTo>
                  <a:lnTo>
                    <a:pt x="1492" y="482"/>
                  </a:lnTo>
                  <a:lnTo>
                    <a:pt x="1441" y="436"/>
                  </a:lnTo>
                  <a:lnTo>
                    <a:pt x="1386" y="395"/>
                  </a:lnTo>
                  <a:lnTo>
                    <a:pt x="1326" y="359"/>
                  </a:lnTo>
                  <a:lnTo>
                    <a:pt x="1264" y="329"/>
                  </a:lnTo>
                  <a:lnTo>
                    <a:pt x="1199" y="305"/>
                  </a:lnTo>
                  <a:lnTo>
                    <a:pt x="1131" y="288"/>
                  </a:lnTo>
                  <a:lnTo>
                    <a:pt x="1060" y="277"/>
                  </a:lnTo>
                  <a:lnTo>
                    <a:pt x="986" y="273"/>
                  </a:lnTo>
                  <a:close/>
                  <a:moveTo>
                    <a:pt x="986" y="0"/>
                  </a:moveTo>
                  <a:lnTo>
                    <a:pt x="1071" y="4"/>
                  </a:lnTo>
                  <a:lnTo>
                    <a:pt x="1155" y="15"/>
                  </a:lnTo>
                  <a:lnTo>
                    <a:pt x="1235" y="33"/>
                  </a:lnTo>
                  <a:lnTo>
                    <a:pt x="1314" y="56"/>
                  </a:lnTo>
                  <a:lnTo>
                    <a:pt x="1389" y="86"/>
                  </a:lnTo>
                  <a:lnTo>
                    <a:pt x="1461" y="122"/>
                  </a:lnTo>
                  <a:lnTo>
                    <a:pt x="1530" y="163"/>
                  </a:lnTo>
                  <a:lnTo>
                    <a:pt x="1594" y="211"/>
                  </a:lnTo>
                  <a:lnTo>
                    <a:pt x="1655" y="262"/>
                  </a:lnTo>
                  <a:lnTo>
                    <a:pt x="1711" y="319"/>
                  </a:lnTo>
                  <a:lnTo>
                    <a:pt x="1764" y="380"/>
                  </a:lnTo>
                  <a:lnTo>
                    <a:pt x="1810" y="445"/>
                  </a:lnTo>
                  <a:lnTo>
                    <a:pt x="1852" y="513"/>
                  </a:lnTo>
                  <a:lnTo>
                    <a:pt x="1888" y="585"/>
                  </a:lnTo>
                  <a:lnTo>
                    <a:pt x="1918" y="660"/>
                  </a:lnTo>
                  <a:lnTo>
                    <a:pt x="1942" y="739"/>
                  </a:lnTo>
                  <a:lnTo>
                    <a:pt x="1959" y="820"/>
                  </a:lnTo>
                  <a:lnTo>
                    <a:pt x="1971" y="902"/>
                  </a:lnTo>
                  <a:lnTo>
                    <a:pt x="1973" y="988"/>
                  </a:lnTo>
                  <a:lnTo>
                    <a:pt x="1971" y="1072"/>
                  </a:lnTo>
                  <a:lnTo>
                    <a:pt x="1959" y="1156"/>
                  </a:lnTo>
                  <a:lnTo>
                    <a:pt x="1942" y="1237"/>
                  </a:lnTo>
                  <a:lnTo>
                    <a:pt x="1918" y="1314"/>
                  </a:lnTo>
                  <a:lnTo>
                    <a:pt x="1888" y="1390"/>
                  </a:lnTo>
                  <a:lnTo>
                    <a:pt x="1852" y="1462"/>
                  </a:lnTo>
                  <a:lnTo>
                    <a:pt x="1810" y="1531"/>
                  </a:lnTo>
                  <a:lnTo>
                    <a:pt x="1764" y="1595"/>
                  </a:lnTo>
                  <a:lnTo>
                    <a:pt x="1711" y="1656"/>
                  </a:lnTo>
                  <a:lnTo>
                    <a:pt x="1655" y="1712"/>
                  </a:lnTo>
                  <a:lnTo>
                    <a:pt x="1594" y="1765"/>
                  </a:lnTo>
                  <a:lnTo>
                    <a:pt x="1530" y="1811"/>
                  </a:lnTo>
                  <a:lnTo>
                    <a:pt x="1461" y="1852"/>
                  </a:lnTo>
                  <a:lnTo>
                    <a:pt x="1389" y="1888"/>
                  </a:lnTo>
                  <a:lnTo>
                    <a:pt x="1314" y="1918"/>
                  </a:lnTo>
                  <a:lnTo>
                    <a:pt x="1235" y="1943"/>
                  </a:lnTo>
                  <a:lnTo>
                    <a:pt x="1155" y="1960"/>
                  </a:lnTo>
                  <a:lnTo>
                    <a:pt x="1071" y="1970"/>
                  </a:lnTo>
                  <a:lnTo>
                    <a:pt x="986" y="1974"/>
                  </a:lnTo>
                  <a:lnTo>
                    <a:pt x="902" y="1970"/>
                  </a:lnTo>
                  <a:lnTo>
                    <a:pt x="818" y="1960"/>
                  </a:lnTo>
                  <a:lnTo>
                    <a:pt x="737" y="1943"/>
                  </a:lnTo>
                  <a:lnTo>
                    <a:pt x="659" y="1918"/>
                  </a:lnTo>
                  <a:lnTo>
                    <a:pt x="584" y="1888"/>
                  </a:lnTo>
                  <a:lnTo>
                    <a:pt x="512" y="1852"/>
                  </a:lnTo>
                  <a:lnTo>
                    <a:pt x="443" y="1811"/>
                  </a:lnTo>
                  <a:lnTo>
                    <a:pt x="378" y="1765"/>
                  </a:lnTo>
                  <a:lnTo>
                    <a:pt x="317" y="1712"/>
                  </a:lnTo>
                  <a:lnTo>
                    <a:pt x="261" y="1656"/>
                  </a:lnTo>
                  <a:lnTo>
                    <a:pt x="209" y="1595"/>
                  </a:lnTo>
                  <a:lnTo>
                    <a:pt x="163" y="1531"/>
                  </a:lnTo>
                  <a:lnTo>
                    <a:pt x="120" y="1462"/>
                  </a:lnTo>
                  <a:lnTo>
                    <a:pt x="86" y="1390"/>
                  </a:lnTo>
                  <a:lnTo>
                    <a:pt x="54" y="1314"/>
                  </a:lnTo>
                  <a:lnTo>
                    <a:pt x="31" y="1237"/>
                  </a:lnTo>
                  <a:lnTo>
                    <a:pt x="13" y="1156"/>
                  </a:lnTo>
                  <a:lnTo>
                    <a:pt x="3" y="1072"/>
                  </a:lnTo>
                  <a:lnTo>
                    <a:pt x="0" y="988"/>
                  </a:lnTo>
                  <a:lnTo>
                    <a:pt x="3" y="902"/>
                  </a:lnTo>
                  <a:lnTo>
                    <a:pt x="13" y="820"/>
                  </a:lnTo>
                  <a:lnTo>
                    <a:pt x="31" y="739"/>
                  </a:lnTo>
                  <a:lnTo>
                    <a:pt x="54" y="660"/>
                  </a:lnTo>
                  <a:lnTo>
                    <a:pt x="86" y="585"/>
                  </a:lnTo>
                  <a:lnTo>
                    <a:pt x="120" y="513"/>
                  </a:lnTo>
                  <a:lnTo>
                    <a:pt x="163" y="445"/>
                  </a:lnTo>
                  <a:lnTo>
                    <a:pt x="209" y="380"/>
                  </a:lnTo>
                  <a:lnTo>
                    <a:pt x="261" y="319"/>
                  </a:lnTo>
                  <a:lnTo>
                    <a:pt x="317" y="262"/>
                  </a:lnTo>
                  <a:lnTo>
                    <a:pt x="378" y="211"/>
                  </a:lnTo>
                  <a:lnTo>
                    <a:pt x="443" y="163"/>
                  </a:lnTo>
                  <a:lnTo>
                    <a:pt x="512" y="122"/>
                  </a:lnTo>
                  <a:lnTo>
                    <a:pt x="584" y="86"/>
                  </a:lnTo>
                  <a:lnTo>
                    <a:pt x="659" y="56"/>
                  </a:lnTo>
                  <a:lnTo>
                    <a:pt x="737" y="33"/>
                  </a:lnTo>
                  <a:lnTo>
                    <a:pt x="818" y="15"/>
                  </a:lnTo>
                  <a:lnTo>
                    <a:pt x="902" y="4"/>
                  </a:lnTo>
                  <a:lnTo>
                    <a:pt x="9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562">
              <a:extLst>
                <a:ext uri="{FF2B5EF4-FFF2-40B4-BE49-F238E27FC236}">
                  <a16:creationId xmlns:a16="http://schemas.microsoft.com/office/drawing/2014/main" id="{A6587822-5544-421D-8A12-4C15E41434CB}"/>
                </a:ext>
              </a:extLst>
            </p:cNvPr>
            <p:cNvSpPr>
              <a:spLocks/>
            </p:cNvSpPr>
            <p:nvPr/>
          </p:nvSpPr>
          <p:spPr bwMode="auto">
            <a:xfrm>
              <a:off x="1300" y="2699"/>
              <a:ext cx="230" cy="394"/>
            </a:xfrm>
            <a:custGeom>
              <a:avLst/>
              <a:gdLst>
                <a:gd name="T0" fmla="*/ 220 w 461"/>
                <a:gd name="T1" fmla="*/ 0 h 788"/>
                <a:gd name="T2" fmla="*/ 240 w 461"/>
                <a:gd name="T3" fmla="*/ 0 h 788"/>
                <a:gd name="T4" fmla="*/ 279 w 461"/>
                <a:gd name="T5" fmla="*/ 3 h 788"/>
                <a:gd name="T6" fmla="*/ 315 w 461"/>
                <a:gd name="T7" fmla="*/ 13 h 788"/>
                <a:gd name="T8" fmla="*/ 350 w 461"/>
                <a:gd name="T9" fmla="*/ 29 h 788"/>
                <a:gd name="T10" fmla="*/ 382 w 461"/>
                <a:gd name="T11" fmla="*/ 51 h 788"/>
                <a:gd name="T12" fmla="*/ 410 w 461"/>
                <a:gd name="T13" fmla="*/ 79 h 788"/>
                <a:gd name="T14" fmla="*/ 432 w 461"/>
                <a:gd name="T15" fmla="*/ 110 h 788"/>
                <a:gd name="T16" fmla="*/ 448 w 461"/>
                <a:gd name="T17" fmla="*/ 145 h 788"/>
                <a:gd name="T18" fmla="*/ 458 w 461"/>
                <a:gd name="T19" fmla="*/ 182 h 788"/>
                <a:gd name="T20" fmla="*/ 461 w 461"/>
                <a:gd name="T21" fmla="*/ 221 h 788"/>
                <a:gd name="T22" fmla="*/ 458 w 461"/>
                <a:gd name="T23" fmla="*/ 259 h 788"/>
                <a:gd name="T24" fmla="*/ 374 w 461"/>
                <a:gd name="T25" fmla="*/ 745 h 788"/>
                <a:gd name="T26" fmla="*/ 367 w 461"/>
                <a:gd name="T27" fmla="*/ 762 h 788"/>
                <a:gd name="T28" fmla="*/ 356 w 461"/>
                <a:gd name="T29" fmla="*/ 776 h 788"/>
                <a:gd name="T30" fmla="*/ 340 w 461"/>
                <a:gd name="T31" fmla="*/ 785 h 788"/>
                <a:gd name="T32" fmla="*/ 323 w 461"/>
                <a:gd name="T33" fmla="*/ 788 h 788"/>
                <a:gd name="T34" fmla="*/ 138 w 461"/>
                <a:gd name="T35" fmla="*/ 788 h 788"/>
                <a:gd name="T36" fmla="*/ 121 w 461"/>
                <a:gd name="T37" fmla="*/ 785 h 788"/>
                <a:gd name="T38" fmla="*/ 104 w 461"/>
                <a:gd name="T39" fmla="*/ 776 h 788"/>
                <a:gd name="T40" fmla="*/ 93 w 461"/>
                <a:gd name="T41" fmla="*/ 762 h 788"/>
                <a:gd name="T42" fmla="*/ 87 w 461"/>
                <a:gd name="T43" fmla="*/ 745 h 788"/>
                <a:gd name="T44" fmla="*/ 2 w 461"/>
                <a:gd name="T45" fmla="*/ 259 h 788"/>
                <a:gd name="T46" fmla="*/ 0 w 461"/>
                <a:gd name="T47" fmla="*/ 221 h 788"/>
                <a:gd name="T48" fmla="*/ 4 w 461"/>
                <a:gd name="T49" fmla="*/ 182 h 788"/>
                <a:gd name="T50" fmla="*/ 14 w 461"/>
                <a:gd name="T51" fmla="*/ 145 h 788"/>
                <a:gd name="T52" fmla="*/ 30 w 461"/>
                <a:gd name="T53" fmla="*/ 110 h 788"/>
                <a:gd name="T54" fmla="*/ 52 w 461"/>
                <a:gd name="T55" fmla="*/ 79 h 788"/>
                <a:gd name="T56" fmla="*/ 80 w 461"/>
                <a:gd name="T57" fmla="*/ 51 h 788"/>
                <a:gd name="T58" fmla="*/ 111 w 461"/>
                <a:gd name="T59" fmla="*/ 29 h 788"/>
                <a:gd name="T60" fmla="*/ 146 w 461"/>
                <a:gd name="T61" fmla="*/ 13 h 788"/>
                <a:gd name="T62" fmla="*/ 182 w 461"/>
                <a:gd name="T63" fmla="*/ 3 h 788"/>
                <a:gd name="T64" fmla="*/ 220 w 461"/>
                <a:gd name="T65" fmla="*/ 0 h 7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61" h="788">
                  <a:moveTo>
                    <a:pt x="220" y="0"/>
                  </a:moveTo>
                  <a:lnTo>
                    <a:pt x="240" y="0"/>
                  </a:lnTo>
                  <a:lnTo>
                    <a:pt x="279" y="3"/>
                  </a:lnTo>
                  <a:lnTo>
                    <a:pt x="315" y="13"/>
                  </a:lnTo>
                  <a:lnTo>
                    <a:pt x="350" y="29"/>
                  </a:lnTo>
                  <a:lnTo>
                    <a:pt x="382" y="51"/>
                  </a:lnTo>
                  <a:lnTo>
                    <a:pt x="410" y="79"/>
                  </a:lnTo>
                  <a:lnTo>
                    <a:pt x="432" y="110"/>
                  </a:lnTo>
                  <a:lnTo>
                    <a:pt x="448" y="145"/>
                  </a:lnTo>
                  <a:lnTo>
                    <a:pt x="458" y="182"/>
                  </a:lnTo>
                  <a:lnTo>
                    <a:pt x="461" y="221"/>
                  </a:lnTo>
                  <a:lnTo>
                    <a:pt x="458" y="259"/>
                  </a:lnTo>
                  <a:lnTo>
                    <a:pt x="374" y="745"/>
                  </a:lnTo>
                  <a:lnTo>
                    <a:pt x="367" y="762"/>
                  </a:lnTo>
                  <a:lnTo>
                    <a:pt x="356" y="776"/>
                  </a:lnTo>
                  <a:lnTo>
                    <a:pt x="340" y="785"/>
                  </a:lnTo>
                  <a:lnTo>
                    <a:pt x="323" y="788"/>
                  </a:lnTo>
                  <a:lnTo>
                    <a:pt x="138" y="788"/>
                  </a:lnTo>
                  <a:lnTo>
                    <a:pt x="121" y="785"/>
                  </a:lnTo>
                  <a:lnTo>
                    <a:pt x="104" y="776"/>
                  </a:lnTo>
                  <a:lnTo>
                    <a:pt x="93" y="762"/>
                  </a:lnTo>
                  <a:lnTo>
                    <a:pt x="87" y="745"/>
                  </a:lnTo>
                  <a:lnTo>
                    <a:pt x="2" y="259"/>
                  </a:lnTo>
                  <a:lnTo>
                    <a:pt x="0" y="221"/>
                  </a:lnTo>
                  <a:lnTo>
                    <a:pt x="4" y="182"/>
                  </a:lnTo>
                  <a:lnTo>
                    <a:pt x="14" y="145"/>
                  </a:lnTo>
                  <a:lnTo>
                    <a:pt x="30" y="110"/>
                  </a:lnTo>
                  <a:lnTo>
                    <a:pt x="52" y="79"/>
                  </a:lnTo>
                  <a:lnTo>
                    <a:pt x="80" y="51"/>
                  </a:lnTo>
                  <a:lnTo>
                    <a:pt x="111" y="29"/>
                  </a:lnTo>
                  <a:lnTo>
                    <a:pt x="146" y="13"/>
                  </a:lnTo>
                  <a:lnTo>
                    <a:pt x="182" y="3"/>
                  </a:lnTo>
                  <a:lnTo>
                    <a:pt x="22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3" name="Freeform 563">
              <a:extLst>
                <a:ext uri="{FF2B5EF4-FFF2-40B4-BE49-F238E27FC236}">
                  <a16:creationId xmlns:a16="http://schemas.microsoft.com/office/drawing/2014/main" id="{206DF90D-DE9D-4FA0-A986-CD6DF015E100}"/>
                </a:ext>
              </a:extLst>
            </p:cNvPr>
            <p:cNvSpPr>
              <a:spLocks/>
            </p:cNvSpPr>
            <p:nvPr/>
          </p:nvSpPr>
          <p:spPr bwMode="auto">
            <a:xfrm>
              <a:off x="1336" y="3124"/>
              <a:ext cx="159" cy="159"/>
            </a:xfrm>
            <a:custGeom>
              <a:avLst/>
              <a:gdLst>
                <a:gd name="T0" fmla="*/ 158 w 318"/>
                <a:gd name="T1" fmla="*/ 0 h 317"/>
                <a:gd name="T2" fmla="*/ 191 w 318"/>
                <a:gd name="T3" fmla="*/ 2 h 317"/>
                <a:gd name="T4" fmla="*/ 221 w 318"/>
                <a:gd name="T5" fmla="*/ 12 h 317"/>
                <a:gd name="T6" fmla="*/ 247 w 318"/>
                <a:gd name="T7" fmla="*/ 27 h 317"/>
                <a:gd name="T8" fmla="*/ 270 w 318"/>
                <a:gd name="T9" fmla="*/ 46 h 317"/>
                <a:gd name="T10" fmla="*/ 290 w 318"/>
                <a:gd name="T11" fmla="*/ 69 h 317"/>
                <a:gd name="T12" fmla="*/ 305 w 318"/>
                <a:gd name="T13" fmla="*/ 97 h 317"/>
                <a:gd name="T14" fmla="*/ 314 w 318"/>
                <a:gd name="T15" fmla="*/ 127 h 317"/>
                <a:gd name="T16" fmla="*/ 318 w 318"/>
                <a:gd name="T17" fmla="*/ 158 h 317"/>
                <a:gd name="T18" fmla="*/ 314 w 318"/>
                <a:gd name="T19" fmla="*/ 190 h 317"/>
                <a:gd name="T20" fmla="*/ 305 w 318"/>
                <a:gd name="T21" fmla="*/ 220 h 317"/>
                <a:gd name="T22" fmla="*/ 290 w 318"/>
                <a:gd name="T23" fmla="*/ 247 h 317"/>
                <a:gd name="T24" fmla="*/ 270 w 318"/>
                <a:gd name="T25" fmla="*/ 271 h 317"/>
                <a:gd name="T26" fmla="*/ 247 w 318"/>
                <a:gd name="T27" fmla="*/ 290 h 317"/>
                <a:gd name="T28" fmla="*/ 221 w 318"/>
                <a:gd name="T29" fmla="*/ 305 h 317"/>
                <a:gd name="T30" fmla="*/ 191 w 318"/>
                <a:gd name="T31" fmla="*/ 313 h 317"/>
                <a:gd name="T32" fmla="*/ 158 w 318"/>
                <a:gd name="T33" fmla="*/ 317 h 317"/>
                <a:gd name="T34" fmla="*/ 126 w 318"/>
                <a:gd name="T35" fmla="*/ 313 h 317"/>
                <a:gd name="T36" fmla="*/ 96 w 318"/>
                <a:gd name="T37" fmla="*/ 305 h 317"/>
                <a:gd name="T38" fmla="*/ 70 w 318"/>
                <a:gd name="T39" fmla="*/ 290 h 317"/>
                <a:gd name="T40" fmla="*/ 46 w 318"/>
                <a:gd name="T41" fmla="*/ 271 h 317"/>
                <a:gd name="T42" fmla="*/ 26 w 318"/>
                <a:gd name="T43" fmla="*/ 247 h 317"/>
                <a:gd name="T44" fmla="*/ 13 w 318"/>
                <a:gd name="T45" fmla="*/ 220 h 317"/>
                <a:gd name="T46" fmla="*/ 3 w 318"/>
                <a:gd name="T47" fmla="*/ 190 h 317"/>
                <a:gd name="T48" fmla="*/ 0 w 318"/>
                <a:gd name="T49" fmla="*/ 158 h 317"/>
                <a:gd name="T50" fmla="*/ 3 w 318"/>
                <a:gd name="T51" fmla="*/ 127 h 317"/>
                <a:gd name="T52" fmla="*/ 13 w 318"/>
                <a:gd name="T53" fmla="*/ 97 h 317"/>
                <a:gd name="T54" fmla="*/ 26 w 318"/>
                <a:gd name="T55" fmla="*/ 69 h 317"/>
                <a:gd name="T56" fmla="*/ 46 w 318"/>
                <a:gd name="T57" fmla="*/ 46 h 317"/>
                <a:gd name="T58" fmla="*/ 70 w 318"/>
                <a:gd name="T59" fmla="*/ 27 h 317"/>
                <a:gd name="T60" fmla="*/ 96 w 318"/>
                <a:gd name="T61" fmla="*/ 12 h 317"/>
                <a:gd name="T62" fmla="*/ 126 w 318"/>
                <a:gd name="T63" fmla="*/ 2 h 317"/>
                <a:gd name="T64" fmla="*/ 158 w 318"/>
                <a:gd name="T65" fmla="*/ 0 h 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18" h="317">
                  <a:moveTo>
                    <a:pt x="158" y="0"/>
                  </a:moveTo>
                  <a:lnTo>
                    <a:pt x="191" y="2"/>
                  </a:lnTo>
                  <a:lnTo>
                    <a:pt x="221" y="12"/>
                  </a:lnTo>
                  <a:lnTo>
                    <a:pt x="247" y="27"/>
                  </a:lnTo>
                  <a:lnTo>
                    <a:pt x="270" y="46"/>
                  </a:lnTo>
                  <a:lnTo>
                    <a:pt x="290" y="69"/>
                  </a:lnTo>
                  <a:lnTo>
                    <a:pt x="305" y="97"/>
                  </a:lnTo>
                  <a:lnTo>
                    <a:pt x="314" y="127"/>
                  </a:lnTo>
                  <a:lnTo>
                    <a:pt x="318" y="158"/>
                  </a:lnTo>
                  <a:lnTo>
                    <a:pt x="314" y="190"/>
                  </a:lnTo>
                  <a:lnTo>
                    <a:pt x="305" y="220"/>
                  </a:lnTo>
                  <a:lnTo>
                    <a:pt x="290" y="247"/>
                  </a:lnTo>
                  <a:lnTo>
                    <a:pt x="270" y="271"/>
                  </a:lnTo>
                  <a:lnTo>
                    <a:pt x="247" y="290"/>
                  </a:lnTo>
                  <a:lnTo>
                    <a:pt x="221" y="305"/>
                  </a:lnTo>
                  <a:lnTo>
                    <a:pt x="191" y="313"/>
                  </a:lnTo>
                  <a:lnTo>
                    <a:pt x="158" y="317"/>
                  </a:lnTo>
                  <a:lnTo>
                    <a:pt x="126" y="313"/>
                  </a:lnTo>
                  <a:lnTo>
                    <a:pt x="96" y="305"/>
                  </a:lnTo>
                  <a:lnTo>
                    <a:pt x="70" y="290"/>
                  </a:lnTo>
                  <a:lnTo>
                    <a:pt x="46" y="271"/>
                  </a:lnTo>
                  <a:lnTo>
                    <a:pt x="26" y="247"/>
                  </a:lnTo>
                  <a:lnTo>
                    <a:pt x="13" y="220"/>
                  </a:lnTo>
                  <a:lnTo>
                    <a:pt x="3" y="190"/>
                  </a:lnTo>
                  <a:lnTo>
                    <a:pt x="0" y="158"/>
                  </a:lnTo>
                  <a:lnTo>
                    <a:pt x="3" y="127"/>
                  </a:lnTo>
                  <a:lnTo>
                    <a:pt x="13" y="97"/>
                  </a:lnTo>
                  <a:lnTo>
                    <a:pt x="26" y="69"/>
                  </a:lnTo>
                  <a:lnTo>
                    <a:pt x="46" y="46"/>
                  </a:lnTo>
                  <a:lnTo>
                    <a:pt x="70" y="27"/>
                  </a:lnTo>
                  <a:lnTo>
                    <a:pt x="96" y="12"/>
                  </a:lnTo>
                  <a:lnTo>
                    <a:pt x="126" y="2"/>
                  </a:lnTo>
                  <a:lnTo>
                    <a:pt x="15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4" name="Freeform 564">
              <a:extLst>
                <a:ext uri="{FF2B5EF4-FFF2-40B4-BE49-F238E27FC236}">
                  <a16:creationId xmlns:a16="http://schemas.microsoft.com/office/drawing/2014/main" id="{B3282919-3A4D-4F9B-804B-9780C1170F5C}"/>
                </a:ext>
              </a:extLst>
            </p:cNvPr>
            <p:cNvSpPr>
              <a:spLocks/>
            </p:cNvSpPr>
            <p:nvPr/>
          </p:nvSpPr>
          <p:spPr bwMode="auto">
            <a:xfrm>
              <a:off x="-128" y="2371"/>
              <a:ext cx="329" cy="1083"/>
            </a:xfrm>
            <a:custGeom>
              <a:avLst/>
              <a:gdLst>
                <a:gd name="T0" fmla="*/ 76 w 658"/>
                <a:gd name="T1" fmla="*/ 0 h 2165"/>
                <a:gd name="T2" fmla="*/ 581 w 658"/>
                <a:gd name="T3" fmla="*/ 0 h 2165"/>
                <a:gd name="T4" fmla="*/ 602 w 658"/>
                <a:gd name="T5" fmla="*/ 3 h 2165"/>
                <a:gd name="T6" fmla="*/ 620 w 658"/>
                <a:gd name="T7" fmla="*/ 10 h 2165"/>
                <a:gd name="T8" fmla="*/ 636 w 658"/>
                <a:gd name="T9" fmla="*/ 22 h 2165"/>
                <a:gd name="T10" fmla="*/ 647 w 658"/>
                <a:gd name="T11" fmla="*/ 37 h 2165"/>
                <a:gd name="T12" fmla="*/ 656 w 658"/>
                <a:gd name="T13" fmla="*/ 56 h 2165"/>
                <a:gd name="T14" fmla="*/ 658 w 658"/>
                <a:gd name="T15" fmla="*/ 76 h 2165"/>
                <a:gd name="T16" fmla="*/ 658 w 658"/>
                <a:gd name="T17" fmla="*/ 2089 h 2165"/>
                <a:gd name="T18" fmla="*/ 656 w 658"/>
                <a:gd name="T19" fmla="*/ 2109 h 2165"/>
                <a:gd name="T20" fmla="*/ 647 w 658"/>
                <a:gd name="T21" fmla="*/ 2128 h 2165"/>
                <a:gd name="T22" fmla="*/ 636 w 658"/>
                <a:gd name="T23" fmla="*/ 2143 h 2165"/>
                <a:gd name="T24" fmla="*/ 620 w 658"/>
                <a:gd name="T25" fmla="*/ 2155 h 2165"/>
                <a:gd name="T26" fmla="*/ 602 w 658"/>
                <a:gd name="T27" fmla="*/ 2163 h 2165"/>
                <a:gd name="T28" fmla="*/ 582 w 658"/>
                <a:gd name="T29" fmla="*/ 2165 h 2165"/>
                <a:gd name="T30" fmla="*/ 76 w 658"/>
                <a:gd name="T31" fmla="*/ 2165 h 2165"/>
                <a:gd name="T32" fmla="*/ 56 w 658"/>
                <a:gd name="T33" fmla="*/ 2163 h 2165"/>
                <a:gd name="T34" fmla="*/ 38 w 658"/>
                <a:gd name="T35" fmla="*/ 2155 h 2165"/>
                <a:gd name="T36" fmla="*/ 22 w 658"/>
                <a:gd name="T37" fmla="*/ 2143 h 2165"/>
                <a:gd name="T38" fmla="*/ 10 w 658"/>
                <a:gd name="T39" fmla="*/ 2128 h 2165"/>
                <a:gd name="T40" fmla="*/ 3 w 658"/>
                <a:gd name="T41" fmla="*/ 2109 h 2165"/>
                <a:gd name="T42" fmla="*/ 0 w 658"/>
                <a:gd name="T43" fmla="*/ 2089 h 2165"/>
                <a:gd name="T44" fmla="*/ 0 w 658"/>
                <a:gd name="T45" fmla="*/ 76 h 2165"/>
                <a:gd name="T46" fmla="*/ 3 w 658"/>
                <a:gd name="T47" fmla="*/ 56 h 2165"/>
                <a:gd name="T48" fmla="*/ 10 w 658"/>
                <a:gd name="T49" fmla="*/ 37 h 2165"/>
                <a:gd name="T50" fmla="*/ 22 w 658"/>
                <a:gd name="T51" fmla="*/ 22 h 2165"/>
                <a:gd name="T52" fmla="*/ 38 w 658"/>
                <a:gd name="T53" fmla="*/ 10 h 2165"/>
                <a:gd name="T54" fmla="*/ 56 w 658"/>
                <a:gd name="T55" fmla="*/ 3 h 2165"/>
                <a:gd name="T56" fmla="*/ 76 w 658"/>
                <a:gd name="T57" fmla="*/ 0 h 2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58" h="2165">
                  <a:moveTo>
                    <a:pt x="76" y="0"/>
                  </a:moveTo>
                  <a:lnTo>
                    <a:pt x="581" y="0"/>
                  </a:lnTo>
                  <a:lnTo>
                    <a:pt x="602" y="3"/>
                  </a:lnTo>
                  <a:lnTo>
                    <a:pt x="620" y="10"/>
                  </a:lnTo>
                  <a:lnTo>
                    <a:pt x="636" y="22"/>
                  </a:lnTo>
                  <a:lnTo>
                    <a:pt x="647" y="37"/>
                  </a:lnTo>
                  <a:lnTo>
                    <a:pt x="656" y="56"/>
                  </a:lnTo>
                  <a:lnTo>
                    <a:pt x="658" y="76"/>
                  </a:lnTo>
                  <a:lnTo>
                    <a:pt x="658" y="2089"/>
                  </a:lnTo>
                  <a:lnTo>
                    <a:pt x="656" y="2109"/>
                  </a:lnTo>
                  <a:lnTo>
                    <a:pt x="647" y="2128"/>
                  </a:lnTo>
                  <a:lnTo>
                    <a:pt x="636" y="2143"/>
                  </a:lnTo>
                  <a:lnTo>
                    <a:pt x="620" y="2155"/>
                  </a:lnTo>
                  <a:lnTo>
                    <a:pt x="602" y="2163"/>
                  </a:lnTo>
                  <a:lnTo>
                    <a:pt x="582" y="2165"/>
                  </a:lnTo>
                  <a:lnTo>
                    <a:pt x="76" y="2165"/>
                  </a:lnTo>
                  <a:lnTo>
                    <a:pt x="56" y="2163"/>
                  </a:lnTo>
                  <a:lnTo>
                    <a:pt x="38" y="2155"/>
                  </a:lnTo>
                  <a:lnTo>
                    <a:pt x="22" y="2143"/>
                  </a:lnTo>
                  <a:lnTo>
                    <a:pt x="10" y="2128"/>
                  </a:lnTo>
                  <a:lnTo>
                    <a:pt x="3" y="2109"/>
                  </a:lnTo>
                  <a:lnTo>
                    <a:pt x="0" y="2089"/>
                  </a:lnTo>
                  <a:lnTo>
                    <a:pt x="0" y="76"/>
                  </a:lnTo>
                  <a:lnTo>
                    <a:pt x="3" y="56"/>
                  </a:lnTo>
                  <a:lnTo>
                    <a:pt x="10" y="37"/>
                  </a:lnTo>
                  <a:lnTo>
                    <a:pt x="22" y="22"/>
                  </a:lnTo>
                  <a:lnTo>
                    <a:pt x="38" y="10"/>
                  </a:lnTo>
                  <a:lnTo>
                    <a:pt x="56" y="3"/>
                  </a:lnTo>
                  <a:lnTo>
                    <a:pt x="7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565">
              <a:extLst>
                <a:ext uri="{FF2B5EF4-FFF2-40B4-BE49-F238E27FC236}">
                  <a16:creationId xmlns:a16="http://schemas.microsoft.com/office/drawing/2014/main" id="{7B63B92C-8682-4A10-9F1D-5496D7AF6B9E}"/>
                </a:ext>
              </a:extLst>
            </p:cNvPr>
            <p:cNvSpPr>
              <a:spLocks/>
            </p:cNvSpPr>
            <p:nvPr/>
          </p:nvSpPr>
          <p:spPr bwMode="auto">
            <a:xfrm>
              <a:off x="349" y="2218"/>
              <a:ext cx="329" cy="1236"/>
            </a:xfrm>
            <a:custGeom>
              <a:avLst/>
              <a:gdLst>
                <a:gd name="T0" fmla="*/ 76 w 658"/>
                <a:gd name="T1" fmla="*/ 0 h 2471"/>
                <a:gd name="T2" fmla="*/ 582 w 658"/>
                <a:gd name="T3" fmla="*/ 0 h 2471"/>
                <a:gd name="T4" fmla="*/ 602 w 658"/>
                <a:gd name="T5" fmla="*/ 2 h 2471"/>
                <a:gd name="T6" fmla="*/ 621 w 658"/>
                <a:gd name="T7" fmla="*/ 10 h 2471"/>
                <a:gd name="T8" fmla="*/ 636 w 658"/>
                <a:gd name="T9" fmla="*/ 22 h 2471"/>
                <a:gd name="T10" fmla="*/ 648 w 658"/>
                <a:gd name="T11" fmla="*/ 37 h 2471"/>
                <a:gd name="T12" fmla="*/ 656 w 658"/>
                <a:gd name="T13" fmla="*/ 56 h 2471"/>
                <a:gd name="T14" fmla="*/ 658 w 658"/>
                <a:gd name="T15" fmla="*/ 76 h 2471"/>
                <a:gd name="T16" fmla="*/ 658 w 658"/>
                <a:gd name="T17" fmla="*/ 2395 h 2471"/>
                <a:gd name="T18" fmla="*/ 656 w 658"/>
                <a:gd name="T19" fmla="*/ 2415 h 2471"/>
                <a:gd name="T20" fmla="*/ 648 w 658"/>
                <a:gd name="T21" fmla="*/ 2434 h 2471"/>
                <a:gd name="T22" fmla="*/ 636 w 658"/>
                <a:gd name="T23" fmla="*/ 2449 h 2471"/>
                <a:gd name="T24" fmla="*/ 621 w 658"/>
                <a:gd name="T25" fmla="*/ 2461 h 2471"/>
                <a:gd name="T26" fmla="*/ 602 w 658"/>
                <a:gd name="T27" fmla="*/ 2469 h 2471"/>
                <a:gd name="T28" fmla="*/ 582 w 658"/>
                <a:gd name="T29" fmla="*/ 2471 h 2471"/>
                <a:gd name="T30" fmla="*/ 76 w 658"/>
                <a:gd name="T31" fmla="*/ 2471 h 2471"/>
                <a:gd name="T32" fmla="*/ 57 w 658"/>
                <a:gd name="T33" fmla="*/ 2469 h 2471"/>
                <a:gd name="T34" fmla="*/ 38 w 658"/>
                <a:gd name="T35" fmla="*/ 2461 h 2471"/>
                <a:gd name="T36" fmla="*/ 23 w 658"/>
                <a:gd name="T37" fmla="*/ 2449 h 2471"/>
                <a:gd name="T38" fmla="*/ 10 w 658"/>
                <a:gd name="T39" fmla="*/ 2434 h 2471"/>
                <a:gd name="T40" fmla="*/ 3 w 658"/>
                <a:gd name="T41" fmla="*/ 2415 h 2471"/>
                <a:gd name="T42" fmla="*/ 0 w 658"/>
                <a:gd name="T43" fmla="*/ 2395 h 2471"/>
                <a:gd name="T44" fmla="*/ 0 w 658"/>
                <a:gd name="T45" fmla="*/ 76 h 2471"/>
                <a:gd name="T46" fmla="*/ 3 w 658"/>
                <a:gd name="T47" fmla="*/ 56 h 2471"/>
                <a:gd name="T48" fmla="*/ 10 w 658"/>
                <a:gd name="T49" fmla="*/ 37 h 2471"/>
                <a:gd name="T50" fmla="*/ 23 w 658"/>
                <a:gd name="T51" fmla="*/ 22 h 2471"/>
                <a:gd name="T52" fmla="*/ 38 w 658"/>
                <a:gd name="T53" fmla="*/ 10 h 2471"/>
                <a:gd name="T54" fmla="*/ 57 w 658"/>
                <a:gd name="T55" fmla="*/ 2 h 2471"/>
                <a:gd name="T56" fmla="*/ 76 w 658"/>
                <a:gd name="T57" fmla="*/ 0 h 2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58" h="2471">
                  <a:moveTo>
                    <a:pt x="76" y="0"/>
                  </a:moveTo>
                  <a:lnTo>
                    <a:pt x="582" y="0"/>
                  </a:lnTo>
                  <a:lnTo>
                    <a:pt x="602" y="2"/>
                  </a:lnTo>
                  <a:lnTo>
                    <a:pt x="621" y="10"/>
                  </a:lnTo>
                  <a:lnTo>
                    <a:pt x="636" y="22"/>
                  </a:lnTo>
                  <a:lnTo>
                    <a:pt x="648" y="37"/>
                  </a:lnTo>
                  <a:lnTo>
                    <a:pt x="656" y="56"/>
                  </a:lnTo>
                  <a:lnTo>
                    <a:pt x="658" y="76"/>
                  </a:lnTo>
                  <a:lnTo>
                    <a:pt x="658" y="2395"/>
                  </a:lnTo>
                  <a:lnTo>
                    <a:pt x="656" y="2415"/>
                  </a:lnTo>
                  <a:lnTo>
                    <a:pt x="648" y="2434"/>
                  </a:lnTo>
                  <a:lnTo>
                    <a:pt x="636" y="2449"/>
                  </a:lnTo>
                  <a:lnTo>
                    <a:pt x="621" y="2461"/>
                  </a:lnTo>
                  <a:lnTo>
                    <a:pt x="602" y="2469"/>
                  </a:lnTo>
                  <a:lnTo>
                    <a:pt x="582" y="2471"/>
                  </a:lnTo>
                  <a:lnTo>
                    <a:pt x="76" y="2471"/>
                  </a:lnTo>
                  <a:lnTo>
                    <a:pt x="57" y="2469"/>
                  </a:lnTo>
                  <a:lnTo>
                    <a:pt x="38" y="2461"/>
                  </a:lnTo>
                  <a:lnTo>
                    <a:pt x="23" y="2449"/>
                  </a:lnTo>
                  <a:lnTo>
                    <a:pt x="10" y="2434"/>
                  </a:lnTo>
                  <a:lnTo>
                    <a:pt x="3" y="2415"/>
                  </a:lnTo>
                  <a:lnTo>
                    <a:pt x="0" y="2395"/>
                  </a:lnTo>
                  <a:lnTo>
                    <a:pt x="0" y="76"/>
                  </a:lnTo>
                  <a:lnTo>
                    <a:pt x="3" y="56"/>
                  </a:lnTo>
                  <a:lnTo>
                    <a:pt x="10" y="37"/>
                  </a:lnTo>
                  <a:lnTo>
                    <a:pt x="23" y="22"/>
                  </a:lnTo>
                  <a:lnTo>
                    <a:pt x="38" y="10"/>
                  </a:lnTo>
                  <a:lnTo>
                    <a:pt x="57" y="2"/>
                  </a:lnTo>
                  <a:lnTo>
                    <a:pt x="7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46" name="Group 547">
            <a:extLst>
              <a:ext uri="{FF2B5EF4-FFF2-40B4-BE49-F238E27FC236}">
                <a16:creationId xmlns:a16="http://schemas.microsoft.com/office/drawing/2014/main" id="{5F201823-E03B-45DA-8C8C-8132E76F6E9D}"/>
              </a:ext>
            </a:extLst>
          </p:cNvPr>
          <p:cNvGrpSpPr>
            <a:grpSpLocks noChangeAspect="1"/>
          </p:cNvGrpSpPr>
          <p:nvPr/>
        </p:nvGrpSpPr>
        <p:grpSpPr bwMode="auto">
          <a:xfrm>
            <a:off x="1702828" y="5103562"/>
            <a:ext cx="334496" cy="334171"/>
            <a:chOff x="647" y="1848"/>
            <a:chExt cx="2051" cy="2049"/>
          </a:xfrm>
          <a:solidFill>
            <a:schemeClr val="bg1"/>
          </a:solidFill>
        </p:grpSpPr>
        <p:sp>
          <p:nvSpPr>
            <p:cNvPr id="47" name="Freeform 549">
              <a:extLst>
                <a:ext uri="{FF2B5EF4-FFF2-40B4-BE49-F238E27FC236}">
                  <a16:creationId xmlns:a16="http://schemas.microsoft.com/office/drawing/2014/main" id="{360B7C93-5508-4F03-A5D3-98CF86543284}"/>
                </a:ext>
              </a:extLst>
            </p:cNvPr>
            <p:cNvSpPr>
              <a:spLocks/>
            </p:cNvSpPr>
            <p:nvPr/>
          </p:nvSpPr>
          <p:spPr bwMode="auto">
            <a:xfrm>
              <a:off x="647" y="1982"/>
              <a:ext cx="1466" cy="1496"/>
            </a:xfrm>
            <a:custGeom>
              <a:avLst/>
              <a:gdLst>
                <a:gd name="T0" fmla="*/ 1428 w 2931"/>
                <a:gd name="T1" fmla="*/ 0 h 2992"/>
                <a:gd name="T2" fmla="*/ 1479 w 2931"/>
                <a:gd name="T3" fmla="*/ 18 h 2992"/>
                <a:gd name="T4" fmla="*/ 1519 w 2931"/>
                <a:gd name="T5" fmla="*/ 54 h 2992"/>
                <a:gd name="T6" fmla="*/ 1542 w 2931"/>
                <a:gd name="T7" fmla="*/ 104 h 2992"/>
                <a:gd name="T8" fmla="*/ 1544 w 2931"/>
                <a:gd name="T9" fmla="*/ 1407 h 2992"/>
                <a:gd name="T10" fmla="*/ 1557 w 2931"/>
                <a:gd name="T11" fmla="*/ 1464 h 2992"/>
                <a:gd name="T12" fmla="*/ 1593 w 2931"/>
                <a:gd name="T13" fmla="*/ 1508 h 2992"/>
                <a:gd name="T14" fmla="*/ 1645 w 2931"/>
                <a:gd name="T15" fmla="*/ 1534 h 2992"/>
                <a:gd name="T16" fmla="*/ 2931 w 2931"/>
                <a:gd name="T17" fmla="*/ 1536 h 2992"/>
                <a:gd name="T18" fmla="*/ 2860 w 2931"/>
                <a:gd name="T19" fmla="*/ 1596 h 2992"/>
                <a:gd name="T20" fmla="*/ 2807 w 2931"/>
                <a:gd name="T21" fmla="*/ 1673 h 2992"/>
                <a:gd name="T22" fmla="*/ 2778 w 2931"/>
                <a:gd name="T23" fmla="*/ 1766 h 2992"/>
                <a:gd name="T24" fmla="*/ 2701 w 2931"/>
                <a:gd name="T25" fmla="*/ 1746 h 2992"/>
                <a:gd name="T26" fmla="*/ 2619 w 2931"/>
                <a:gd name="T27" fmla="*/ 1746 h 2992"/>
                <a:gd name="T28" fmla="*/ 2536 w 2931"/>
                <a:gd name="T29" fmla="*/ 1768 h 2992"/>
                <a:gd name="T30" fmla="*/ 2463 w 2931"/>
                <a:gd name="T31" fmla="*/ 1811 h 2992"/>
                <a:gd name="T32" fmla="*/ 2402 w 2931"/>
                <a:gd name="T33" fmla="*/ 1870 h 2992"/>
                <a:gd name="T34" fmla="*/ 2232 w 2931"/>
                <a:gd name="T35" fmla="*/ 2159 h 2992"/>
                <a:gd name="T36" fmla="*/ 2201 w 2931"/>
                <a:gd name="T37" fmla="*/ 2235 h 2992"/>
                <a:gd name="T38" fmla="*/ 2155 w 2931"/>
                <a:gd name="T39" fmla="*/ 2254 h 2992"/>
                <a:gd name="T40" fmla="*/ 2071 w 2931"/>
                <a:gd name="T41" fmla="*/ 2228 h 2992"/>
                <a:gd name="T42" fmla="*/ 1793 w 2931"/>
                <a:gd name="T43" fmla="*/ 2224 h 2992"/>
                <a:gd name="T44" fmla="*/ 1707 w 2931"/>
                <a:gd name="T45" fmla="*/ 2237 h 2992"/>
                <a:gd name="T46" fmla="*/ 1631 w 2931"/>
                <a:gd name="T47" fmla="*/ 2271 h 2992"/>
                <a:gd name="T48" fmla="*/ 1569 w 2931"/>
                <a:gd name="T49" fmla="*/ 2325 h 2992"/>
                <a:gd name="T50" fmla="*/ 1522 w 2931"/>
                <a:gd name="T51" fmla="*/ 2394 h 2992"/>
                <a:gd name="T52" fmla="*/ 1476 w 2931"/>
                <a:gd name="T53" fmla="*/ 2427 h 2992"/>
                <a:gd name="T54" fmla="*/ 1404 w 2931"/>
                <a:gd name="T55" fmla="*/ 2428 h 2992"/>
                <a:gd name="T56" fmla="*/ 1328 w 2931"/>
                <a:gd name="T57" fmla="*/ 2448 h 2992"/>
                <a:gd name="T58" fmla="*/ 1260 w 2931"/>
                <a:gd name="T59" fmla="*/ 2488 h 2992"/>
                <a:gd name="T60" fmla="*/ 1205 w 2931"/>
                <a:gd name="T61" fmla="*/ 2543 h 2992"/>
                <a:gd name="T62" fmla="*/ 1067 w 2931"/>
                <a:gd name="T63" fmla="*/ 2777 h 2992"/>
                <a:gd name="T64" fmla="*/ 1034 w 2931"/>
                <a:gd name="T65" fmla="*/ 2862 h 2992"/>
                <a:gd name="T66" fmla="*/ 1028 w 2931"/>
                <a:gd name="T67" fmla="*/ 2949 h 2992"/>
                <a:gd name="T68" fmla="*/ 935 w 2931"/>
                <a:gd name="T69" fmla="*/ 2954 h 2992"/>
                <a:gd name="T70" fmla="*/ 748 w 2931"/>
                <a:gd name="T71" fmla="*/ 2858 h 2992"/>
                <a:gd name="T72" fmla="*/ 577 w 2931"/>
                <a:gd name="T73" fmla="*/ 2739 h 2992"/>
                <a:gd name="T74" fmla="*/ 424 w 2931"/>
                <a:gd name="T75" fmla="*/ 2598 h 2992"/>
                <a:gd name="T76" fmla="*/ 291 w 2931"/>
                <a:gd name="T77" fmla="*/ 2438 h 2992"/>
                <a:gd name="T78" fmla="*/ 180 w 2931"/>
                <a:gd name="T79" fmla="*/ 2262 h 2992"/>
                <a:gd name="T80" fmla="*/ 94 w 2931"/>
                <a:gd name="T81" fmla="*/ 2068 h 2992"/>
                <a:gd name="T82" fmla="*/ 35 w 2931"/>
                <a:gd name="T83" fmla="*/ 1864 h 2992"/>
                <a:gd name="T84" fmla="*/ 3 w 2931"/>
                <a:gd name="T85" fmla="*/ 1649 h 2992"/>
                <a:gd name="T86" fmla="*/ 3 w 2931"/>
                <a:gd name="T87" fmla="*/ 1428 h 2992"/>
                <a:gd name="T88" fmla="*/ 33 w 2931"/>
                <a:gd name="T89" fmla="*/ 1218 h 2992"/>
                <a:gd name="T90" fmla="*/ 89 w 2931"/>
                <a:gd name="T91" fmla="*/ 1016 h 2992"/>
                <a:gd name="T92" fmla="*/ 173 w 2931"/>
                <a:gd name="T93" fmla="*/ 828 h 2992"/>
                <a:gd name="T94" fmla="*/ 279 w 2931"/>
                <a:gd name="T95" fmla="*/ 653 h 2992"/>
                <a:gd name="T96" fmla="*/ 406 w 2931"/>
                <a:gd name="T97" fmla="*/ 494 h 2992"/>
                <a:gd name="T98" fmla="*/ 553 w 2931"/>
                <a:gd name="T99" fmla="*/ 354 h 2992"/>
                <a:gd name="T100" fmla="*/ 716 w 2931"/>
                <a:gd name="T101" fmla="*/ 233 h 2992"/>
                <a:gd name="T102" fmla="*/ 897 w 2931"/>
                <a:gd name="T103" fmla="*/ 135 h 2992"/>
                <a:gd name="T104" fmla="*/ 1090 w 2931"/>
                <a:gd name="T105" fmla="*/ 61 h 2992"/>
                <a:gd name="T106" fmla="*/ 1295 w 2931"/>
                <a:gd name="T107" fmla="*/ 14 h 2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31" h="2992">
                  <a:moveTo>
                    <a:pt x="1401" y="0"/>
                  </a:moveTo>
                  <a:lnTo>
                    <a:pt x="1428" y="0"/>
                  </a:lnTo>
                  <a:lnTo>
                    <a:pt x="1454" y="7"/>
                  </a:lnTo>
                  <a:lnTo>
                    <a:pt x="1479" y="18"/>
                  </a:lnTo>
                  <a:lnTo>
                    <a:pt x="1502" y="34"/>
                  </a:lnTo>
                  <a:lnTo>
                    <a:pt x="1519" y="54"/>
                  </a:lnTo>
                  <a:lnTo>
                    <a:pt x="1533" y="78"/>
                  </a:lnTo>
                  <a:lnTo>
                    <a:pt x="1542" y="104"/>
                  </a:lnTo>
                  <a:lnTo>
                    <a:pt x="1544" y="130"/>
                  </a:lnTo>
                  <a:lnTo>
                    <a:pt x="1544" y="1407"/>
                  </a:lnTo>
                  <a:lnTo>
                    <a:pt x="1548" y="1437"/>
                  </a:lnTo>
                  <a:lnTo>
                    <a:pt x="1557" y="1464"/>
                  </a:lnTo>
                  <a:lnTo>
                    <a:pt x="1573" y="1488"/>
                  </a:lnTo>
                  <a:lnTo>
                    <a:pt x="1593" y="1508"/>
                  </a:lnTo>
                  <a:lnTo>
                    <a:pt x="1618" y="1524"/>
                  </a:lnTo>
                  <a:lnTo>
                    <a:pt x="1645" y="1534"/>
                  </a:lnTo>
                  <a:lnTo>
                    <a:pt x="1675" y="1536"/>
                  </a:lnTo>
                  <a:lnTo>
                    <a:pt x="2931" y="1536"/>
                  </a:lnTo>
                  <a:lnTo>
                    <a:pt x="2894" y="1564"/>
                  </a:lnTo>
                  <a:lnTo>
                    <a:pt x="2860" y="1596"/>
                  </a:lnTo>
                  <a:lnTo>
                    <a:pt x="2830" y="1634"/>
                  </a:lnTo>
                  <a:lnTo>
                    <a:pt x="2807" y="1673"/>
                  </a:lnTo>
                  <a:lnTo>
                    <a:pt x="2789" y="1718"/>
                  </a:lnTo>
                  <a:lnTo>
                    <a:pt x="2778" y="1766"/>
                  </a:lnTo>
                  <a:lnTo>
                    <a:pt x="2741" y="1753"/>
                  </a:lnTo>
                  <a:lnTo>
                    <a:pt x="2701" y="1746"/>
                  </a:lnTo>
                  <a:lnTo>
                    <a:pt x="2661" y="1743"/>
                  </a:lnTo>
                  <a:lnTo>
                    <a:pt x="2619" y="1746"/>
                  </a:lnTo>
                  <a:lnTo>
                    <a:pt x="2576" y="1754"/>
                  </a:lnTo>
                  <a:lnTo>
                    <a:pt x="2536" y="1768"/>
                  </a:lnTo>
                  <a:lnTo>
                    <a:pt x="2498" y="1787"/>
                  </a:lnTo>
                  <a:lnTo>
                    <a:pt x="2463" y="1811"/>
                  </a:lnTo>
                  <a:lnTo>
                    <a:pt x="2430" y="1839"/>
                  </a:lnTo>
                  <a:lnTo>
                    <a:pt x="2402" y="1870"/>
                  </a:lnTo>
                  <a:lnTo>
                    <a:pt x="2378" y="1906"/>
                  </a:lnTo>
                  <a:lnTo>
                    <a:pt x="2232" y="2159"/>
                  </a:lnTo>
                  <a:lnTo>
                    <a:pt x="2213" y="2197"/>
                  </a:lnTo>
                  <a:lnTo>
                    <a:pt x="2201" y="2235"/>
                  </a:lnTo>
                  <a:lnTo>
                    <a:pt x="2192" y="2275"/>
                  </a:lnTo>
                  <a:lnTo>
                    <a:pt x="2155" y="2254"/>
                  </a:lnTo>
                  <a:lnTo>
                    <a:pt x="2114" y="2238"/>
                  </a:lnTo>
                  <a:lnTo>
                    <a:pt x="2071" y="2228"/>
                  </a:lnTo>
                  <a:lnTo>
                    <a:pt x="2025" y="2224"/>
                  </a:lnTo>
                  <a:lnTo>
                    <a:pt x="1793" y="2224"/>
                  </a:lnTo>
                  <a:lnTo>
                    <a:pt x="1750" y="2228"/>
                  </a:lnTo>
                  <a:lnTo>
                    <a:pt x="1707" y="2237"/>
                  </a:lnTo>
                  <a:lnTo>
                    <a:pt x="1669" y="2252"/>
                  </a:lnTo>
                  <a:lnTo>
                    <a:pt x="1631" y="2271"/>
                  </a:lnTo>
                  <a:lnTo>
                    <a:pt x="1598" y="2296"/>
                  </a:lnTo>
                  <a:lnTo>
                    <a:pt x="1569" y="2325"/>
                  </a:lnTo>
                  <a:lnTo>
                    <a:pt x="1543" y="2357"/>
                  </a:lnTo>
                  <a:lnTo>
                    <a:pt x="1522" y="2394"/>
                  </a:lnTo>
                  <a:lnTo>
                    <a:pt x="1507" y="2432"/>
                  </a:lnTo>
                  <a:lnTo>
                    <a:pt x="1476" y="2427"/>
                  </a:lnTo>
                  <a:lnTo>
                    <a:pt x="1444" y="2426"/>
                  </a:lnTo>
                  <a:lnTo>
                    <a:pt x="1404" y="2428"/>
                  </a:lnTo>
                  <a:lnTo>
                    <a:pt x="1366" y="2436"/>
                  </a:lnTo>
                  <a:lnTo>
                    <a:pt x="1328" y="2448"/>
                  </a:lnTo>
                  <a:lnTo>
                    <a:pt x="1294" y="2466"/>
                  </a:lnTo>
                  <a:lnTo>
                    <a:pt x="1260" y="2488"/>
                  </a:lnTo>
                  <a:lnTo>
                    <a:pt x="1231" y="2513"/>
                  </a:lnTo>
                  <a:lnTo>
                    <a:pt x="1205" y="2543"/>
                  </a:lnTo>
                  <a:lnTo>
                    <a:pt x="1183" y="2577"/>
                  </a:lnTo>
                  <a:lnTo>
                    <a:pt x="1067" y="2777"/>
                  </a:lnTo>
                  <a:lnTo>
                    <a:pt x="1047" y="2818"/>
                  </a:lnTo>
                  <a:lnTo>
                    <a:pt x="1034" y="2862"/>
                  </a:lnTo>
                  <a:lnTo>
                    <a:pt x="1027" y="2906"/>
                  </a:lnTo>
                  <a:lnTo>
                    <a:pt x="1028" y="2949"/>
                  </a:lnTo>
                  <a:lnTo>
                    <a:pt x="1034" y="2992"/>
                  </a:lnTo>
                  <a:lnTo>
                    <a:pt x="935" y="2954"/>
                  </a:lnTo>
                  <a:lnTo>
                    <a:pt x="840" y="2909"/>
                  </a:lnTo>
                  <a:lnTo>
                    <a:pt x="748" y="2858"/>
                  </a:lnTo>
                  <a:lnTo>
                    <a:pt x="660" y="2801"/>
                  </a:lnTo>
                  <a:lnTo>
                    <a:pt x="577" y="2739"/>
                  </a:lnTo>
                  <a:lnTo>
                    <a:pt x="498" y="2671"/>
                  </a:lnTo>
                  <a:lnTo>
                    <a:pt x="424" y="2598"/>
                  </a:lnTo>
                  <a:lnTo>
                    <a:pt x="355" y="2521"/>
                  </a:lnTo>
                  <a:lnTo>
                    <a:pt x="291" y="2438"/>
                  </a:lnTo>
                  <a:lnTo>
                    <a:pt x="233" y="2351"/>
                  </a:lnTo>
                  <a:lnTo>
                    <a:pt x="180" y="2262"/>
                  </a:lnTo>
                  <a:lnTo>
                    <a:pt x="134" y="2167"/>
                  </a:lnTo>
                  <a:lnTo>
                    <a:pt x="94" y="2068"/>
                  </a:lnTo>
                  <a:lnTo>
                    <a:pt x="61" y="1968"/>
                  </a:lnTo>
                  <a:lnTo>
                    <a:pt x="35" y="1864"/>
                  </a:lnTo>
                  <a:lnTo>
                    <a:pt x="16" y="1757"/>
                  </a:lnTo>
                  <a:lnTo>
                    <a:pt x="3" y="1649"/>
                  </a:lnTo>
                  <a:lnTo>
                    <a:pt x="0" y="1536"/>
                  </a:lnTo>
                  <a:lnTo>
                    <a:pt x="3" y="1428"/>
                  </a:lnTo>
                  <a:lnTo>
                    <a:pt x="15" y="1322"/>
                  </a:lnTo>
                  <a:lnTo>
                    <a:pt x="33" y="1218"/>
                  </a:lnTo>
                  <a:lnTo>
                    <a:pt x="58" y="1115"/>
                  </a:lnTo>
                  <a:lnTo>
                    <a:pt x="89" y="1016"/>
                  </a:lnTo>
                  <a:lnTo>
                    <a:pt x="128" y="920"/>
                  </a:lnTo>
                  <a:lnTo>
                    <a:pt x="173" y="828"/>
                  </a:lnTo>
                  <a:lnTo>
                    <a:pt x="223" y="738"/>
                  </a:lnTo>
                  <a:lnTo>
                    <a:pt x="279" y="653"/>
                  </a:lnTo>
                  <a:lnTo>
                    <a:pt x="340" y="571"/>
                  </a:lnTo>
                  <a:lnTo>
                    <a:pt x="406" y="494"/>
                  </a:lnTo>
                  <a:lnTo>
                    <a:pt x="477" y="421"/>
                  </a:lnTo>
                  <a:lnTo>
                    <a:pt x="553" y="354"/>
                  </a:lnTo>
                  <a:lnTo>
                    <a:pt x="633" y="291"/>
                  </a:lnTo>
                  <a:lnTo>
                    <a:pt x="716" y="233"/>
                  </a:lnTo>
                  <a:lnTo>
                    <a:pt x="805" y="182"/>
                  </a:lnTo>
                  <a:lnTo>
                    <a:pt x="897" y="135"/>
                  </a:lnTo>
                  <a:lnTo>
                    <a:pt x="992" y="95"/>
                  </a:lnTo>
                  <a:lnTo>
                    <a:pt x="1090" y="61"/>
                  </a:lnTo>
                  <a:lnTo>
                    <a:pt x="1191" y="34"/>
                  </a:lnTo>
                  <a:lnTo>
                    <a:pt x="1295" y="14"/>
                  </a:lnTo>
                  <a:lnTo>
                    <a:pt x="140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550">
              <a:extLst>
                <a:ext uri="{FF2B5EF4-FFF2-40B4-BE49-F238E27FC236}">
                  <a16:creationId xmlns:a16="http://schemas.microsoft.com/office/drawing/2014/main" id="{4B7712A3-1C7E-4C8E-AC42-DF9BF028F9E7}"/>
                </a:ext>
              </a:extLst>
            </p:cNvPr>
            <p:cNvSpPr>
              <a:spLocks/>
            </p:cNvSpPr>
            <p:nvPr/>
          </p:nvSpPr>
          <p:spPr bwMode="auto">
            <a:xfrm>
              <a:off x="1554" y="1848"/>
              <a:ext cx="769" cy="768"/>
            </a:xfrm>
            <a:custGeom>
              <a:avLst/>
              <a:gdLst>
                <a:gd name="T0" fmla="*/ 143 w 1538"/>
                <a:gd name="T1" fmla="*/ 0 h 1537"/>
                <a:gd name="T2" fmla="*/ 248 w 1538"/>
                <a:gd name="T3" fmla="*/ 13 h 1537"/>
                <a:gd name="T4" fmla="*/ 350 w 1538"/>
                <a:gd name="T5" fmla="*/ 33 h 1537"/>
                <a:gd name="T6" fmla="*/ 449 w 1538"/>
                <a:gd name="T7" fmla="*/ 60 h 1537"/>
                <a:gd name="T8" fmla="*/ 546 w 1538"/>
                <a:gd name="T9" fmla="*/ 93 h 1537"/>
                <a:gd name="T10" fmla="*/ 641 w 1538"/>
                <a:gd name="T11" fmla="*/ 131 h 1537"/>
                <a:gd name="T12" fmla="*/ 730 w 1538"/>
                <a:gd name="T13" fmla="*/ 177 h 1537"/>
                <a:gd name="T14" fmla="*/ 818 w 1538"/>
                <a:gd name="T15" fmla="*/ 227 h 1537"/>
                <a:gd name="T16" fmla="*/ 901 w 1538"/>
                <a:gd name="T17" fmla="*/ 283 h 1537"/>
                <a:gd name="T18" fmla="*/ 981 w 1538"/>
                <a:gd name="T19" fmla="*/ 344 h 1537"/>
                <a:gd name="T20" fmla="*/ 1056 w 1538"/>
                <a:gd name="T21" fmla="*/ 410 h 1537"/>
                <a:gd name="T22" fmla="*/ 1127 w 1538"/>
                <a:gd name="T23" fmla="*/ 481 h 1537"/>
                <a:gd name="T24" fmla="*/ 1193 w 1538"/>
                <a:gd name="T25" fmla="*/ 556 h 1537"/>
                <a:gd name="T26" fmla="*/ 1254 w 1538"/>
                <a:gd name="T27" fmla="*/ 636 h 1537"/>
                <a:gd name="T28" fmla="*/ 1310 w 1538"/>
                <a:gd name="T29" fmla="*/ 719 h 1537"/>
                <a:gd name="T30" fmla="*/ 1361 w 1538"/>
                <a:gd name="T31" fmla="*/ 807 h 1537"/>
                <a:gd name="T32" fmla="*/ 1406 w 1538"/>
                <a:gd name="T33" fmla="*/ 897 h 1537"/>
                <a:gd name="T34" fmla="*/ 1445 w 1538"/>
                <a:gd name="T35" fmla="*/ 991 h 1537"/>
                <a:gd name="T36" fmla="*/ 1478 w 1538"/>
                <a:gd name="T37" fmla="*/ 1088 h 1537"/>
                <a:gd name="T38" fmla="*/ 1505 w 1538"/>
                <a:gd name="T39" fmla="*/ 1188 h 1537"/>
                <a:gd name="T40" fmla="*/ 1524 w 1538"/>
                <a:gd name="T41" fmla="*/ 1289 h 1537"/>
                <a:gd name="T42" fmla="*/ 1538 w 1538"/>
                <a:gd name="T43" fmla="*/ 1393 h 1537"/>
                <a:gd name="T44" fmla="*/ 1537 w 1538"/>
                <a:gd name="T45" fmla="*/ 1421 h 1537"/>
                <a:gd name="T46" fmla="*/ 1532 w 1538"/>
                <a:gd name="T47" fmla="*/ 1447 h 1537"/>
                <a:gd name="T48" fmla="*/ 1521 w 1538"/>
                <a:gd name="T49" fmla="*/ 1472 h 1537"/>
                <a:gd name="T50" fmla="*/ 1505 w 1538"/>
                <a:gd name="T51" fmla="*/ 1494 h 1537"/>
                <a:gd name="T52" fmla="*/ 1483 w 1538"/>
                <a:gd name="T53" fmla="*/ 1512 h 1537"/>
                <a:gd name="T54" fmla="*/ 1461 w 1538"/>
                <a:gd name="T55" fmla="*/ 1525 h 1537"/>
                <a:gd name="T56" fmla="*/ 1435 w 1538"/>
                <a:gd name="T57" fmla="*/ 1534 h 1537"/>
                <a:gd name="T58" fmla="*/ 1407 w 1538"/>
                <a:gd name="T59" fmla="*/ 1537 h 1537"/>
                <a:gd name="T60" fmla="*/ 131 w 1538"/>
                <a:gd name="T61" fmla="*/ 1537 h 1537"/>
                <a:gd name="T62" fmla="*/ 101 w 1538"/>
                <a:gd name="T63" fmla="*/ 1533 h 1537"/>
                <a:gd name="T64" fmla="*/ 74 w 1538"/>
                <a:gd name="T65" fmla="*/ 1523 h 1537"/>
                <a:gd name="T66" fmla="*/ 50 w 1538"/>
                <a:gd name="T67" fmla="*/ 1508 h 1537"/>
                <a:gd name="T68" fmla="*/ 29 w 1538"/>
                <a:gd name="T69" fmla="*/ 1488 h 1537"/>
                <a:gd name="T70" fmla="*/ 14 w 1538"/>
                <a:gd name="T71" fmla="*/ 1463 h 1537"/>
                <a:gd name="T72" fmla="*/ 4 w 1538"/>
                <a:gd name="T73" fmla="*/ 1436 h 1537"/>
                <a:gd name="T74" fmla="*/ 0 w 1538"/>
                <a:gd name="T75" fmla="*/ 1406 h 1537"/>
                <a:gd name="T76" fmla="*/ 0 w 1538"/>
                <a:gd name="T77" fmla="*/ 130 h 1537"/>
                <a:gd name="T78" fmla="*/ 4 w 1538"/>
                <a:gd name="T79" fmla="*/ 103 h 1537"/>
                <a:gd name="T80" fmla="*/ 11 w 1538"/>
                <a:gd name="T81" fmla="*/ 78 h 1537"/>
                <a:gd name="T82" fmla="*/ 25 w 1538"/>
                <a:gd name="T83" fmla="*/ 54 h 1537"/>
                <a:gd name="T84" fmla="*/ 44 w 1538"/>
                <a:gd name="T85" fmla="*/ 34 h 1537"/>
                <a:gd name="T86" fmla="*/ 65 w 1538"/>
                <a:gd name="T87" fmla="*/ 18 h 1537"/>
                <a:gd name="T88" fmla="*/ 90 w 1538"/>
                <a:gd name="T89" fmla="*/ 7 h 1537"/>
                <a:gd name="T90" fmla="*/ 116 w 1538"/>
                <a:gd name="T91" fmla="*/ 0 h 1537"/>
                <a:gd name="T92" fmla="*/ 143 w 1538"/>
                <a:gd name="T93" fmla="*/ 0 h 1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538" h="1537">
                  <a:moveTo>
                    <a:pt x="143" y="0"/>
                  </a:moveTo>
                  <a:lnTo>
                    <a:pt x="248" y="13"/>
                  </a:lnTo>
                  <a:lnTo>
                    <a:pt x="350" y="33"/>
                  </a:lnTo>
                  <a:lnTo>
                    <a:pt x="449" y="60"/>
                  </a:lnTo>
                  <a:lnTo>
                    <a:pt x="546" y="93"/>
                  </a:lnTo>
                  <a:lnTo>
                    <a:pt x="641" y="131"/>
                  </a:lnTo>
                  <a:lnTo>
                    <a:pt x="730" y="177"/>
                  </a:lnTo>
                  <a:lnTo>
                    <a:pt x="818" y="227"/>
                  </a:lnTo>
                  <a:lnTo>
                    <a:pt x="901" y="283"/>
                  </a:lnTo>
                  <a:lnTo>
                    <a:pt x="981" y="344"/>
                  </a:lnTo>
                  <a:lnTo>
                    <a:pt x="1056" y="410"/>
                  </a:lnTo>
                  <a:lnTo>
                    <a:pt x="1127" y="481"/>
                  </a:lnTo>
                  <a:lnTo>
                    <a:pt x="1193" y="556"/>
                  </a:lnTo>
                  <a:lnTo>
                    <a:pt x="1254" y="636"/>
                  </a:lnTo>
                  <a:lnTo>
                    <a:pt x="1310" y="719"/>
                  </a:lnTo>
                  <a:lnTo>
                    <a:pt x="1361" y="807"/>
                  </a:lnTo>
                  <a:lnTo>
                    <a:pt x="1406" y="897"/>
                  </a:lnTo>
                  <a:lnTo>
                    <a:pt x="1445" y="991"/>
                  </a:lnTo>
                  <a:lnTo>
                    <a:pt x="1478" y="1088"/>
                  </a:lnTo>
                  <a:lnTo>
                    <a:pt x="1505" y="1188"/>
                  </a:lnTo>
                  <a:lnTo>
                    <a:pt x="1524" y="1289"/>
                  </a:lnTo>
                  <a:lnTo>
                    <a:pt x="1538" y="1393"/>
                  </a:lnTo>
                  <a:lnTo>
                    <a:pt x="1537" y="1421"/>
                  </a:lnTo>
                  <a:lnTo>
                    <a:pt x="1532" y="1447"/>
                  </a:lnTo>
                  <a:lnTo>
                    <a:pt x="1521" y="1472"/>
                  </a:lnTo>
                  <a:lnTo>
                    <a:pt x="1505" y="1494"/>
                  </a:lnTo>
                  <a:lnTo>
                    <a:pt x="1483" y="1512"/>
                  </a:lnTo>
                  <a:lnTo>
                    <a:pt x="1461" y="1525"/>
                  </a:lnTo>
                  <a:lnTo>
                    <a:pt x="1435" y="1534"/>
                  </a:lnTo>
                  <a:lnTo>
                    <a:pt x="1407" y="1537"/>
                  </a:lnTo>
                  <a:lnTo>
                    <a:pt x="131" y="1537"/>
                  </a:lnTo>
                  <a:lnTo>
                    <a:pt x="101" y="1533"/>
                  </a:lnTo>
                  <a:lnTo>
                    <a:pt x="74" y="1523"/>
                  </a:lnTo>
                  <a:lnTo>
                    <a:pt x="50" y="1508"/>
                  </a:lnTo>
                  <a:lnTo>
                    <a:pt x="29" y="1488"/>
                  </a:lnTo>
                  <a:lnTo>
                    <a:pt x="14" y="1463"/>
                  </a:lnTo>
                  <a:lnTo>
                    <a:pt x="4" y="1436"/>
                  </a:lnTo>
                  <a:lnTo>
                    <a:pt x="0" y="1406"/>
                  </a:lnTo>
                  <a:lnTo>
                    <a:pt x="0" y="130"/>
                  </a:lnTo>
                  <a:lnTo>
                    <a:pt x="4" y="103"/>
                  </a:lnTo>
                  <a:lnTo>
                    <a:pt x="11" y="78"/>
                  </a:lnTo>
                  <a:lnTo>
                    <a:pt x="25" y="54"/>
                  </a:lnTo>
                  <a:lnTo>
                    <a:pt x="44" y="34"/>
                  </a:lnTo>
                  <a:lnTo>
                    <a:pt x="65" y="18"/>
                  </a:lnTo>
                  <a:lnTo>
                    <a:pt x="90" y="7"/>
                  </a:lnTo>
                  <a:lnTo>
                    <a:pt x="116" y="0"/>
                  </a:lnTo>
                  <a:lnTo>
                    <a:pt x="14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551">
              <a:extLst>
                <a:ext uri="{FF2B5EF4-FFF2-40B4-BE49-F238E27FC236}">
                  <a16:creationId xmlns:a16="http://schemas.microsoft.com/office/drawing/2014/main" id="{CD048021-2A14-4665-A60F-9FA1A9502A58}"/>
                </a:ext>
              </a:extLst>
            </p:cNvPr>
            <p:cNvSpPr>
              <a:spLocks/>
            </p:cNvSpPr>
            <p:nvPr/>
          </p:nvSpPr>
          <p:spPr bwMode="auto">
            <a:xfrm>
              <a:off x="2118" y="3117"/>
              <a:ext cx="307" cy="307"/>
            </a:xfrm>
            <a:custGeom>
              <a:avLst/>
              <a:gdLst>
                <a:gd name="T0" fmla="*/ 307 w 614"/>
                <a:gd name="T1" fmla="*/ 0 h 613"/>
                <a:gd name="T2" fmla="*/ 352 w 614"/>
                <a:gd name="T3" fmla="*/ 4 h 613"/>
                <a:gd name="T4" fmla="*/ 395 w 614"/>
                <a:gd name="T5" fmla="*/ 14 h 613"/>
                <a:gd name="T6" fmla="*/ 435 w 614"/>
                <a:gd name="T7" fmla="*/ 29 h 613"/>
                <a:gd name="T8" fmla="*/ 473 w 614"/>
                <a:gd name="T9" fmla="*/ 50 h 613"/>
                <a:gd name="T10" fmla="*/ 508 w 614"/>
                <a:gd name="T11" fmla="*/ 76 h 613"/>
                <a:gd name="T12" fmla="*/ 538 w 614"/>
                <a:gd name="T13" fmla="*/ 106 h 613"/>
                <a:gd name="T14" fmla="*/ 564 w 614"/>
                <a:gd name="T15" fmla="*/ 141 h 613"/>
                <a:gd name="T16" fmla="*/ 585 w 614"/>
                <a:gd name="T17" fmla="*/ 178 h 613"/>
                <a:gd name="T18" fmla="*/ 600 w 614"/>
                <a:gd name="T19" fmla="*/ 218 h 613"/>
                <a:gd name="T20" fmla="*/ 610 w 614"/>
                <a:gd name="T21" fmla="*/ 262 h 613"/>
                <a:gd name="T22" fmla="*/ 614 w 614"/>
                <a:gd name="T23" fmla="*/ 307 h 613"/>
                <a:gd name="T24" fmla="*/ 610 w 614"/>
                <a:gd name="T25" fmla="*/ 353 h 613"/>
                <a:gd name="T26" fmla="*/ 600 w 614"/>
                <a:gd name="T27" fmla="*/ 395 h 613"/>
                <a:gd name="T28" fmla="*/ 585 w 614"/>
                <a:gd name="T29" fmla="*/ 436 h 613"/>
                <a:gd name="T30" fmla="*/ 564 w 614"/>
                <a:gd name="T31" fmla="*/ 474 h 613"/>
                <a:gd name="T32" fmla="*/ 538 w 614"/>
                <a:gd name="T33" fmla="*/ 509 h 613"/>
                <a:gd name="T34" fmla="*/ 508 w 614"/>
                <a:gd name="T35" fmla="*/ 538 h 613"/>
                <a:gd name="T36" fmla="*/ 473 w 614"/>
                <a:gd name="T37" fmla="*/ 565 h 613"/>
                <a:gd name="T38" fmla="*/ 435 w 614"/>
                <a:gd name="T39" fmla="*/ 585 h 613"/>
                <a:gd name="T40" fmla="*/ 395 w 614"/>
                <a:gd name="T41" fmla="*/ 601 h 613"/>
                <a:gd name="T42" fmla="*/ 352 w 614"/>
                <a:gd name="T43" fmla="*/ 611 h 613"/>
                <a:gd name="T44" fmla="*/ 307 w 614"/>
                <a:gd name="T45" fmla="*/ 613 h 613"/>
                <a:gd name="T46" fmla="*/ 261 w 614"/>
                <a:gd name="T47" fmla="*/ 611 h 613"/>
                <a:gd name="T48" fmla="*/ 218 w 614"/>
                <a:gd name="T49" fmla="*/ 601 h 613"/>
                <a:gd name="T50" fmla="*/ 177 w 614"/>
                <a:gd name="T51" fmla="*/ 585 h 613"/>
                <a:gd name="T52" fmla="*/ 140 w 614"/>
                <a:gd name="T53" fmla="*/ 565 h 613"/>
                <a:gd name="T54" fmla="*/ 105 w 614"/>
                <a:gd name="T55" fmla="*/ 538 h 613"/>
                <a:gd name="T56" fmla="*/ 75 w 614"/>
                <a:gd name="T57" fmla="*/ 509 h 613"/>
                <a:gd name="T58" fmla="*/ 49 w 614"/>
                <a:gd name="T59" fmla="*/ 474 h 613"/>
                <a:gd name="T60" fmla="*/ 28 w 614"/>
                <a:gd name="T61" fmla="*/ 436 h 613"/>
                <a:gd name="T62" fmla="*/ 13 w 614"/>
                <a:gd name="T63" fmla="*/ 395 h 613"/>
                <a:gd name="T64" fmla="*/ 3 w 614"/>
                <a:gd name="T65" fmla="*/ 353 h 613"/>
                <a:gd name="T66" fmla="*/ 0 w 614"/>
                <a:gd name="T67" fmla="*/ 307 h 613"/>
                <a:gd name="T68" fmla="*/ 3 w 614"/>
                <a:gd name="T69" fmla="*/ 262 h 613"/>
                <a:gd name="T70" fmla="*/ 13 w 614"/>
                <a:gd name="T71" fmla="*/ 218 h 613"/>
                <a:gd name="T72" fmla="*/ 28 w 614"/>
                <a:gd name="T73" fmla="*/ 178 h 613"/>
                <a:gd name="T74" fmla="*/ 49 w 614"/>
                <a:gd name="T75" fmla="*/ 141 h 613"/>
                <a:gd name="T76" fmla="*/ 75 w 614"/>
                <a:gd name="T77" fmla="*/ 106 h 613"/>
                <a:gd name="T78" fmla="*/ 105 w 614"/>
                <a:gd name="T79" fmla="*/ 76 h 613"/>
                <a:gd name="T80" fmla="*/ 140 w 614"/>
                <a:gd name="T81" fmla="*/ 50 h 613"/>
                <a:gd name="T82" fmla="*/ 177 w 614"/>
                <a:gd name="T83" fmla="*/ 29 h 613"/>
                <a:gd name="T84" fmla="*/ 218 w 614"/>
                <a:gd name="T85" fmla="*/ 14 h 613"/>
                <a:gd name="T86" fmla="*/ 261 w 614"/>
                <a:gd name="T87" fmla="*/ 4 h 613"/>
                <a:gd name="T88" fmla="*/ 307 w 614"/>
                <a:gd name="T89" fmla="*/ 0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14" h="613">
                  <a:moveTo>
                    <a:pt x="307" y="0"/>
                  </a:moveTo>
                  <a:lnTo>
                    <a:pt x="352" y="4"/>
                  </a:lnTo>
                  <a:lnTo>
                    <a:pt x="395" y="14"/>
                  </a:lnTo>
                  <a:lnTo>
                    <a:pt x="435" y="29"/>
                  </a:lnTo>
                  <a:lnTo>
                    <a:pt x="473" y="50"/>
                  </a:lnTo>
                  <a:lnTo>
                    <a:pt x="508" y="76"/>
                  </a:lnTo>
                  <a:lnTo>
                    <a:pt x="538" y="106"/>
                  </a:lnTo>
                  <a:lnTo>
                    <a:pt x="564" y="141"/>
                  </a:lnTo>
                  <a:lnTo>
                    <a:pt x="585" y="178"/>
                  </a:lnTo>
                  <a:lnTo>
                    <a:pt x="600" y="218"/>
                  </a:lnTo>
                  <a:lnTo>
                    <a:pt x="610" y="262"/>
                  </a:lnTo>
                  <a:lnTo>
                    <a:pt x="614" y="307"/>
                  </a:lnTo>
                  <a:lnTo>
                    <a:pt x="610" y="353"/>
                  </a:lnTo>
                  <a:lnTo>
                    <a:pt x="600" y="395"/>
                  </a:lnTo>
                  <a:lnTo>
                    <a:pt x="585" y="436"/>
                  </a:lnTo>
                  <a:lnTo>
                    <a:pt x="564" y="474"/>
                  </a:lnTo>
                  <a:lnTo>
                    <a:pt x="538" y="509"/>
                  </a:lnTo>
                  <a:lnTo>
                    <a:pt x="508" y="538"/>
                  </a:lnTo>
                  <a:lnTo>
                    <a:pt x="473" y="565"/>
                  </a:lnTo>
                  <a:lnTo>
                    <a:pt x="435" y="585"/>
                  </a:lnTo>
                  <a:lnTo>
                    <a:pt x="395" y="601"/>
                  </a:lnTo>
                  <a:lnTo>
                    <a:pt x="352" y="611"/>
                  </a:lnTo>
                  <a:lnTo>
                    <a:pt x="307" y="613"/>
                  </a:lnTo>
                  <a:lnTo>
                    <a:pt x="261" y="611"/>
                  </a:lnTo>
                  <a:lnTo>
                    <a:pt x="218" y="601"/>
                  </a:lnTo>
                  <a:lnTo>
                    <a:pt x="177" y="585"/>
                  </a:lnTo>
                  <a:lnTo>
                    <a:pt x="140" y="565"/>
                  </a:lnTo>
                  <a:lnTo>
                    <a:pt x="105" y="538"/>
                  </a:lnTo>
                  <a:lnTo>
                    <a:pt x="75" y="509"/>
                  </a:lnTo>
                  <a:lnTo>
                    <a:pt x="49" y="474"/>
                  </a:lnTo>
                  <a:lnTo>
                    <a:pt x="28" y="436"/>
                  </a:lnTo>
                  <a:lnTo>
                    <a:pt x="13" y="395"/>
                  </a:lnTo>
                  <a:lnTo>
                    <a:pt x="3" y="353"/>
                  </a:lnTo>
                  <a:lnTo>
                    <a:pt x="0" y="307"/>
                  </a:lnTo>
                  <a:lnTo>
                    <a:pt x="3" y="262"/>
                  </a:lnTo>
                  <a:lnTo>
                    <a:pt x="13" y="218"/>
                  </a:lnTo>
                  <a:lnTo>
                    <a:pt x="28" y="178"/>
                  </a:lnTo>
                  <a:lnTo>
                    <a:pt x="49" y="141"/>
                  </a:lnTo>
                  <a:lnTo>
                    <a:pt x="75" y="106"/>
                  </a:lnTo>
                  <a:lnTo>
                    <a:pt x="105" y="76"/>
                  </a:lnTo>
                  <a:lnTo>
                    <a:pt x="140" y="50"/>
                  </a:lnTo>
                  <a:lnTo>
                    <a:pt x="177" y="29"/>
                  </a:lnTo>
                  <a:lnTo>
                    <a:pt x="218" y="14"/>
                  </a:lnTo>
                  <a:lnTo>
                    <a:pt x="261" y="4"/>
                  </a:lnTo>
                  <a:lnTo>
                    <a:pt x="30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552">
              <a:extLst>
                <a:ext uri="{FF2B5EF4-FFF2-40B4-BE49-F238E27FC236}">
                  <a16:creationId xmlns:a16="http://schemas.microsoft.com/office/drawing/2014/main" id="{AC9C07F1-A99A-4848-9327-91D8461208D6}"/>
                </a:ext>
              </a:extLst>
            </p:cNvPr>
            <p:cNvSpPr>
              <a:spLocks noEditPoints="1"/>
            </p:cNvSpPr>
            <p:nvPr/>
          </p:nvSpPr>
          <p:spPr bwMode="auto">
            <a:xfrm>
              <a:off x="1845" y="2830"/>
              <a:ext cx="853" cy="881"/>
            </a:xfrm>
            <a:custGeom>
              <a:avLst/>
              <a:gdLst>
                <a:gd name="T0" fmla="*/ 743 w 1706"/>
                <a:gd name="T1" fmla="*/ 451 h 1763"/>
                <a:gd name="T2" fmla="*/ 599 w 1706"/>
                <a:gd name="T3" fmla="*/ 517 h 1763"/>
                <a:gd name="T4" fmla="*/ 488 w 1706"/>
                <a:gd name="T5" fmla="*/ 628 h 1763"/>
                <a:gd name="T6" fmla="*/ 422 w 1706"/>
                <a:gd name="T7" fmla="*/ 772 h 1763"/>
                <a:gd name="T8" fmla="*/ 412 w 1706"/>
                <a:gd name="T9" fmla="*/ 937 h 1763"/>
                <a:gd name="T10" fmla="*/ 460 w 1706"/>
                <a:gd name="T11" fmla="*/ 1090 h 1763"/>
                <a:gd name="T12" fmla="*/ 558 w 1706"/>
                <a:gd name="T13" fmla="*/ 1213 h 1763"/>
                <a:gd name="T14" fmla="*/ 692 w 1706"/>
                <a:gd name="T15" fmla="*/ 1296 h 1763"/>
                <a:gd name="T16" fmla="*/ 853 w 1706"/>
                <a:gd name="T17" fmla="*/ 1325 h 1763"/>
                <a:gd name="T18" fmla="*/ 1012 w 1706"/>
                <a:gd name="T19" fmla="*/ 1296 h 1763"/>
                <a:gd name="T20" fmla="*/ 1147 w 1706"/>
                <a:gd name="T21" fmla="*/ 1213 h 1763"/>
                <a:gd name="T22" fmla="*/ 1244 w 1706"/>
                <a:gd name="T23" fmla="*/ 1090 h 1763"/>
                <a:gd name="T24" fmla="*/ 1293 w 1706"/>
                <a:gd name="T25" fmla="*/ 937 h 1763"/>
                <a:gd name="T26" fmla="*/ 1283 w 1706"/>
                <a:gd name="T27" fmla="*/ 772 h 1763"/>
                <a:gd name="T28" fmla="*/ 1217 w 1706"/>
                <a:gd name="T29" fmla="*/ 628 h 1763"/>
                <a:gd name="T30" fmla="*/ 1106 w 1706"/>
                <a:gd name="T31" fmla="*/ 517 h 1763"/>
                <a:gd name="T32" fmla="*/ 961 w 1706"/>
                <a:gd name="T33" fmla="*/ 451 h 1763"/>
                <a:gd name="T34" fmla="*/ 706 w 1706"/>
                <a:gd name="T35" fmla="*/ 0 h 1763"/>
                <a:gd name="T36" fmla="*/ 1051 w 1706"/>
                <a:gd name="T37" fmla="*/ 12 h 1763"/>
                <a:gd name="T38" fmla="*/ 1107 w 1706"/>
                <a:gd name="T39" fmla="*/ 67 h 1763"/>
                <a:gd name="T40" fmla="*/ 1120 w 1706"/>
                <a:gd name="T41" fmla="*/ 244 h 1763"/>
                <a:gd name="T42" fmla="*/ 1268 w 1706"/>
                <a:gd name="T43" fmla="*/ 334 h 1763"/>
                <a:gd name="T44" fmla="*/ 1418 w 1706"/>
                <a:gd name="T45" fmla="*/ 255 h 1763"/>
                <a:gd name="T46" fmla="*/ 1486 w 1706"/>
                <a:gd name="T47" fmla="*/ 264 h 1763"/>
                <a:gd name="T48" fmla="*/ 1542 w 1706"/>
                <a:gd name="T49" fmla="*/ 314 h 1763"/>
                <a:gd name="T50" fmla="*/ 1704 w 1706"/>
                <a:gd name="T51" fmla="*/ 612 h 1763"/>
                <a:gd name="T52" fmla="*/ 1693 w 1706"/>
                <a:gd name="T53" fmla="*/ 680 h 1763"/>
                <a:gd name="T54" fmla="*/ 1644 w 1706"/>
                <a:gd name="T55" fmla="*/ 731 h 1763"/>
                <a:gd name="T56" fmla="*/ 1543 w 1706"/>
                <a:gd name="T57" fmla="*/ 881 h 1763"/>
                <a:gd name="T58" fmla="*/ 1644 w 1706"/>
                <a:gd name="T59" fmla="*/ 1030 h 1763"/>
                <a:gd name="T60" fmla="*/ 1697 w 1706"/>
                <a:gd name="T61" fmla="*/ 1091 h 1763"/>
                <a:gd name="T62" fmla="*/ 1701 w 1706"/>
                <a:gd name="T63" fmla="*/ 1170 h 1763"/>
                <a:gd name="T64" fmla="*/ 1529 w 1706"/>
                <a:gd name="T65" fmla="*/ 1468 h 1763"/>
                <a:gd name="T66" fmla="*/ 1470 w 1706"/>
                <a:gd name="T67" fmla="*/ 1505 h 1763"/>
                <a:gd name="T68" fmla="*/ 1398 w 1706"/>
                <a:gd name="T69" fmla="*/ 1501 h 1763"/>
                <a:gd name="T70" fmla="*/ 1222 w 1706"/>
                <a:gd name="T71" fmla="*/ 1463 h 1763"/>
                <a:gd name="T72" fmla="*/ 1120 w 1706"/>
                <a:gd name="T73" fmla="*/ 1642 h 1763"/>
                <a:gd name="T74" fmla="*/ 1092 w 1706"/>
                <a:gd name="T75" fmla="*/ 1718 h 1763"/>
                <a:gd name="T76" fmla="*/ 1026 w 1706"/>
                <a:gd name="T77" fmla="*/ 1759 h 1763"/>
                <a:gd name="T78" fmla="*/ 678 w 1706"/>
                <a:gd name="T79" fmla="*/ 1759 h 1763"/>
                <a:gd name="T80" fmla="*/ 612 w 1706"/>
                <a:gd name="T81" fmla="*/ 1718 h 1763"/>
                <a:gd name="T82" fmla="*/ 586 w 1706"/>
                <a:gd name="T83" fmla="*/ 1642 h 1763"/>
                <a:gd name="T84" fmla="*/ 484 w 1706"/>
                <a:gd name="T85" fmla="*/ 1463 h 1763"/>
                <a:gd name="T86" fmla="*/ 338 w 1706"/>
                <a:gd name="T87" fmla="*/ 1455 h 1763"/>
                <a:gd name="T88" fmla="*/ 361 w 1706"/>
                <a:gd name="T89" fmla="*/ 1377 h 1763"/>
                <a:gd name="T90" fmla="*/ 396 w 1706"/>
                <a:gd name="T91" fmla="*/ 1263 h 1763"/>
                <a:gd name="T92" fmla="*/ 378 w 1706"/>
                <a:gd name="T93" fmla="*/ 1125 h 1763"/>
                <a:gd name="T94" fmla="*/ 221 w 1706"/>
                <a:gd name="T95" fmla="*/ 851 h 1763"/>
                <a:gd name="T96" fmla="*/ 170 w 1706"/>
                <a:gd name="T97" fmla="*/ 795 h 1763"/>
                <a:gd name="T98" fmla="*/ 60 w 1706"/>
                <a:gd name="T99" fmla="*/ 731 h 1763"/>
                <a:gd name="T100" fmla="*/ 8 w 1706"/>
                <a:gd name="T101" fmla="*/ 671 h 1763"/>
                <a:gd name="T102" fmla="*/ 4 w 1706"/>
                <a:gd name="T103" fmla="*/ 593 h 1763"/>
                <a:gd name="T104" fmla="*/ 176 w 1706"/>
                <a:gd name="T105" fmla="*/ 295 h 1763"/>
                <a:gd name="T106" fmla="*/ 235 w 1706"/>
                <a:gd name="T107" fmla="*/ 258 h 1763"/>
                <a:gd name="T108" fmla="*/ 307 w 1706"/>
                <a:gd name="T109" fmla="*/ 262 h 1763"/>
                <a:gd name="T110" fmla="*/ 484 w 1706"/>
                <a:gd name="T111" fmla="*/ 300 h 1763"/>
                <a:gd name="T112" fmla="*/ 586 w 1706"/>
                <a:gd name="T113" fmla="*/ 121 h 1763"/>
                <a:gd name="T114" fmla="*/ 612 w 1706"/>
                <a:gd name="T115" fmla="*/ 45 h 1763"/>
                <a:gd name="T116" fmla="*/ 678 w 1706"/>
                <a:gd name="T117" fmla="*/ 4 h 1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06" h="1763">
                  <a:moveTo>
                    <a:pt x="853" y="437"/>
                  </a:moveTo>
                  <a:lnTo>
                    <a:pt x="797" y="441"/>
                  </a:lnTo>
                  <a:lnTo>
                    <a:pt x="743" y="451"/>
                  </a:lnTo>
                  <a:lnTo>
                    <a:pt x="692" y="467"/>
                  </a:lnTo>
                  <a:lnTo>
                    <a:pt x="644" y="490"/>
                  </a:lnTo>
                  <a:lnTo>
                    <a:pt x="599" y="517"/>
                  </a:lnTo>
                  <a:lnTo>
                    <a:pt x="558" y="549"/>
                  </a:lnTo>
                  <a:lnTo>
                    <a:pt x="520" y="587"/>
                  </a:lnTo>
                  <a:lnTo>
                    <a:pt x="488" y="628"/>
                  </a:lnTo>
                  <a:lnTo>
                    <a:pt x="460" y="673"/>
                  </a:lnTo>
                  <a:lnTo>
                    <a:pt x="438" y="721"/>
                  </a:lnTo>
                  <a:lnTo>
                    <a:pt x="422" y="772"/>
                  </a:lnTo>
                  <a:lnTo>
                    <a:pt x="412" y="826"/>
                  </a:lnTo>
                  <a:lnTo>
                    <a:pt x="408" y="881"/>
                  </a:lnTo>
                  <a:lnTo>
                    <a:pt x="412" y="937"/>
                  </a:lnTo>
                  <a:lnTo>
                    <a:pt x="422" y="990"/>
                  </a:lnTo>
                  <a:lnTo>
                    <a:pt x="438" y="1041"/>
                  </a:lnTo>
                  <a:lnTo>
                    <a:pt x="460" y="1090"/>
                  </a:lnTo>
                  <a:lnTo>
                    <a:pt x="488" y="1135"/>
                  </a:lnTo>
                  <a:lnTo>
                    <a:pt x="520" y="1176"/>
                  </a:lnTo>
                  <a:lnTo>
                    <a:pt x="558" y="1213"/>
                  </a:lnTo>
                  <a:lnTo>
                    <a:pt x="599" y="1246"/>
                  </a:lnTo>
                  <a:lnTo>
                    <a:pt x="644" y="1273"/>
                  </a:lnTo>
                  <a:lnTo>
                    <a:pt x="692" y="1296"/>
                  </a:lnTo>
                  <a:lnTo>
                    <a:pt x="743" y="1312"/>
                  </a:lnTo>
                  <a:lnTo>
                    <a:pt x="797" y="1322"/>
                  </a:lnTo>
                  <a:lnTo>
                    <a:pt x="853" y="1325"/>
                  </a:lnTo>
                  <a:lnTo>
                    <a:pt x="908" y="1322"/>
                  </a:lnTo>
                  <a:lnTo>
                    <a:pt x="961" y="1312"/>
                  </a:lnTo>
                  <a:lnTo>
                    <a:pt x="1012" y="1296"/>
                  </a:lnTo>
                  <a:lnTo>
                    <a:pt x="1061" y="1273"/>
                  </a:lnTo>
                  <a:lnTo>
                    <a:pt x="1106" y="1246"/>
                  </a:lnTo>
                  <a:lnTo>
                    <a:pt x="1147" y="1213"/>
                  </a:lnTo>
                  <a:lnTo>
                    <a:pt x="1184" y="1176"/>
                  </a:lnTo>
                  <a:lnTo>
                    <a:pt x="1217" y="1135"/>
                  </a:lnTo>
                  <a:lnTo>
                    <a:pt x="1244" y="1090"/>
                  </a:lnTo>
                  <a:lnTo>
                    <a:pt x="1267" y="1041"/>
                  </a:lnTo>
                  <a:lnTo>
                    <a:pt x="1283" y="990"/>
                  </a:lnTo>
                  <a:lnTo>
                    <a:pt x="1293" y="937"/>
                  </a:lnTo>
                  <a:lnTo>
                    <a:pt x="1297" y="881"/>
                  </a:lnTo>
                  <a:lnTo>
                    <a:pt x="1293" y="826"/>
                  </a:lnTo>
                  <a:lnTo>
                    <a:pt x="1283" y="772"/>
                  </a:lnTo>
                  <a:lnTo>
                    <a:pt x="1267" y="721"/>
                  </a:lnTo>
                  <a:lnTo>
                    <a:pt x="1244" y="673"/>
                  </a:lnTo>
                  <a:lnTo>
                    <a:pt x="1217" y="628"/>
                  </a:lnTo>
                  <a:lnTo>
                    <a:pt x="1184" y="587"/>
                  </a:lnTo>
                  <a:lnTo>
                    <a:pt x="1147" y="549"/>
                  </a:lnTo>
                  <a:lnTo>
                    <a:pt x="1106" y="517"/>
                  </a:lnTo>
                  <a:lnTo>
                    <a:pt x="1061" y="490"/>
                  </a:lnTo>
                  <a:lnTo>
                    <a:pt x="1012" y="467"/>
                  </a:lnTo>
                  <a:lnTo>
                    <a:pt x="961" y="451"/>
                  </a:lnTo>
                  <a:lnTo>
                    <a:pt x="908" y="441"/>
                  </a:lnTo>
                  <a:lnTo>
                    <a:pt x="853" y="437"/>
                  </a:lnTo>
                  <a:close/>
                  <a:moveTo>
                    <a:pt x="706" y="0"/>
                  </a:moveTo>
                  <a:lnTo>
                    <a:pt x="999" y="0"/>
                  </a:lnTo>
                  <a:lnTo>
                    <a:pt x="1026" y="4"/>
                  </a:lnTo>
                  <a:lnTo>
                    <a:pt x="1051" y="12"/>
                  </a:lnTo>
                  <a:lnTo>
                    <a:pt x="1074" y="26"/>
                  </a:lnTo>
                  <a:lnTo>
                    <a:pt x="1092" y="45"/>
                  </a:lnTo>
                  <a:lnTo>
                    <a:pt x="1107" y="67"/>
                  </a:lnTo>
                  <a:lnTo>
                    <a:pt x="1116" y="92"/>
                  </a:lnTo>
                  <a:lnTo>
                    <a:pt x="1120" y="121"/>
                  </a:lnTo>
                  <a:lnTo>
                    <a:pt x="1120" y="244"/>
                  </a:lnTo>
                  <a:lnTo>
                    <a:pt x="1172" y="269"/>
                  </a:lnTo>
                  <a:lnTo>
                    <a:pt x="1221" y="300"/>
                  </a:lnTo>
                  <a:lnTo>
                    <a:pt x="1268" y="334"/>
                  </a:lnTo>
                  <a:lnTo>
                    <a:pt x="1379" y="270"/>
                  </a:lnTo>
                  <a:lnTo>
                    <a:pt x="1398" y="260"/>
                  </a:lnTo>
                  <a:lnTo>
                    <a:pt x="1418" y="255"/>
                  </a:lnTo>
                  <a:lnTo>
                    <a:pt x="1439" y="254"/>
                  </a:lnTo>
                  <a:lnTo>
                    <a:pt x="1464" y="257"/>
                  </a:lnTo>
                  <a:lnTo>
                    <a:pt x="1486" y="264"/>
                  </a:lnTo>
                  <a:lnTo>
                    <a:pt x="1509" y="276"/>
                  </a:lnTo>
                  <a:lnTo>
                    <a:pt x="1527" y="293"/>
                  </a:lnTo>
                  <a:lnTo>
                    <a:pt x="1542" y="314"/>
                  </a:lnTo>
                  <a:lnTo>
                    <a:pt x="1689" y="567"/>
                  </a:lnTo>
                  <a:lnTo>
                    <a:pt x="1699" y="589"/>
                  </a:lnTo>
                  <a:lnTo>
                    <a:pt x="1704" y="612"/>
                  </a:lnTo>
                  <a:lnTo>
                    <a:pt x="1706" y="635"/>
                  </a:lnTo>
                  <a:lnTo>
                    <a:pt x="1701" y="659"/>
                  </a:lnTo>
                  <a:lnTo>
                    <a:pt x="1693" y="680"/>
                  </a:lnTo>
                  <a:lnTo>
                    <a:pt x="1681" y="700"/>
                  </a:lnTo>
                  <a:lnTo>
                    <a:pt x="1664" y="718"/>
                  </a:lnTo>
                  <a:lnTo>
                    <a:pt x="1644" y="731"/>
                  </a:lnTo>
                  <a:lnTo>
                    <a:pt x="1535" y="795"/>
                  </a:lnTo>
                  <a:lnTo>
                    <a:pt x="1540" y="838"/>
                  </a:lnTo>
                  <a:lnTo>
                    <a:pt x="1543" y="881"/>
                  </a:lnTo>
                  <a:lnTo>
                    <a:pt x="1540" y="924"/>
                  </a:lnTo>
                  <a:lnTo>
                    <a:pt x="1535" y="967"/>
                  </a:lnTo>
                  <a:lnTo>
                    <a:pt x="1644" y="1030"/>
                  </a:lnTo>
                  <a:lnTo>
                    <a:pt x="1667" y="1048"/>
                  </a:lnTo>
                  <a:lnTo>
                    <a:pt x="1684" y="1068"/>
                  </a:lnTo>
                  <a:lnTo>
                    <a:pt x="1697" y="1091"/>
                  </a:lnTo>
                  <a:lnTo>
                    <a:pt x="1704" y="1117"/>
                  </a:lnTo>
                  <a:lnTo>
                    <a:pt x="1706" y="1144"/>
                  </a:lnTo>
                  <a:lnTo>
                    <a:pt x="1701" y="1170"/>
                  </a:lnTo>
                  <a:lnTo>
                    <a:pt x="1689" y="1195"/>
                  </a:lnTo>
                  <a:lnTo>
                    <a:pt x="1542" y="1449"/>
                  </a:lnTo>
                  <a:lnTo>
                    <a:pt x="1529" y="1468"/>
                  </a:lnTo>
                  <a:lnTo>
                    <a:pt x="1512" y="1484"/>
                  </a:lnTo>
                  <a:lnTo>
                    <a:pt x="1492" y="1496"/>
                  </a:lnTo>
                  <a:lnTo>
                    <a:pt x="1470" y="1505"/>
                  </a:lnTo>
                  <a:lnTo>
                    <a:pt x="1439" y="1509"/>
                  </a:lnTo>
                  <a:lnTo>
                    <a:pt x="1418" y="1507"/>
                  </a:lnTo>
                  <a:lnTo>
                    <a:pt x="1398" y="1501"/>
                  </a:lnTo>
                  <a:lnTo>
                    <a:pt x="1379" y="1492"/>
                  </a:lnTo>
                  <a:lnTo>
                    <a:pt x="1268" y="1429"/>
                  </a:lnTo>
                  <a:lnTo>
                    <a:pt x="1222" y="1463"/>
                  </a:lnTo>
                  <a:lnTo>
                    <a:pt x="1172" y="1492"/>
                  </a:lnTo>
                  <a:lnTo>
                    <a:pt x="1120" y="1519"/>
                  </a:lnTo>
                  <a:lnTo>
                    <a:pt x="1120" y="1642"/>
                  </a:lnTo>
                  <a:lnTo>
                    <a:pt x="1116" y="1669"/>
                  </a:lnTo>
                  <a:lnTo>
                    <a:pt x="1107" y="1696"/>
                  </a:lnTo>
                  <a:lnTo>
                    <a:pt x="1092" y="1718"/>
                  </a:lnTo>
                  <a:lnTo>
                    <a:pt x="1074" y="1737"/>
                  </a:lnTo>
                  <a:lnTo>
                    <a:pt x="1051" y="1750"/>
                  </a:lnTo>
                  <a:lnTo>
                    <a:pt x="1026" y="1759"/>
                  </a:lnTo>
                  <a:lnTo>
                    <a:pt x="999" y="1763"/>
                  </a:lnTo>
                  <a:lnTo>
                    <a:pt x="706" y="1763"/>
                  </a:lnTo>
                  <a:lnTo>
                    <a:pt x="678" y="1759"/>
                  </a:lnTo>
                  <a:lnTo>
                    <a:pt x="654" y="1750"/>
                  </a:lnTo>
                  <a:lnTo>
                    <a:pt x="631" y="1737"/>
                  </a:lnTo>
                  <a:lnTo>
                    <a:pt x="612" y="1718"/>
                  </a:lnTo>
                  <a:lnTo>
                    <a:pt x="597" y="1696"/>
                  </a:lnTo>
                  <a:lnTo>
                    <a:pt x="589" y="1669"/>
                  </a:lnTo>
                  <a:lnTo>
                    <a:pt x="586" y="1642"/>
                  </a:lnTo>
                  <a:lnTo>
                    <a:pt x="586" y="1519"/>
                  </a:lnTo>
                  <a:lnTo>
                    <a:pt x="533" y="1492"/>
                  </a:lnTo>
                  <a:lnTo>
                    <a:pt x="484" y="1463"/>
                  </a:lnTo>
                  <a:lnTo>
                    <a:pt x="437" y="1429"/>
                  </a:lnTo>
                  <a:lnTo>
                    <a:pt x="352" y="1477"/>
                  </a:lnTo>
                  <a:lnTo>
                    <a:pt x="338" y="1455"/>
                  </a:lnTo>
                  <a:lnTo>
                    <a:pt x="321" y="1434"/>
                  </a:lnTo>
                  <a:lnTo>
                    <a:pt x="343" y="1406"/>
                  </a:lnTo>
                  <a:lnTo>
                    <a:pt x="361" y="1377"/>
                  </a:lnTo>
                  <a:lnTo>
                    <a:pt x="376" y="1345"/>
                  </a:lnTo>
                  <a:lnTo>
                    <a:pt x="387" y="1311"/>
                  </a:lnTo>
                  <a:lnTo>
                    <a:pt x="396" y="1263"/>
                  </a:lnTo>
                  <a:lnTo>
                    <a:pt x="397" y="1217"/>
                  </a:lnTo>
                  <a:lnTo>
                    <a:pt x="392" y="1170"/>
                  </a:lnTo>
                  <a:lnTo>
                    <a:pt x="378" y="1125"/>
                  </a:lnTo>
                  <a:lnTo>
                    <a:pt x="358" y="1083"/>
                  </a:lnTo>
                  <a:lnTo>
                    <a:pt x="241" y="881"/>
                  </a:lnTo>
                  <a:lnTo>
                    <a:pt x="221" y="851"/>
                  </a:lnTo>
                  <a:lnTo>
                    <a:pt x="196" y="825"/>
                  </a:lnTo>
                  <a:lnTo>
                    <a:pt x="170" y="800"/>
                  </a:lnTo>
                  <a:lnTo>
                    <a:pt x="170" y="795"/>
                  </a:lnTo>
                  <a:lnTo>
                    <a:pt x="141" y="779"/>
                  </a:lnTo>
                  <a:lnTo>
                    <a:pt x="118" y="765"/>
                  </a:lnTo>
                  <a:lnTo>
                    <a:pt x="60" y="731"/>
                  </a:lnTo>
                  <a:lnTo>
                    <a:pt x="38" y="715"/>
                  </a:lnTo>
                  <a:lnTo>
                    <a:pt x="20" y="695"/>
                  </a:lnTo>
                  <a:lnTo>
                    <a:pt x="8" y="671"/>
                  </a:lnTo>
                  <a:lnTo>
                    <a:pt x="0" y="645"/>
                  </a:lnTo>
                  <a:lnTo>
                    <a:pt x="0" y="619"/>
                  </a:lnTo>
                  <a:lnTo>
                    <a:pt x="4" y="593"/>
                  </a:lnTo>
                  <a:lnTo>
                    <a:pt x="15" y="567"/>
                  </a:lnTo>
                  <a:lnTo>
                    <a:pt x="162" y="314"/>
                  </a:lnTo>
                  <a:lnTo>
                    <a:pt x="176" y="295"/>
                  </a:lnTo>
                  <a:lnTo>
                    <a:pt x="192" y="279"/>
                  </a:lnTo>
                  <a:lnTo>
                    <a:pt x="212" y="267"/>
                  </a:lnTo>
                  <a:lnTo>
                    <a:pt x="235" y="258"/>
                  </a:lnTo>
                  <a:lnTo>
                    <a:pt x="266" y="254"/>
                  </a:lnTo>
                  <a:lnTo>
                    <a:pt x="287" y="255"/>
                  </a:lnTo>
                  <a:lnTo>
                    <a:pt x="307" y="262"/>
                  </a:lnTo>
                  <a:lnTo>
                    <a:pt x="327" y="270"/>
                  </a:lnTo>
                  <a:lnTo>
                    <a:pt x="437" y="334"/>
                  </a:lnTo>
                  <a:lnTo>
                    <a:pt x="484" y="300"/>
                  </a:lnTo>
                  <a:lnTo>
                    <a:pt x="533" y="269"/>
                  </a:lnTo>
                  <a:lnTo>
                    <a:pt x="586" y="244"/>
                  </a:lnTo>
                  <a:lnTo>
                    <a:pt x="586" y="121"/>
                  </a:lnTo>
                  <a:lnTo>
                    <a:pt x="589" y="92"/>
                  </a:lnTo>
                  <a:lnTo>
                    <a:pt x="597" y="67"/>
                  </a:lnTo>
                  <a:lnTo>
                    <a:pt x="612" y="45"/>
                  </a:lnTo>
                  <a:lnTo>
                    <a:pt x="631" y="26"/>
                  </a:lnTo>
                  <a:lnTo>
                    <a:pt x="654" y="12"/>
                  </a:lnTo>
                  <a:lnTo>
                    <a:pt x="678" y="4"/>
                  </a:lnTo>
                  <a:lnTo>
                    <a:pt x="70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553">
              <a:extLst>
                <a:ext uri="{FF2B5EF4-FFF2-40B4-BE49-F238E27FC236}">
                  <a16:creationId xmlns:a16="http://schemas.microsoft.com/office/drawing/2014/main" id="{5DD0EF67-C250-49B1-AA48-44E18B17BDBC}"/>
                </a:ext>
              </a:extLst>
            </p:cNvPr>
            <p:cNvSpPr>
              <a:spLocks noEditPoints="1"/>
            </p:cNvSpPr>
            <p:nvPr/>
          </p:nvSpPr>
          <p:spPr bwMode="auto">
            <a:xfrm>
              <a:off x="1264" y="3197"/>
              <a:ext cx="677" cy="700"/>
            </a:xfrm>
            <a:custGeom>
              <a:avLst/>
              <a:gdLst>
                <a:gd name="T0" fmla="*/ 594 w 1354"/>
                <a:gd name="T1" fmla="*/ 448 h 1399"/>
                <a:gd name="T2" fmla="*/ 492 w 1354"/>
                <a:gd name="T3" fmla="*/ 513 h 1399"/>
                <a:gd name="T4" fmla="*/ 427 w 1354"/>
                <a:gd name="T5" fmla="*/ 615 h 1399"/>
                <a:gd name="T6" fmla="*/ 417 w 1354"/>
                <a:gd name="T7" fmla="*/ 741 h 1399"/>
                <a:gd name="T8" fmla="*/ 464 w 1354"/>
                <a:gd name="T9" fmla="*/ 855 h 1399"/>
                <a:gd name="T10" fmla="*/ 556 w 1354"/>
                <a:gd name="T11" fmla="*/ 933 h 1399"/>
                <a:gd name="T12" fmla="*/ 677 w 1354"/>
                <a:gd name="T13" fmla="*/ 963 h 1399"/>
                <a:gd name="T14" fmla="*/ 798 w 1354"/>
                <a:gd name="T15" fmla="*/ 933 h 1399"/>
                <a:gd name="T16" fmla="*/ 890 w 1354"/>
                <a:gd name="T17" fmla="*/ 855 h 1399"/>
                <a:gd name="T18" fmla="*/ 938 w 1354"/>
                <a:gd name="T19" fmla="*/ 741 h 1399"/>
                <a:gd name="T20" fmla="*/ 928 w 1354"/>
                <a:gd name="T21" fmla="*/ 615 h 1399"/>
                <a:gd name="T22" fmla="*/ 864 w 1354"/>
                <a:gd name="T23" fmla="*/ 513 h 1399"/>
                <a:gd name="T24" fmla="*/ 761 w 1354"/>
                <a:gd name="T25" fmla="*/ 448 h 1399"/>
                <a:gd name="T26" fmla="*/ 561 w 1354"/>
                <a:gd name="T27" fmla="*/ 0 h 1399"/>
                <a:gd name="T28" fmla="*/ 842 w 1354"/>
                <a:gd name="T29" fmla="*/ 12 h 1399"/>
                <a:gd name="T30" fmla="*/ 885 w 1354"/>
                <a:gd name="T31" fmla="*/ 70 h 1399"/>
                <a:gd name="T32" fmla="*/ 930 w 1354"/>
                <a:gd name="T33" fmla="*/ 214 h 1399"/>
                <a:gd name="T34" fmla="*/ 1095 w 1354"/>
                <a:gd name="T35" fmla="*/ 214 h 1399"/>
                <a:gd name="T36" fmla="*/ 1162 w 1354"/>
                <a:gd name="T37" fmla="*/ 203 h 1399"/>
                <a:gd name="T38" fmla="*/ 1213 w 1354"/>
                <a:gd name="T39" fmla="*/ 232 h 1399"/>
                <a:gd name="T40" fmla="*/ 1352 w 1354"/>
                <a:gd name="T41" fmla="*/ 473 h 1399"/>
                <a:gd name="T42" fmla="*/ 1342 w 1354"/>
                <a:gd name="T43" fmla="*/ 546 h 1399"/>
                <a:gd name="T44" fmla="*/ 1218 w 1354"/>
                <a:gd name="T45" fmla="*/ 630 h 1399"/>
                <a:gd name="T46" fmla="*/ 1223 w 1354"/>
                <a:gd name="T47" fmla="*/ 734 h 1399"/>
                <a:gd name="T48" fmla="*/ 1324 w 1354"/>
                <a:gd name="T49" fmla="*/ 831 h 1399"/>
                <a:gd name="T50" fmla="*/ 1353 w 1354"/>
                <a:gd name="T51" fmla="*/ 886 h 1399"/>
                <a:gd name="T52" fmla="*/ 1342 w 1354"/>
                <a:gd name="T53" fmla="*/ 948 h 1399"/>
                <a:gd name="T54" fmla="*/ 1191 w 1354"/>
                <a:gd name="T55" fmla="*/ 1185 h 1399"/>
                <a:gd name="T56" fmla="*/ 1119 w 1354"/>
                <a:gd name="T57" fmla="*/ 1193 h 1399"/>
                <a:gd name="T58" fmla="*/ 970 w 1354"/>
                <a:gd name="T59" fmla="*/ 1161 h 1399"/>
                <a:gd name="T60" fmla="*/ 889 w 1354"/>
                <a:gd name="T61" fmla="*/ 1303 h 1399"/>
                <a:gd name="T62" fmla="*/ 861 w 1354"/>
                <a:gd name="T63" fmla="*/ 1370 h 1399"/>
                <a:gd name="T64" fmla="*/ 793 w 1354"/>
                <a:gd name="T65" fmla="*/ 1399 h 1399"/>
                <a:gd name="T66" fmla="*/ 513 w 1354"/>
                <a:gd name="T67" fmla="*/ 1385 h 1399"/>
                <a:gd name="T68" fmla="*/ 469 w 1354"/>
                <a:gd name="T69" fmla="*/ 1328 h 1399"/>
                <a:gd name="T70" fmla="*/ 424 w 1354"/>
                <a:gd name="T71" fmla="*/ 1185 h 1399"/>
                <a:gd name="T72" fmla="*/ 260 w 1354"/>
                <a:gd name="T73" fmla="*/ 1185 h 1399"/>
                <a:gd name="T74" fmla="*/ 187 w 1354"/>
                <a:gd name="T75" fmla="*/ 1193 h 1399"/>
                <a:gd name="T76" fmla="*/ 129 w 1354"/>
                <a:gd name="T77" fmla="*/ 1150 h 1399"/>
                <a:gd name="T78" fmla="*/ 0 w 1354"/>
                <a:gd name="T79" fmla="*/ 907 h 1399"/>
                <a:gd name="T80" fmla="*/ 17 w 1354"/>
                <a:gd name="T81" fmla="*/ 847 h 1399"/>
                <a:gd name="T82" fmla="*/ 136 w 1354"/>
                <a:gd name="T83" fmla="*/ 767 h 1399"/>
                <a:gd name="T84" fmla="*/ 131 w 1354"/>
                <a:gd name="T85" fmla="*/ 665 h 1399"/>
                <a:gd name="T86" fmla="*/ 30 w 1354"/>
                <a:gd name="T87" fmla="*/ 567 h 1399"/>
                <a:gd name="T88" fmla="*/ 2 w 1354"/>
                <a:gd name="T89" fmla="*/ 512 h 1399"/>
                <a:gd name="T90" fmla="*/ 13 w 1354"/>
                <a:gd name="T91" fmla="*/ 450 h 1399"/>
                <a:gd name="T92" fmla="*/ 164 w 1354"/>
                <a:gd name="T93" fmla="*/ 214 h 1399"/>
                <a:gd name="T94" fmla="*/ 237 w 1354"/>
                <a:gd name="T95" fmla="*/ 204 h 1399"/>
                <a:gd name="T96" fmla="*/ 384 w 1354"/>
                <a:gd name="T97" fmla="*/ 238 h 1399"/>
                <a:gd name="T98" fmla="*/ 465 w 1354"/>
                <a:gd name="T99" fmla="*/ 95 h 1399"/>
                <a:gd name="T100" fmla="*/ 494 w 1354"/>
                <a:gd name="T101" fmla="*/ 27 h 1399"/>
                <a:gd name="T102" fmla="*/ 561 w 1354"/>
                <a:gd name="T103" fmla="*/ 0 h 1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54" h="1399">
                  <a:moveTo>
                    <a:pt x="677" y="436"/>
                  </a:moveTo>
                  <a:lnTo>
                    <a:pt x="635" y="438"/>
                  </a:lnTo>
                  <a:lnTo>
                    <a:pt x="594" y="448"/>
                  </a:lnTo>
                  <a:lnTo>
                    <a:pt x="556" y="465"/>
                  </a:lnTo>
                  <a:lnTo>
                    <a:pt x="521" y="487"/>
                  </a:lnTo>
                  <a:lnTo>
                    <a:pt x="492" y="513"/>
                  </a:lnTo>
                  <a:lnTo>
                    <a:pt x="464" y="543"/>
                  </a:lnTo>
                  <a:lnTo>
                    <a:pt x="443" y="578"/>
                  </a:lnTo>
                  <a:lnTo>
                    <a:pt x="427" y="615"/>
                  </a:lnTo>
                  <a:lnTo>
                    <a:pt x="417" y="657"/>
                  </a:lnTo>
                  <a:lnTo>
                    <a:pt x="414" y="699"/>
                  </a:lnTo>
                  <a:lnTo>
                    <a:pt x="417" y="741"/>
                  </a:lnTo>
                  <a:lnTo>
                    <a:pt x="427" y="782"/>
                  </a:lnTo>
                  <a:lnTo>
                    <a:pt x="443" y="820"/>
                  </a:lnTo>
                  <a:lnTo>
                    <a:pt x="464" y="855"/>
                  </a:lnTo>
                  <a:lnTo>
                    <a:pt x="492" y="886"/>
                  </a:lnTo>
                  <a:lnTo>
                    <a:pt x="521" y="912"/>
                  </a:lnTo>
                  <a:lnTo>
                    <a:pt x="556" y="933"/>
                  </a:lnTo>
                  <a:lnTo>
                    <a:pt x="594" y="949"/>
                  </a:lnTo>
                  <a:lnTo>
                    <a:pt x="635" y="959"/>
                  </a:lnTo>
                  <a:lnTo>
                    <a:pt x="677" y="963"/>
                  </a:lnTo>
                  <a:lnTo>
                    <a:pt x="720" y="959"/>
                  </a:lnTo>
                  <a:lnTo>
                    <a:pt x="761" y="949"/>
                  </a:lnTo>
                  <a:lnTo>
                    <a:pt x="798" y="933"/>
                  </a:lnTo>
                  <a:lnTo>
                    <a:pt x="833" y="912"/>
                  </a:lnTo>
                  <a:lnTo>
                    <a:pt x="864" y="886"/>
                  </a:lnTo>
                  <a:lnTo>
                    <a:pt x="890" y="855"/>
                  </a:lnTo>
                  <a:lnTo>
                    <a:pt x="912" y="820"/>
                  </a:lnTo>
                  <a:lnTo>
                    <a:pt x="928" y="782"/>
                  </a:lnTo>
                  <a:lnTo>
                    <a:pt x="938" y="741"/>
                  </a:lnTo>
                  <a:lnTo>
                    <a:pt x="942" y="699"/>
                  </a:lnTo>
                  <a:lnTo>
                    <a:pt x="938" y="657"/>
                  </a:lnTo>
                  <a:lnTo>
                    <a:pt x="928" y="615"/>
                  </a:lnTo>
                  <a:lnTo>
                    <a:pt x="912" y="578"/>
                  </a:lnTo>
                  <a:lnTo>
                    <a:pt x="890" y="543"/>
                  </a:lnTo>
                  <a:lnTo>
                    <a:pt x="864" y="513"/>
                  </a:lnTo>
                  <a:lnTo>
                    <a:pt x="833" y="487"/>
                  </a:lnTo>
                  <a:lnTo>
                    <a:pt x="798" y="465"/>
                  </a:lnTo>
                  <a:lnTo>
                    <a:pt x="761" y="448"/>
                  </a:lnTo>
                  <a:lnTo>
                    <a:pt x="720" y="438"/>
                  </a:lnTo>
                  <a:lnTo>
                    <a:pt x="677" y="436"/>
                  </a:lnTo>
                  <a:close/>
                  <a:moveTo>
                    <a:pt x="561" y="0"/>
                  </a:moveTo>
                  <a:lnTo>
                    <a:pt x="793" y="0"/>
                  </a:lnTo>
                  <a:lnTo>
                    <a:pt x="818" y="2"/>
                  </a:lnTo>
                  <a:lnTo>
                    <a:pt x="842" y="12"/>
                  </a:lnTo>
                  <a:lnTo>
                    <a:pt x="861" y="27"/>
                  </a:lnTo>
                  <a:lnTo>
                    <a:pt x="875" y="47"/>
                  </a:lnTo>
                  <a:lnTo>
                    <a:pt x="885" y="70"/>
                  </a:lnTo>
                  <a:lnTo>
                    <a:pt x="889" y="95"/>
                  </a:lnTo>
                  <a:lnTo>
                    <a:pt x="889" y="193"/>
                  </a:lnTo>
                  <a:lnTo>
                    <a:pt x="930" y="214"/>
                  </a:lnTo>
                  <a:lnTo>
                    <a:pt x="970" y="238"/>
                  </a:lnTo>
                  <a:lnTo>
                    <a:pt x="1008" y="264"/>
                  </a:lnTo>
                  <a:lnTo>
                    <a:pt x="1095" y="214"/>
                  </a:lnTo>
                  <a:lnTo>
                    <a:pt x="1119" y="204"/>
                  </a:lnTo>
                  <a:lnTo>
                    <a:pt x="1142" y="201"/>
                  </a:lnTo>
                  <a:lnTo>
                    <a:pt x="1162" y="203"/>
                  </a:lnTo>
                  <a:lnTo>
                    <a:pt x="1181" y="209"/>
                  </a:lnTo>
                  <a:lnTo>
                    <a:pt x="1198" y="219"/>
                  </a:lnTo>
                  <a:lnTo>
                    <a:pt x="1213" y="232"/>
                  </a:lnTo>
                  <a:lnTo>
                    <a:pt x="1226" y="249"/>
                  </a:lnTo>
                  <a:lnTo>
                    <a:pt x="1342" y="450"/>
                  </a:lnTo>
                  <a:lnTo>
                    <a:pt x="1352" y="473"/>
                  </a:lnTo>
                  <a:lnTo>
                    <a:pt x="1354" y="497"/>
                  </a:lnTo>
                  <a:lnTo>
                    <a:pt x="1352" y="522"/>
                  </a:lnTo>
                  <a:lnTo>
                    <a:pt x="1342" y="546"/>
                  </a:lnTo>
                  <a:lnTo>
                    <a:pt x="1327" y="566"/>
                  </a:lnTo>
                  <a:lnTo>
                    <a:pt x="1307" y="581"/>
                  </a:lnTo>
                  <a:lnTo>
                    <a:pt x="1218" y="630"/>
                  </a:lnTo>
                  <a:lnTo>
                    <a:pt x="1223" y="665"/>
                  </a:lnTo>
                  <a:lnTo>
                    <a:pt x="1226" y="699"/>
                  </a:lnTo>
                  <a:lnTo>
                    <a:pt x="1223" y="734"/>
                  </a:lnTo>
                  <a:lnTo>
                    <a:pt x="1218" y="767"/>
                  </a:lnTo>
                  <a:lnTo>
                    <a:pt x="1307" y="818"/>
                  </a:lnTo>
                  <a:lnTo>
                    <a:pt x="1324" y="831"/>
                  </a:lnTo>
                  <a:lnTo>
                    <a:pt x="1338" y="847"/>
                  </a:lnTo>
                  <a:lnTo>
                    <a:pt x="1348" y="866"/>
                  </a:lnTo>
                  <a:lnTo>
                    <a:pt x="1353" y="886"/>
                  </a:lnTo>
                  <a:lnTo>
                    <a:pt x="1354" y="907"/>
                  </a:lnTo>
                  <a:lnTo>
                    <a:pt x="1350" y="928"/>
                  </a:lnTo>
                  <a:lnTo>
                    <a:pt x="1342" y="948"/>
                  </a:lnTo>
                  <a:lnTo>
                    <a:pt x="1226" y="1150"/>
                  </a:lnTo>
                  <a:lnTo>
                    <a:pt x="1210" y="1169"/>
                  </a:lnTo>
                  <a:lnTo>
                    <a:pt x="1191" y="1185"/>
                  </a:lnTo>
                  <a:lnTo>
                    <a:pt x="1167" y="1193"/>
                  </a:lnTo>
                  <a:lnTo>
                    <a:pt x="1142" y="1197"/>
                  </a:lnTo>
                  <a:lnTo>
                    <a:pt x="1119" y="1193"/>
                  </a:lnTo>
                  <a:lnTo>
                    <a:pt x="1095" y="1185"/>
                  </a:lnTo>
                  <a:lnTo>
                    <a:pt x="1008" y="1134"/>
                  </a:lnTo>
                  <a:lnTo>
                    <a:pt x="970" y="1161"/>
                  </a:lnTo>
                  <a:lnTo>
                    <a:pt x="930" y="1185"/>
                  </a:lnTo>
                  <a:lnTo>
                    <a:pt x="889" y="1205"/>
                  </a:lnTo>
                  <a:lnTo>
                    <a:pt x="889" y="1303"/>
                  </a:lnTo>
                  <a:lnTo>
                    <a:pt x="885" y="1328"/>
                  </a:lnTo>
                  <a:lnTo>
                    <a:pt x="875" y="1352"/>
                  </a:lnTo>
                  <a:lnTo>
                    <a:pt x="861" y="1370"/>
                  </a:lnTo>
                  <a:lnTo>
                    <a:pt x="842" y="1385"/>
                  </a:lnTo>
                  <a:lnTo>
                    <a:pt x="818" y="1395"/>
                  </a:lnTo>
                  <a:lnTo>
                    <a:pt x="793" y="1399"/>
                  </a:lnTo>
                  <a:lnTo>
                    <a:pt x="561" y="1399"/>
                  </a:lnTo>
                  <a:lnTo>
                    <a:pt x="535" y="1395"/>
                  </a:lnTo>
                  <a:lnTo>
                    <a:pt x="513" y="1385"/>
                  </a:lnTo>
                  <a:lnTo>
                    <a:pt x="494" y="1370"/>
                  </a:lnTo>
                  <a:lnTo>
                    <a:pt x="479" y="1352"/>
                  </a:lnTo>
                  <a:lnTo>
                    <a:pt x="469" y="1328"/>
                  </a:lnTo>
                  <a:lnTo>
                    <a:pt x="465" y="1303"/>
                  </a:lnTo>
                  <a:lnTo>
                    <a:pt x="465" y="1205"/>
                  </a:lnTo>
                  <a:lnTo>
                    <a:pt x="424" y="1185"/>
                  </a:lnTo>
                  <a:lnTo>
                    <a:pt x="384" y="1161"/>
                  </a:lnTo>
                  <a:lnTo>
                    <a:pt x="347" y="1134"/>
                  </a:lnTo>
                  <a:lnTo>
                    <a:pt x="260" y="1185"/>
                  </a:lnTo>
                  <a:lnTo>
                    <a:pt x="237" y="1193"/>
                  </a:lnTo>
                  <a:lnTo>
                    <a:pt x="212" y="1197"/>
                  </a:lnTo>
                  <a:lnTo>
                    <a:pt x="187" y="1193"/>
                  </a:lnTo>
                  <a:lnTo>
                    <a:pt x="164" y="1185"/>
                  </a:lnTo>
                  <a:lnTo>
                    <a:pt x="145" y="1169"/>
                  </a:lnTo>
                  <a:lnTo>
                    <a:pt x="129" y="1150"/>
                  </a:lnTo>
                  <a:lnTo>
                    <a:pt x="13" y="948"/>
                  </a:lnTo>
                  <a:lnTo>
                    <a:pt x="4" y="928"/>
                  </a:lnTo>
                  <a:lnTo>
                    <a:pt x="0" y="907"/>
                  </a:lnTo>
                  <a:lnTo>
                    <a:pt x="2" y="886"/>
                  </a:lnTo>
                  <a:lnTo>
                    <a:pt x="7" y="866"/>
                  </a:lnTo>
                  <a:lnTo>
                    <a:pt x="17" y="847"/>
                  </a:lnTo>
                  <a:lnTo>
                    <a:pt x="30" y="831"/>
                  </a:lnTo>
                  <a:lnTo>
                    <a:pt x="48" y="817"/>
                  </a:lnTo>
                  <a:lnTo>
                    <a:pt x="136" y="767"/>
                  </a:lnTo>
                  <a:lnTo>
                    <a:pt x="131" y="734"/>
                  </a:lnTo>
                  <a:lnTo>
                    <a:pt x="129" y="699"/>
                  </a:lnTo>
                  <a:lnTo>
                    <a:pt x="131" y="665"/>
                  </a:lnTo>
                  <a:lnTo>
                    <a:pt x="136" y="630"/>
                  </a:lnTo>
                  <a:lnTo>
                    <a:pt x="48" y="581"/>
                  </a:lnTo>
                  <a:lnTo>
                    <a:pt x="30" y="567"/>
                  </a:lnTo>
                  <a:lnTo>
                    <a:pt x="17" y="551"/>
                  </a:lnTo>
                  <a:lnTo>
                    <a:pt x="7" y="532"/>
                  </a:lnTo>
                  <a:lnTo>
                    <a:pt x="2" y="512"/>
                  </a:lnTo>
                  <a:lnTo>
                    <a:pt x="0" y="491"/>
                  </a:lnTo>
                  <a:lnTo>
                    <a:pt x="4" y="470"/>
                  </a:lnTo>
                  <a:lnTo>
                    <a:pt x="13" y="450"/>
                  </a:lnTo>
                  <a:lnTo>
                    <a:pt x="129" y="249"/>
                  </a:lnTo>
                  <a:lnTo>
                    <a:pt x="145" y="229"/>
                  </a:lnTo>
                  <a:lnTo>
                    <a:pt x="164" y="214"/>
                  </a:lnTo>
                  <a:lnTo>
                    <a:pt x="187" y="204"/>
                  </a:lnTo>
                  <a:lnTo>
                    <a:pt x="212" y="201"/>
                  </a:lnTo>
                  <a:lnTo>
                    <a:pt x="237" y="204"/>
                  </a:lnTo>
                  <a:lnTo>
                    <a:pt x="260" y="214"/>
                  </a:lnTo>
                  <a:lnTo>
                    <a:pt x="347" y="264"/>
                  </a:lnTo>
                  <a:lnTo>
                    <a:pt x="384" y="238"/>
                  </a:lnTo>
                  <a:lnTo>
                    <a:pt x="424" y="214"/>
                  </a:lnTo>
                  <a:lnTo>
                    <a:pt x="465" y="193"/>
                  </a:lnTo>
                  <a:lnTo>
                    <a:pt x="465" y="95"/>
                  </a:lnTo>
                  <a:lnTo>
                    <a:pt x="469" y="70"/>
                  </a:lnTo>
                  <a:lnTo>
                    <a:pt x="479" y="47"/>
                  </a:lnTo>
                  <a:lnTo>
                    <a:pt x="494" y="27"/>
                  </a:lnTo>
                  <a:lnTo>
                    <a:pt x="513" y="12"/>
                  </a:lnTo>
                  <a:lnTo>
                    <a:pt x="535" y="2"/>
                  </a:lnTo>
                  <a:lnTo>
                    <a:pt x="56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52" name="Freeform 13">
            <a:extLst>
              <a:ext uri="{FF2B5EF4-FFF2-40B4-BE49-F238E27FC236}">
                <a16:creationId xmlns:a16="http://schemas.microsoft.com/office/drawing/2014/main" id="{AA967F82-4E55-4E82-A95A-DA0C1F1EFE2F}"/>
              </a:ext>
            </a:extLst>
          </p:cNvPr>
          <p:cNvSpPr>
            <a:spLocks noEditPoints="1"/>
          </p:cNvSpPr>
          <p:nvPr/>
        </p:nvSpPr>
        <p:spPr bwMode="auto">
          <a:xfrm>
            <a:off x="1630202" y="3953148"/>
            <a:ext cx="407423" cy="381351"/>
          </a:xfrm>
          <a:custGeom>
            <a:avLst/>
            <a:gdLst>
              <a:gd name="T0" fmla="*/ 2221 w 3375"/>
              <a:gd name="T1" fmla="*/ 1236 h 3159"/>
              <a:gd name="T2" fmla="*/ 2242 w 3375"/>
              <a:gd name="T3" fmla="*/ 1252 h 3159"/>
              <a:gd name="T4" fmla="*/ 2246 w 3375"/>
              <a:gd name="T5" fmla="*/ 1178 h 3159"/>
              <a:gd name="T6" fmla="*/ 2443 w 3375"/>
              <a:gd name="T7" fmla="*/ 1830 h 3159"/>
              <a:gd name="T8" fmla="*/ 1518 w 3375"/>
              <a:gd name="T9" fmla="*/ 982 h 3159"/>
              <a:gd name="T10" fmla="*/ 1704 w 3375"/>
              <a:gd name="T11" fmla="*/ 1062 h 3159"/>
              <a:gd name="T12" fmla="*/ 1771 w 3375"/>
              <a:gd name="T13" fmla="*/ 1272 h 3159"/>
              <a:gd name="T14" fmla="*/ 1664 w 3375"/>
              <a:gd name="T15" fmla="*/ 1457 h 3159"/>
              <a:gd name="T16" fmla="*/ 1501 w 3375"/>
              <a:gd name="T17" fmla="*/ 1570 h 3159"/>
              <a:gd name="T18" fmla="*/ 1787 w 3375"/>
              <a:gd name="T19" fmla="*/ 1655 h 3159"/>
              <a:gd name="T20" fmla="*/ 1208 w 3375"/>
              <a:gd name="T21" fmla="*/ 1662 h 3159"/>
              <a:gd name="T22" fmla="*/ 1331 w 3375"/>
              <a:gd name="T23" fmla="*/ 1466 h 3159"/>
              <a:gd name="T24" fmla="*/ 1494 w 3375"/>
              <a:gd name="T25" fmla="*/ 1347 h 3159"/>
              <a:gd name="T26" fmla="*/ 1558 w 3375"/>
              <a:gd name="T27" fmla="*/ 1236 h 3159"/>
              <a:gd name="T28" fmla="*/ 1470 w 3375"/>
              <a:gd name="T29" fmla="*/ 1173 h 3159"/>
              <a:gd name="T30" fmla="*/ 1358 w 3375"/>
              <a:gd name="T31" fmla="*/ 1243 h 3159"/>
              <a:gd name="T32" fmla="*/ 1203 w 3375"/>
              <a:gd name="T33" fmla="*/ 1144 h 3159"/>
              <a:gd name="T34" fmla="*/ 1300 w 3375"/>
              <a:gd name="T35" fmla="*/ 1038 h 3159"/>
              <a:gd name="T36" fmla="*/ 422 w 3375"/>
              <a:gd name="T37" fmla="*/ 734 h 3159"/>
              <a:gd name="T38" fmla="*/ 646 w 3375"/>
              <a:gd name="T39" fmla="*/ 863 h 3159"/>
              <a:gd name="T40" fmla="*/ 822 w 3375"/>
              <a:gd name="T41" fmla="*/ 1130 h 3159"/>
              <a:gd name="T42" fmla="*/ 827 w 3375"/>
              <a:gd name="T43" fmla="*/ 1309 h 3159"/>
              <a:gd name="T44" fmla="*/ 726 w 3375"/>
              <a:gd name="T45" fmla="*/ 1446 h 3159"/>
              <a:gd name="T46" fmla="*/ 639 w 3375"/>
              <a:gd name="T47" fmla="*/ 1590 h 3159"/>
              <a:gd name="T48" fmla="*/ 738 w 3375"/>
              <a:gd name="T49" fmla="*/ 1805 h 3159"/>
              <a:gd name="T50" fmla="*/ 955 w 3375"/>
              <a:gd name="T51" fmla="*/ 2061 h 3159"/>
              <a:gd name="T52" fmla="*/ 1210 w 3375"/>
              <a:gd name="T53" fmla="*/ 2306 h 3159"/>
              <a:gd name="T54" fmla="*/ 1454 w 3375"/>
              <a:gd name="T55" fmla="*/ 2483 h 3159"/>
              <a:gd name="T56" fmla="*/ 1636 w 3375"/>
              <a:gd name="T57" fmla="*/ 2506 h 3159"/>
              <a:gd name="T58" fmla="*/ 1770 w 3375"/>
              <a:gd name="T59" fmla="*/ 2381 h 3159"/>
              <a:gd name="T60" fmla="*/ 1919 w 3375"/>
              <a:gd name="T61" fmla="*/ 2316 h 3159"/>
              <a:gd name="T62" fmla="*/ 2131 w 3375"/>
              <a:gd name="T63" fmla="*/ 2388 h 3159"/>
              <a:gd name="T64" fmla="*/ 2384 w 3375"/>
              <a:gd name="T65" fmla="*/ 2614 h 3159"/>
              <a:gd name="T66" fmla="*/ 2412 w 3375"/>
              <a:gd name="T67" fmla="*/ 2819 h 3159"/>
              <a:gd name="T68" fmla="*/ 2291 w 3375"/>
              <a:gd name="T69" fmla="*/ 2989 h 3159"/>
              <a:gd name="T70" fmla="*/ 2131 w 3375"/>
              <a:gd name="T71" fmla="*/ 3129 h 3159"/>
              <a:gd name="T72" fmla="*/ 1830 w 3375"/>
              <a:gd name="T73" fmla="*/ 3144 h 3159"/>
              <a:gd name="T74" fmla="*/ 1384 w 3375"/>
              <a:gd name="T75" fmla="*/ 2974 h 3159"/>
              <a:gd name="T76" fmla="*/ 859 w 3375"/>
              <a:gd name="T77" fmla="*/ 2602 h 3159"/>
              <a:gd name="T78" fmla="*/ 372 w 3375"/>
              <a:gd name="T79" fmla="*/ 2070 h 3159"/>
              <a:gd name="T80" fmla="*/ 89 w 3375"/>
              <a:gd name="T81" fmla="*/ 1571 h 3159"/>
              <a:gd name="T82" fmla="*/ 0 w 3375"/>
              <a:gd name="T83" fmla="*/ 1179 h 3159"/>
              <a:gd name="T84" fmla="*/ 86 w 3375"/>
              <a:gd name="T85" fmla="*/ 956 h 3159"/>
              <a:gd name="T86" fmla="*/ 239 w 3375"/>
              <a:gd name="T87" fmla="*/ 807 h 3159"/>
              <a:gd name="T88" fmla="*/ 422 w 3375"/>
              <a:gd name="T89" fmla="*/ 734 h 3159"/>
              <a:gd name="T90" fmla="*/ 2434 w 3375"/>
              <a:gd name="T91" fmla="*/ 110 h 3159"/>
              <a:gd name="T92" fmla="*/ 2966 w 3375"/>
              <a:gd name="T93" fmla="*/ 475 h 3159"/>
              <a:gd name="T94" fmla="*/ 3298 w 3375"/>
              <a:gd name="T95" fmla="*/ 1030 h 3159"/>
              <a:gd name="T96" fmla="*/ 3364 w 3375"/>
              <a:gd name="T97" fmla="*/ 1692 h 3159"/>
              <a:gd name="T98" fmla="*/ 3155 w 3375"/>
              <a:gd name="T99" fmla="*/ 2287 h 3159"/>
              <a:gd name="T100" fmla="*/ 2733 w 3375"/>
              <a:gd name="T101" fmla="*/ 2737 h 3159"/>
              <a:gd name="T102" fmla="*/ 2574 w 3375"/>
              <a:gd name="T103" fmla="*/ 2633 h 3159"/>
              <a:gd name="T104" fmla="*/ 2907 w 3375"/>
              <a:gd name="T105" fmla="*/ 2260 h 3159"/>
              <a:gd name="T106" fmla="*/ 3132 w 3375"/>
              <a:gd name="T107" fmla="*/ 1742 h 3159"/>
              <a:gd name="T108" fmla="*/ 3057 w 3375"/>
              <a:gd name="T109" fmla="*/ 1016 h 3159"/>
              <a:gd name="T110" fmla="*/ 2716 w 3375"/>
              <a:gd name="T111" fmla="*/ 540 h 3159"/>
              <a:gd name="T112" fmla="*/ 2197 w 3375"/>
              <a:gd name="T113" fmla="*/ 264 h 3159"/>
              <a:gd name="T114" fmla="*/ 1463 w 3375"/>
              <a:gd name="T115" fmla="*/ 288 h 3159"/>
              <a:gd name="T116" fmla="*/ 964 w 3375"/>
              <a:gd name="T117" fmla="*/ 598 h 3159"/>
              <a:gd name="T118" fmla="*/ 640 w 3375"/>
              <a:gd name="T119" fmla="*/ 641 h 3159"/>
              <a:gd name="T120" fmla="*/ 1090 w 3375"/>
              <a:gd name="T121" fmla="*/ 220 h 3159"/>
              <a:gd name="T122" fmla="*/ 1683 w 3375"/>
              <a:gd name="T123" fmla="*/ 12 h 3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375" h="3159">
                <a:moveTo>
                  <a:pt x="2246" y="1178"/>
                </a:moveTo>
                <a:lnTo>
                  <a:pt x="2246" y="1180"/>
                </a:lnTo>
                <a:lnTo>
                  <a:pt x="2243" y="1186"/>
                </a:lnTo>
                <a:lnTo>
                  <a:pt x="2240" y="1197"/>
                </a:lnTo>
                <a:lnTo>
                  <a:pt x="2235" y="1208"/>
                </a:lnTo>
                <a:lnTo>
                  <a:pt x="2229" y="1222"/>
                </a:lnTo>
                <a:lnTo>
                  <a:pt x="2221" y="1236"/>
                </a:lnTo>
                <a:lnTo>
                  <a:pt x="2214" y="1251"/>
                </a:lnTo>
                <a:lnTo>
                  <a:pt x="2206" y="1264"/>
                </a:lnTo>
                <a:lnTo>
                  <a:pt x="2079" y="1456"/>
                </a:lnTo>
                <a:lnTo>
                  <a:pt x="2079" y="1458"/>
                </a:lnTo>
                <a:lnTo>
                  <a:pt x="2242" y="1458"/>
                </a:lnTo>
                <a:lnTo>
                  <a:pt x="2242" y="1271"/>
                </a:lnTo>
                <a:lnTo>
                  <a:pt x="2242" y="1252"/>
                </a:lnTo>
                <a:lnTo>
                  <a:pt x="2243" y="1233"/>
                </a:lnTo>
                <a:lnTo>
                  <a:pt x="2245" y="1216"/>
                </a:lnTo>
                <a:lnTo>
                  <a:pt x="2246" y="1201"/>
                </a:lnTo>
                <a:lnTo>
                  <a:pt x="2247" y="1188"/>
                </a:lnTo>
                <a:lnTo>
                  <a:pt x="2248" y="1181"/>
                </a:lnTo>
                <a:lnTo>
                  <a:pt x="2249" y="1178"/>
                </a:lnTo>
                <a:lnTo>
                  <a:pt x="2246" y="1178"/>
                </a:lnTo>
                <a:close/>
                <a:moveTo>
                  <a:pt x="2194" y="995"/>
                </a:moveTo>
                <a:lnTo>
                  <a:pt x="2443" y="995"/>
                </a:lnTo>
                <a:lnTo>
                  <a:pt x="2443" y="1458"/>
                </a:lnTo>
                <a:lnTo>
                  <a:pt x="2543" y="1458"/>
                </a:lnTo>
                <a:lnTo>
                  <a:pt x="2543" y="1627"/>
                </a:lnTo>
                <a:lnTo>
                  <a:pt x="2443" y="1627"/>
                </a:lnTo>
                <a:lnTo>
                  <a:pt x="2443" y="1830"/>
                </a:lnTo>
                <a:lnTo>
                  <a:pt x="2242" y="1830"/>
                </a:lnTo>
                <a:lnTo>
                  <a:pt x="2242" y="1627"/>
                </a:lnTo>
                <a:lnTo>
                  <a:pt x="1872" y="1627"/>
                </a:lnTo>
                <a:lnTo>
                  <a:pt x="1872" y="1503"/>
                </a:lnTo>
                <a:lnTo>
                  <a:pt x="2194" y="995"/>
                </a:lnTo>
                <a:close/>
                <a:moveTo>
                  <a:pt x="1489" y="981"/>
                </a:moveTo>
                <a:lnTo>
                  <a:pt x="1518" y="982"/>
                </a:lnTo>
                <a:lnTo>
                  <a:pt x="1547" y="986"/>
                </a:lnTo>
                <a:lnTo>
                  <a:pt x="1576" y="992"/>
                </a:lnTo>
                <a:lnTo>
                  <a:pt x="1605" y="1000"/>
                </a:lnTo>
                <a:lnTo>
                  <a:pt x="1632" y="1011"/>
                </a:lnTo>
                <a:lnTo>
                  <a:pt x="1658" y="1026"/>
                </a:lnTo>
                <a:lnTo>
                  <a:pt x="1682" y="1042"/>
                </a:lnTo>
                <a:lnTo>
                  <a:pt x="1704" y="1062"/>
                </a:lnTo>
                <a:lnTo>
                  <a:pt x="1724" y="1083"/>
                </a:lnTo>
                <a:lnTo>
                  <a:pt x="1741" y="1109"/>
                </a:lnTo>
                <a:lnTo>
                  <a:pt x="1755" y="1136"/>
                </a:lnTo>
                <a:lnTo>
                  <a:pt x="1765" y="1167"/>
                </a:lnTo>
                <a:lnTo>
                  <a:pt x="1771" y="1200"/>
                </a:lnTo>
                <a:lnTo>
                  <a:pt x="1773" y="1236"/>
                </a:lnTo>
                <a:lnTo>
                  <a:pt x="1771" y="1272"/>
                </a:lnTo>
                <a:lnTo>
                  <a:pt x="1765" y="1305"/>
                </a:lnTo>
                <a:lnTo>
                  <a:pt x="1755" y="1336"/>
                </a:lnTo>
                <a:lnTo>
                  <a:pt x="1742" y="1364"/>
                </a:lnTo>
                <a:lnTo>
                  <a:pt x="1725" y="1390"/>
                </a:lnTo>
                <a:lnTo>
                  <a:pt x="1707" y="1414"/>
                </a:lnTo>
                <a:lnTo>
                  <a:pt x="1686" y="1437"/>
                </a:lnTo>
                <a:lnTo>
                  <a:pt x="1664" y="1457"/>
                </a:lnTo>
                <a:lnTo>
                  <a:pt x="1640" y="1477"/>
                </a:lnTo>
                <a:lnTo>
                  <a:pt x="1617" y="1494"/>
                </a:lnTo>
                <a:lnTo>
                  <a:pt x="1592" y="1510"/>
                </a:lnTo>
                <a:lnTo>
                  <a:pt x="1569" y="1527"/>
                </a:lnTo>
                <a:lnTo>
                  <a:pt x="1545" y="1542"/>
                </a:lnTo>
                <a:lnTo>
                  <a:pt x="1523" y="1556"/>
                </a:lnTo>
                <a:lnTo>
                  <a:pt x="1501" y="1570"/>
                </a:lnTo>
                <a:lnTo>
                  <a:pt x="1483" y="1584"/>
                </a:lnTo>
                <a:lnTo>
                  <a:pt x="1466" y="1597"/>
                </a:lnTo>
                <a:lnTo>
                  <a:pt x="1452" y="1611"/>
                </a:lnTo>
                <a:lnTo>
                  <a:pt x="1441" y="1625"/>
                </a:lnTo>
                <a:lnTo>
                  <a:pt x="1435" y="1639"/>
                </a:lnTo>
                <a:lnTo>
                  <a:pt x="1432" y="1655"/>
                </a:lnTo>
                <a:lnTo>
                  <a:pt x="1787" y="1655"/>
                </a:lnTo>
                <a:lnTo>
                  <a:pt x="1787" y="1830"/>
                </a:lnTo>
                <a:lnTo>
                  <a:pt x="1209" y="1830"/>
                </a:lnTo>
                <a:lnTo>
                  <a:pt x="1204" y="1798"/>
                </a:lnTo>
                <a:lnTo>
                  <a:pt x="1201" y="1768"/>
                </a:lnTo>
                <a:lnTo>
                  <a:pt x="1199" y="1740"/>
                </a:lnTo>
                <a:lnTo>
                  <a:pt x="1202" y="1699"/>
                </a:lnTo>
                <a:lnTo>
                  <a:pt x="1208" y="1662"/>
                </a:lnTo>
                <a:lnTo>
                  <a:pt x="1217" y="1627"/>
                </a:lnTo>
                <a:lnTo>
                  <a:pt x="1230" y="1594"/>
                </a:lnTo>
                <a:lnTo>
                  <a:pt x="1247" y="1565"/>
                </a:lnTo>
                <a:lnTo>
                  <a:pt x="1265" y="1537"/>
                </a:lnTo>
                <a:lnTo>
                  <a:pt x="1286" y="1513"/>
                </a:lnTo>
                <a:lnTo>
                  <a:pt x="1307" y="1489"/>
                </a:lnTo>
                <a:lnTo>
                  <a:pt x="1331" y="1466"/>
                </a:lnTo>
                <a:lnTo>
                  <a:pt x="1355" y="1446"/>
                </a:lnTo>
                <a:lnTo>
                  <a:pt x="1380" y="1428"/>
                </a:lnTo>
                <a:lnTo>
                  <a:pt x="1404" y="1409"/>
                </a:lnTo>
                <a:lnTo>
                  <a:pt x="1428" y="1393"/>
                </a:lnTo>
                <a:lnTo>
                  <a:pt x="1451" y="1377"/>
                </a:lnTo>
                <a:lnTo>
                  <a:pt x="1474" y="1361"/>
                </a:lnTo>
                <a:lnTo>
                  <a:pt x="1494" y="1347"/>
                </a:lnTo>
                <a:lnTo>
                  <a:pt x="1513" y="1332"/>
                </a:lnTo>
                <a:lnTo>
                  <a:pt x="1528" y="1317"/>
                </a:lnTo>
                <a:lnTo>
                  <a:pt x="1541" y="1303"/>
                </a:lnTo>
                <a:lnTo>
                  <a:pt x="1551" y="1288"/>
                </a:lnTo>
                <a:lnTo>
                  <a:pt x="1558" y="1272"/>
                </a:lnTo>
                <a:lnTo>
                  <a:pt x="1560" y="1256"/>
                </a:lnTo>
                <a:lnTo>
                  <a:pt x="1558" y="1236"/>
                </a:lnTo>
                <a:lnTo>
                  <a:pt x="1551" y="1219"/>
                </a:lnTo>
                <a:lnTo>
                  <a:pt x="1542" y="1205"/>
                </a:lnTo>
                <a:lnTo>
                  <a:pt x="1531" y="1192"/>
                </a:lnTo>
                <a:lnTo>
                  <a:pt x="1518" y="1184"/>
                </a:lnTo>
                <a:lnTo>
                  <a:pt x="1502" y="1178"/>
                </a:lnTo>
                <a:lnTo>
                  <a:pt x="1486" y="1175"/>
                </a:lnTo>
                <a:lnTo>
                  <a:pt x="1470" y="1173"/>
                </a:lnTo>
                <a:lnTo>
                  <a:pt x="1447" y="1176"/>
                </a:lnTo>
                <a:lnTo>
                  <a:pt x="1427" y="1182"/>
                </a:lnTo>
                <a:lnTo>
                  <a:pt x="1408" y="1192"/>
                </a:lnTo>
                <a:lnTo>
                  <a:pt x="1392" y="1205"/>
                </a:lnTo>
                <a:lnTo>
                  <a:pt x="1379" y="1218"/>
                </a:lnTo>
                <a:lnTo>
                  <a:pt x="1366" y="1231"/>
                </a:lnTo>
                <a:lnTo>
                  <a:pt x="1358" y="1243"/>
                </a:lnTo>
                <a:lnTo>
                  <a:pt x="1351" y="1253"/>
                </a:lnTo>
                <a:lnTo>
                  <a:pt x="1348" y="1260"/>
                </a:lnTo>
                <a:lnTo>
                  <a:pt x="1346" y="1262"/>
                </a:lnTo>
                <a:lnTo>
                  <a:pt x="1195" y="1161"/>
                </a:lnTo>
                <a:lnTo>
                  <a:pt x="1196" y="1159"/>
                </a:lnTo>
                <a:lnTo>
                  <a:pt x="1199" y="1153"/>
                </a:lnTo>
                <a:lnTo>
                  <a:pt x="1203" y="1144"/>
                </a:lnTo>
                <a:lnTo>
                  <a:pt x="1210" y="1132"/>
                </a:lnTo>
                <a:lnTo>
                  <a:pt x="1219" y="1119"/>
                </a:lnTo>
                <a:lnTo>
                  <a:pt x="1230" y="1103"/>
                </a:lnTo>
                <a:lnTo>
                  <a:pt x="1244" y="1087"/>
                </a:lnTo>
                <a:lnTo>
                  <a:pt x="1260" y="1071"/>
                </a:lnTo>
                <a:lnTo>
                  <a:pt x="1278" y="1054"/>
                </a:lnTo>
                <a:lnTo>
                  <a:pt x="1300" y="1038"/>
                </a:lnTo>
                <a:lnTo>
                  <a:pt x="1324" y="1023"/>
                </a:lnTo>
                <a:lnTo>
                  <a:pt x="1351" y="1008"/>
                </a:lnTo>
                <a:lnTo>
                  <a:pt x="1381" y="997"/>
                </a:lnTo>
                <a:lnTo>
                  <a:pt x="1413" y="989"/>
                </a:lnTo>
                <a:lnTo>
                  <a:pt x="1449" y="983"/>
                </a:lnTo>
                <a:lnTo>
                  <a:pt x="1489" y="981"/>
                </a:lnTo>
                <a:close/>
                <a:moveTo>
                  <a:pt x="422" y="734"/>
                </a:moveTo>
                <a:lnTo>
                  <a:pt x="452" y="738"/>
                </a:lnTo>
                <a:lnTo>
                  <a:pt x="482" y="746"/>
                </a:lnTo>
                <a:lnTo>
                  <a:pt x="513" y="758"/>
                </a:lnTo>
                <a:lnTo>
                  <a:pt x="545" y="775"/>
                </a:lnTo>
                <a:lnTo>
                  <a:pt x="578" y="799"/>
                </a:lnTo>
                <a:lnTo>
                  <a:pt x="612" y="827"/>
                </a:lnTo>
                <a:lnTo>
                  <a:pt x="646" y="863"/>
                </a:lnTo>
                <a:lnTo>
                  <a:pt x="682" y="905"/>
                </a:lnTo>
                <a:lnTo>
                  <a:pt x="716" y="948"/>
                </a:lnTo>
                <a:lnTo>
                  <a:pt x="746" y="990"/>
                </a:lnTo>
                <a:lnTo>
                  <a:pt x="771" y="1028"/>
                </a:lnTo>
                <a:lnTo>
                  <a:pt x="792" y="1065"/>
                </a:lnTo>
                <a:lnTo>
                  <a:pt x="809" y="1098"/>
                </a:lnTo>
                <a:lnTo>
                  <a:pt x="822" y="1130"/>
                </a:lnTo>
                <a:lnTo>
                  <a:pt x="833" y="1161"/>
                </a:lnTo>
                <a:lnTo>
                  <a:pt x="839" y="1188"/>
                </a:lnTo>
                <a:lnTo>
                  <a:pt x="842" y="1215"/>
                </a:lnTo>
                <a:lnTo>
                  <a:pt x="843" y="1240"/>
                </a:lnTo>
                <a:lnTo>
                  <a:pt x="841" y="1264"/>
                </a:lnTo>
                <a:lnTo>
                  <a:pt x="836" y="1288"/>
                </a:lnTo>
                <a:lnTo>
                  <a:pt x="827" y="1309"/>
                </a:lnTo>
                <a:lnTo>
                  <a:pt x="818" y="1329"/>
                </a:lnTo>
                <a:lnTo>
                  <a:pt x="807" y="1350"/>
                </a:lnTo>
                <a:lnTo>
                  <a:pt x="794" y="1369"/>
                </a:lnTo>
                <a:lnTo>
                  <a:pt x="778" y="1389"/>
                </a:lnTo>
                <a:lnTo>
                  <a:pt x="762" y="1408"/>
                </a:lnTo>
                <a:lnTo>
                  <a:pt x="745" y="1428"/>
                </a:lnTo>
                <a:lnTo>
                  <a:pt x="726" y="1446"/>
                </a:lnTo>
                <a:lnTo>
                  <a:pt x="707" y="1465"/>
                </a:lnTo>
                <a:lnTo>
                  <a:pt x="687" y="1485"/>
                </a:lnTo>
                <a:lnTo>
                  <a:pt x="667" y="1505"/>
                </a:lnTo>
                <a:lnTo>
                  <a:pt x="653" y="1523"/>
                </a:lnTo>
                <a:lnTo>
                  <a:pt x="643" y="1543"/>
                </a:lnTo>
                <a:lnTo>
                  <a:pt x="639" y="1566"/>
                </a:lnTo>
                <a:lnTo>
                  <a:pt x="639" y="1590"/>
                </a:lnTo>
                <a:lnTo>
                  <a:pt x="643" y="1616"/>
                </a:lnTo>
                <a:lnTo>
                  <a:pt x="650" y="1644"/>
                </a:lnTo>
                <a:lnTo>
                  <a:pt x="662" y="1674"/>
                </a:lnTo>
                <a:lnTo>
                  <a:pt x="677" y="1705"/>
                </a:lnTo>
                <a:lnTo>
                  <a:pt x="694" y="1737"/>
                </a:lnTo>
                <a:lnTo>
                  <a:pt x="715" y="1770"/>
                </a:lnTo>
                <a:lnTo>
                  <a:pt x="738" y="1805"/>
                </a:lnTo>
                <a:lnTo>
                  <a:pt x="764" y="1840"/>
                </a:lnTo>
                <a:lnTo>
                  <a:pt x="793" y="1876"/>
                </a:lnTo>
                <a:lnTo>
                  <a:pt x="822" y="1912"/>
                </a:lnTo>
                <a:lnTo>
                  <a:pt x="853" y="1949"/>
                </a:lnTo>
                <a:lnTo>
                  <a:pt x="887" y="1986"/>
                </a:lnTo>
                <a:lnTo>
                  <a:pt x="920" y="2023"/>
                </a:lnTo>
                <a:lnTo>
                  <a:pt x="955" y="2061"/>
                </a:lnTo>
                <a:lnTo>
                  <a:pt x="990" y="2096"/>
                </a:lnTo>
                <a:lnTo>
                  <a:pt x="1026" y="2133"/>
                </a:lnTo>
                <a:lnTo>
                  <a:pt x="1063" y="2169"/>
                </a:lnTo>
                <a:lnTo>
                  <a:pt x="1099" y="2205"/>
                </a:lnTo>
                <a:lnTo>
                  <a:pt x="1136" y="2240"/>
                </a:lnTo>
                <a:lnTo>
                  <a:pt x="1173" y="2273"/>
                </a:lnTo>
                <a:lnTo>
                  <a:pt x="1210" y="2306"/>
                </a:lnTo>
                <a:lnTo>
                  <a:pt x="1247" y="2338"/>
                </a:lnTo>
                <a:lnTo>
                  <a:pt x="1284" y="2367"/>
                </a:lnTo>
                <a:lnTo>
                  <a:pt x="1319" y="2395"/>
                </a:lnTo>
                <a:lnTo>
                  <a:pt x="1354" y="2421"/>
                </a:lnTo>
                <a:lnTo>
                  <a:pt x="1389" y="2444"/>
                </a:lnTo>
                <a:lnTo>
                  <a:pt x="1423" y="2465"/>
                </a:lnTo>
                <a:lnTo>
                  <a:pt x="1454" y="2483"/>
                </a:lnTo>
                <a:lnTo>
                  <a:pt x="1486" y="2497"/>
                </a:lnTo>
                <a:lnTo>
                  <a:pt x="1516" y="2509"/>
                </a:lnTo>
                <a:lnTo>
                  <a:pt x="1543" y="2517"/>
                </a:lnTo>
                <a:lnTo>
                  <a:pt x="1570" y="2521"/>
                </a:lnTo>
                <a:lnTo>
                  <a:pt x="1593" y="2520"/>
                </a:lnTo>
                <a:lnTo>
                  <a:pt x="1616" y="2516"/>
                </a:lnTo>
                <a:lnTo>
                  <a:pt x="1636" y="2506"/>
                </a:lnTo>
                <a:lnTo>
                  <a:pt x="1654" y="2492"/>
                </a:lnTo>
                <a:lnTo>
                  <a:pt x="1674" y="2472"/>
                </a:lnTo>
                <a:lnTo>
                  <a:pt x="1694" y="2452"/>
                </a:lnTo>
                <a:lnTo>
                  <a:pt x="1713" y="2433"/>
                </a:lnTo>
                <a:lnTo>
                  <a:pt x="1733" y="2414"/>
                </a:lnTo>
                <a:lnTo>
                  <a:pt x="1751" y="2397"/>
                </a:lnTo>
                <a:lnTo>
                  <a:pt x="1770" y="2381"/>
                </a:lnTo>
                <a:lnTo>
                  <a:pt x="1790" y="2365"/>
                </a:lnTo>
                <a:lnTo>
                  <a:pt x="1809" y="2352"/>
                </a:lnTo>
                <a:lnTo>
                  <a:pt x="1830" y="2341"/>
                </a:lnTo>
                <a:lnTo>
                  <a:pt x="1850" y="2332"/>
                </a:lnTo>
                <a:lnTo>
                  <a:pt x="1873" y="2324"/>
                </a:lnTo>
                <a:lnTo>
                  <a:pt x="1895" y="2319"/>
                </a:lnTo>
                <a:lnTo>
                  <a:pt x="1919" y="2316"/>
                </a:lnTo>
                <a:lnTo>
                  <a:pt x="1944" y="2317"/>
                </a:lnTo>
                <a:lnTo>
                  <a:pt x="1971" y="2320"/>
                </a:lnTo>
                <a:lnTo>
                  <a:pt x="1999" y="2326"/>
                </a:lnTo>
                <a:lnTo>
                  <a:pt x="2029" y="2337"/>
                </a:lnTo>
                <a:lnTo>
                  <a:pt x="2061" y="2350"/>
                </a:lnTo>
                <a:lnTo>
                  <a:pt x="2095" y="2367"/>
                </a:lnTo>
                <a:lnTo>
                  <a:pt x="2131" y="2388"/>
                </a:lnTo>
                <a:lnTo>
                  <a:pt x="2170" y="2413"/>
                </a:lnTo>
                <a:lnTo>
                  <a:pt x="2211" y="2443"/>
                </a:lnTo>
                <a:lnTo>
                  <a:pt x="2255" y="2477"/>
                </a:lnTo>
                <a:lnTo>
                  <a:pt x="2297" y="2513"/>
                </a:lnTo>
                <a:lnTo>
                  <a:pt x="2332" y="2547"/>
                </a:lnTo>
                <a:lnTo>
                  <a:pt x="2360" y="2581"/>
                </a:lnTo>
                <a:lnTo>
                  <a:pt x="2384" y="2614"/>
                </a:lnTo>
                <a:lnTo>
                  <a:pt x="2401" y="2647"/>
                </a:lnTo>
                <a:lnTo>
                  <a:pt x="2414" y="2677"/>
                </a:lnTo>
                <a:lnTo>
                  <a:pt x="2422" y="2707"/>
                </a:lnTo>
                <a:lnTo>
                  <a:pt x="2425" y="2737"/>
                </a:lnTo>
                <a:lnTo>
                  <a:pt x="2424" y="2765"/>
                </a:lnTo>
                <a:lnTo>
                  <a:pt x="2419" y="2793"/>
                </a:lnTo>
                <a:lnTo>
                  <a:pt x="2412" y="2819"/>
                </a:lnTo>
                <a:lnTo>
                  <a:pt x="2400" y="2846"/>
                </a:lnTo>
                <a:lnTo>
                  <a:pt x="2387" y="2872"/>
                </a:lnTo>
                <a:lnTo>
                  <a:pt x="2371" y="2896"/>
                </a:lnTo>
                <a:lnTo>
                  <a:pt x="2352" y="2920"/>
                </a:lnTo>
                <a:lnTo>
                  <a:pt x="2333" y="2943"/>
                </a:lnTo>
                <a:lnTo>
                  <a:pt x="2312" y="2967"/>
                </a:lnTo>
                <a:lnTo>
                  <a:pt x="2291" y="2989"/>
                </a:lnTo>
                <a:lnTo>
                  <a:pt x="2269" y="3011"/>
                </a:lnTo>
                <a:lnTo>
                  <a:pt x="2247" y="3032"/>
                </a:lnTo>
                <a:lnTo>
                  <a:pt x="2224" y="3054"/>
                </a:lnTo>
                <a:lnTo>
                  <a:pt x="2203" y="3074"/>
                </a:lnTo>
                <a:lnTo>
                  <a:pt x="2183" y="3093"/>
                </a:lnTo>
                <a:lnTo>
                  <a:pt x="2160" y="3113"/>
                </a:lnTo>
                <a:lnTo>
                  <a:pt x="2131" y="3129"/>
                </a:lnTo>
                <a:lnTo>
                  <a:pt x="2100" y="3142"/>
                </a:lnTo>
                <a:lnTo>
                  <a:pt x="2064" y="3151"/>
                </a:lnTo>
                <a:lnTo>
                  <a:pt x="2024" y="3157"/>
                </a:lnTo>
                <a:lnTo>
                  <a:pt x="1980" y="3159"/>
                </a:lnTo>
                <a:lnTo>
                  <a:pt x="1933" y="3158"/>
                </a:lnTo>
                <a:lnTo>
                  <a:pt x="1883" y="3153"/>
                </a:lnTo>
                <a:lnTo>
                  <a:pt x="1830" y="3144"/>
                </a:lnTo>
                <a:lnTo>
                  <a:pt x="1773" y="3131"/>
                </a:lnTo>
                <a:lnTo>
                  <a:pt x="1714" y="3115"/>
                </a:lnTo>
                <a:lnTo>
                  <a:pt x="1652" y="3094"/>
                </a:lnTo>
                <a:lnTo>
                  <a:pt x="1588" y="3071"/>
                </a:lnTo>
                <a:lnTo>
                  <a:pt x="1522" y="3042"/>
                </a:lnTo>
                <a:lnTo>
                  <a:pt x="1453" y="3011"/>
                </a:lnTo>
                <a:lnTo>
                  <a:pt x="1384" y="2974"/>
                </a:lnTo>
                <a:lnTo>
                  <a:pt x="1312" y="2934"/>
                </a:lnTo>
                <a:lnTo>
                  <a:pt x="1240" y="2889"/>
                </a:lnTo>
                <a:lnTo>
                  <a:pt x="1165" y="2841"/>
                </a:lnTo>
                <a:lnTo>
                  <a:pt x="1089" y="2788"/>
                </a:lnTo>
                <a:lnTo>
                  <a:pt x="1014" y="2729"/>
                </a:lnTo>
                <a:lnTo>
                  <a:pt x="937" y="2668"/>
                </a:lnTo>
                <a:lnTo>
                  <a:pt x="859" y="2602"/>
                </a:lnTo>
                <a:lnTo>
                  <a:pt x="781" y="2531"/>
                </a:lnTo>
                <a:lnTo>
                  <a:pt x="704" y="2455"/>
                </a:lnTo>
                <a:lnTo>
                  <a:pt x="629" y="2378"/>
                </a:lnTo>
                <a:lnTo>
                  <a:pt x="557" y="2300"/>
                </a:lnTo>
                <a:lnTo>
                  <a:pt x="491" y="2222"/>
                </a:lnTo>
                <a:lnTo>
                  <a:pt x="430" y="2145"/>
                </a:lnTo>
                <a:lnTo>
                  <a:pt x="372" y="2070"/>
                </a:lnTo>
                <a:lnTo>
                  <a:pt x="319" y="1994"/>
                </a:lnTo>
                <a:lnTo>
                  <a:pt x="270" y="1921"/>
                </a:lnTo>
                <a:lnTo>
                  <a:pt x="225" y="1847"/>
                </a:lnTo>
                <a:lnTo>
                  <a:pt x="185" y="1775"/>
                </a:lnTo>
                <a:lnTo>
                  <a:pt x="148" y="1706"/>
                </a:lnTo>
                <a:lnTo>
                  <a:pt x="117" y="1637"/>
                </a:lnTo>
                <a:lnTo>
                  <a:pt x="89" y="1571"/>
                </a:lnTo>
                <a:lnTo>
                  <a:pt x="64" y="1507"/>
                </a:lnTo>
                <a:lnTo>
                  <a:pt x="44" y="1446"/>
                </a:lnTo>
                <a:lnTo>
                  <a:pt x="28" y="1387"/>
                </a:lnTo>
                <a:lnTo>
                  <a:pt x="15" y="1330"/>
                </a:lnTo>
                <a:lnTo>
                  <a:pt x="6" y="1276"/>
                </a:lnTo>
                <a:lnTo>
                  <a:pt x="1" y="1226"/>
                </a:lnTo>
                <a:lnTo>
                  <a:pt x="0" y="1179"/>
                </a:lnTo>
                <a:lnTo>
                  <a:pt x="2" y="1135"/>
                </a:lnTo>
                <a:lnTo>
                  <a:pt x="8" y="1095"/>
                </a:lnTo>
                <a:lnTo>
                  <a:pt x="17" y="1059"/>
                </a:lnTo>
                <a:lnTo>
                  <a:pt x="30" y="1028"/>
                </a:lnTo>
                <a:lnTo>
                  <a:pt x="46" y="1000"/>
                </a:lnTo>
                <a:lnTo>
                  <a:pt x="65" y="977"/>
                </a:lnTo>
                <a:lnTo>
                  <a:pt x="86" y="956"/>
                </a:lnTo>
                <a:lnTo>
                  <a:pt x="106" y="935"/>
                </a:lnTo>
                <a:lnTo>
                  <a:pt x="127" y="912"/>
                </a:lnTo>
                <a:lnTo>
                  <a:pt x="148" y="891"/>
                </a:lnTo>
                <a:lnTo>
                  <a:pt x="171" y="868"/>
                </a:lnTo>
                <a:lnTo>
                  <a:pt x="192" y="847"/>
                </a:lnTo>
                <a:lnTo>
                  <a:pt x="216" y="826"/>
                </a:lnTo>
                <a:lnTo>
                  <a:pt x="239" y="807"/>
                </a:lnTo>
                <a:lnTo>
                  <a:pt x="263" y="789"/>
                </a:lnTo>
                <a:lnTo>
                  <a:pt x="288" y="773"/>
                </a:lnTo>
                <a:lnTo>
                  <a:pt x="314" y="759"/>
                </a:lnTo>
                <a:lnTo>
                  <a:pt x="340" y="749"/>
                </a:lnTo>
                <a:lnTo>
                  <a:pt x="367" y="740"/>
                </a:lnTo>
                <a:lnTo>
                  <a:pt x="395" y="735"/>
                </a:lnTo>
                <a:lnTo>
                  <a:pt x="422" y="734"/>
                </a:lnTo>
                <a:close/>
                <a:moveTo>
                  <a:pt x="1872" y="0"/>
                </a:moveTo>
                <a:lnTo>
                  <a:pt x="1970" y="4"/>
                </a:lnTo>
                <a:lnTo>
                  <a:pt x="2067" y="13"/>
                </a:lnTo>
                <a:lnTo>
                  <a:pt x="2162" y="29"/>
                </a:lnTo>
                <a:lnTo>
                  <a:pt x="2255" y="50"/>
                </a:lnTo>
                <a:lnTo>
                  <a:pt x="2346" y="77"/>
                </a:lnTo>
                <a:lnTo>
                  <a:pt x="2434" y="110"/>
                </a:lnTo>
                <a:lnTo>
                  <a:pt x="2520" y="147"/>
                </a:lnTo>
                <a:lnTo>
                  <a:pt x="2603" y="190"/>
                </a:lnTo>
                <a:lnTo>
                  <a:pt x="2683" y="238"/>
                </a:lnTo>
                <a:lnTo>
                  <a:pt x="2758" y="291"/>
                </a:lnTo>
                <a:lnTo>
                  <a:pt x="2832" y="348"/>
                </a:lnTo>
                <a:lnTo>
                  <a:pt x="2900" y="409"/>
                </a:lnTo>
                <a:lnTo>
                  <a:pt x="2966" y="475"/>
                </a:lnTo>
                <a:lnTo>
                  <a:pt x="3027" y="544"/>
                </a:lnTo>
                <a:lnTo>
                  <a:pt x="3085" y="617"/>
                </a:lnTo>
                <a:lnTo>
                  <a:pt x="3137" y="693"/>
                </a:lnTo>
                <a:lnTo>
                  <a:pt x="3185" y="773"/>
                </a:lnTo>
                <a:lnTo>
                  <a:pt x="3228" y="855"/>
                </a:lnTo>
                <a:lnTo>
                  <a:pt x="3266" y="941"/>
                </a:lnTo>
                <a:lnTo>
                  <a:pt x="3298" y="1030"/>
                </a:lnTo>
                <a:lnTo>
                  <a:pt x="3325" y="1120"/>
                </a:lnTo>
                <a:lnTo>
                  <a:pt x="3346" y="1213"/>
                </a:lnTo>
                <a:lnTo>
                  <a:pt x="3363" y="1308"/>
                </a:lnTo>
                <a:lnTo>
                  <a:pt x="3372" y="1405"/>
                </a:lnTo>
                <a:lnTo>
                  <a:pt x="3375" y="1504"/>
                </a:lnTo>
                <a:lnTo>
                  <a:pt x="3372" y="1598"/>
                </a:lnTo>
                <a:lnTo>
                  <a:pt x="3364" y="1692"/>
                </a:lnTo>
                <a:lnTo>
                  <a:pt x="3349" y="1783"/>
                </a:lnTo>
                <a:lnTo>
                  <a:pt x="3329" y="1873"/>
                </a:lnTo>
                <a:lnTo>
                  <a:pt x="3304" y="1960"/>
                </a:lnTo>
                <a:lnTo>
                  <a:pt x="3274" y="2046"/>
                </a:lnTo>
                <a:lnTo>
                  <a:pt x="3239" y="2129"/>
                </a:lnTo>
                <a:lnTo>
                  <a:pt x="3199" y="2209"/>
                </a:lnTo>
                <a:lnTo>
                  <a:pt x="3155" y="2287"/>
                </a:lnTo>
                <a:lnTo>
                  <a:pt x="3106" y="2361"/>
                </a:lnTo>
                <a:lnTo>
                  <a:pt x="3054" y="2433"/>
                </a:lnTo>
                <a:lnTo>
                  <a:pt x="2997" y="2500"/>
                </a:lnTo>
                <a:lnTo>
                  <a:pt x="2936" y="2565"/>
                </a:lnTo>
                <a:lnTo>
                  <a:pt x="2872" y="2626"/>
                </a:lnTo>
                <a:lnTo>
                  <a:pt x="2803" y="2683"/>
                </a:lnTo>
                <a:lnTo>
                  <a:pt x="2733" y="2737"/>
                </a:lnTo>
                <a:lnTo>
                  <a:pt x="2658" y="2785"/>
                </a:lnTo>
                <a:lnTo>
                  <a:pt x="2580" y="2830"/>
                </a:lnTo>
                <a:lnTo>
                  <a:pt x="2586" y="2797"/>
                </a:lnTo>
                <a:lnTo>
                  <a:pt x="2590" y="2763"/>
                </a:lnTo>
                <a:lnTo>
                  <a:pt x="2591" y="2728"/>
                </a:lnTo>
                <a:lnTo>
                  <a:pt x="2585" y="2680"/>
                </a:lnTo>
                <a:lnTo>
                  <a:pt x="2574" y="2633"/>
                </a:lnTo>
                <a:lnTo>
                  <a:pt x="2557" y="2587"/>
                </a:lnTo>
                <a:lnTo>
                  <a:pt x="2623" y="2541"/>
                </a:lnTo>
                <a:lnTo>
                  <a:pt x="2687" y="2492"/>
                </a:lnTo>
                <a:lnTo>
                  <a:pt x="2747" y="2440"/>
                </a:lnTo>
                <a:lnTo>
                  <a:pt x="2803" y="2383"/>
                </a:lnTo>
                <a:lnTo>
                  <a:pt x="2856" y="2323"/>
                </a:lnTo>
                <a:lnTo>
                  <a:pt x="2907" y="2260"/>
                </a:lnTo>
                <a:lnTo>
                  <a:pt x="2952" y="2194"/>
                </a:lnTo>
                <a:lnTo>
                  <a:pt x="2994" y="2124"/>
                </a:lnTo>
                <a:lnTo>
                  <a:pt x="3030" y="2052"/>
                </a:lnTo>
                <a:lnTo>
                  <a:pt x="3063" y="1978"/>
                </a:lnTo>
                <a:lnTo>
                  <a:pt x="3091" y="1901"/>
                </a:lnTo>
                <a:lnTo>
                  <a:pt x="3114" y="1822"/>
                </a:lnTo>
                <a:lnTo>
                  <a:pt x="3132" y="1742"/>
                </a:lnTo>
                <a:lnTo>
                  <a:pt x="3145" y="1659"/>
                </a:lnTo>
                <a:lnTo>
                  <a:pt x="2883" y="1504"/>
                </a:lnTo>
                <a:lnTo>
                  <a:pt x="3145" y="1350"/>
                </a:lnTo>
                <a:lnTo>
                  <a:pt x="3132" y="1263"/>
                </a:lnTo>
                <a:lnTo>
                  <a:pt x="3112" y="1178"/>
                </a:lnTo>
                <a:lnTo>
                  <a:pt x="3088" y="1096"/>
                </a:lnTo>
                <a:lnTo>
                  <a:pt x="3057" y="1016"/>
                </a:lnTo>
                <a:lnTo>
                  <a:pt x="3022" y="939"/>
                </a:lnTo>
                <a:lnTo>
                  <a:pt x="2982" y="864"/>
                </a:lnTo>
                <a:lnTo>
                  <a:pt x="2937" y="793"/>
                </a:lnTo>
                <a:lnTo>
                  <a:pt x="2888" y="724"/>
                </a:lnTo>
                <a:lnTo>
                  <a:pt x="2835" y="659"/>
                </a:lnTo>
                <a:lnTo>
                  <a:pt x="2778" y="597"/>
                </a:lnTo>
                <a:lnTo>
                  <a:pt x="2716" y="540"/>
                </a:lnTo>
                <a:lnTo>
                  <a:pt x="2652" y="487"/>
                </a:lnTo>
                <a:lnTo>
                  <a:pt x="2583" y="438"/>
                </a:lnTo>
                <a:lnTo>
                  <a:pt x="2512" y="393"/>
                </a:lnTo>
                <a:lnTo>
                  <a:pt x="2437" y="353"/>
                </a:lnTo>
                <a:lnTo>
                  <a:pt x="2359" y="318"/>
                </a:lnTo>
                <a:lnTo>
                  <a:pt x="2280" y="288"/>
                </a:lnTo>
                <a:lnTo>
                  <a:pt x="2197" y="264"/>
                </a:lnTo>
                <a:lnTo>
                  <a:pt x="2112" y="244"/>
                </a:lnTo>
                <a:lnTo>
                  <a:pt x="2025" y="231"/>
                </a:lnTo>
                <a:lnTo>
                  <a:pt x="1872" y="492"/>
                </a:lnTo>
                <a:lnTo>
                  <a:pt x="1717" y="231"/>
                </a:lnTo>
                <a:lnTo>
                  <a:pt x="1630" y="244"/>
                </a:lnTo>
                <a:lnTo>
                  <a:pt x="1545" y="264"/>
                </a:lnTo>
                <a:lnTo>
                  <a:pt x="1463" y="288"/>
                </a:lnTo>
                <a:lnTo>
                  <a:pt x="1383" y="318"/>
                </a:lnTo>
                <a:lnTo>
                  <a:pt x="1305" y="354"/>
                </a:lnTo>
                <a:lnTo>
                  <a:pt x="1230" y="394"/>
                </a:lnTo>
                <a:lnTo>
                  <a:pt x="1159" y="439"/>
                </a:lnTo>
                <a:lnTo>
                  <a:pt x="1091" y="488"/>
                </a:lnTo>
                <a:lnTo>
                  <a:pt x="1026" y="541"/>
                </a:lnTo>
                <a:lnTo>
                  <a:pt x="964" y="598"/>
                </a:lnTo>
                <a:lnTo>
                  <a:pt x="907" y="660"/>
                </a:lnTo>
                <a:lnTo>
                  <a:pt x="854" y="725"/>
                </a:lnTo>
                <a:lnTo>
                  <a:pt x="805" y="794"/>
                </a:lnTo>
                <a:lnTo>
                  <a:pt x="765" y="748"/>
                </a:lnTo>
                <a:lnTo>
                  <a:pt x="724" y="707"/>
                </a:lnTo>
                <a:lnTo>
                  <a:pt x="682" y="672"/>
                </a:lnTo>
                <a:lnTo>
                  <a:pt x="640" y="641"/>
                </a:lnTo>
                <a:lnTo>
                  <a:pt x="693" y="571"/>
                </a:lnTo>
                <a:lnTo>
                  <a:pt x="751" y="503"/>
                </a:lnTo>
                <a:lnTo>
                  <a:pt x="812" y="439"/>
                </a:lnTo>
                <a:lnTo>
                  <a:pt x="876" y="378"/>
                </a:lnTo>
                <a:lnTo>
                  <a:pt x="944" y="321"/>
                </a:lnTo>
                <a:lnTo>
                  <a:pt x="1016" y="268"/>
                </a:lnTo>
                <a:lnTo>
                  <a:pt x="1090" y="220"/>
                </a:lnTo>
                <a:lnTo>
                  <a:pt x="1167" y="176"/>
                </a:lnTo>
                <a:lnTo>
                  <a:pt x="1248" y="136"/>
                </a:lnTo>
                <a:lnTo>
                  <a:pt x="1331" y="101"/>
                </a:lnTo>
                <a:lnTo>
                  <a:pt x="1415" y="71"/>
                </a:lnTo>
                <a:lnTo>
                  <a:pt x="1502" y="46"/>
                </a:lnTo>
                <a:lnTo>
                  <a:pt x="1592" y="27"/>
                </a:lnTo>
                <a:lnTo>
                  <a:pt x="1683" y="12"/>
                </a:lnTo>
                <a:lnTo>
                  <a:pt x="1776" y="3"/>
                </a:lnTo>
                <a:lnTo>
                  <a:pt x="1872"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3" name="Rectangle 52">
            <a:extLst>
              <a:ext uri="{FF2B5EF4-FFF2-40B4-BE49-F238E27FC236}">
                <a16:creationId xmlns:a16="http://schemas.microsoft.com/office/drawing/2014/main" id="{060EC096-4DF7-4EE6-96FE-B9065DB37939}"/>
              </a:ext>
            </a:extLst>
          </p:cNvPr>
          <p:cNvSpPr/>
          <p:nvPr/>
        </p:nvSpPr>
        <p:spPr>
          <a:xfrm>
            <a:off x="2615904" y="3052260"/>
            <a:ext cx="3158730" cy="646331"/>
          </a:xfrm>
          <a:prstGeom prst="rect">
            <a:avLst/>
          </a:prstGeom>
        </p:spPr>
        <p:txBody>
          <a:bodyPr wrap="square">
            <a:spAutoFit/>
          </a:bodyPr>
          <a:lstStyle/>
          <a:p>
            <a:pPr>
              <a:lnSpc>
                <a:spcPct val="150000"/>
              </a:lnSpc>
            </a:pPr>
            <a:r>
              <a:rPr lang="en-US" sz="1200" dirty="0">
                <a:solidFill>
                  <a:schemeClr val="bg1">
                    <a:lumMod val="65000"/>
                  </a:schemeClr>
                </a:solidFill>
                <a:effectLst/>
              </a:rPr>
              <a:t>Lorem Ipsum is simply dummy text for example lorem ipsum dolor sit </a:t>
            </a:r>
            <a:r>
              <a:rPr lang="en-US" sz="1200" dirty="0" err="1">
                <a:solidFill>
                  <a:schemeClr val="bg1">
                    <a:lumMod val="65000"/>
                  </a:schemeClr>
                </a:solidFill>
                <a:effectLst/>
              </a:rPr>
              <a:t>amet</a:t>
            </a:r>
            <a:endParaRPr lang="en-US" sz="1200" dirty="0">
              <a:solidFill>
                <a:schemeClr val="bg1">
                  <a:lumMod val="65000"/>
                </a:schemeClr>
              </a:solidFill>
            </a:endParaRPr>
          </a:p>
        </p:txBody>
      </p:sp>
      <p:sp>
        <p:nvSpPr>
          <p:cNvPr id="54" name="Rectangle 53">
            <a:extLst>
              <a:ext uri="{FF2B5EF4-FFF2-40B4-BE49-F238E27FC236}">
                <a16:creationId xmlns:a16="http://schemas.microsoft.com/office/drawing/2014/main" id="{BBE519E0-AF70-4F8C-8525-D2FEFE3B4EB3}"/>
              </a:ext>
            </a:extLst>
          </p:cNvPr>
          <p:cNvSpPr/>
          <p:nvPr/>
        </p:nvSpPr>
        <p:spPr>
          <a:xfrm>
            <a:off x="2614540" y="2722862"/>
            <a:ext cx="1436355" cy="369332"/>
          </a:xfrm>
          <a:prstGeom prst="rect">
            <a:avLst/>
          </a:prstGeom>
        </p:spPr>
        <p:txBody>
          <a:bodyPr wrap="none">
            <a:spAutoFit/>
          </a:bodyPr>
          <a:lstStyle/>
          <a:p>
            <a:r>
              <a:rPr lang="en-US" b="1" dirty="0">
                <a:solidFill>
                  <a:schemeClr val="tx1">
                    <a:lumMod val="65000"/>
                    <a:lumOff val="35000"/>
                  </a:schemeClr>
                </a:solidFill>
              </a:rPr>
              <a:t>Subtitle Here</a:t>
            </a:r>
          </a:p>
        </p:txBody>
      </p:sp>
      <p:sp>
        <p:nvSpPr>
          <p:cNvPr id="55" name="Rectangle 54">
            <a:extLst>
              <a:ext uri="{FF2B5EF4-FFF2-40B4-BE49-F238E27FC236}">
                <a16:creationId xmlns:a16="http://schemas.microsoft.com/office/drawing/2014/main" id="{AEABF4B5-A510-43E8-98A1-12C1A0FF8282}"/>
              </a:ext>
            </a:extLst>
          </p:cNvPr>
          <p:cNvSpPr/>
          <p:nvPr/>
        </p:nvSpPr>
        <p:spPr>
          <a:xfrm>
            <a:off x="2616586" y="4176061"/>
            <a:ext cx="3158730" cy="646331"/>
          </a:xfrm>
          <a:prstGeom prst="rect">
            <a:avLst/>
          </a:prstGeom>
        </p:spPr>
        <p:txBody>
          <a:bodyPr wrap="square">
            <a:spAutoFit/>
          </a:bodyPr>
          <a:lstStyle/>
          <a:p>
            <a:pPr>
              <a:lnSpc>
                <a:spcPct val="150000"/>
              </a:lnSpc>
            </a:pPr>
            <a:r>
              <a:rPr lang="en-US" sz="1200" dirty="0">
                <a:solidFill>
                  <a:schemeClr val="bg1">
                    <a:lumMod val="65000"/>
                  </a:schemeClr>
                </a:solidFill>
                <a:effectLst/>
              </a:rPr>
              <a:t>Lorem Ipsum is simply dummy text for example lorem ipsum dolor sit </a:t>
            </a:r>
            <a:r>
              <a:rPr lang="en-US" sz="1200" dirty="0" err="1">
                <a:solidFill>
                  <a:schemeClr val="bg1">
                    <a:lumMod val="65000"/>
                  </a:schemeClr>
                </a:solidFill>
                <a:effectLst/>
              </a:rPr>
              <a:t>amet</a:t>
            </a:r>
            <a:endParaRPr lang="en-US" sz="1200" dirty="0">
              <a:solidFill>
                <a:schemeClr val="bg1">
                  <a:lumMod val="65000"/>
                </a:schemeClr>
              </a:solidFill>
            </a:endParaRPr>
          </a:p>
        </p:txBody>
      </p:sp>
      <p:sp>
        <p:nvSpPr>
          <p:cNvPr id="56" name="Rectangle 55">
            <a:extLst>
              <a:ext uri="{FF2B5EF4-FFF2-40B4-BE49-F238E27FC236}">
                <a16:creationId xmlns:a16="http://schemas.microsoft.com/office/drawing/2014/main" id="{95E74066-7238-4B48-9CA4-B3794F3ECC55}"/>
              </a:ext>
            </a:extLst>
          </p:cNvPr>
          <p:cNvSpPr/>
          <p:nvPr/>
        </p:nvSpPr>
        <p:spPr>
          <a:xfrm>
            <a:off x="2615222" y="3846663"/>
            <a:ext cx="1436355" cy="369332"/>
          </a:xfrm>
          <a:prstGeom prst="rect">
            <a:avLst/>
          </a:prstGeom>
        </p:spPr>
        <p:txBody>
          <a:bodyPr wrap="none">
            <a:spAutoFit/>
          </a:bodyPr>
          <a:lstStyle/>
          <a:p>
            <a:r>
              <a:rPr lang="en-US" b="1" dirty="0">
                <a:solidFill>
                  <a:schemeClr val="tx1">
                    <a:lumMod val="65000"/>
                    <a:lumOff val="35000"/>
                  </a:schemeClr>
                </a:solidFill>
              </a:rPr>
              <a:t>Subtitle Here</a:t>
            </a:r>
          </a:p>
        </p:txBody>
      </p:sp>
      <p:sp>
        <p:nvSpPr>
          <p:cNvPr id="57" name="Rectangle 56">
            <a:extLst>
              <a:ext uri="{FF2B5EF4-FFF2-40B4-BE49-F238E27FC236}">
                <a16:creationId xmlns:a16="http://schemas.microsoft.com/office/drawing/2014/main" id="{8CD3FC25-1642-4DCB-B729-AFE98DB932B1}"/>
              </a:ext>
            </a:extLst>
          </p:cNvPr>
          <p:cNvSpPr/>
          <p:nvPr/>
        </p:nvSpPr>
        <p:spPr>
          <a:xfrm>
            <a:off x="2615904" y="5309555"/>
            <a:ext cx="3158730" cy="646331"/>
          </a:xfrm>
          <a:prstGeom prst="rect">
            <a:avLst/>
          </a:prstGeom>
        </p:spPr>
        <p:txBody>
          <a:bodyPr wrap="square">
            <a:spAutoFit/>
          </a:bodyPr>
          <a:lstStyle/>
          <a:p>
            <a:pPr>
              <a:lnSpc>
                <a:spcPct val="150000"/>
              </a:lnSpc>
            </a:pPr>
            <a:r>
              <a:rPr lang="en-US" sz="1200" dirty="0">
                <a:solidFill>
                  <a:schemeClr val="bg1">
                    <a:lumMod val="65000"/>
                  </a:schemeClr>
                </a:solidFill>
                <a:effectLst/>
              </a:rPr>
              <a:t>Lorem Ipsum is simply dummy text for example lorem ipsum dolor sit </a:t>
            </a:r>
            <a:r>
              <a:rPr lang="en-US" sz="1200" dirty="0" err="1">
                <a:solidFill>
                  <a:schemeClr val="bg1">
                    <a:lumMod val="65000"/>
                  </a:schemeClr>
                </a:solidFill>
                <a:effectLst/>
              </a:rPr>
              <a:t>amet</a:t>
            </a:r>
            <a:endParaRPr lang="en-US" sz="1200" dirty="0">
              <a:solidFill>
                <a:schemeClr val="bg1">
                  <a:lumMod val="65000"/>
                </a:schemeClr>
              </a:solidFill>
            </a:endParaRPr>
          </a:p>
        </p:txBody>
      </p:sp>
      <p:sp>
        <p:nvSpPr>
          <p:cNvPr id="58" name="Rectangle 57">
            <a:extLst>
              <a:ext uri="{FF2B5EF4-FFF2-40B4-BE49-F238E27FC236}">
                <a16:creationId xmlns:a16="http://schemas.microsoft.com/office/drawing/2014/main" id="{181FF7D8-3D8A-4E2D-BD36-D5AE1D7AE101}"/>
              </a:ext>
            </a:extLst>
          </p:cNvPr>
          <p:cNvSpPr/>
          <p:nvPr/>
        </p:nvSpPr>
        <p:spPr>
          <a:xfrm>
            <a:off x="2614540" y="4980157"/>
            <a:ext cx="1436355" cy="369332"/>
          </a:xfrm>
          <a:prstGeom prst="rect">
            <a:avLst/>
          </a:prstGeom>
        </p:spPr>
        <p:txBody>
          <a:bodyPr wrap="none">
            <a:spAutoFit/>
          </a:bodyPr>
          <a:lstStyle/>
          <a:p>
            <a:r>
              <a:rPr lang="en-US" b="1" dirty="0">
                <a:solidFill>
                  <a:schemeClr val="tx1">
                    <a:lumMod val="65000"/>
                    <a:lumOff val="35000"/>
                  </a:schemeClr>
                </a:solidFill>
              </a:rPr>
              <a:t>Subtitle Here</a:t>
            </a:r>
          </a:p>
        </p:txBody>
      </p:sp>
      <p:sp>
        <p:nvSpPr>
          <p:cNvPr id="62" name="TextBox 61">
            <a:extLst>
              <a:ext uri="{FF2B5EF4-FFF2-40B4-BE49-F238E27FC236}">
                <a16:creationId xmlns:a16="http://schemas.microsoft.com/office/drawing/2014/main" id="{B5BA4086-B0D9-45AC-BAF0-250C4C242A03}"/>
              </a:ext>
            </a:extLst>
          </p:cNvPr>
          <p:cNvSpPr txBox="1"/>
          <p:nvPr/>
        </p:nvSpPr>
        <p:spPr>
          <a:xfrm>
            <a:off x="1492780" y="1015087"/>
            <a:ext cx="4629305" cy="954107"/>
          </a:xfrm>
          <a:prstGeom prst="rect">
            <a:avLst/>
          </a:prstGeom>
          <a:noFill/>
        </p:spPr>
        <p:txBody>
          <a:bodyPr wrap="square" rtlCol="0">
            <a:spAutoFit/>
          </a:bodyPr>
          <a:lstStyle/>
          <a:p>
            <a:r>
              <a:rPr lang="en-US" sz="2800" dirty="0">
                <a:solidFill>
                  <a:schemeClr val="tx1">
                    <a:lumMod val="75000"/>
                    <a:lumOff val="25000"/>
                  </a:schemeClr>
                </a:solidFill>
              </a:rPr>
              <a:t>Keep up the good work. Let’s take over the world!</a:t>
            </a:r>
          </a:p>
        </p:txBody>
      </p:sp>
      <p:grpSp>
        <p:nvGrpSpPr>
          <p:cNvPr id="63" name="Group 62">
            <a:extLst>
              <a:ext uri="{FF2B5EF4-FFF2-40B4-BE49-F238E27FC236}">
                <a16:creationId xmlns:a16="http://schemas.microsoft.com/office/drawing/2014/main" id="{02C882AF-7588-4402-816B-901647CC18A8}"/>
              </a:ext>
            </a:extLst>
          </p:cNvPr>
          <p:cNvGrpSpPr/>
          <p:nvPr/>
        </p:nvGrpSpPr>
        <p:grpSpPr>
          <a:xfrm>
            <a:off x="6022211" y="858294"/>
            <a:ext cx="284149" cy="1267692"/>
            <a:chOff x="10311895" y="745087"/>
            <a:chExt cx="342306" cy="1527149"/>
          </a:xfrm>
          <a:solidFill>
            <a:schemeClr val="bg1">
              <a:lumMod val="65000"/>
            </a:schemeClr>
          </a:solidFill>
        </p:grpSpPr>
        <p:sp>
          <p:nvSpPr>
            <p:cNvPr id="64" name="Half Frame 63">
              <a:extLst>
                <a:ext uri="{FF2B5EF4-FFF2-40B4-BE49-F238E27FC236}">
                  <a16:creationId xmlns:a16="http://schemas.microsoft.com/office/drawing/2014/main" id="{62E72C80-0663-4B07-9A88-F044C35ABA41}"/>
                </a:ext>
              </a:extLst>
            </p:cNvPr>
            <p:cNvSpPr/>
            <p:nvPr/>
          </p:nvSpPr>
          <p:spPr>
            <a:xfrm rot="5400000">
              <a:off x="10311896" y="745087"/>
              <a:ext cx="342305" cy="342305"/>
            </a:xfrm>
            <a:prstGeom prst="halfFrame">
              <a:avLst>
                <a:gd name="adj1" fmla="val 4202"/>
                <a:gd name="adj2" fmla="val 351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5" name="Half Frame 64">
              <a:extLst>
                <a:ext uri="{FF2B5EF4-FFF2-40B4-BE49-F238E27FC236}">
                  <a16:creationId xmlns:a16="http://schemas.microsoft.com/office/drawing/2014/main" id="{80D6EE77-BD3A-40E8-9FCD-1E0F6BB70B4A}"/>
                </a:ext>
              </a:extLst>
            </p:cNvPr>
            <p:cNvSpPr/>
            <p:nvPr/>
          </p:nvSpPr>
          <p:spPr>
            <a:xfrm rot="16200000" flipV="1">
              <a:off x="10311895" y="1929931"/>
              <a:ext cx="342305" cy="342305"/>
            </a:xfrm>
            <a:prstGeom prst="halfFrame">
              <a:avLst>
                <a:gd name="adj1" fmla="val 4202"/>
                <a:gd name="adj2" fmla="val 351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spTree>
    <p:extLst>
      <p:ext uri="{BB962C8B-B14F-4D97-AF65-F5344CB8AC3E}">
        <p14:creationId xmlns:p14="http://schemas.microsoft.com/office/powerpoint/2010/main" val="3830281"/>
      </p:ext>
    </p:ext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p:cNvSpPr>
            <a:spLocks noChangeArrowheads="1"/>
          </p:cNvSpPr>
          <p:nvPr/>
        </p:nvSpPr>
        <p:spPr bwMode="auto">
          <a:xfrm>
            <a:off x="0" y="1"/>
            <a:ext cx="12192000" cy="3429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5" name="TextBox 14"/>
          <p:cNvSpPr txBox="1"/>
          <p:nvPr/>
        </p:nvSpPr>
        <p:spPr>
          <a:xfrm>
            <a:off x="4175602" y="1534324"/>
            <a:ext cx="3840795" cy="2585323"/>
          </a:xfrm>
          <a:prstGeom prst="rect">
            <a:avLst/>
          </a:prstGeom>
          <a:noFill/>
        </p:spPr>
        <p:txBody>
          <a:bodyPr wrap="none" rtlCol="0">
            <a:spAutoFit/>
          </a:bodyPr>
          <a:lstStyle/>
          <a:p>
            <a:pPr algn="ctr">
              <a:lnSpc>
                <a:spcPct val="90000"/>
              </a:lnSpc>
            </a:pPr>
            <a:r>
              <a:rPr lang="en-US" sz="6000" b="1" dirty="0">
                <a:solidFill>
                  <a:schemeClr val="bg1"/>
                </a:solidFill>
                <a:ea typeface="Questrial" panose="020B0906030804020204" pitchFamily="34" charset="0"/>
                <a:cs typeface="Questrial" panose="02000000000000000000" pitchFamily="2" charset="0"/>
              </a:rPr>
              <a:t>BIG</a:t>
            </a:r>
          </a:p>
          <a:p>
            <a:pPr algn="ctr">
              <a:lnSpc>
                <a:spcPct val="90000"/>
              </a:lnSpc>
            </a:pPr>
            <a:r>
              <a:rPr lang="en-US" sz="6000" b="1" dirty="0">
                <a:solidFill>
                  <a:schemeClr val="bg1"/>
                </a:solidFill>
                <a:ea typeface="Questrial" panose="020B0906030804020204" pitchFamily="34" charset="0"/>
                <a:cs typeface="Questrial" panose="02000000000000000000" pitchFamily="2" charset="0"/>
              </a:rPr>
              <a:t>PORTFOLIO</a:t>
            </a:r>
          </a:p>
          <a:p>
            <a:pPr algn="ctr">
              <a:lnSpc>
                <a:spcPct val="90000"/>
              </a:lnSpc>
            </a:pPr>
            <a:r>
              <a:rPr lang="en-US" sz="6000" b="1" dirty="0">
                <a:solidFill>
                  <a:schemeClr val="bg1"/>
                </a:solidFill>
                <a:ea typeface="Questrial" panose="020B0906030804020204" pitchFamily="34" charset="0"/>
                <a:cs typeface="Questrial" panose="02000000000000000000" pitchFamily="2" charset="0"/>
              </a:rPr>
              <a:t>SLIDE</a:t>
            </a:r>
          </a:p>
        </p:txBody>
      </p:sp>
      <p:sp>
        <p:nvSpPr>
          <p:cNvPr id="16" name="Rectangle 15"/>
          <p:cNvSpPr/>
          <p:nvPr/>
        </p:nvSpPr>
        <p:spPr>
          <a:xfrm>
            <a:off x="2059460" y="4810293"/>
            <a:ext cx="8073082" cy="757130"/>
          </a:xfrm>
          <a:prstGeom prst="rect">
            <a:avLst/>
          </a:prstGeom>
        </p:spPr>
        <p:txBody>
          <a:bodyPr wrap="square">
            <a:spAutoFit/>
          </a:bodyPr>
          <a:lstStyle/>
          <a:p>
            <a:pPr algn="ctr">
              <a:lnSpc>
                <a:spcPct val="120000"/>
              </a:lnSpc>
            </a:pPr>
            <a:r>
              <a:rPr lang="en-US" sz="1200" dirty="0">
                <a:solidFill>
                  <a:schemeClr val="bg1"/>
                </a:solidFill>
              </a:rPr>
              <a:t>“Lorem Ipsum is the simply dummy text of the printing and typesetting industry. Lorem Ipsum has been the industry's standard dummy text ever since the 1500s, when an unknown printer took a galley of type and scrambled it to make a type specimen book. “</a:t>
            </a:r>
          </a:p>
        </p:txBody>
      </p:sp>
      <p:sp>
        <p:nvSpPr>
          <p:cNvPr id="17" name="TextBox 16"/>
          <p:cNvSpPr txBox="1"/>
          <p:nvPr/>
        </p:nvSpPr>
        <p:spPr>
          <a:xfrm>
            <a:off x="3708649" y="4245502"/>
            <a:ext cx="4945648" cy="369332"/>
          </a:xfrm>
          <a:prstGeom prst="rect">
            <a:avLst/>
          </a:prstGeom>
          <a:noFill/>
        </p:spPr>
        <p:txBody>
          <a:bodyPr wrap="none" rtlCol="0">
            <a:spAutoFit/>
          </a:bodyPr>
          <a:lstStyle/>
          <a:p>
            <a:pPr algn="ctr"/>
            <a:r>
              <a:rPr lang="en-US" dirty="0">
                <a:solidFill>
                  <a:schemeClr val="bg1"/>
                </a:solidFill>
              </a:rPr>
              <a:t>Synth Chartreuse XOWO, Tacos Brooklyn VAS Plaid.</a:t>
            </a:r>
          </a:p>
        </p:txBody>
      </p:sp>
    </p:spTree>
    <p:extLst>
      <p:ext uri="{BB962C8B-B14F-4D97-AF65-F5344CB8AC3E}">
        <p14:creationId xmlns:p14="http://schemas.microsoft.com/office/powerpoint/2010/main" val="4155369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Oval 42">
            <a:extLst>
              <a:ext uri="{FF2B5EF4-FFF2-40B4-BE49-F238E27FC236}">
                <a16:creationId xmlns:a16="http://schemas.microsoft.com/office/drawing/2014/main" id="{57654B2F-4F2A-49D6-AF27-2F0AC58C4718}"/>
              </a:ext>
            </a:extLst>
          </p:cNvPr>
          <p:cNvSpPr/>
          <p:nvPr/>
        </p:nvSpPr>
        <p:spPr>
          <a:xfrm>
            <a:off x="801102" y="2987128"/>
            <a:ext cx="834189" cy="834189"/>
          </a:xfrm>
          <a:prstGeom prst="ellipse">
            <a:avLst/>
          </a:prstGeom>
          <a:solidFill>
            <a:schemeClr val="accent1"/>
          </a:solidFill>
          <a:ln>
            <a:noFill/>
          </a:ln>
          <a:effectLst>
            <a:outerShdw blurRad="2032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4" name="Oval 43">
            <a:extLst>
              <a:ext uri="{FF2B5EF4-FFF2-40B4-BE49-F238E27FC236}">
                <a16:creationId xmlns:a16="http://schemas.microsoft.com/office/drawing/2014/main" id="{C9902E19-3687-4491-948A-614A74629FC8}"/>
              </a:ext>
            </a:extLst>
          </p:cNvPr>
          <p:cNvSpPr/>
          <p:nvPr/>
        </p:nvSpPr>
        <p:spPr>
          <a:xfrm>
            <a:off x="3360979" y="655048"/>
            <a:ext cx="834189" cy="834189"/>
          </a:xfrm>
          <a:prstGeom prst="ellipse">
            <a:avLst/>
          </a:prstGeom>
          <a:solidFill>
            <a:schemeClr val="accent2"/>
          </a:solidFill>
          <a:ln>
            <a:noFill/>
          </a:ln>
          <a:effectLst>
            <a:outerShdw blurRad="2032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5" name="Oval 44">
            <a:extLst>
              <a:ext uri="{FF2B5EF4-FFF2-40B4-BE49-F238E27FC236}">
                <a16:creationId xmlns:a16="http://schemas.microsoft.com/office/drawing/2014/main" id="{D079101E-B37A-4F6A-A4B0-0B6AC405AFB0}"/>
              </a:ext>
            </a:extLst>
          </p:cNvPr>
          <p:cNvSpPr/>
          <p:nvPr/>
        </p:nvSpPr>
        <p:spPr>
          <a:xfrm>
            <a:off x="7996831" y="2987128"/>
            <a:ext cx="834189" cy="834189"/>
          </a:xfrm>
          <a:prstGeom prst="ellipse">
            <a:avLst/>
          </a:prstGeom>
          <a:solidFill>
            <a:schemeClr val="accent3"/>
          </a:solidFill>
          <a:ln>
            <a:noFill/>
          </a:ln>
          <a:effectLst>
            <a:outerShdw blurRad="2032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6" name="Oval 45">
            <a:extLst>
              <a:ext uri="{FF2B5EF4-FFF2-40B4-BE49-F238E27FC236}">
                <a16:creationId xmlns:a16="http://schemas.microsoft.com/office/drawing/2014/main" id="{43CE1938-734C-4C56-8295-08BB370F3E6A}"/>
              </a:ext>
            </a:extLst>
          </p:cNvPr>
          <p:cNvSpPr/>
          <p:nvPr/>
        </p:nvSpPr>
        <p:spPr>
          <a:xfrm>
            <a:off x="10556709" y="655048"/>
            <a:ext cx="834189" cy="834189"/>
          </a:xfrm>
          <a:prstGeom prst="ellipse">
            <a:avLst/>
          </a:prstGeom>
          <a:solidFill>
            <a:schemeClr val="accent5"/>
          </a:solidFill>
          <a:ln>
            <a:noFill/>
          </a:ln>
          <a:effectLst>
            <a:outerShdw blurRad="2032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9" name="Rectangle 48">
            <a:extLst>
              <a:ext uri="{FF2B5EF4-FFF2-40B4-BE49-F238E27FC236}">
                <a16:creationId xmlns:a16="http://schemas.microsoft.com/office/drawing/2014/main" id="{A3974287-0D4A-4F36-8B49-EA13B056FBFB}"/>
              </a:ext>
            </a:extLst>
          </p:cNvPr>
          <p:cNvSpPr/>
          <p:nvPr/>
        </p:nvSpPr>
        <p:spPr>
          <a:xfrm>
            <a:off x="4968053" y="4539531"/>
            <a:ext cx="6615509" cy="1061829"/>
          </a:xfrm>
          <a:prstGeom prst="rect">
            <a:avLst/>
          </a:prstGeom>
          <a:noFill/>
        </p:spPr>
        <p:txBody>
          <a:bodyPr wrap="square">
            <a:spAutoFit/>
          </a:bodyPr>
          <a:lstStyle/>
          <a:p>
            <a:pPr>
              <a:lnSpc>
                <a:spcPct val="150000"/>
              </a:lnSpc>
            </a:pPr>
            <a:r>
              <a:rPr lang="en-US" sz="1400" b="0" i="0" dirty="0">
                <a:solidFill>
                  <a:schemeClr val="bg1">
                    <a:lumMod val="50000"/>
                  </a:schemeClr>
                </a:solidFill>
                <a:effectLst/>
              </a:rPr>
              <a:t>Lorem ipsum dolor sit </a:t>
            </a:r>
            <a:r>
              <a:rPr lang="en-US" sz="1400" b="0" i="0" dirty="0" err="1">
                <a:solidFill>
                  <a:schemeClr val="bg1">
                    <a:lumMod val="50000"/>
                  </a:schemeClr>
                </a:solidFill>
                <a:effectLst/>
              </a:rPr>
              <a:t>amet</a:t>
            </a:r>
            <a:r>
              <a:rPr lang="en-US" sz="1400" b="0" i="0" dirty="0">
                <a:solidFill>
                  <a:schemeClr val="bg1">
                    <a:lumMod val="50000"/>
                  </a:schemeClr>
                </a:solidFill>
                <a:effectLst/>
              </a:rPr>
              <a:t>, </a:t>
            </a:r>
            <a:r>
              <a:rPr lang="en-US" sz="1400" b="0" i="0" dirty="0" err="1">
                <a:solidFill>
                  <a:schemeClr val="bg1">
                    <a:lumMod val="50000"/>
                  </a:schemeClr>
                </a:solidFill>
                <a:effectLst/>
              </a:rPr>
              <a:t>consectetur</a:t>
            </a:r>
            <a:r>
              <a:rPr lang="en-US" sz="1400" b="0" i="0" dirty="0">
                <a:solidFill>
                  <a:schemeClr val="bg1">
                    <a:lumMod val="50000"/>
                  </a:schemeClr>
                </a:solidFill>
                <a:effectLst/>
              </a:rPr>
              <a:t> </a:t>
            </a:r>
            <a:r>
              <a:rPr lang="en-US" sz="1400" b="0" i="0" dirty="0" err="1">
                <a:solidFill>
                  <a:schemeClr val="bg1">
                    <a:lumMod val="50000"/>
                  </a:schemeClr>
                </a:solidFill>
                <a:effectLst/>
              </a:rPr>
              <a:t>adipiscing</a:t>
            </a:r>
            <a:r>
              <a:rPr lang="en-US" sz="1400" b="0" i="0" dirty="0">
                <a:solidFill>
                  <a:schemeClr val="bg1">
                    <a:lumMod val="50000"/>
                  </a:schemeClr>
                </a:solidFill>
                <a:effectLst/>
              </a:rPr>
              <a:t> </a:t>
            </a:r>
            <a:r>
              <a:rPr lang="en-US" sz="1400" b="0" i="0" dirty="0" err="1">
                <a:solidFill>
                  <a:schemeClr val="bg1">
                    <a:lumMod val="50000"/>
                  </a:schemeClr>
                </a:solidFill>
                <a:effectLst/>
              </a:rPr>
              <a:t>elit</a:t>
            </a:r>
            <a:r>
              <a:rPr lang="en-US" sz="1400" b="0" i="0" dirty="0">
                <a:solidFill>
                  <a:schemeClr val="bg1">
                    <a:lumMod val="50000"/>
                  </a:schemeClr>
                </a:solidFill>
                <a:effectLst/>
              </a:rPr>
              <a:t>, </a:t>
            </a:r>
            <a:r>
              <a:rPr lang="en-US" sz="1400" b="0" i="0" dirty="0" err="1">
                <a:solidFill>
                  <a:schemeClr val="bg1">
                    <a:lumMod val="50000"/>
                  </a:schemeClr>
                </a:solidFill>
                <a:effectLst/>
              </a:rPr>
              <a:t>sed</a:t>
            </a:r>
            <a:r>
              <a:rPr lang="en-US" sz="1400" b="0" i="0" dirty="0">
                <a:solidFill>
                  <a:schemeClr val="bg1">
                    <a:lumMod val="50000"/>
                  </a:schemeClr>
                </a:solidFill>
                <a:effectLst/>
              </a:rPr>
              <a:t> do </a:t>
            </a:r>
            <a:r>
              <a:rPr lang="en-US" sz="1400" b="0" i="0" dirty="0" err="1">
                <a:solidFill>
                  <a:schemeClr val="bg1">
                    <a:lumMod val="50000"/>
                  </a:schemeClr>
                </a:solidFill>
                <a:effectLst/>
              </a:rPr>
              <a:t>eiusmod</a:t>
            </a:r>
            <a:r>
              <a:rPr lang="en-US" sz="1400" b="0" i="0" dirty="0">
                <a:solidFill>
                  <a:schemeClr val="bg1">
                    <a:lumMod val="50000"/>
                  </a:schemeClr>
                </a:solidFill>
                <a:effectLst/>
              </a:rPr>
              <a:t> </a:t>
            </a:r>
            <a:r>
              <a:rPr lang="en-US" sz="1400" b="0" i="0" dirty="0" err="1">
                <a:solidFill>
                  <a:schemeClr val="bg1">
                    <a:lumMod val="50000"/>
                  </a:schemeClr>
                </a:solidFill>
                <a:effectLst/>
              </a:rPr>
              <a:t>tempor</a:t>
            </a:r>
            <a:r>
              <a:rPr lang="en-US" sz="1400" b="0" i="0" dirty="0">
                <a:solidFill>
                  <a:schemeClr val="bg1">
                    <a:lumMod val="50000"/>
                  </a:schemeClr>
                </a:solidFill>
                <a:effectLst/>
              </a:rPr>
              <a:t> </a:t>
            </a:r>
            <a:r>
              <a:rPr lang="en-US" sz="1400" b="0" i="0" dirty="0" err="1">
                <a:solidFill>
                  <a:schemeClr val="bg1">
                    <a:lumMod val="50000"/>
                  </a:schemeClr>
                </a:solidFill>
                <a:effectLst/>
              </a:rPr>
              <a:t>incididunt</a:t>
            </a:r>
            <a:r>
              <a:rPr lang="en-US" sz="1400" b="0" i="0" dirty="0">
                <a:solidFill>
                  <a:schemeClr val="bg1">
                    <a:lumMod val="50000"/>
                  </a:schemeClr>
                </a:solidFill>
                <a:effectLst/>
              </a:rPr>
              <a:t> </a:t>
            </a:r>
            <a:r>
              <a:rPr lang="en-US" sz="1400" b="0" i="0" dirty="0" err="1">
                <a:solidFill>
                  <a:schemeClr val="bg1">
                    <a:lumMod val="50000"/>
                  </a:schemeClr>
                </a:solidFill>
                <a:effectLst/>
              </a:rPr>
              <a:t>ut</a:t>
            </a:r>
            <a:r>
              <a:rPr lang="en-US" sz="1400" b="0" i="0" dirty="0">
                <a:solidFill>
                  <a:schemeClr val="bg1">
                    <a:lumMod val="50000"/>
                  </a:schemeClr>
                </a:solidFill>
                <a:effectLst/>
              </a:rPr>
              <a:t> </a:t>
            </a:r>
            <a:r>
              <a:rPr lang="en-US" sz="1400" b="0" i="0" dirty="0" err="1">
                <a:solidFill>
                  <a:schemeClr val="bg1">
                    <a:lumMod val="50000"/>
                  </a:schemeClr>
                </a:solidFill>
                <a:effectLst/>
              </a:rPr>
              <a:t>labore</a:t>
            </a:r>
            <a:r>
              <a:rPr lang="en-US" sz="1400" b="0" i="0" dirty="0">
                <a:solidFill>
                  <a:schemeClr val="bg1">
                    <a:lumMod val="50000"/>
                  </a:schemeClr>
                </a:solidFill>
                <a:effectLst/>
              </a:rPr>
              <a:t> et </a:t>
            </a:r>
            <a:r>
              <a:rPr lang="en-US" sz="1400" b="0" i="0" dirty="0" err="1">
                <a:solidFill>
                  <a:schemeClr val="bg1">
                    <a:lumMod val="50000"/>
                  </a:schemeClr>
                </a:solidFill>
                <a:effectLst/>
              </a:rPr>
              <a:t>dolore</a:t>
            </a:r>
            <a:r>
              <a:rPr lang="en-US" sz="1400" b="0" i="0" dirty="0">
                <a:solidFill>
                  <a:schemeClr val="bg1">
                    <a:lumMod val="50000"/>
                  </a:schemeClr>
                </a:solidFill>
                <a:effectLst/>
              </a:rPr>
              <a:t> magna </a:t>
            </a:r>
            <a:r>
              <a:rPr lang="en-US" sz="1400" b="0" i="0" dirty="0" err="1">
                <a:solidFill>
                  <a:schemeClr val="bg1">
                    <a:lumMod val="50000"/>
                  </a:schemeClr>
                </a:solidFill>
                <a:effectLst/>
              </a:rPr>
              <a:t>aliqua</a:t>
            </a:r>
            <a:r>
              <a:rPr lang="en-US" sz="1400" b="0" i="0" dirty="0">
                <a:solidFill>
                  <a:schemeClr val="bg1">
                    <a:lumMod val="50000"/>
                  </a:schemeClr>
                </a:solidFill>
                <a:effectLst/>
              </a:rPr>
              <a:t>. </a:t>
            </a:r>
            <a:r>
              <a:rPr lang="en-US" sz="1400" b="0" i="0" dirty="0" err="1">
                <a:solidFill>
                  <a:schemeClr val="bg1">
                    <a:lumMod val="50000"/>
                  </a:schemeClr>
                </a:solidFill>
                <a:effectLst/>
              </a:rPr>
              <a:t>Ut</a:t>
            </a:r>
            <a:r>
              <a:rPr lang="en-US" sz="1400" b="0" i="0" dirty="0">
                <a:solidFill>
                  <a:schemeClr val="bg1">
                    <a:lumMod val="50000"/>
                  </a:schemeClr>
                </a:solidFill>
                <a:effectLst/>
              </a:rPr>
              <a:t> </a:t>
            </a:r>
            <a:r>
              <a:rPr lang="en-US" sz="1400" b="0" i="0" dirty="0" err="1">
                <a:solidFill>
                  <a:schemeClr val="bg1">
                    <a:lumMod val="50000"/>
                  </a:schemeClr>
                </a:solidFill>
                <a:effectLst/>
              </a:rPr>
              <a:t>enim</a:t>
            </a:r>
            <a:r>
              <a:rPr lang="en-US" sz="1400" b="0" i="0" dirty="0">
                <a:solidFill>
                  <a:schemeClr val="bg1">
                    <a:lumMod val="50000"/>
                  </a:schemeClr>
                </a:solidFill>
                <a:effectLst/>
              </a:rPr>
              <a:t> ad minim </a:t>
            </a:r>
            <a:r>
              <a:rPr lang="en-US" sz="1400" b="0" i="0" dirty="0" err="1">
                <a:solidFill>
                  <a:schemeClr val="bg1">
                    <a:lumMod val="50000"/>
                  </a:schemeClr>
                </a:solidFill>
                <a:effectLst/>
              </a:rPr>
              <a:t>veniam</a:t>
            </a:r>
            <a:r>
              <a:rPr lang="en-US" sz="1400" b="0" i="0" dirty="0">
                <a:solidFill>
                  <a:schemeClr val="bg1">
                    <a:lumMod val="50000"/>
                  </a:schemeClr>
                </a:solidFill>
                <a:effectLst/>
              </a:rPr>
              <a:t>, </a:t>
            </a:r>
            <a:r>
              <a:rPr lang="en-US" sz="1400" b="0" i="0" dirty="0" err="1">
                <a:solidFill>
                  <a:schemeClr val="bg1">
                    <a:lumMod val="50000"/>
                  </a:schemeClr>
                </a:solidFill>
                <a:effectLst/>
              </a:rPr>
              <a:t>quis</a:t>
            </a:r>
            <a:r>
              <a:rPr lang="en-US" sz="1400" b="0" i="0" dirty="0">
                <a:solidFill>
                  <a:schemeClr val="bg1">
                    <a:lumMod val="50000"/>
                  </a:schemeClr>
                </a:solidFill>
                <a:effectLst/>
              </a:rPr>
              <a:t> </a:t>
            </a:r>
            <a:r>
              <a:rPr lang="en-US" sz="1400" b="0" i="0" dirty="0" err="1">
                <a:solidFill>
                  <a:schemeClr val="bg1">
                    <a:lumMod val="50000"/>
                  </a:schemeClr>
                </a:solidFill>
                <a:effectLst/>
              </a:rPr>
              <a:t>nostrud</a:t>
            </a:r>
            <a:r>
              <a:rPr lang="en-US" sz="1400" b="0" i="0" dirty="0">
                <a:solidFill>
                  <a:schemeClr val="bg1">
                    <a:lumMod val="50000"/>
                  </a:schemeClr>
                </a:solidFill>
                <a:effectLst/>
              </a:rPr>
              <a:t> exercitation </a:t>
            </a:r>
            <a:r>
              <a:rPr lang="en-US" sz="1400" b="0" i="0" dirty="0" err="1">
                <a:solidFill>
                  <a:schemeClr val="bg1">
                    <a:lumMod val="50000"/>
                  </a:schemeClr>
                </a:solidFill>
                <a:effectLst/>
              </a:rPr>
              <a:t>ullamco</a:t>
            </a:r>
            <a:r>
              <a:rPr lang="en-US" sz="1400" b="0" i="0" dirty="0">
                <a:solidFill>
                  <a:schemeClr val="bg1">
                    <a:lumMod val="50000"/>
                  </a:schemeClr>
                </a:solidFill>
                <a:effectLst/>
              </a:rPr>
              <a:t> </a:t>
            </a:r>
            <a:r>
              <a:rPr lang="en-US" sz="1400" b="0" i="0" dirty="0" err="1">
                <a:solidFill>
                  <a:schemeClr val="bg1">
                    <a:lumMod val="50000"/>
                  </a:schemeClr>
                </a:solidFill>
                <a:effectLst/>
              </a:rPr>
              <a:t>laboris</a:t>
            </a:r>
            <a:r>
              <a:rPr lang="en-US" sz="1400" b="0" i="0" dirty="0">
                <a:solidFill>
                  <a:schemeClr val="bg1">
                    <a:lumMod val="50000"/>
                  </a:schemeClr>
                </a:solidFill>
                <a:effectLst/>
              </a:rPr>
              <a:t> nisi </a:t>
            </a:r>
            <a:r>
              <a:rPr lang="en-US" sz="1400" b="0" i="0" dirty="0" err="1">
                <a:solidFill>
                  <a:schemeClr val="bg1">
                    <a:lumMod val="50000"/>
                  </a:schemeClr>
                </a:solidFill>
                <a:effectLst/>
              </a:rPr>
              <a:t>ut</a:t>
            </a:r>
            <a:r>
              <a:rPr lang="en-US" sz="1400" b="0" i="0" dirty="0">
                <a:solidFill>
                  <a:schemeClr val="bg1">
                    <a:lumMod val="50000"/>
                  </a:schemeClr>
                </a:solidFill>
                <a:effectLst/>
              </a:rPr>
              <a:t> </a:t>
            </a:r>
            <a:r>
              <a:rPr lang="en-US" sz="1400" b="0" i="0" dirty="0" err="1">
                <a:solidFill>
                  <a:schemeClr val="bg1">
                    <a:lumMod val="50000"/>
                  </a:schemeClr>
                </a:solidFill>
                <a:effectLst/>
              </a:rPr>
              <a:t>aliquip</a:t>
            </a:r>
            <a:r>
              <a:rPr lang="en-US" sz="1400" b="0" i="0" dirty="0">
                <a:solidFill>
                  <a:schemeClr val="bg1">
                    <a:lumMod val="50000"/>
                  </a:schemeClr>
                </a:solidFill>
                <a:effectLst/>
              </a:rPr>
              <a:t> ex </a:t>
            </a:r>
            <a:r>
              <a:rPr lang="en-US" sz="1400" b="0" i="0" dirty="0" err="1">
                <a:solidFill>
                  <a:schemeClr val="bg1">
                    <a:lumMod val="50000"/>
                  </a:schemeClr>
                </a:solidFill>
                <a:effectLst/>
              </a:rPr>
              <a:t>ea</a:t>
            </a:r>
            <a:r>
              <a:rPr lang="en-US" sz="1400" b="0" i="0" dirty="0">
                <a:solidFill>
                  <a:schemeClr val="bg1">
                    <a:lumMod val="50000"/>
                  </a:schemeClr>
                </a:solidFill>
                <a:effectLst/>
              </a:rPr>
              <a:t> </a:t>
            </a:r>
            <a:r>
              <a:rPr lang="en-US" sz="1400" b="0" i="0" dirty="0" err="1">
                <a:solidFill>
                  <a:schemeClr val="bg1">
                    <a:lumMod val="50000"/>
                  </a:schemeClr>
                </a:solidFill>
                <a:effectLst/>
              </a:rPr>
              <a:t>commodo</a:t>
            </a:r>
            <a:r>
              <a:rPr lang="en-US" sz="1400" b="0" i="0" dirty="0">
                <a:solidFill>
                  <a:schemeClr val="bg1">
                    <a:lumMod val="50000"/>
                  </a:schemeClr>
                </a:solidFill>
                <a:effectLst/>
              </a:rPr>
              <a:t> </a:t>
            </a:r>
            <a:r>
              <a:rPr lang="en-US" sz="1400" b="0" i="0" dirty="0" err="1">
                <a:solidFill>
                  <a:schemeClr val="bg1">
                    <a:lumMod val="50000"/>
                  </a:schemeClr>
                </a:solidFill>
                <a:effectLst/>
              </a:rPr>
              <a:t>consequat</a:t>
            </a:r>
            <a:r>
              <a:rPr lang="en-US" sz="1400" b="0" i="0" dirty="0">
                <a:solidFill>
                  <a:schemeClr val="bg1">
                    <a:lumMod val="50000"/>
                  </a:schemeClr>
                </a:solidFill>
                <a:effectLst/>
              </a:rPr>
              <a:t>. Duis</a:t>
            </a:r>
          </a:p>
        </p:txBody>
      </p:sp>
      <p:sp>
        <p:nvSpPr>
          <p:cNvPr id="50" name="TextBox 49">
            <a:extLst>
              <a:ext uri="{FF2B5EF4-FFF2-40B4-BE49-F238E27FC236}">
                <a16:creationId xmlns:a16="http://schemas.microsoft.com/office/drawing/2014/main" id="{2F2E3933-4232-4701-A0EE-1613F931E3E6}"/>
              </a:ext>
            </a:extLst>
          </p:cNvPr>
          <p:cNvSpPr txBox="1"/>
          <p:nvPr/>
        </p:nvSpPr>
        <p:spPr>
          <a:xfrm>
            <a:off x="892440" y="3204167"/>
            <a:ext cx="651512" cy="400110"/>
          </a:xfrm>
          <a:prstGeom prst="rect">
            <a:avLst/>
          </a:prstGeom>
          <a:noFill/>
        </p:spPr>
        <p:txBody>
          <a:bodyPr wrap="square" rtlCol="0">
            <a:spAutoFit/>
          </a:bodyPr>
          <a:lstStyle/>
          <a:p>
            <a:pPr algn="ctr"/>
            <a:r>
              <a:rPr lang="en-US" sz="2000" dirty="0">
                <a:solidFill>
                  <a:schemeClr val="bg1"/>
                </a:solidFill>
              </a:rPr>
              <a:t>01</a:t>
            </a:r>
          </a:p>
        </p:txBody>
      </p:sp>
      <p:sp>
        <p:nvSpPr>
          <p:cNvPr id="51" name="TextBox 50">
            <a:extLst>
              <a:ext uri="{FF2B5EF4-FFF2-40B4-BE49-F238E27FC236}">
                <a16:creationId xmlns:a16="http://schemas.microsoft.com/office/drawing/2014/main" id="{A6DCA889-0A06-43F7-B147-6DA27E65FC26}"/>
              </a:ext>
            </a:extLst>
          </p:cNvPr>
          <p:cNvSpPr txBox="1"/>
          <p:nvPr/>
        </p:nvSpPr>
        <p:spPr>
          <a:xfrm>
            <a:off x="3452317" y="872087"/>
            <a:ext cx="651512" cy="400110"/>
          </a:xfrm>
          <a:prstGeom prst="rect">
            <a:avLst/>
          </a:prstGeom>
          <a:noFill/>
        </p:spPr>
        <p:txBody>
          <a:bodyPr wrap="square" rtlCol="0">
            <a:spAutoFit/>
          </a:bodyPr>
          <a:lstStyle/>
          <a:p>
            <a:pPr algn="ctr"/>
            <a:r>
              <a:rPr lang="en-US" sz="2000" dirty="0">
                <a:solidFill>
                  <a:schemeClr val="bg1"/>
                </a:solidFill>
              </a:rPr>
              <a:t>02</a:t>
            </a:r>
          </a:p>
        </p:txBody>
      </p:sp>
      <p:sp>
        <p:nvSpPr>
          <p:cNvPr id="52" name="TextBox 51">
            <a:extLst>
              <a:ext uri="{FF2B5EF4-FFF2-40B4-BE49-F238E27FC236}">
                <a16:creationId xmlns:a16="http://schemas.microsoft.com/office/drawing/2014/main" id="{70367404-7174-423B-BDEB-2FF3A8202A0F}"/>
              </a:ext>
            </a:extLst>
          </p:cNvPr>
          <p:cNvSpPr txBox="1"/>
          <p:nvPr/>
        </p:nvSpPr>
        <p:spPr>
          <a:xfrm>
            <a:off x="8088169" y="3191736"/>
            <a:ext cx="651512" cy="400110"/>
          </a:xfrm>
          <a:prstGeom prst="rect">
            <a:avLst/>
          </a:prstGeom>
          <a:noFill/>
        </p:spPr>
        <p:txBody>
          <a:bodyPr wrap="square" rtlCol="0">
            <a:spAutoFit/>
          </a:bodyPr>
          <a:lstStyle/>
          <a:p>
            <a:pPr algn="ctr"/>
            <a:r>
              <a:rPr lang="en-US" sz="2000" dirty="0">
                <a:solidFill>
                  <a:schemeClr val="bg1"/>
                </a:solidFill>
              </a:rPr>
              <a:t>03</a:t>
            </a:r>
          </a:p>
        </p:txBody>
      </p:sp>
      <p:sp>
        <p:nvSpPr>
          <p:cNvPr id="53" name="TextBox 52">
            <a:extLst>
              <a:ext uri="{FF2B5EF4-FFF2-40B4-BE49-F238E27FC236}">
                <a16:creationId xmlns:a16="http://schemas.microsoft.com/office/drawing/2014/main" id="{695BF186-1C17-4962-A526-46424C825FFE}"/>
              </a:ext>
            </a:extLst>
          </p:cNvPr>
          <p:cNvSpPr txBox="1"/>
          <p:nvPr/>
        </p:nvSpPr>
        <p:spPr>
          <a:xfrm>
            <a:off x="10648047" y="872087"/>
            <a:ext cx="651512" cy="400110"/>
          </a:xfrm>
          <a:prstGeom prst="rect">
            <a:avLst/>
          </a:prstGeom>
          <a:noFill/>
        </p:spPr>
        <p:txBody>
          <a:bodyPr wrap="square" rtlCol="0">
            <a:spAutoFit/>
          </a:bodyPr>
          <a:lstStyle/>
          <a:p>
            <a:pPr algn="ctr"/>
            <a:r>
              <a:rPr lang="en-US" sz="2000" dirty="0">
                <a:solidFill>
                  <a:schemeClr val="bg1"/>
                </a:solidFill>
              </a:rPr>
              <a:t>04</a:t>
            </a:r>
          </a:p>
        </p:txBody>
      </p:sp>
      <p:sp>
        <p:nvSpPr>
          <p:cNvPr id="36" name="TextBox 35">
            <a:extLst>
              <a:ext uri="{FF2B5EF4-FFF2-40B4-BE49-F238E27FC236}">
                <a16:creationId xmlns:a16="http://schemas.microsoft.com/office/drawing/2014/main" id="{756711C4-E59C-467E-9B82-EDDA3565F27A}"/>
              </a:ext>
            </a:extLst>
          </p:cNvPr>
          <p:cNvSpPr txBox="1"/>
          <p:nvPr/>
        </p:nvSpPr>
        <p:spPr>
          <a:xfrm>
            <a:off x="907680" y="4247143"/>
            <a:ext cx="4134207" cy="1200329"/>
          </a:xfrm>
          <a:prstGeom prst="rect">
            <a:avLst/>
          </a:prstGeom>
          <a:noFill/>
        </p:spPr>
        <p:txBody>
          <a:bodyPr wrap="square" rtlCol="0">
            <a:spAutoFit/>
          </a:bodyPr>
          <a:lstStyle/>
          <a:p>
            <a:r>
              <a:rPr lang="en-US" sz="7200" b="1" dirty="0" err="1">
                <a:solidFill>
                  <a:schemeClr val="accent1"/>
                </a:solidFill>
                <a:latin typeface="Brush Script MT" panose="03060802040406070304" pitchFamily="66" charset="0"/>
              </a:rPr>
              <a:t>Vexana</a:t>
            </a:r>
            <a:r>
              <a:rPr lang="en-US" sz="7200" b="1" dirty="0">
                <a:solidFill>
                  <a:schemeClr val="accent1"/>
                </a:solidFill>
                <a:latin typeface="Brush Script MT" panose="03060802040406070304" pitchFamily="66" charset="0"/>
              </a:rPr>
              <a:t>.</a:t>
            </a:r>
          </a:p>
        </p:txBody>
      </p:sp>
      <p:sp>
        <p:nvSpPr>
          <p:cNvPr id="37" name="TextBox 36">
            <a:extLst>
              <a:ext uri="{FF2B5EF4-FFF2-40B4-BE49-F238E27FC236}">
                <a16:creationId xmlns:a16="http://schemas.microsoft.com/office/drawing/2014/main" id="{1BC67685-382F-4E35-80DB-75D52DDBB6AE}"/>
              </a:ext>
            </a:extLst>
          </p:cNvPr>
          <p:cNvSpPr txBox="1"/>
          <p:nvPr/>
        </p:nvSpPr>
        <p:spPr>
          <a:xfrm>
            <a:off x="907680" y="5293583"/>
            <a:ext cx="3635419" cy="307777"/>
          </a:xfrm>
          <a:prstGeom prst="rect">
            <a:avLst/>
          </a:prstGeom>
          <a:noFill/>
        </p:spPr>
        <p:txBody>
          <a:bodyPr wrap="none" rtlCol="0">
            <a:spAutoFit/>
          </a:bodyPr>
          <a:lstStyle/>
          <a:p>
            <a:r>
              <a:rPr lang="en-US" sz="1400" dirty="0">
                <a:solidFill>
                  <a:schemeClr val="bg1">
                    <a:lumMod val="75000"/>
                  </a:schemeClr>
                </a:solidFill>
                <a:latin typeface="+mj-lt"/>
              </a:rPr>
              <a:t>Creative &amp; Modern Multi purposes Presentation</a:t>
            </a:r>
          </a:p>
        </p:txBody>
      </p:sp>
    </p:spTree>
    <p:extLst>
      <p:ext uri="{BB962C8B-B14F-4D97-AF65-F5344CB8AC3E}">
        <p14:creationId xmlns:p14="http://schemas.microsoft.com/office/powerpoint/2010/main" val="40135524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100014" y="4705524"/>
            <a:ext cx="1430392" cy="338554"/>
          </a:xfrm>
          <a:prstGeom prst="rect">
            <a:avLst/>
          </a:prstGeom>
          <a:noFill/>
        </p:spPr>
        <p:txBody>
          <a:bodyPr wrap="none" rtlCol="0">
            <a:spAutoFit/>
          </a:bodyPr>
          <a:lstStyle/>
          <a:p>
            <a:pPr algn="r"/>
            <a:r>
              <a:rPr lang="en-US" sz="1600" b="1" dirty="0">
                <a:solidFill>
                  <a:schemeClr val="accent1"/>
                </a:solidFill>
                <a:latin typeface="+mj-lt"/>
              </a:rPr>
              <a:t>Insert title here</a:t>
            </a:r>
          </a:p>
        </p:txBody>
      </p:sp>
      <p:sp>
        <p:nvSpPr>
          <p:cNvPr id="6" name="TextBox 5"/>
          <p:cNvSpPr txBox="1"/>
          <p:nvPr/>
        </p:nvSpPr>
        <p:spPr>
          <a:xfrm>
            <a:off x="1079638" y="5066972"/>
            <a:ext cx="2450769" cy="498598"/>
          </a:xfrm>
          <a:prstGeom prst="rect">
            <a:avLst/>
          </a:prstGeom>
          <a:noFill/>
        </p:spPr>
        <p:txBody>
          <a:bodyPr wrap="square" rtlCol="0">
            <a:spAutoFit/>
          </a:bodyPr>
          <a:lstStyle/>
          <a:p>
            <a:pPr algn="r">
              <a:lnSpc>
                <a:spcPct val="110000"/>
              </a:lnSpc>
            </a:pPr>
            <a:r>
              <a:rPr lang="en-US" sz="1200" dirty="0">
                <a:solidFill>
                  <a:schemeClr val="bg1">
                    <a:lumMod val="50000"/>
                  </a:schemeClr>
                </a:solidFill>
                <a:latin typeface="+mj-lt"/>
              </a:rPr>
              <a:t>Sed perspiciatis unde omnis iste natus error voluptatem rem.</a:t>
            </a:r>
          </a:p>
        </p:txBody>
      </p:sp>
      <p:sp>
        <p:nvSpPr>
          <p:cNvPr id="7" name="TextBox 6"/>
          <p:cNvSpPr txBox="1"/>
          <p:nvPr/>
        </p:nvSpPr>
        <p:spPr>
          <a:xfrm>
            <a:off x="4645730" y="4705524"/>
            <a:ext cx="1430392" cy="338554"/>
          </a:xfrm>
          <a:prstGeom prst="rect">
            <a:avLst/>
          </a:prstGeom>
          <a:noFill/>
        </p:spPr>
        <p:txBody>
          <a:bodyPr wrap="none" rtlCol="0">
            <a:spAutoFit/>
          </a:bodyPr>
          <a:lstStyle/>
          <a:p>
            <a:pPr algn="r"/>
            <a:r>
              <a:rPr lang="en-US" sz="1600" b="1" dirty="0">
                <a:solidFill>
                  <a:schemeClr val="accent2"/>
                </a:solidFill>
                <a:latin typeface="+mj-lt"/>
              </a:rPr>
              <a:t>Insert title here</a:t>
            </a:r>
          </a:p>
        </p:txBody>
      </p:sp>
      <p:sp>
        <p:nvSpPr>
          <p:cNvPr id="8" name="TextBox 7"/>
          <p:cNvSpPr txBox="1"/>
          <p:nvPr/>
        </p:nvSpPr>
        <p:spPr>
          <a:xfrm>
            <a:off x="3625354" y="5066972"/>
            <a:ext cx="2450769" cy="498598"/>
          </a:xfrm>
          <a:prstGeom prst="rect">
            <a:avLst/>
          </a:prstGeom>
          <a:noFill/>
        </p:spPr>
        <p:txBody>
          <a:bodyPr wrap="square" rtlCol="0">
            <a:spAutoFit/>
          </a:bodyPr>
          <a:lstStyle/>
          <a:p>
            <a:pPr algn="r">
              <a:lnSpc>
                <a:spcPct val="110000"/>
              </a:lnSpc>
            </a:pPr>
            <a:r>
              <a:rPr lang="en-US" sz="1200" dirty="0">
                <a:solidFill>
                  <a:schemeClr val="bg1">
                    <a:lumMod val="50000"/>
                  </a:schemeClr>
                </a:solidFill>
                <a:latin typeface="+mj-lt"/>
              </a:rPr>
              <a:t>Sed perspiciatis unde omnis iste natus error voluptatem rem.</a:t>
            </a:r>
          </a:p>
        </p:txBody>
      </p:sp>
      <p:sp>
        <p:nvSpPr>
          <p:cNvPr id="9" name="TextBox 8"/>
          <p:cNvSpPr txBox="1"/>
          <p:nvPr/>
        </p:nvSpPr>
        <p:spPr>
          <a:xfrm>
            <a:off x="6096000" y="2573589"/>
            <a:ext cx="1430392" cy="338554"/>
          </a:xfrm>
          <a:prstGeom prst="rect">
            <a:avLst/>
          </a:prstGeom>
          <a:noFill/>
        </p:spPr>
        <p:txBody>
          <a:bodyPr wrap="none" rtlCol="0">
            <a:spAutoFit/>
          </a:bodyPr>
          <a:lstStyle/>
          <a:p>
            <a:r>
              <a:rPr lang="en-US" sz="1600" b="1" dirty="0">
                <a:solidFill>
                  <a:schemeClr val="accent3"/>
                </a:solidFill>
                <a:latin typeface="+mj-lt"/>
              </a:rPr>
              <a:t>Insert title here</a:t>
            </a:r>
          </a:p>
        </p:txBody>
      </p:sp>
      <p:sp>
        <p:nvSpPr>
          <p:cNvPr id="10" name="TextBox 9"/>
          <p:cNvSpPr txBox="1"/>
          <p:nvPr/>
        </p:nvSpPr>
        <p:spPr>
          <a:xfrm>
            <a:off x="6095999" y="2935037"/>
            <a:ext cx="2436255" cy="498598"/>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mj-lt"/>
              </a:rPr>
              <a:t>Sed perspiciatis unde omnis iste natus error voluptatem rem.</a:t>
            </a:r>
          </a:p>
        </p:txBody>
      </p:sp>
      <p:sp>
        <p:nvSpPr>
          <p:cNvPr id="11" name="TextBox 10"/>
          <p:cNvSpPr txBox="1"/>
          <p:nvPr/>
        </p:nvSpPr>
        <p:spPr>
          <a:xfrm>
            <a:off x="8641716" y="2573589"/>
            <a:ext cx="1501630" cy="338554"/>
          </a:xfrm>
          <a:prstGeom prst="rect">
            <a:avLst/>
          </a:prstGeom>
          <a:noFill/>
        </p:spPr>
        <p:txBody>
          <a:bodyPr wrap="none" rtlCol="0">
            <a:spAutoFit/>
          </a:bodyPr>
          <a:lstStyle/>
          <a:p>
            <a:r>
              <a:rPr lang="en-US" sz="1600" b="1" dirty="0">
                <a:solidFill>
                  <a:schemeClr val="accent4"/>
                </a:solidFill>
                <a:latin typeface="+mj-lt"/>
              </a:rPr>
              <a:t>Insert title here</a:t>
            </a:r>
          </a:p>
        </p:txBody>
      </p:sp>
      <p:sp>
        <p:nvSpPr>
          <p:cNvPr id="12" name="TextBox 11"/>
          <p:cNvSpPr txBox="1"/>
          <p:nvPr/>
        </p:nvSpPr>
        <p:spPr>
          <a:xfrm>
            <a:off x="8641715" y="2935037"/>
            <a:ext cx="2436255" cy="498598"/>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mj-lt"/>
              </a:rPr>
              <a:t>Sed perspiciatis unde omnis iste natus error voluptatem rem.</a:t>
            </a:r>
          </a:p>
        </p:txBody>
      </p:sp>
      <p:grpSp>
        <p:nvGrpSpPr>
          <p:cNvPr id="13" name="Group 12"/>
          <p:cNvGrpSpPr/>
          <p:nvPr/>
        </p:nvGrpSpPr>
        <p:grpSpPr>
          <a:xfrm rot="18856768" flipH="1">
            <a:off x="8546940" y="4132329"/>
            <a:ext cx="2368658" cy="1675549"/>
            <a:chOff x="3664172" y="1616975"/>
            <a:chExt cx="2368658" cy="1675549"/>
          </a:xfrm>
        </p:grpSpPr>
        <p:sp>
          <p:nvSpPr>
            <p:cNvPr id="14" name="Rounded Rectangle 13"/>
            <p:cNvSpPr/>
            <p:nvPr/>
          </p:nvSpPr>
          <p:spPr>
            <a:xfrm rot="2700000">
              <a:off x="4552170" y="2088108"/>
              <a:ext cx="1480842" cy="538576"/>
            </a:xfrm>
            <a:prstGeom prst="roundRect">
              <a:avLst>
                <a:gd name="adj" fmla="val 50000"/>
              </a:avLst>
            </a:prstGeom>
            <a:solidFill>
              <a:schemeClr val="accent4"/>
            </a:solidFill>
            <a:ln w="12700">
              <a:noFill/>
            </a:ln>
            <a:effectLst/>
          </p:spPr>
          <p:style>
            <a:lnRef idx="1">
              <a:schemeClr val="accent1"/>
            </a:lnRef>
            <a:fillRef idx="3">
              <a:schemeClr val="accent1"/>
            </a:fillRef>
            <a:effectRef idx="2">
              <a:schemeClr val="accent1"/>
            </a:effectRef>
            <a:fontRef idx="minor">
              <a:schemeClr val="lt1"/>
            </a:fontRef>
          </p:style>
          <p:txBody>
            <a:bodyPr lIns="182880" tIns="0" rIns="0" bIns="0" rtlCol="0" anchor="ctr"/>
            <a:lstStyle/>
            <a:p>
              <a:endParaRPr lang="en-US" dirty="0">
                <a:solidFill>
                  <a:srgbClr val="FFFFFF"/>
                </a:solidFill>
                <a:latin typeface="+mj-lt"/>
              </a:endParaRPr>
            </a:p>
          </p:txBody>
        </p:sp>
        <p:sp>
          <p:nvSpPr>
            <p:cNvPr id="15" name="Rounded Rectangle 14"/>
            <p:cNvSpPr/>
            <p:nvPr/>
          </p:nvSpPr>
          <p:spPr>
            <a:xfrm rot="8100000">
              <a:off x="4553237" y="2753948"/>
              <a:ext cx="1479593" cy="538576"/>
            </a:xfrm>
            <a:prstGeom prst="roundRect">
              <a:avLst>
                <a:gd name="adj" fmla="val 50000"/>
              </a:avLst>
            </a:prstGeom>
            <a:solidFill>
              <a:schemeClr val="accent4"/>
            </a:solidFill>
            <a:ln w="12700">
              <a:noFill/>
            </a:ln>
            <a:effectLst/>
          </p:spPr>
          <p:style>
            <a:lnRef idx="1">
              <a:schemeClr val="accent1"/>
            </a:lnRef>
            <a:fillRef idx="3">
              <a:schemeClr val="accent1"/>
            </a:fillRef>
            <a:effectRef idx="2">
              <a:schemeClr val="accent1"/>
            </a:effectRef>
            <a:fontRef idx="minor">
              <a:schemeClr val="lt1"/>
            </a:fontRef>
          </p:style>
          <p:txBody>
            <a:bodyPr lIns="0" tIns="0" rIns="853440" bIns="0" rtlCol="0" anchor="ctr"/>
            <a:lstStyle/>
            <a:p>
              <a:pPr algn="ctr"/>
              <a:endParaRPr lang="en-US">
                <a:solidFill>
                  <a:srgbClr val="FFFFFF"/>
                </a:solidFill>
                <a:latin typeface="+mj-lt"/>
              </a:endParaRPr>
            </a:p>
          </p:txBody>
        </p:sp>
        <p:sp>
          <p:nvSpPr>
            <p:cNvPr id="16" name="Rounded Rectangle 15"/>
            <p:cNvSpPr/>
            <p:nvPr/>
          </p:nvSpPr>
          <p:spPr>
            <a:xfrm>
              <a:off x="3664172" y="2421249"/>
              <a:ext cx="2241396" cy="538576"/>
            </a:xfrm>
            <a:prstGeom prst="roundRect">
              <a:avLst>
                <a:gd name="adj" fmla="val 50000"/>
              </a:avLst>
            </a:prstGeom>
            <a:solidFill>
              <a:schemeClr val="accent4"/>
            </a:solidFill>
            <a:ln w="12700">
              <a:noFill/>
            </a:ln>
            <a:effectLst/>
          </p:spPr>
          <p:style>
            <a:lnRef idx="1">
              <a:schemeClr val="accent1"/>
            </a:lnRef>
            <a:fillRef idx="3">
              <a:schemeClr val="accent1"/>
            </a:fillRef>
            <a:effectRef idx="2">
              <a:schemeClr val="accent1"/>
            </a:effectRef>
            <a:fontRef idx="minor">
              <a:schemeClr val="lt1"/>
            </a:fontRef>
          </p:style>
          <p:txBody>
            <a:bodyPr lIns="182880" tIns="0" rIns="0" bIns="0" rtlCol="0" anchor="ctr"/>
            <a:lstStyle/>
            <a:p>
              <a:endParaRPr lang="en-US" dirty="0">
                <a:solidFill>
                  <a:srgbClr val="FFFFFF"/>
                </a:solidFill>
                <a:latin typeface="+mj-lt"/>
              </a:endParaRPr>
            </a:p>
          </p:txBody>
        </p:sp>
        <p:sp>
          <p:nvSpPr>
            <p:cNvPr id="17" name="Oval 16"/>
            <p:cNvSpPr/>
            <p:nvPr/>
          </p:nvSpPr>
          <p:spPr>
            <a:xfrm rot="18856768">
              <a:off x="5325050" y="2429661"/>
              <a:ext cx="519013" cy="523166"/>
            </a:xfrm>
            <a:prstGeom prst="ellipse">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dirty="0">
                  <a:solidFill>
                    <a:schemeClr val="tx1">
                      <a:lumMod val="50000"/>
                      <a:lumOff val="50000"/>
                    </a:schemeClr>
                  </a:solidFill>
                  <a:latin typeface="+mj-lt"/>
                </a:rPr>
                <a:t>04</a:t>
              </a:r>
            </a:p>
          </p:txBody>
        </p:sp>
      </p:grpSp>
      <p:grpSp>
        <p:nvGrpSpPr>
          <p:cNvPr id="18" name="Group 17"/>
          <p:cNvGrpSpPr/>
          <p:nvPr/>
        </p:nvGrpSpPr>
        <p:grpSpPr>
          <a:xfrm rot="2743232">
            <a:off x="6416139" y="4132329"/>
            <a:ext cx="2368658" cy="1675549"/>
            <a:chOff x="3664172" y="1616975"/>
            <a:chExt cx="2368658" cy="1675549"/>
          </a:xfrm>
        </p:grpSpPr>
        <p:sp>
          <p:nvSpPr>
            <p:cNvPr id="19" name="Rounded Rectangle 18"/>
            <p:cNvSpPr/>
            <p:nvPr/>
          </p:nvSpPr>
          <p:spPr>
            <a:xfrm rot="2700000">
              <a:off x="4552170" y="2088108"/>
              <a:ext cx="1480842" cy="538576"/>
            </a:xfrm>
            <a:prstGeom prst="roundRect">
              <a:avLst>
                <a:gd name="adj" fmla="val 50000"/>
              </a:avLst>
            </a:prstGeom>
            <a:solidFill>
              <a:schemeClr val="accent3"/>
            </a:solidFill>
            <a:ln w="12700">
              <a:noFill/>
            </a:ln>
            <a:effectLst/>
          </p:spPr>
          <p:style>
            <a:lnRef idx="1">
              <a:schemeClr val="accent1"/>
            </a:lnRef>
            <a:fillRef idx="3">
              <a:schemeClr val="accent1"/>
            </a:fillRef>
            <a:effectRef idx="2">
              <a:schemeClr val="accent1"/>
            </a:effectRef>
            <a:fontRef idx="minor">
              <a:schemeClr val="lt1"/>
            </a:fontRef>
          </p:style>
          <p:txBody>
            <a:bodyPr lIns="182880" tIns="0" rIns="0" bIns="0" rtlCol="0" anchor="ctr"/>
            <a:lstStyle/>
            <a:p>
              <a:endParaRPr lang="en-US" dirty="0">
                <a:solidFill>
                  <a:srgbClr val="FFFFFF"/>
                </a:solidFill>
                <a:latin typeface="+mj-lt"/>
              </a:endParaRPr>
            </a:p>
          </p:txBody>
        </p:sp>
        <p:sp>
          <p:nvSpPr>
            <p:cNvPr id="20" name="Rounded Rectangle 19"/>
            <p:cNvSpPr/>
            <p:nvPr/>
          </p:nvSpPr>
          <p:spPr>
            <a:xfrm rot="8100000">
              <a:off x="4553237" y="2753948"/>
              <a:ext cx="1479593" cy="538576"/>
            </a:xfrm>
            <a:prstGeom prst="roundRect">
              <a:avLst>
                <a:gd name="adj" fmla="val 50000"/>
              </a:avLst>
            </a:prstGeom>
            <a:solidFill>
              <a:schemeClr val="accent3"/>
            </a:solidFill>
            <a:ln w="12700">
              <a:noFill/>
            </a:ln>
            <a:effectLst/>
          </p:spPr>
          <p:style>
            <a:lnRef idx="1">
              <a:schemeClr val="accent1"/>
            </a:lnRef>
            <a:fillRef idx="3">
              <a:schemeClr val="accent1"/>
            </a:fillRef>
            <a:effectRef idx="2">
              <a:schemeClr val="accent1"/>
            </a:effectRef>
            <a:fontRef idx="minor">
              <a:schemeClr val="lt1"/>
            </a:fontRef>
          </p:style>
          <p:txBody>
            <a:bodyPr lIns="0" tIns="0" rIns="853440" bIns="0" rtlCol="0" anchor="ctr"/>
            <a:lstStyle/>
            <a:p>
              <a:pPr algn="ctr"/>
              <a:endParaRPr lang="en-US">
                <a:solidFill>
                  <a:srgbClr val="FFFFFF"/>
                </a:solidFill>
                <a:latin typeface="+mj-lt"/>
              </a:endParaRPr>
            </a:p>
          </p:txBody>
        </p:sp>
        <p:sp>
          <p:nvSpPr>
            <p:cNvPr id="21" name="Rounded Rectangle 20"/>
            <p:cNvSpPr/>
            <p:nvPr/>
          </p:nvSpPr>
          <p:spPr>
            <a:xfrm>
              <a:off x="3664172" y="2421249"/>
              <a:ext cx="2241396" cy="538576"/>
            </a:xfrm>
            <a:prstGeom prst="roundRect">
              <a:avLst>
                <a:gd name="adj" fmla="val 50000"/>
              </a:avLst>
            </a:prstGeom>
            <a:solidFill>
              <a:schemeClr val="accent3"/>
            </a:solidFill>
            <a:ln w="12700">
              <a:noFill/>
            </a:ln>
            <a:effectLst/>
          </p:spPr>
          <p:style>
            <a:lnRef idx="1">
              <a:schemeClr val="accent1"/>
            </a:lnRef>
            <a:fillRef idx="3">
              <a:schemeClr val="accent1"/>
            </a:fillRef>
            <a:effectRef idx="2">
              <a:schemeClr val="accent1"/>
            </a:effectRef>
            <a:fontRef idx="minor">
              <a:schemeClr val="lt1"/>
            </a:fontRef>
          </p:style>
          <p:txBody>
            <a:bodyPr lIns="182880" tIns="0" rIns="0" bIns="0" rtlCol="0" anchor="ctr"/>
            <a:lstStyle/>
            <a:p>
              <a:endParaRPr lang="en-US" dirty="0">
                <a:solidFill>
                  <a:srgbClr val="FFFFFF"/>
                </a:solidFill>
                <a:latin typeface="+mj-lt"/>
              </a:endParaRPr>
            </a:p>
          </p:txBody>
        </p:sp>
        <p:sp>
          <p:nvSpPr>
            <p:cNvPr id="22" name="Oval 21"/>
            <p:cNvSpPr/>
            <p:nvPr/>
          </p:nvSpPr>
          <p:spPr>
            <a:xfrm rot="18856768">
              <a:off x="5325050" y="2429661"/>
              <a:ext cx="519013" cy="523166"/>
            </a:xfrm>
            <a:prstGeom prst="ellipse">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id-ID" dirty="0">
                  <a:solidFill>
                    <a:schemeClr val="tx1">
                      <a:lumMod val="50000"/>
                      <a:lumOff val="50000"/>
                    </a:schemeClr>
                  </a:solidFill>
                  <a:latin typeface="+mj-lt"/>
                </a:rPr>
                <a:t>03</a:t>
              </a:r>
              <a:endParaRPr lang="en-US" dirty="0">
                <a:solidFill>
                  <a:schemeClr val="tx1">
                    <a:lumMod val="50000"/>
                    <a:lumOff val="50000"/>
                  </a:schemeClr>
                </a:solidFill>
                <a:latin typeface="+mj-lt"/>
              </a:endParaRPr>
            </a:p>
          </p:txBody>
        </p:sp>
      </p:grpSp>
      <p:grpSp>
        <p:nvGrpSpPr>
          <p:cNvPr id="23" name="Group 22"/>
          <p:cNvGrpSpPr/>
          <p:nvPr/>
        </p:nvGrpSpPr>
        <p:grpSpPr>
          <a:xfrm rot="18856768" flipV="1">
            <a:off x="1394537" y="2346561"/>
            <a:ext cx="2368658" cy="1675549"/>
            <a:chOff x="3664172" y="1616975"/>
            <a:chExt cx="2368658" cy="1675549"/>
          </a:xfrm>
        </p:grpSpPr>
        <p:sp>
          <p:nvSpPr>
            <p:cNvPr id="24" name="Rounded Rectangle 23"/>
            <p:cNvSpPr/>
            <p:nvPr/>
          </p:nvSpPr>
          <p:spPr>
            <a:xfrm rot="2700000">
              <a:off x="4552170" y="2088108"/>
              <a:ext cx="1480842" cy="538576"/>
            </a:xfrm>
            <a:prstGeom prst="roundRect">
              <a:avLst>
                <a:gd name="adj" fmla="val 50000"/>
              </a:avLst>
            </a:prstGeom>
            <a:solidFill>
              <a:schemeClr val="accent1"/>
            </a:solidFill>
            <a:ln w="12700">
              <a:noFill/>
            </a:ln>
            <a:effectLst/>
          </p:spPr>
          <p:style>
            <a:lnRef idx="1">
              <a:schemeClr val="accent1"/>
            </a:lnRef>
            <a:fillRef idx="3">
              <a:schemeClr val="accent1"/>
            </a:fillRef>
            <a:effectRef idx="2">
              <a:schemeClr val="accent1"/>
            </a:effectRef>
            <a:fontRef idx="minor">
              <a:schemeClr val="lt1"/>
            </a:fontRef>
          </p:style>
          <p:txBody>
            <a:bodyPr lIns="182880" tIns="0" rIns="0" bIns="0" rtlCol="0" anchor="ctr"/>
            <a:lstStyle/>
            <a:p>
              <a:endParaRPr lang="en-US" dirty="0">
                <a:solidFill>
                  <a:srgbClr val="FFFFFF"/>
                </a:solidFill>
                <a:latin typeface="+mj-lt"/>
              </a:endParaRPr>
            </a:p>
          </p:txBody>
        </p:sp>
        <p:sp>
          <p:nvSpPr>
            <p:cNvPr id="25" name="Rounded Rectangle 24"/>
            <p:cNvSpPr/>
            <p:nvPr/>
          </p:nvSpPr>
          <p:spPr>
            <a:xfrm rot="8100000">
              <a:off x="4553237" y="2753948"/>
              <a:ext cx="1479593" cy="538576"/>
            </a:xfrm>
            <a:prstGeom prst="roundRect">
              <a:avLst>
                <a:gd name="adj" fmla="val 50000"/>
              </a:avLst>
            </a:prstGeom>
            <a:solidFill>
              <a:schemeClr val="accent1"/>
            </a:solidFill>
            <a:ln w="12700">
              <a:noFill/>
            </a:ln>
            <a:effectLst/>
          </p:spPr>
          <p:style>
            <a:lnRef idx="1">
              <a:schemeClr val="accent1"/>
            </a:lnRef>
            <a:fillRef idx="3">
              <a:schemeClr val="accent1"/>
            </a:fillRef>
            <a:effectRef idx="2">
              <a:schemeClr val="accent1"/>
            </a:effectRef>
            <a:fontRef idx="minor">
              <a:schemeClr val="lt1"/>
            </a:fontRef>
          </p:style>
          <p:txBody>
            <a:bodyPr lIns="0" tIns="0" rIns="853440" bIns="0" rtlCol="0" anchor="ctr"/>
            <a:lstStyle/>
            <a:p>
              <a:pPr algn="ctr"/>
              <a:endParaRPr lang="en-US">
                <a:solidFill>
                  <a:srgbClr val="FFFFFF"/>
                </a:solidFill>
                <a:latin typeface="+mj-lt"/>
              </a:endParaRPr>
            </a:p>
          </p:txBody>
        </p:sp>
        <p:sp>
          <p:nvSpPr>
            <p:cNvPr id="26" name="Rounded Rectangle 25"/>
            <p:cNvSpPr/>
            <p:nvPr/>
          </p:nvSpPr>
          <p:spPr>
            <a:xfrm>
              <a:off x="3664172" y="2421249"/>
              <a:ext cx="2241396" cy="538576"/>
            </a:xfrm>
            <a:prstGeom prst="roundRect">
              <a:avLst>
                <a:gd name="adj" fmla="val 50000"/>
              </a:avLst>
            </a:prstGeom>
            <a:solidFill>
              <a:schemeClr val="accent1"/>
            </a:solidFill>
            <a:ln w="12700">
              <a:noFill/>
            </a:ln>
            <a:effectLst/>
          </p:spPr>
          <p:style>
            <a:lnRef idx="1">
              <a:schemeClr val="accent1"/>
            </a:lnRef>
            <a:fillRef idx="3">
              <a:schemeClr val="accent1"/>
            </a:fillRef>
            <a:effectRef idx="2">
              <a:schemeClr val="accent1"/>
            </a:effectRef>
            <a:fontRef idx="minor">
              <a:schemeClr val="lt1"/>
            </a:fontRef>
          </p:style>
          <p:txBody>
            <a:bodyPr lIns="182880" tIns="0" rIns="0" bIns="0" rtlCol="0" anchor="ctr"/>
            <a:lstStyle/>
            <a:p>
              <a:endParaRPr lang="en-US" dirty="0">
                <a:solidFill>
                  <a:srgbClr val="FFFFFF"/>
                </a:solidFill>
                <a:latin typeface="+mj-lt"/>
              </a:endParaRPr>
            </a:p>
          </p:txBody>
        </p:sp>
        <p:sp>
          <p:nvSpPr>
            <p:cNvPr id="27" name="Oval 26"/>
            <p:cNvSpPr/>
            <p:nvPr/>
          </p:nvSpPr>
          <p:spPr>
            <a:xfrm rot="8217925">
              <a:off x="5325050" y="2429661"/>
              <a:ext cx="519013" cy="523166"/>
            </a:xfrm>
            <a:prstGeom prst="ellipse">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id-ID" dirty="0">
                  <a:solidFill>
                    <a:schemeClr val="tx1">
                      <a:lumMod val="50000"/>
                      <a:lumOff val="50000"/>
                    </a:schemeClr>
                  </a:solidFill>
                  <a:latin typeface="+mj-lt"/>
                </a:rPr>
                <a:t>01</a:t>
              </a:r>
              <a:endParaRPr lang="en-US" dirty="0">
                <a:solidFill>
                  <a:schemeClr val="tx1">
                    <a:lumMod val="50000"/>
                    <a:lumOff val="50000"/>
                  </a:schemeClr>
                </a:solidFill>
                <a:latin typeface="+mj-lt"/>
              </a:endParaRPr>
            </a:p>
          </p:txBody>
        </p:sp>
      </p:grpSp>
      <p:grpSp>
        <p:nvGrpSpPr>
          <p:cNvPr id="28" name="Group 27"/>
          <p:cNvGrpSpPr/>
          <p:nvPr/>
        </p:nvGrpSpPr>
        <p:grpSpPr>
          <a:xfrm rot="2656768" flipH="1">
            <a:off x="3696493" y="1996785"/>
            <a:ext cx="2368658" cy="1675549"/>
            <a:chOff x="3664172" y="1616975"/>
            <a:chExt cx="2368658" cy="1675549"/>
          </a:xfrm>
        </p:grpSpPr>
        <p:sp>
          <p:nvSpPr>
            <p:cNvPr id="29" name="Rounded Rectangle 28"/>
            <p:cNvSpPr/>
            <p:nvPr/>
          </p:nvSpPr>
          <p:spPr>
            <a:xfrm rot="2700000">
              <a:off x="4552170" y="2088108"/>
              <a:ext cx="1480842" cy="538576"/>
            </a:xfrm>
            <a:prstGeom prst="roundRect">
              <a:avLst>
                <a:gd name="adj" fmla="val 50000"/>
              </a:avLst>
            </a:prstGeom>
            <a:solidFill>
              <a:schemeClr val="accent2"/>
            </a:solidFill>
            <a:ln w="12700">
              <a:noFill/>
            </a:ln>
            <a:effectLst/>
          </p:spPr>
          <p:style>
            <a:lnRef idx="1">
              <a:schemeClr val="accent1"/>
            </a:lnRef>
            <a:fillRef idx="3">
              <a:schemeClr val="accent1"/>
            </a:fillRef>
            <a:effectRef idx="2">
              <a:schemeClr val="accent1"/>
            </a:effectRef>
            <a:fontRef idx="minor">
              <a:schemeClr val="lt1"/>
            </a:fontRef>
          </p:style>
          <p:txBody>
            <a:bodyPr lIns="182880" tIns="0" rIns="0" bIns="0" rtlCol="0" anchor="ctr"/>
            <a:lstStyle/>
            <a:p>
              <a:endParaRPr lang="en-US" dirty="0">
                <a:solidFill>
                  <a:srgbClr val="FFFFFF"/>
                </a:solidFill>
                <a:latin typeface="+mj-lt"/>
              </a:endParaRPr>
            </a:p>
          </p:txBody>
        </p:sp>
        <p:sp>
          <p:nvSpPr>
            <p:cNvPr id="30" name="Rounded Rectangle 29"/>
            <p:cNvSpPr/>
            <p:nvPr/>
          </p:nvSpPr>
          <p:spPr>
            <a:xfrm rot="8100000">
              <a:off x="4553237" y="2753948"/>
              <a:ext cx="1479593" cy="538576"/>
            </a:xfrm>
            <a:prstGeom prst="roundRect">
              <a:avLst>
                <a:gd name="adj" fmla="val 50000"/>
              </a:avLst>
            </a:prstGeom>
            <a:solidFill>
              <a:schemeClr val="accent2"/>
            </a:solidFill>
            <a:ln w="12700">
              <a:noFill/>
            </a:ln>
            <a:effectLst/>
          </p:spPr>
          <p:style>
            <a:lnRef idx="1">
              <a:schemeClr val="accent1"/>
            </a:lnRef>
            <a:fillRef idx="3">
              <a:schemeClr val="accent1"/>
            </a:fillRef>
            <a:effectRef idx="2">
              <a:schemeClr val="accent1"/>
            </a:effectRef>
            <a:fontRef idx="minor">
              <a:schemeClr val="lt1"/>
            </a:fontRef>
          </p:style>
          <p:txBody>
            <a:bodyPr lIns="0" tIns="0" rIns="853440" bIns="0" rtlCol="0" anchor="ctr"/>
            <a:lstStyle/>
            <a:p>
              <a:pPr algn="ctr"/>
              <a:endParaRPr lang="en-US">
                <a:solidFill>
                  <a:srgbClr val="FFFFFF"/>
                </a:solidFill>
                <a:latin typeface="+mj-lt"/>
              </a:endParaRPr>
            </a:p>
          </p:txBody>
        </p:sp>
        <p:sp>
          <p:nvSpPr>
            <p:cNvPr id="31" name="Rounded Rectangle 30"/>
            <p:cNvSpPr/>
            <p:nvPr/>
          </p:nvSpPr>
          <p:spPr>
            <a:xfrm>
              <a:off x="3664172" y="2421249"/>
              <a:ext cx="2241396" cy="538576"/>
            </a:xfrm>
            <a:prstGeom prst="roundRect">
              <a:avLst>
                <a:gd name="adj" fmla="val 50000"/>
              </a:avLst>
            </a:prstGeom>
            <a:solidFill>
              <a:schemeClr val="accent2"/>
            </a:solidFill>
            <a:ln w="12700">
              <a:noFill/>
            </a:ln>
            <a:effectLst/>
          </p:spPr>
          <p:style>
            <a:lnRef idx="1">
              <a:schemeClr val="accent1"/>
            </a:lnRef>
            <a:fillRef idx="3">
              <a:schemeClr val="accent1"/>
            </a:fillRef>
            <a:effectRef idx="2">
              <a:schemeClr val="accent1"/>
            </a:effectRef>
            <a:fontRef idx="minor">
              <a:schemeClr val="lt1"/>
            </a:fontRef>
          </p:style>
          <p:txBody>
            <a:bodyPr lIns="182880" tIns="0" rIns="0" bIns="0" rtlCol="0" anchor="ctr"/>
            <a:lstStyle/>
            <a:p>
              <a:endParaRPr lang="en-US" dirty="0">
                <a:solidFill>
                  <a:srgbClr val="FFFFFF"/>
                </a:solidFill>
                <a:latin typeface="+mj-lt"/>
              </a:endParaRPr>
            </a:p>
          </p:txBody>
        </p:sp>
        <p:sp>
          <p:nvSpPr>
            <p:cNvPr id="32" name="Oval 31"/>
            <p:cNvSpPr/>
            <p:nvPr/>
          </p:nvSpPr>
          <p:spPr>
            <a:xfrm rot="2656768">
              <a:off x="5325050" y="2429661"/>
              <a:ext cx="519013" cy="523166"/>
            </a:xfrm>
            <a:prstGeom prst="ellipse">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id-ID" dirty="0">
                  <a:solidFill>
                    <a:schemeClr val="tx1">
                      <a:lumMod val="50000"/>
                      <a:lumOff val="50000"/>
                    </a:schemeClr>
                  </a:solidFill>
                  <a:latin typeface="+mj-lt"/>
                </a:rPr>
                <a:t>02</a:t>
              </a:r>
              <a:endParaRPr lang="en-US" dirty="0">
                <a:solidFill>
                  <a:schemeClr val="tx1">
                    <a:lumMod val="50000"/>
                    <a:lumOff val="50000"/>
                  </a:schemeClr>
                </a:solidFill>
                <a:latin typeface="+mj-lt"/>
              </a:endParaRPr>
            </a:p>
          </p:txBody>
        </p:sp>
      </p:grpSp>
      <p:sp>
        <p:nvSpPr>
          <p:cNvPr id="33" name="Text Placeholder 1"/>
          <p:cNvSpPr txBox="1">
            <a:spLocks/>
          </p:cNvSpPr>
          <p:nvPr/>
        </p:nvSpPr>
        <p:spPr>
          <a:xfrm>
            <a:off x="517092" y="1059486"/>
            <a:ext cx="11157817" cy="48871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800">
                <a:solidFill>
                  <a:schemeClr val="bg1">
                    <a:lumMod val="75000"/>
                  </a:schemeClr>
                </a:solidFill>
                <a:latin typeface="+mj-lt"/>
              </a:rPr>
              <a:t>Type the subtitle of your great here</a:t>
            </a:r>
            <a:endParaRPr lang="en-US" sz="1800" dirty="0">
              <a:solidFill>
                <a:schemeClr val="bg1">
                  <a:lumMod val="75000"/>
                </a:schemeClr>
              </a:solidFill>
              <a:latin typeface="+mj-lt"/>
            </a:endParaRPr>
          </a:p>
        </p:txBody>
      </p:sp>
      <p:sp>
        <p:nvSpPr>
          <p:cNvPr id="34" name="Title 2"/>
          <p:cNvSpPr txBox="1">
            <a:spLocks/>
          </p:cNvSpPr>
          <p:nvPr/>
        </p:nvSpPr>
        <p:spPr>
          <a:xfrm>
            <a:off x="508001" y="455085"/>
            <a:ext cx="11157817" cy="66051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solidFill>
                  <a:schemeClr val="tx1">
                    <a:lumMod val="65000"/>
                    <a:lumOff val="35000"/>
                  </a:schemeClr>
                </a:solidFill>
              </a:rPr>
              <a:t>Amazing </a:t>
            </a:r>
            <a:r>
              <a:rPr lang="en-US" b="1" dirty="0">
                <a:solidFill>
                  <a:schemeClr val="accent3"/>
                </a:solidFill>
              </a:rPr>
              <a:t>Infographic</a:t>
            </a:r>
          </a:p>
        </p:txBody>
      </p:sp>
    </p:spTree>
    <p:extLst>
      <p:ext uri="{BB962C8B-B14F-4D97-AF65-F5344CB8AC3E}">
        <p14:creationId xmlns:p14="http://schemas.microsoft.com/office/powerpoint/2010/main" val="39245086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1"/>
          <p:cNvSpPr txBox="1"/>
          <p:nvPr/>
        </p:nvSpPr>
        <p:spPr>
          <a:xfrm>
            <a:off x="911246" y="2694003"/>
            <a:ext cx="1475597" cy="338554"/>
          </a:xfrm>
          <a:prstGeom prst="rect">
            <a:avLst/>
          </a:prstGeom>
          <a:noFill/>
        </p:spPr>
        <p:txBody>
          <a:bodyPr wrap="none" rtlCol="0">
            <a:spAutoFit/>
          </a:bodyPr>
          <a:lstStyle/>
          <a:p>
            <a:r>
              <a:rPr lang="en-US" sz="1600" dirty="0">
                <a:solidFill>
                  <a:schemeClr val="tx1">
                    <a:lumMod val="50000"/>
                    <a:lumOff val="50000"/>
                  </a:schemeClr>
                </a:solidFill>
                <a:latin typeface="+mj-lt"/>
              </a:rPr>
              <a:t>Insert title here</a:t>
            </a:r>
          </a:p>
        </p:txBody>
      </p:sp>
      <p:sp>
        <p:nvSpPr>
          <p:cNvPr id="23" name="TextBox 22"/>
          <p:cNvSpPr txBox="1"/>
          <p:nvPr/>
        </p:nvSpPr>
        <p:spPr>
          <a:xfrm>
            <a:off x="911246" y="3055451"/>
            <a:ext cx="2352732" cy="498598"/>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mj-lt"/>
              </a:rPr>
              <a:t>Sed perspiciatis unde omnis iste natus error voluptatem rem.</a:t>
            </a:r>
          </a:p>
        </p:txBody>
      </p:sp>
      <p:sp>
        <p:nvSpPr>
          <p:cNvPr id="24" name="TextBox 23"/>
          <p:cNvSpPr txBox="1"/>
          <p:nvPr/>
        </p:nvSpPr>
        <p:spPr>
          <a:xfrm>
            <a:off x="908039" y="1969112"/>
            <a:ext cx="704039" cy="707886"/>
          </a:xfrm>
          <a:prstGeom prst="rect">
            <a:avLst/>
          </a:prstGeom>
          <a:noFill/>
        </p:spPr>
        <p:txBody>
          <a:bodyPr wrap="none" rtlCol="0">
            <a:spAutoFit/>
          </a:bodyPr>
          <a:lstStyle/>
          <a:p>
            <a:pPr algn="ctr"/>
            <a:r>
              <a:rPr lang="en-US" sz="4000" dirty="0">
                <a:solidFill>
                  <a:schemeClr val="accent1"/>
                </a:solidFill>
                <a:latin typeface="+mj-lt"/>
                <a:ea typeface="Roboto Bk" pitchFamily="2" charset="0"/>
              </a:rPr>
              <a:t>01</a:t>
            </a:r>
          </a:p>
        </p:txBody>
      </p:sp>
      <p:sp>
        <p:nvSpPr>
          <p:cNvPr id="25" name="TextBox 24"/>
          <p:cNvSpPr txBox="1"/>
          <p:nvPr/>
        </p:nvSpPr>
        <p:spPr>
          <a:xfrm>
            <a:off x="911246" y="5005905"/>
            <a:ext cx="1475597" cy="338554"/>
          </a:xfrm>
          <a:prstGeom prst="rect">
            <a:avLst/>
          </a:prstGeom>
          <a:noFill/>
        </p:spPr>
        <p:txBody>
          <a:bodyPr wrap="none" rtlCol="0">
            <a:spAutoFit/>
          </a:bodyPr>
          <a:lstStyle/>
          <a:p>
            <a:r>
              <a:rPr lang="en-US" sz="1600" dirty="0">
                <a:solidFill>
                  <a:schemeClr val="tx1">
                    <a:lumMod val="50000"/>
                    <a:lumOff val="50000"/>
                  </a:schemeClr>
                </a:solidFill>
                <a:latin typeface="+mj-lt"/>
              </a:rPr>
              <a:t>Insert title here</a:t>
            </a:r>
          </a:p>
        </p:txBody>
      </p:sp>
      <p:sp>
        <p:nvSpPr>
          <p:cNvPr id="26" name="TextBox 25"/>
          <p:cNvSpPr txBox="1"/>
          <p:nvPr/>
        </p:nvSpPr>
        <p:spPr>
          <a:xfrm>
            <a:off x="911246" y="5367353"/>
            <a:ext cx="2352732" cy="498598"/>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mj-lt"/>
              </a:rPr>
              <a:t>Sed perspiciatis unde omnis iste natus error voluptatem rem.</a:t>
            </a:r>
          </a:p>
        </p:txBody>
      </p:sp>
      <p:sp>
        <p:nvSpPr>
          <p:cNvPr id="27" name="TextBox 26"/>
          <p:cNvSpPr txBox="1"/>
          <p:nvPr/>
        </p:nvSpPr>
        <p:spPr>
          <a:xfrm>
            <a:off x="908040" y="4281014"/>
            <a:ext cx="704039" cy="707886"/>
          </a:xfrm>
          <a:prstGeom prst="rect">
            <a:avLst/>
          </a:prstGeom>
          <a:noFill/>
        </p:spPr>
        <p:txBody>
          <a:bodyPr wrap="none" rtlCol="0">
            <a:spAutoFit/>
          </a:bodyPr>
          <a:lstStyle/>
          <a:p>
            <a:pPr algn="ctr"/>
            <a:r>
              <a:rPr lang="en-US" sz="4000" dirty="0">
                <a:solidFill>
                  <a:schemeClr val="accent2"/>
                </a:solidFill>
                <a:latin typeface="+mj-lt"/>
                <a:ea typeface="Roboto Bk" pitchFamily="2" charset="0"/>
              </a:rPr>
              <a:t>03</a:t>
            </a:r>
          </a:p>
        </p:txBody>
      </p:sp>
      <p:sp>
        <p:nvSpPr>
          <p:cNvPr id="28" name="TextBox 27"/>
          <p:cNvSpPr txBox="1"/>
          <p:nvPr/>
        </p:nvSpPr>
        <p:spPr>
          <a:xfrm>
            <a:off x="9834014" y="2694003"/>
            <a:ext cx="1475596" cy="338554"/>
          </a:xfrm>
          <a:prstGeom prst="rect">
            <a:avLst/>
          </a:prstGeom>
          <a:noFill/>
        </p:spPr>
        <p:txBody>
          <a:bodyPr wrap="none" rtlCol="0">
            <a:spAutoFit/>
          </a:bodyPr>
          <a:lstStyle/>
          <a:p>
            <a:pPr algn="r"/>
            <a:r>
              <a:rPr lang="en-US" sz="1600" dirty="0">
                <a:solidFill>
                  <a:schemeClr val="tx1">
                    <a:lumMod val="50000"/>
                    <a:lumOff val="50000"/>
                  </a:schemeClr>
                </a:solidFill>
                <a:latin typeface="+mj-lt"/>
              </a:rPr>
              <a:t>Insert title here</a:t>
            </a:r>
          </a:p>
        </p:txBody>
      </p:sp>
      <p:sp>
        <p:nvSpPr>
          <p:cNvPr id="29" name="TextBox 28"/>
          <p:cNvSpPr txBox="1"/>
          <p:nvPr/>
        </p:nvSpPr>
        <p:spPr>
          <a:xfrm>
            <a:off x="8956878" y="3055451"/>
            <a:ext cx="2352732" cy="498598"/>
          </a:xfrm>
          <a:prstGeom prst="rect">
            <a:avLst/>
          </a:prstGeom>
          <a:noFill/>
        </p:spPr>
        <p:txBody>
          <a:bodyPr wrap="square" rtlCol="0">
            <a:spAutoFit/>
          </a:bodyPr>
          <a:lstStyle/>
          <a:p>
            <a:pPr algn="r">
              <a:lnSpc>
                <a:spcPct val="110000"/>
              </a:lnSpc>
            </a:pPr>
            <a:r>
              <a:rPr lang="en-US" sz="1200" dirty="0">
                <a:solidFill>
                  <a:schemeClr val="bg1">
                    <a:lumMod val="50000"/>
                  </a:schemeClr>
                </a:solidFill>
                <a:latin typeface="+mj-lt"/>
              </a:rPr>
              <a:t>Sed perspiciatis unde omnis iste natus error voluptatem rem.</a:t>
            </a:r>
          </a:p>
        </p:txBody>
      </p:sp>
      <p:sp>
        <p:nvSpPr>
          <p:cNvPr id="30" name="TextBox 29"/>
          <p:cNvSpPr txBox="1"/>
          <p:nvPr/>
        </p:nvSpPr>
        <p:spPr>
          <a:xfrm>
            <a:off x="10605571" y="1969112"/>
            <a:ext cx="704039" cy="707886"/>
          </a:xfrm>
          <a:prstGeom prst="rect">
            <a:avLst/>
          </a:prstGeom>
          <a:noFill/>
        </p:spPr>
        <p:txBody>
          <a:bodyPr wrap="none" rtlCol="0">
            <a:spAutoFit/>
          </a:bodyPr>
          <a:lstStyle/>
          <a:p>
            <a:pPr algn="r"/>
            <a:r>
              <a:rPr lang="en-US" sz="4000" dirty="0">
                <a:solidFill>
                  <a:schemeClr val="accent3"/>
                </a:solidFill>
                <a:latin typeface="+mj-lt"/>
                <a:ea typeface="Roboto Bk" pitchFamily="2" charset="0"/>
              </a:rPr>
              <a:t>02</a:t>
            </a:r>
          </a:p>
        </p:txBody>
      </p:sp>
      <p:sp>
        <p:nvSpPr>
          <p:cNvPr id="31" name="TextBox 30"/>
          <p:cNvSpPr txBox="1"/>
          <p:nvPr/>
        </p:nvSpPr>
        <p:spPr>
          <a:xfrm>
            <a:off x="9834014" y="5005905"/>
            <a:ext cx="1475596" cy="338554"/>
          </a:xfrm>
          <a:prstGeom prst="rect">
            <a:avLst/>
          </a:prstGeom>
          <a:noFill/>
        </p:spPr>
        <p:txBody>
          <a:bodyPr wrap="none" rtlCol="0">
            <a:spAutoFit/>
          </a:bodyPr>
          <a:lstStyle/>
          <a:p>
            <a:pPr algn="r"/>
            <a:r>
              <a:rPr lang="en-US" sz="1600" dirty="0">
                <a:solidFill>
                  <a:schemeClr val="tx1">
                    <a:lumMod val="50000"/>
                    <a:lumOff val="50000"/>
                  </a:schemeClr>
                </a:solidFill>
                <a:latin typeface="+mj-lt"/>
              </a:rPr>
              <a:t>Insert title here</a:t>
            </a:r>
          </a:p>
        </p:txBody>
      </p:sp>
      <p:sp>
        <p:nvSpPr>
          <p:cNvPr id="32" name="TextBox 31"/>
          <p:cNvSpPr txBox="1"/>
          <p:nvPr/>
        </p:nvSpPr>
        <p:spPr>
          <a:xfrm>
            <a:off x="8956878" y="5367353"/>
            <a:ext cx="2352732" cy="498598"/>
          </a:xfrm>
          <a:prstGeom prst="rect">
            <a:avLst/>
          </a:prstGeom>
          <a:noFill/>
        </p:spPr>
        <p:txBody>
          <a:bodyPr wrap="square" rtlCol="0">
            <a:spAutoFit/>
          </a:bodyPr>
          <a:lstStyle/>
          <a:p>
            <a:pPr algn="r">
              <a:lnSpc>
                <a:spcPct val="110000"/>
              </a:lnSpc>
            </a:pPr>
            <a:r>
              <a:rPr lang="en-US" sz="1200" dirty="0">
                <a:solidFill>
                  <a:schemeClr val="bg1">
                    <a:lumMod val="50000"/>
                  </a:schemeClr>
                </a:solidFill>
                <a:latin typeface="+mj-lt"/>
              </a:rPr>
              <a:t>Sed perspiciatis unde omnis iste natus error voluptatem rem.</a:t>
            </a:r>
          </a:p>
        </p:txBody>
      </p:sp>
      <p:sp>
        <p:nvSpPr>
          <p:cNvPr id="33" name="TextBox 32"/>
          <p:cNvSpPr txBox="1"/>
          <p:nvPr/>
        </p:nvSpPr>
        <p:spPr>
          <a:xfrm>
            <a:off x="10605571" y="4281014"/>
            <a:ext cx="704039" cy="707886"/>
          </a:xfrm>
          <a:prstGeom prst="rect">
            <a:avLst/>
          </a:prstGeom>
          <a:noFill/>
        </p:spPr>
        <p:txBody>
          <a:bodyPr wrap="none" rtlCol="0">
            <a:spAutoFit/>
          </a:bodyPr>
          <a:lstStyle/>
          <a:p>
            <a:pPr algn="r"/>
            <a:r>
              <a:rPr lang="en-US" sz="4000" dirty="0">
                <a:solidFill>
                  <a:schemeClr val="accent4"/>
                </a:solidFill>
                <a:latin typeface="+mj-lt"/>
                <a:ea typeface="Roboto Bk" pitchFamily="2" charset="0"/>
              </a:rPr>
              <a:t>04</a:t>
            </a:r>
          </a:p>
        </p:txBody>
      </p:sp>
      <p:sp>
        <p:nvSpPr>
          <p:cNvPr id="19" name="Freeform 9"/>
          <p:cNvSpPr>
            <a:spLocks/>
          </p:cNvSpPr>
          <p:nvPr/>
        </p:nvSpPr>
        <p:spPr bwMode="auto">
          <a:xfrm rot="5400000">
            <a:off x="6130493" y="2371081"/>
            <a:ext cx="702479" cy="2344000"/>
          </a:xfrm>
          <a:custGeom>
            <a:avLst/>
            <a:gdLst>
              <a:gd name="T0" fmla="*/ 194 w 194"/>
              <a:gd name="T1" fmla="*/ 0 h 660"/>
              <a:gd name="T2" fmla="*/ 194 w 194"/>
              <a:gd name="T3" fmla="*/ 660 h 660"/>
              <a:gd name="T4" fmla="*/ 0 w 194"/>
              <a:gd name="T5" fmla="*/ 508 h 660"/>
              <a:gd name="T6" fmla="*/ 0 w 194"/>
              <a:gd name="T7" fmla="*/ 0 h 660"/>
              <a:gd name="T8" fmla="*/ 194 w 194"/>
              <a:gd name="T9" fmla="*/ 0 h 660"/>
            </a:gdLst>
            <a:ahLst/>
            <a:cxnLst>
              <a:cxn ang="0">
                <a:pos x="T0" y="T1"/>
              </a:cxn>
              <a:cxn ang="0">
                <a:pos x="T2" y="T3"/>
              </a:cxn>
              <a:cxn ang="0">
                <a:pos x="T4" y="T5"/>
              </a:cxn>
              <a:cxn ang="0">
                <a:pos x="T6" y="T7"/>
              </a:cxn>
              <a:cxn ang="0">
                <a:pos x="T8" y="T9"/>
              </a:cxn>
            </a:cxnLst>
            <a:rect l="0" t="0" r="r" b="b"/>
            <a:pathLst>
              <a:path w="194" h="660">
                <a:moveTo>
                  <a:pt x="194" y="0"/>
                </a:moveTo>
                <a:lnTo>
                  <a:pt x="194" y="660"/>
                </a:lnTo>
                <a:lnTo>
                  <a:pt x="0" y="508"/>
                </a:lnTo>
                <a:lnTo>
                  <a:pt x="0" y="0"/>
                </a:lnTo>
                <a:lnTo>
                  <a:pt x="194"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sz="1600">
              <a:latin typeface="+mj-lt"/>
            </a:endParaRPr>
          </a:p>
        </p:txBody>
      </p:sp>
      <p:sp>
        <p:nvSpPr>
          <p:cNvPr id="20" name="Freeform 10"/>
          <p:cNvSpPr>
            <a:spLocks/>
          </p:cNvSpPr>
          <p:nvPr/>
        </p:nvSpPr>
        <p:spPr bwMode="auto">
          <a:xfrm rot="5400000">
            <a:off x="7189346" y="3251856"/>
            <a:ext cx="1390474" cy="582448"/>
          </a:xfrm>
          <a:custGeom>
            <a:avLst/>
            <a:gdLst>
              <a:gd name="T0" fmla="*/ 193 w 384"/>
              <a:gd name="T1" fmla="*/ 0 h 164"/>
              <a:gd name="T2" fmla="*/ 0 w 384"/>
              <a:gd name="T3" fmla="*/ 164 h 164"/>
              <a:gd name="T4" fmla="*/ 193 w 384"/>
              <a:gd name="T5" fmla="*/ 164 h 164"/>
              <a:gd name="T6" fmla="*/ 384 w 384"/>
              <a:gd name="T7" fmla="*/ 164 h 164"/>
              <a:gd name="T8" fmla="*/ 193 w 384"/>
              <a:gd name="T9" fmla="*/ 0 h 164"/>
            </a:gdLst>
            <a:ahLst/>
            <a:cxnLst>
              <a:cxn ang="0">
                <a:pos x="T0" y="T1"/>
              </a:cxn>
              <a:cxn ang="0">
                <a:pos x="T2" y="T3"/>
              </a:cxn>
              <a:cxn ang="0">
                <a:pos x="T4" y="T5"/>
              </a:cxn>
              <a:cxn ang="0">
                <a:pos x="T6" y="T7"/>
              </a:cxn>
              <a:cxn ang="0">
                <a:pos x="T8" y="T9"/>
              </a:cxn>
            </a:cxnLst>
            <a:rect l="0" t="0" r="r" b="b"/>
            <a:pathLst>
              <a:path w="384" h="164">
                <a:moveTo>
                  <a:pt x="193" y="0"/>
                </a:moveTo>
                <a:lnTo>
                  <a:pt x="0" y="164"/>
                </a:lnTo>
                <a:lnTo>
                  <a:pt x="193" y="164"/>
                </a:lnTo>
                <a:lnTo>
                  <a:pt x="384" y="164"/>
                </a:lnTo>
                <a:lnTo>
                  <a:pt x="193"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sz="1600">
              <a:latin typeface="+mj-lt"/>
            </a:endParaRPr>
          </a:p>
        </p:txBody>
      </p:sp>
      <p:sp>
        <p:nvSpPr>
          <p:cNvPr id="21" name="Rectangle 20"/>
          <p:cNvSpPr/>
          <p:nvPr/>
        </p:nvSpPr>
        <p:spPr>
          <a:xfrm>
            <a:off x="7148051" y="3343024"/>
            <a:ext cx="444352" cy="400110"/>
          </a:xfrm>
          <a:prstGeom prst="rect">
            <a:avLst/>
          </a:prstGeom>
          <a:solidFill>
            <a:schemeClr val="accent2"/>
          </a:solidFill>
        </p:spPr>
        <p:txBody>
          <a:bodyPr wrap="none" anchor="ctr">
            <a:spAutoFit/>
          </a:bodyPr>
          <a:lstStyle/>
          <a:p>
            <a:pPr algn="ctr"/>
            <a:r>
              <a:rPr lang="en-US" sz="2000" dirty="0">
                <a:solidFill>
                  <a:srgbClr val="FFFFFF"/>
                </a:solidFill>
                <a:latin typeface="+mj-lt"/>
                <a:cs typeface="Montserrat" panose="02000000000000000000" pitchFamily="2" charset="0"/>
              </a:rPr>
              <a:t>02</a:t>
            </a:r>
          </a:p>
        </p:txBody>
      </p:sp>
      <p:sp>
        <p:nvSpPr>
          <p:cNvPr id="16" name="Freeform 5"/>
          <p:cNvSpPr>
            <a:spLocks/>
          </p:cNvSpPr>
          <p:nvPr/>
        </p:nvSpPr>
        <p:spPr bwMode="auto">
          <a:xfrm rot="5400000">
            <a:off x="6144733" y="3420852"/>
            <a:ext cx="698859" cy="3050754"/>
          </a:xfrm>
          <a:custGeom>
            <a:avLst/>
            <a:gdLst>
              <a:gd name="T0" fmla="*/ 0 w 193"/>
              <a:gd name="T1" fmla="*/ 0 h 859"/>
              <a:gd name="T2" fmla="*/ 0 w 193"/>
              <a:gd name="T3" fmla="*/ 859 h 859"/>
              <a:gd name="T4" fmla="*/ 193 w 193"/>
              <a:gd name="T5" fmla="*/ 707 h 859"/>
              <a:gd name="T6" fmla="*/ 193 w 193"/>
              <a:gd name="T7" fmla="*/ 0 h 859"/>
              <a:gd name="T8" fmla="*/ 0 w 193"/>
              <a:gd name="T9" fmla="*/ 0 h 859"/>
            </a:gdLst>
            <a:ahLst/>
            <a:cxnLst>
              <a:cxn ang="0">
                <a:pos x="T0" y="T1"/>
              </a:cxn>
              <a:cxn ang="0">
                <a:pos x="T2" y="T3"/>
              </a:cxn>
              <a:cxn ang="0">
                <a:pos x="T4" y="T5"/>
              </a:cxn>
              <a:cxn ang="0">
                <a:pos x="T6" y="T7"/>
              </a:cxn>
              <a:cxn ang="0">
                <a:pos x="T8" y="T9"/>
              </a:cxn>
            </a:cxnLst>
            <a:rect l="0" t="0" r="r" b="b"/>
            <a:pathLst>
              <a:path w="193" h="859">
                <a:moveTo>
                  <a:pt x="0" y="0"/>
                </a:moveTo>
                <a:lnTo>
                  <a:pt x="0" y="859"/>
                </a:lnTo>
                <a:lnTo>
                  <a:pt x="193" y="707"/>
                </a:lnTo>
                <a:lnTo>
                  <a:pt x="193" y="0"/>
                </a:lnTo>
                <a:lnTo>
                  <a:pt x="0" y="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sz="1600">
              <a:latin typeface="+mj-lt"/>
            </a:endParaRPr>
          </a:p>
        </p:txBody>
      </p:sp>
      <p:sp>
        <p:nvSpPr>
          <p:cNvPr id="17" name="Freeform 6"/>
          <p:cNvSpPr>
            <a:spLocks/>
          </p:cNvSpPr>
          <p:nvPr/>
        </p:nvSpPr>
        <p:spPr bwMode="auto">
          <a:xfrm rot="5400000">
            <a:off x="7558808" y="4653229"/>
            <a:ext cx="1379611" cy="586001"/>
          </a:xfrm>
          <a:custGeom>
            <a:avLst/>
            <a:gdLst>
              <a:gd name="T0" fmla="*/ 191 w 381"/>
              <a:gd name="T1" fmla="*/ 0 h 165"/>
              <a:gd name="T2" fmla="*/ 381 w 381"/>
              <a:gd name="T3" fmla="*/ 165 h 165"/>
              <a:gd name="T4" fmla="*/ 191 w 381"/>
              <a:gd name="T5" fmla="*/ 165 h 165"/>
              <a:gd name="T6" fmla="*/ 0 w 381"/>
              <a:gd name="T7" fmla="*/ 165 h 165"/>
              <a:gd name="T8" fmla="*/ 191 w 381"/>
              <a:gd name="T9" fmla="*/ 0 h 165"/>
            </a:gdLst>
            <a:ahLst/>
            <a:cxnLst>
              <a:cxn ang="0">
                <a:pos x="T0" y="T1"/>
              </a:cxn>
              <a:cxn ang="0">
                <a:pos x="T2" y="T3"/>
              </a:cxn>
              <a:cxn ang="0">
                <a:pos x="T4" y="T5"/>
              </a:cxn>
              <a:cxn ang="0">
                <a:pos x="T6" y="T7"/>
              </a:cxn>
              <a:cxn ang="0">
                <a:pos x="T8" y="T9"/>
              </a:cxn>
            </a:cxnLst>
            <a:rect l="0" t="0" r="r" b="b"/>
            <a:pathLst>
              <a:path w="381" h="165">
                <a:moveTo>
                  <a:pt x="191" y="0"/>
                </a:moveTo>
                <a:lnTo>
                  <a:pt x="381" y="165"/>
                </a:lnTo>
                <a:lnTo>
                  <a:pt x="191" y="165"/>
                </a:lnTo>
                <a:lnTo>
                  <a:pt x="0" y="165"/>
                </a:lnTo>
                <a:lnTo>
                  <a:pt x="191" y="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sz="1600">
              <a:latin typeface="+mj-lt"/>
            </a:endParaRPr>
          </a:p>
        </p:txBody>
      </p:sp>
      <p:sp>
        <p:nvSpPr>
          <p:cNvPr id="18" name="Rectangle 17"/>
          <p:cNvSpPr/>
          <p:nvPr/>
        </p:nvSpPr>
        <p:spPr>
          <a:xfrm>
            <a:off x="7513858" y="4746173"/>
            <a:ext cx="444352" cy="400110"/>
          </a:xfrm>
          <a:prstGeom prst="rect">
            <a:avLst/>
          </a:prstGeom>
          <a:solidFill>
            <a:schemeClr val="accent4"/>
          </a:solidFill>
        </p:spPr>
        <p:txBody>
          <a:bodyPr wrap="none" anchor="ctr">
            <a:spAutoFit/>
          </a:bodyPr>
          <a:lstStyle/>
          <a:p>
            <a:pPr algn="ctr"/>
            <a:r>
              <a:rPr lang="en-US" sz="2000" dirty="0">
                <a:solidFill>
                  <a:srgbClr val="FFFFFF"/>
                </a:solidFill>
                <a:latin typeface="+mj-lt"/>
                <a:cs typeface="Montserrat" panose="02000000000000000000" pitchFamily="2" charset="0"/>
              </a:rPr>
              <a:t>04</a:t>
            </a:r>
          </a:p>
        </p:txBody>
      </p:sp>
      <p:sp>
        <p:nvSpPr>
          <p:cNvPr id="13" name="Freeform 7"/>
          <p:cNvSpPr>
            <a:spLocks/>
          </p:cNvSpPr>
          <p:nvPr/>
        </p:nvSpPr>
        <p:spPr bwMode="auto">
          <a:xfrm rot="5400000">
            <a:off x="5400657" y="3114400"/>
            <a:ext cx="702479" cy="2262317"/>
          </a:xfrm>
          <a:custGeom>
            <a:avLst/>
            <a:gdLst>
              <a:gd name="T0" fmla="*/ 0 w 194"/>
              <a:gd name="T1" fmla="*/ 637 h 637"/>
              <a:gd name="T2" fmla="*/ 0 w 194"/>
              <a:gd name="T3" fmla="*/ 0 h 637"/>
              <a:gd name="T4" fmla="*/ 194 w 194"/>
              <a:gd name="T5" fmla="*/ 153 h 637"/>
              <a:gd name="T6" fmla="*/ 194 w 194"/>
              <a:gd name="T7" fmla="*/ 637 h 637"/>
              <a:gd name="T8" fmla="*/ 0 w 194"/>
              <a:gd name="T9" fmla="*/ 637 h 637"/>
            </a:gdLst>
            <a:ahLst/>
            <a:cxnLst>
              <a:cxn ang="0">
                <a:pos x="T0" y="T1"/>
              </a:cxn>
              <a:cxn ang="0">
                <a:pos x="T2" y="T3"/>
              </a:cxn>
              <a:cxn ang="0">
                <a:pos x="T4" y="T5"/>
              </a:cxn>
              <a:cxn ang="0">
                <a:pos x="T6" y="T7"/>
              </a:cxn>
              <a:cxn ang="0">
                <a:pos x="T8" y="T9"/>
              </a:cxn>
            </a:cxnLst>
            <a:rect l="0" t="0" r="r" b="b"/>
            <a:pathLst>
              <a:path w="194" h="637">
                <a:moveTo>
                  <a:pt x="0" y="637"/>
                </a:moveTo>
                <a:lnTo>
                  <a:pt x="0" y="0"/>
                </a:lnTo>
                <a:lnTo>
                  <a:pt x="194" y="153"/>
                </a:lnTo>
                <a:lnTo>
                  <a:pt x="194" y="637"/>
                </a:lnTo>
                <a:lnTo>
                  <a:pt x="0" y="637"/>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sz="1600">
              <a:latin typeface="+mj-lt"/>
            </a:endParaRPr>
          </a:p>
        </p:txBody>
      </p:sp>
      <p:sp>
        <p:nvSpPr>
          <p:cNvPr id="14" name="Freeform 8"/>
          <p:cNvSpPr>
            <a:spLocks/>
          </p:cNvSpPr>
          <p:nvPr/>
        </p:nvSpPr>
        <p:spPr bwMode="auto">
          <a:xfrm rot="5400000">
            <a:off x="3701860" y="3950748"/>
            <a:ext cx="1379611" cy="586001"/>
          </a:xfrm>
          <a:custGeom>
            <a:avLst/>
            <a:gdLst>
              <a:gd name="T0" fmla="*/ 190 w 381"/>
              <a:gd name="T1" fmla="*/ 165 h 165"/>
              <a:gd name="T2" fmla="*/ 381 w 381"/>
              <a:gd name="T3" fmla="*/ 0 h 165"/>
              <a:gd name="T4" fmla="*/ 190 w 381"/>
              <a:gd name="T5" fmla="*/ 0 h 165"/>
              <a:gd name="T6" fmla="*/ 0 w 381"/>
              <a:gd name="T7" fmla="*/ 0 h 165"/>
              <a:gd name="T8" fmla="*/ 190 w 381"/>
              <a:gd name="T9" fmla="*/ 165 h 165"/>
            </a:gdLst>
            <a:ahLst/>
            <a:cxnLst>
              <a:cxn ang="0">
                <a:pos x="T0" y="T1"/>
              </a:cxn>
              <a:cxn ang="0">
                <a:pos x="T2" y="T3"/>
              </a:cxn>
              <a:cxn ang="0">
                <a:pos x="T4" y="T5"/>
              </a:cxn>
              <a:cxn ang="0">
                <a:pos x="T6" y="T7"/>
              </a:cxn>
              <a:cxn ang="0">
                <a:pos x="T8" y="T9"/>
              </a:cxn>
            </a:cxnLst>
            <a:rect l="0" t="0" r="r" b="b"/>
            <a:pathLst>
              <a:path w="381" h="165">
                <a:moveTo>
                  <a:pt x="190" y="165"/>
                </a:moveTo>
                <a:lnTo>
                  <a:pt x="381" y="0"/>
                </a:lnTo>
                <a:lnTo>
                  <a:pt x="190" y="0"/>
                </a:lnTo>
                <a:lnTo>
                  <a:pt x="0" y="0"/>
                </a:lnTo>
                <a:lnTo>
                  <a:pt x="190" y="165"/>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sz="1600">
              <a:latin typeface="+mj-lt"/>
            </a:endParaRPr>
          </a:p>
        </p:txBody>
      </p:sp>
      <p:sp>
        <p:nvSpPr>
          <p:cNvPr id="15" name="Rectangle 14"/>
          <p:cNvSpPr/>
          <p:nvPr/>
        </p:nvSpPr>
        <p:spPr>
          <a:xfrm>
            <a:off x="4663922" y="4045503"/>
            <a:ext cx="444352" cy="400110"/>
          </a:xfrm>
          <a:prstGeom prst="rect">
            <a:avLst/>
          </a:prstGeom>
          <a:solidFill>
            <a:schemeClr val="accent3"/>
          </a:solidFill>
        </p:spPr>
        <p:txBody>
          <a:bodyPr wrap="none" anchor="ctr">
            <a:spAutoFit/>
          </a:bodyPr>
          <a:lstStyle/>
          <a:p>
            <a:pPr algn="ctr"/>
            <a:r>
              <a:rPr lang="en-US" sz="2000" dirty="0">
                <a:solidFill>
                  <a:srgbClr val="FFFFFF"/>
                </a:solidFill>
                <a:latin typeface="+mj-lt"/>
                <a:cs typeface="Montserrat" panose="02000000000000000000" pitchFamily="2" charset="0"/>
              </a:rPr>
              <a:t>03</a:t>
            </a:r>
          </a:p>
        </p:txBody>
      </p:sp>
      <p:sp>
        <p:nvSpPr>
          <p:cNvPr id="10" name="Freeform 11"/>
          <p:cNvSpPr>
            <a:spLocks/>
          </p:cNvSpPr>
          <p:nvPr/>
        </p:nvSpPr>
        <p:spPr bwMode="auto">
          <a:xfrm rot="5400000">
            <a:off x="5146793" y="1540815"/>
            <a:ext cx="695237" cy="2606813"/>
          </a:xfrm>
          <a:custGeom>
            <a:avLst/>
            <a:gdLst>
              <a:gd name="T0" fmla="*/ 192 w 192"/>
              <a:gd name="T1" fmla="*/ 734 h 734"/>
              <a:gd name="T2" fmla="*/ 192 w 192"/>
              <a:gd name="T3" fmla="*/ 0 h 734"/>
              <a:gd name="T4" fmla="*/ 0 w 192"/>
              <a:gd name="T5" fmla="*/ 152 h 734"/>
              <a:gd name="T6" fmla="*/ 0 w 192"/>
              <a:gd name="T7" fmla="*/ 734 h 734"/>
              <a:gd name="T8" fmla="*/ 192 w 192"/>
              <a:gd name="T9" fmla="*/ 734 h 734"/>
            </a:gdLst>
            <a:ahLst/>
            <a:cxnLst>
              <a:cxn ang="0">
                <a:pos x="T0" y="T1"/>
              </a:cxn>
              <a:cxn ang="0">
                <a:pos x="T2" y="T3"/>
              </a:cxn>
              <a:cxn ang="0">
                <a:pos x="T4" y="T5"/>
              </a:cxn>
              <a:cxn ang="0">
                <a:pos x="T6" y="T7"/>
              </a:cxn>
              <a:cxn ang="0">
                <a:pos x="T8" y="T9"/>
              </a:cxn>
            </a:cxnLst>
            <a:rect l="0" t="0" r="r" b="b"/>
            <a:pathLst>
              <a:path w="192" h="734">
                <a:moveTo>
                  <a:pt x="192" y="734"/>
                </a:moveTo>
                <a:lnTo>
                  <a:pt x="192" y="0"/>
                </a:lnTo>
                <a:lnTo>
                  <a:pt x="0" y="152"/>
                </a:lnTo>
                <a:lnTo>
                  <a:pt x="0" y="734"/>
                </a:lnTo>
                <a:lnTo>
                  <a:pt x="192" y="734"/>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sz="1600">
              <a:latin typeface="+mj-lt"/>
            </a:endParaRPr>
          </a:p>
        </p:txBody>
      </p:sp>
      <p:sp>
        <p:nvSpPr>
          <p:cNvPr id="11" name="Freeform 12"/>
          <p:cNvSpPr>
            <a:spLocks/>
          </p:cNvSpPr>
          <p:nvPr/>
        </p:nvSpPr>
        <p:spPr bwMode="auto">
          <a:xfrm rot="5400000">
            <a:off x="3277454" y="2551187"/>
            <a:ext cx="1379611" cy="582448"/>
          </a:xfrm>
          <a:custGeom>
            <a:avLst/>
            <a:gdLst>
              <a:gd name="T0" fmla="*/ 191 w 381"/>
              <a:gd name="T1" fmla="*/ 164 h 164"/>
              <a:gd name="T2" fmla="*/ 0 w 381"/>
              <a:gd name="T3" fmla="*/ 0 h 164"/>
              <a:gd name="T4" fmla="*/ 191 w 381"/>
              <a:gd name="T5" fmla="*/ 0 h 164"/>
              <a:gd name="T6" fmla="*/ 381 w 381"/>
              <a:gd name="T7" fmla="*/ 0 h 164"/>
              <a:gd name="T8" fmla="*/ 191 w 381"/>
              <a:gd name="T9" fmla="*/ 164 h 164"/>
            </a:gdLst>
            <a:ahLst/>
            <a:cxnLst>
              <a:cxn ang="0">
                <a:pos x="T0" y="T1"/>
              </a:cxn>
              <a:cxn ang="0">
                <a:pos x="T2" y="T3"/>
              </a:cxn>
              <a:cxn ang="0">
                <a:pos x="T4" y="T5"/>
              </a:cxn>
              <a:cxn ang="0">
                <a:pos x="T6" y="T7"/>
              </a:cxn>
              <a:cxn ang="0">
                <a:pos x="T8" y="T9"/>
              </a:cxn>
            </a:cxnLst>
            <a:rect l="0" t="0" r="r" b="b"/>
            <a:pathLst>
              <a:path w="381" h="164">
                <a:moveTo>
                  <a:pt x="191" y="164"/>
                </a:moveTo>
                <a:lnTo>
                  <a:pt x="0" y="0"/>
                </a:lnTo>
                <a:lnTo>
                  <a:pt x="191" y="0"/>
                </a:lnTo>
                <a:lnTo>
                  <a:pt x="381" y="0"/>
                </a:lnTo>
                <a:lnTo>
                  <a:pt x="191" y="164"/>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sz="1600">
              <a:latin typeface="+mj-lt"/>
            </a:endParaRPr>
          </a:p>
        </p:txBody>
      </p:sp>
      <p:sp>
        <p:nvSpPr>
          <p:cNvPr id="12" name="Rectangle 11"/>
          <p:cNvSpPr/>
          <p:nvPr/>
        </p:nvSpPr>
        <p:spPr>
          <a:xfrm>
            <a:off x="4234190" y="2644165"/>
            <a:ext cx="444352" cy="400110"/>
          </a:xfrm>
          <a:prstGeom prst="rect">
            <a:avLst/>
          </a:prstGeom>
          <a:solidFill>
            <a:schemeClr val="accent1"/>
          </a:solidFill>
        </p:spPr>
        <p:txBody>
          <a:bodyPr wrap="none" anchor="ctr">
            <a:spAutoFit/>
          </a:bodyPr>
          <a:lstStyle/>
          <a:p>
            <a:pPr algn="ctr"/>
            <a:r>
              <a:rPr lang="en-US" sz="2000" dirty="0">
                <a:solidFill>
                  <a:srgbClr val="FFFFFF"/>
                </a:solidFill>
                <a:latin typeface="+mj-lt"/>
                <a:cs typeface="Montserrat" panose="02000000000000000000" pitchFamily="2" charset="0"/>
              </a:rPr>
              <a:t>01</a:t>
            </a:r>
          </a:p>
        </p:txBody>
      </p:sp>
      <p:sp>
        <p:nvSpPr>
          <p:cNvPr id="36" name="Text Placeholder 1">
            <a:extLst>
              <a:ext uri="{FF2B5EF4-FFF2-40B4-BE49-F238E27FC236}">
                <a16:creationId xmlns:a16="http://schemas.microsoft.com/office/drawing/2014/main" id="{EC729AF0-A2E6-483D-8C5F-D25BB67310E8}"/>
              </a:ext>
            </a:extLst>
          </p:cNvPr>
          <p:cNvSpPr txBox="1">
            <a:spLocks/>
          </p:cNvSpPr>
          <p:nvPr/>
        </p:nvSpPr>
        <p:spPr>
          <a:xfrm>
            <a:off x="517092" y="1059486"/>
            <a:ext cx="11157817" cy="48871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800">
                <a:solidFill>
                  <a:schemeClr val="bg1">
                    <a:lumMod val="75000"/>
                  </a:schemeClr>
                </a:solidFill>
                <a:latin typeface="+mj-lt"/>
              </a:rPr>
              <a:t>Type the subtitle of your great here</a:t>
            </a:r>
            <a:endParaRPr lang="en-US" sz="1800" dirty="0">
              <a:solidFill>
                <a:schemeClr val="bg1">
                  <a:lumMod val="75000"/>
                </a:schemeClr>
              </a:solidFill>
              <a:latin typeface="+mj-lt"/>
            </a:endParaRPr>
          </a:p>
        </p:txBody>
      </p:sp>
      <p:sp>
        <p:nvSpPr>
          <p:cNvPr id="37" name="Title 2">
            <a:extLst>
              <a:ext uri="{FF2B5EF4-FFF2-40B4-BE49-F238E27FC236}">
                <a16:creationId xmlns:a16="http://schemas.microsoft.com/office/drawing/2014/main" id="{6803C56C-C7A2-4610-B4E9-99EDC65AC74E}"/>
              </a:ext>
            </a:extLst>
          </p:cNvPr>
          <p:cNvSpPr txBox="1">
            <a:spLocks/>
          </p:cNvSpPr>
          <p:nvPr/>
        </p:nvSpPr>
        <p:spPr>
          <a:xfrm>
            <a:off x="508001" y="455085"/>
            <a:ext cx="11157817" cy="66051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solidFill>
                  <a:schemeClr val="tx1">
                    <a:lumMod val="65000"/>
                    <a:lumOff val="35000"/>
                  </a:schemeClr>
                </a:solidFill>
              </a:rPr>
              <a:t>Amazing </a:t>
            </a:r>
            <a:r>
              <a:rPr lang="en-US" b="1" dirty="0">
                <a:solidFill>
                  <a:schemeClr val="accent3"/>
                </a:solidFill>
              </a:rPr>
              <a:t>Infographic</a:t>
            </a:r>
          </a:p>
        </p:txBody>
      </p:sp>
    </p:spTree>
    <p:extLst>
      <p:ext uri="{BB962C8B-B14F-4D97-AF65-F5344CB8AC3E}">
        <p14:creationId xmlns:p14="http://schemas.microsoft.com/office/powerpoint/2010/main" val="36252635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 name="Freeform 414"/>
          <p:cNvSpPr>
            <a:spLocks/>
          </p:cNvSpPr>
          <p:nvPr/>
        </p:nvSpPr>
        <p:spPr bwMode="auto">
          <a:xfrm>
            <a:off x="3565406" y="5199154"/>
            <a:ext cx="1021231" cy="1061213"/>
          </a:xfrm>
          <a:custGeom>
            <a:avLst/>
            <a:gdLst>
              <a:gd name="T0" fmla="*/ 477 w 894"/>
              <a:gd name="T1" fmla="*/ 0 h 929"/>
              <a:gd name="T2" fmla="*/ 894 w 894"/>
              <a:gd name="T3" fmla="*/ 418 h 929"/>
              <a:gd name="T4" fmla="*/ 384 w 894"/>
              <a:gd name="T5" fmla="*/ 929 h 929"/>
              <a:gd name="T6" fmla="*/ 0 w 894"/>
              <a:gd name="T7" fmla="*/ 543 h 929"/>
              <a:gd name="T8" fmla="*/ 384 w 894"/>
              <a:gd name="T9" fmla="*/ 156 h 929"/>
              <a:gd name="T10" fmla="*/ 386 w 894"/>
              <a:gd name="T11" fmla="*/ 91 h 929"/>
              <a:gd name="T12" fmla="*/ 477 w 894"/>
              <a:gd name="T13" fmla="*/ 0 h 929"/>
            </a:gdLst>
            <a:ahLst/>
            <a:cxnLst>
              <a:cxn ang="0">
                <a:pos x="T0" y="T1"/>
              </a:cxn>
              <a:cxn ang="0">
                <a:pos x="T2" y="T3"/>
              </a:cxn>
              <a:cxn ang="0">
                <a:pos x="T4" y="T5"/>
              </a:cxn>
              <a:cxn ang="0">
                <a:pos x="T6" y="T7"/>
              </a:cxn>
              <a:cxn ang="0">
                <a:pos x="T8" y="T9"/>
              </a:cxn>
              <a:cxn ang="0">
                <a:pos x="T10" y="T11"/>
              </a:cxn>
              <a:cxn ang="0">
                <a:pos x="T12" y="T13"/>
              </a:cxn>
            </a:cxnLst>
            <a:rect l="0" t="0" r="r" b="b"/>
            <a:pathLst>
              <a:path w="894" h="929">
                <a:moveTo>
                  <a:pt x="477" y="0"/>
                </a:moveTo>
                <a:lnTo>
                  <a:pt x="894" y="418"/>
                </a:lnTo>
                <a:lnTo>
                  <a:pt x="384" y="929"/>
                </a:lnTo>
                <a:lnTo>
                  <a:pt x="0" y="543"/>
                </a:lnTo>
                <a:lnTo>
                  <a:pt x="384" y="156"/>
                </a:lnTo>
                <a:lnTo>
                  <a:pt x="386" y="91"/>
                </a:lnTo>
                <a:lnTo>
                  <a:pt x="477"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4" name="Freeform 415"/>
          <p:cNvSpPr>
            <a:spLocks/>
          </p:cNvSpPr>
          <p:nvPr/>
        </p:nvSpPr>
        <p:spPr bwMode="auto">
          <a:xfrm>
            <a:off x="3214050" y="1856162"/>
            <a:ext cx="1588964" cy="1512428"/>
          </a:xfrm>
          <a:custGeom>
            <a:avLst/>
            <a:gdLst>
              <a:gd name="T0" fmla="*/ 712 w 1391"/>
              <a:gd name="T1" fmla="*/ 0 h 1324"/>
              <a:gd name="T2" fmla="*/ 1391 w 1391"/>
              <a:gd name="T3" fmla="*/ 680 h 1324"/>
              <a:gd name="T4" fmla="*/ 781 w 1391"/>
              <a:gd name="T5" fmla="*/ 1291 h 1324"/>
              <a:gd name="T6" fmla="*/ 712 w 1391"/>
              <a:gd name="T7" fmla="*/ 1223 h 1324"/>
              <a:gd name="T8" fmla="*/ 611 w 1391"/>
              <a:gd name="T9" fmla="*/ 1324 h 1324"/>
              <a:gd name="T10" fmla="*/ 0 w 1391"/>
              <a:gd name="T11" fmla="*/ 713 h 1324"/>
              <a:gd name="T12" fmla="*/ 712 w 1391"/>
              <a:gd name="T13" fmla="*/ 0 h 1324"/>
            </a:gdLst>
            <a:ahLst/>
            <a:cxnLst>
              <a:cxn ang="0">
                <a:pos x="T0" y="T1"/>
              </a:cxn>
              <a:cxn ang="0">
                <a:pos x="T2" y="T3"/>
              </a:cxn>
              <a:cxn ang="0">
                <a:pos x="T4" y="T5"/>
              </a:cxn>
              <a:cxn ang="0">
                <a:pos x="T6" y="T7"/>
              </a:cxn>
              <a:cxn ang="0">
                <a:pos x="T8" y="T9"/>
              </a:cxn>
              <a:cxn ang="0">
                <a:pos x="T10" y="T11"/>
              </a:cxn>
              <a:cxn ang="0">
                <a:pos x="T12" y="T13"/>
              </a:cxn>
            </a:cxnLst>
            <a:rect l="0" t="0" r="r" b="b"/>
            <a:pathLst>
              <a:path w="1391" h="1324">
                <a:moveTo>
                  <a:pt x="712" y="0"/>
                </a:moveTo>
                <a:lnTo>
                  <a:pt x="1391" y="680"/>
                </a:lnTo>
                <a:lnTo>
                  <a:pt x="781" y="1291"/>
                </a:lnTo>
                <a:lnTo>
                  <a:pt x="712" y="1223"/>
                </a:lnTo>
                <a:lnTo>
                  <a:pt x="611" y="1324"/>
                </a:lnTo>
                <a:lnTo>
                  <a:pt x="0" y="713"/>
                </a:lnTo>
                <a:lnTo>
                  <a:pt x="712" y="0"/>
                </a:lnTo>
                <a:close/>
              </a:path>
            </a:pathLst>
          </a:custGeom>
          <a:solidFill>
            <a:schemeClr val="accent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5" name="Freeform 416"/>
          <p:cNvSpPr>
            <a:spLocks/>
          </p:cNvSpPr>
          <p:nvPr/>
        </p:nvSpPr>
        <p:spPr bwMode="auto">
          <a:xfrm>
            <a:off x="4094192" y="2503389"/>
            <a:ext cx="1713162" cy="1726634"/>
          </a:xfrm>
          <a:custGeom>
            <a:avLst/>
            <a:gdLst>
              <a:gd name="T0" fmla="*/ 710 w 1488"/>
              <a:gd name="T1" fmla="*/ 0 h 1492"/>
              <a:gd name="T2" fmla="*/ 1488 w 1488"/>
              <a:gd name="T3" fmla="*/ 781 h 1492"/>
              <a:gd name="T4" fmla="*/ 778 w 1488"/>
              <a:gd name="T5" fmla="*/ 1492 h 1492"/>
              <a:gd name="T6" fmla="*/ 0 w 1488"/>
              <a:gd name="T7" fmla="*/ 712 h 1492"/>
              <a:gd name="T8" fmla="*/ 710 w 1488"/>
              <a:gd name="T9" fmla="*/ 0 h 1492"/>
            </a:gdLst>
            <a:ahLst/>
            <a:cxnLst>
              <a:cxn ang="0">
                <a:pos x="T0" y="T1"/>
              </a:cxn>
              <a:cxn ang="0">
                <a:pos x="T2" y="T3"/>
              </a:cxn>
              <a:cxn ang="0">
                <a:pos x="T4" y="T5"/>
              </a:cxn>
              <a:cxn ang="0">
                <a:pos x="T6" y="T7"/>
              </a:cxn>
              <a:cxn ang="0">
                <a:pos x="T8" y="T9"/>
              </a:cxn>
            </a:cxnLst>
            <a:rect l="0" t="0" r="r" b="b"/>
            <a:pathLst>
              <a:path w="1488" h="1492">
                <a:moveTo>
                  <a:pt x="710" y="0"/>
                </a:moveTo>
                <a:lnTo>
                  <a:pt x="1488" y="781"/>
                </a:lnTo>
                <a:lnTo>
                  <a:pt x="778" y="1492"/>
                </a:lnTo>
                <a:lnTo>
                  <a:pt x="0" y="712"/>
                </a:lnTo>
                <a:lnTo>
                  <a:pt x="710"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6" name="Freeform 417"/>
          <p:cNvSpPr>
            <a:spLocks/>
          </p:cNvSpPr>
          <p:nvPr/>
        </p:nvSpPr>
        <p:spPr bwMode="auto">
          <a:xfrm>
            <a:off x="4120692" y="4377163"/>
            <a:ext cx="1584395" cy="1588964"/>
          </a:xfrm>
          <a:custGeom>
            <a:avLst/>
            <a:gdLst>
              <a:gd name="T0" fmla="*/ 737 w 1387"/>
              <a:gd name="T1" fmla="*/ 0 h 1391"/>
              <a:gd name="T2" fmla="*/ 1387 w 1387"/>
              <a:gd name="T3" fmla="*/ 653 h 1391"/>
              <a:gd name="T4" fmla="*/ 652 w 1387"/>
              <a:gd name="T5" fmla="*/ 1391 h 1391"/>
              <a:gd name="T6" fmla="*/ 0 w 1387"/>
              <a:gd name="T7" fmla="*/ 738 h 1391"/>
              <a:gd name="T8" fmla="*/ 737 w 1387"/>
              <a:gd name="T9" fmla="*/ 0 h 1391"/>
            </a:gdLst>
            <a:ahLst/>
            <a:cxnLst>
              <a:cxn ang="0">
                <a:pos x="T0" y="T1"/>
              </a:cxn>
              <a:cxn ang="0">
                <a:pos x="T2" y="T3"/>
              </a:cxn>
              <a:cxn ang="0">
                <a:pos x="T4" y="T5"/>
              </a:cxn>
              <a:cxn ang="0">
                <a:pos x="T6" y="T7"/>
              </a:cxn>
              <a:cxn ang="0">
                <a:pos x="T8" y="T9"/>
              </a:cxn>
            </a:cxnLst>
            <a:rect l="0" t="0" r="r" b="b"/>
            <a:pathLst>
              <a:path w="1387" h="1391">
                <a:moveTo>
                  <a:pt x="737" y="0"/>
                </a:moveTo>
                <a:lnTo>
                  <a:pt x="1387" y="653"/>
                </a:lnTo>
                <a:lnTo>
                  <a:pt x="652" y="1391"/>
                </a:lnTo>
                <a:lnTo>
                  <a:pt x="0" y="738"/>
                </a:lnTo>
                <a:lnTo>
                  <a:pt x="737" y="0"/>
                </a:lnTo>
                <a:close/>
              </a:path>
            </a:pathLst>
          </a:custGeom>
          <a:solidFill>
            <a:schemeClr val="accent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7" name="Freeform 418"/>
          <p:cNvSpPr>
            <a:spLocks/>
          </p:cNvSpPr>
          <p:nvPr/>
        </p:nvSpPr>
        <p:spPr bwMode="auto">
          <a:xfrm>
            <a:off x="2486753" y="2750079"/>
            <a:ext cx="1416473" cy="1417616"/>
          </a:xfrm>
          <a:custGeom>
            <a:avLst/>
            <a:gdLst>
              <a:gd name="T0" fmla="*/ 679 w 1240"/>
              <a:gd name="T1" fmla="*/ 0 h 1241"/>
              <a:gd name="T2" fmla="*/ 1240 w 1240"/>
              <a:gd name="T3" fmla="*/ 561 h 1241"/>
              <a:gd name="T4" fmla="*/ 561 w 1240"/>
              <a:gd name="T5" fmla="*/ 1241 h 1241"/>
              <a:gd name="T6" fmla="*/ 0 w 1240"/>
              <a:gd name="T7" fmla="*/ 679 h 1241"/>
              <a:gd name="T8" fmla="*/ 679 w 1240"/>
              <a:gd name="T9" fmla="*/ 0 h 1241"/>
            </a:gdLst>
            <a:ahLst/>
            <a:cxnLst>
              <a:cxn ang="0">
                <a:pos x="T0" y="T1"/>
              </a:cxn>
              <a:cxn ang="0">
                <a:pos x="T2" y="T3"/>
              </a:cxn>
              <a:cxn ang="0">
                <a:pos x="T4" y="T5"/>
              </a:cxn>
              <a:cxn ang="0">
                <a:pos x="T6" y="T7"/>
              </a:cxn>
              <a:cxn ang="0">
                <a:pos x="T8" y="T9"/>
              </a:cxn>
            </a:cxnLst>
            <a:rect l="0" t="0" r="r" b="b"/>
            <a:pathLst>
              <a:path w="1240" h="1241">
                <a:moveTo>
                  <a:pt x="679" y="0"/>
                </a:moveTo>
                <a:lnTo>
                  <a:pt x="1240" y="561"/>
                </a:lnTo>
                <a:lnTo>
                  <a:pt x="561" y="1241"/>
                </a:lnTo>
                <a:lnTo>
                  <a:pt x="0" y="679"/>
                </a:lnTo>
                <a:lnTo>
                  <a:pt x="679" y="0"/>
                </a:lnTo>
                <a:close/>
              </a:path>
            </a:pathLst>
          </a:custGeom>
          <a:solidFill>
            <a:schemeClr val="accent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8" name="Freeform 419"/>
          <p:cNvSpPr>
            <a:spLocks/>
          </p:cNvSpPr>
          <p:nvPr/>
        </p:nvSpPr>
        <p:spPr bwMode="auto">
          <a:xfrm>
            <a:off x="4973219" y="4335257"/>
            <a:ext cx="986962" cy="936700"/>
          </a:xfrm>
          <a:custGeom>
            <a:avLst/>
            <a:gdLst>
              <a:gd name="T0" fmla="*/ 46 w 864"/>
              <a:gd name="T1" fmla="*/ 0 h 820"/>
              <a:gd name="T2" fmla="*/ 864 w 864"/>
              <a:gd name="T3" fmla="*/ 820 h 820"/>
              <a:gd name="T4" fmla="*/ 650 w 864"/>
              <a:gd name="T5" fmla="*/ 699 h 820"/>
              <a:gd name="T6" fmla="*/ 0 w 864"/>
              <a:gd name="T7" fmla="*/ 46 h 820"/>
              <a:gd name="T8" fmla="*/ 46 w 864"/>
              <a:gd name="T9" fmla="*/ 0 h 820"/>
            </a:gdLst>
            <a:ahLst/>
            <a:cxnLst>
              <a:cxn ang="0">
                <a:pos x="T0" y="T1"/>
              </a:cxn>
              <a:cxn ang="0">
                <a:pos x="T2" y="T3"/>
              </a:cxn>
              <a:cxn ang="0">
                <a:pos x="T4" y="T5"/>
              </a:cxn>
              <a:cxn ang="0">
                <a:pos x="T6" y="T7"/>
              </a:cxn>
              <a:cxn ang="0">
                <a:pos x="T8" y="T9"/>
              </a:cxn>
            </a:cxnLst>
            <a:rect l="0" t="0" r="r" b="b"/>
            <a:pathLst>
              <a:path w="864" h="820">
                <a:moveTo>
                  <a:pt x="46" y="0"/>
                </a:moveTo>
                <a:lnTo>
                  <a:pt x="864" y="820"/>
                </a:lnTo>
                <a:lnTo>
                  <a:pt x="650" y="699"/>
                </a:lnTo>
                <a:lnTo>
                  <a:pt x="0" y="46"/>
                </a:lnTo>
                <a:lnTo>
                  <a:pt x="46" y="0"/>
                </a:lnTo>
                <a:close/>
              </a:path>
            </a:pathLst>
          </a:custGeom>
          <a:solidFill>
            <a:schemeClr val="tx1">
              <a:lumMod val="75000"/>
              <a:lumOff val="2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9" name="Freeform 420"/>
          <p:cNvSpPr>
            <a:spLocks/>
          </p:cNvSpPr>
          <p:nvPr/>
        </p:nvSpPr>
        <p:spPr bwMode="auto">
          <a:xfrm>
            <a:off x="3219496" y="2670634"/>
            <a:ext cx="697956" cy="715091"/>
          </a:xfrm>
          <a:custGeom>
            <a:avLst/>
            <a:gdLst>
              <a:gd name="T0" fmla="*/ 0 w 611"/>
              <a:gd name="T1" fmla="*/ 0 h 626"/>
              <a:gd name="T2" fmla="*/ 611 w 611"/>
              <a:gd name="T3" fmla="*/ 611 h 626"/>
              <a:gd name="T4" fmla="*/ 594 w 611"/>
              <a:gd name="T5" fmla="*/ 626 h 626"/>
              <a:gd name="T6" fmla="*/ 33 w 611"/>
              <a:gd name="T7" fmla="*/ 65 h 626"/>
              <a:gd name="T8" fmla="*/ 0 w 611"/>
              <a:gd name="T9" fmla="*/ 0 h 626"/>
            </a:gdLst>
            <a:ahLst/>
            <a:cxnLst>
              <a:cxn ang="0">
                <a:pos x="T0" y="T1"/>
              </a:cxn>
              <a:cxn ang="0">
                <a:pos x="T2" y="T3"/>
              </a:cxn>
              <a:cxn ang="0">
                <a:pos x="T4" y="T5"/>
              </a:cxn>
              <a:cxn ang="0">
                <a:pos x="T6" y="T7"/>
              </a:cxn>
              <a:cxn ang="0">
                <a:pos x="T8" y="T9"/>
              </a:cxn>
            </a:cxnLst>
            <a:rect l="0" t="0" r="r" b="b"/>
            <a:pathLst>
              <a:path w="611" h="626">
                <a:moveTo>
                  <a:pt x="0" y="0"/>
                </a:moveTo>
                <a:lnTo>
                  <a:pt x="611" y="611"/>
                </a:lnTo>
                <a:lnTo>
                  <a:pt x="594" y="626"/>
                </a:lnTo>
                <a:lnTo>
                  <a:pt x="33" y="65"/>
                </a:lnTo>
                <a:lnTo>
                  <a:pt x="0" y="0"/>
                </a:lnTo>
                <a:close/>
              </a:path>
            </a:pathLst>
          </a:custGeom>
          <a:solidFill>
            <a:srgbClr val="162B3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0" name="Freeform 421"/>
          <p:cNvSpPr>
            <a:spLocks/>
          </p:cNvSpPr>
          <p:nvPr/>
        </p:nvSpPr>
        <p:spPr bwMode="auto">
          <a:xfrm>
            <a:off x="2911336" y="4291848"/>
            <a:ext cx="1116044" cy="1117186"/>
          </a:xfrm>
          <a:custGeom>
            <a:avLst/>
            <a:gdLst>
              <a:gd name="T0" fmla="*/ 64 w 977"/>
              <a:gd name="T1" fmla="*/ 0 h 978"/>
              <a:gd name="T2" fmla="*/ 977 w 977"/>
              <a:gd name="T3" fmla="*/ 913 h 978"/>
              <a:gd name="T4" fmla="*/ 975 w 977"/>
              <a:gd name="T5" fmla="*/ 978 h 978"/>
              <a:gd name="T6" fmla="*/ 0 w 977"/>
              <a:gd name="T7" fmla="*/ 2 h 978"/>
              <a:gd name="T8" fmla="*/ 2 w 977"/>
              <a:gd name="T9" fmla="*/ 2 h 978"/>
              <a:gd name="T10" fmla="*/ 64 w 977"/>
              <a:gd name="T11" fmla="*/ 0 h 978"/>
            </a:gdLst>
            <a:ahLst/>
            <a:cxnLst>
              <a:cxn ang="0">
                <a:pos x="T0" y="T1"/>
              </a:cxn>
              <a:cxn ang="0">
                <a:pos x="T2" y="T3"/>
              </a:cxn>
              <a:cxn ang="0">
                <a:pos x="T4" y="T5"/>
              </a:cxn>
              <a:cxn ang="0">
                <a:pos x="T6" y="T7"/>
              </a:cxn>
              <a:cxn ang="0">
                <a:pos x="T8" y="T9"/>
              </a:cxn>
              <a:cxn ang="0">
                <a:pos x="T10" y="T11"/>
              </a:cxn>
            </a:cxnLst>
            <a:rect l="0" t="0" r="r" b="b"/>
            <a:pathLst>
              <a:path w="977" h="978">
                <a:moveTo>
                  <a:pt x="64" y="0"/>
                </a:moveTo>
                <a:lnTo>
                  <a:pt x="977" y="913"/>
                </a:lnTo>
                <a:lnTo>
                  <a:pt x="975" y="978"/>
                </a:lnTo>
                <a:lnTo>
                  <a:pt x="0" y="2"/>
                </a:lnTo>
                <a:lnTo>
                  <a:pt x="2" y="2"/>
                </a:lnTo>
                <a:lnTo>
                  <a:pt x="64" y="0"/>
                </a:lnTo>
                <a:close/>
              </a:path>
            </a:pathLst>
          </a:custGeom>
          <a:solidFill>
            <a:schemeClr val="tx1">
              <a:lumMod val="75000"/>
              <a:lumOff val="2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1" name="Freeform 422"/>
          <p:cNvSpPr>
            <a:spLocks/>
          </p:cNvSpPr>
          <p:nvPr/>
        </p:nvSpPr>
        <p:spPr bwMode="auto">
          <a:xfrm>
            <a:off x="5016260" y="3328366"/>
            <a:ext cx="1907670" cy="1947652"/>
          </a:xfrm>
          <a:custGeom>
            <a:avLst/>
            <a:gdLst>
              <a:gd name="T0" fmla="*/ 818 w 1670"/>
              <a:gd name="T1" fmla="*/ 0 h 1705"/>
              <a:gd name="T2" fmla="*/ 1670 w 1670"/>
              <a:gd name="T3" fmla="*/ 852 h 1705"/>
              <a:gd name="T4" fmla="*/ 818 w 1670"/>
              <a:gd name="T5" fmla="*/ 1705 h 1705"/>
              <a:gd name="T6" fmla="*/ 0 w 1670"/>
              <a:gd name="T7" fmla="*/ 885 h 1705"/>
              <a:gd name="T8" fmla="*/ 38 w 1670"/>
              <a:gd name="T9" fmla="*/ 847 h 1705"/>
              <a:gd name="T10" fmla="*/ 6 w 1670"/>
              <a:gd name="T11" fmla="*/ 813 h 1705"/>
              <a:gd name="T12" fmla="*/ 818 w 1670"/>
              <a:gd name="T13" fmla="*/ 0 h 1705"/>
            </a:gdLst>
            <a:ahLst/>
            <a:cxnLst>
              <a:cxn ang="0">
                <a:pos x="T0" y="T1"/>
              </a:cxn>
              <a:cxn ang="0">
                <a:pos x="T2" y="T3"/>
              </a:cxn>
              <a:cxn ang="0">
                <a:pos x="T4" y="T5"/>
              </a:cxn>
              <a:cxn ang="0">
                <a:pos x="T6" y="T7"/>
              </a:cxn>
              <a:cxn ang="0">
                <a:pos x="T8" y="T9"/>
              </a:cxn>
              <a:cxn ang="0">
                <a:pos x="T10" y="T11"/>
              </a:cxn>
              <a:cxn ang="0">
                <a:pos x="T12" y="T13"/>
              </a:cxn>
            </a:cxnLst>
            <a:rect l="0" t="0" r="r" b="b"/>
            <a:pathLst>
              <a:path w="1670" h="1705">
                <a:moveTo>
                  <a:pt x="818" y="0"/>
                </a:moveTo>
                <a:lnTo>
                  <a:pt x="1670" y="852"/>
                </a:lnTo>
                <a:lnTo>
                  <a:pt x="818" y="1705"/>
                </a:lnTo>
                <a:lnTo>
                  <a:pt x="0" y="885"/>
                </a:lnTo>
                <a:lnTo>
                  <a:pt x="38" y="847"/>
                </a:lnTo>
                <a:lnTo>
                  <a:pt x="6" y="813"/>
                </a:lnTo>
                <a:lnTo>
                  <a:pt x="818" y="0"/>
                </a:lnTo>
                <a:close/>
              </a:path>
            </a:pathLst>
          </a:custGeom>
          <a:solidFill>
            <a:schemeClr val="accent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2" name="Freeform 423"/>
          <p:cNvSpPr>
            <a:spLocks/>
          </p:cNvSpPr>
          <p:nvPr/>
        </p:nvSpPr>
        <p:spPr bwMode="auto">
          <a:xfrm>
            <a:off x="4994924" y="3324306"/>
            <a:ext cx="965259" cy="928704"/>
          </a:xfrm>
          <a:custGeom>
            <a:avLst/>
            <a:gdLst>
              <a:gd name="T0" fmla="*/ 845 w 845"/>
              <a:gd name="T1" fmla="*/ 0 h 813"/>
              <a:gd name="T2" fmla="*/ 33 w 845"/>
              <a:gd name="T3" fmla="*/ 813 h 813"/>
              <a:gd name="T4" fmla="*/ 0 w 845"/>
              <a:gd name="T5" fmla="*/ 781 h 813"/>
              <a:gd name="T6" fmla="*/ 710 w 845"/>
              <a:gd name="T7" fmla="*/ 70 h 813"/>
              <a:gd name="T8" fmla="*/ 845 w 845"/>
              <a:gd name="T9" fmla="*/ 0 h 813"/>
            </a:gdLst>
            <a:ahLst/>
            <a:cxnLst>
              <a:cxn ang="0">
                <a:pos x="T0" y="T1"/>
              </a:cxn>
              <a:cxn ang="0">
                <a:pos x="T2" y="T3"/>
              </a:cxn>
              <a:cxn ang="0">
                <a:pos x="T4" y="T5"/>
              </a:cxn>
              <a:cxn ang="0">
                <a:pos x="T6" y="T7"/>
              </a:cxn>
              <a:cxn ang="0">
                <a:pos x="T8" y="T9"/>
              </a:cxn>
            </a:cxnLst>
            <a:rect l="0" t="0" r="r" b="b"/>
            <a:pathLst>
              <a:path w="845" h="813">
                <a:moveTo>
                  <a:pt x="845" y="0"/>
                </a:moveTo>
                <a:lnTo>
                  <a:pt x="33" y="813"/>
                </a:lnTo>
                <a:lnTo>
                  <a:pt x="0" y="781"/>
                </a:lnTo>
                <a:lnTo>
                  <a:pt x="710" y="70"/>
                </a:lnTo>
                <a:lnTo>
                  <a:pt x="845" y="0"/>
                </a:lnTo>
                <a:close/>
              </a:path>
            </a:pathLst>
          </a:custGeom>
          <a:solidFill>
            <a:schemeClr val="tx1">
              <a:lumMod val="75000"/>
              <a:lumOff val="2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4" name="Freeform 424"/>
          <p:cNvSpPr>
            <a:spLocks/>
          </p:cNvSpPr>
          <p:nvPr/>
        </p:nvSpPr>
        <p:spPr bwMode="auto">
          <a:xfrm>
            <a:off x="2984445" y="3247770"/>
            <a:ext cx="2084730" cy="2087014"/>
          </a:xfrm>
          <a:custGeom>
            <a:avLst/>
            <a:gdLst>
              <a:gd name="T0" fmla="*/ 913 w 1825"/>
              <a:gd name="T1" fmla="*/ 0 h 1827"/>
              <a:gd name="T2" fmla="*/ 1825 w 1825"/>
              <a:gd name="T3" fmla="*/ 914 h 1827"/>
              <a:gd name="T4" fmla="*/ 913 w 1825"/>
              <a:gd name="T5" fmla="*/ 1827 h 1827"/>
              <a:gd name="T6" fmla="*/ 0 w 1825"/>
              <a:gd name="T7" fmla="*/ 914 h 1827"/>
              <a:gd name="T8" fmla="*/ 913 w 1825"/>
              <a:gd name="T9" fmla="*/ 0 h 1827"/>
            </a:gdLst>
            <a:ahLst/>
            <a:cxnLst>
              <a:cxn ang="0">
                <a:pos x="T0" y="T1"/>
              </a:cxn>
              <a:cxn ang="0">
                <a:pos x="T2" y="T3"/>
              </a:cxn>
              <a:cxn ang="0">
                <a:pos x="T4" y="T5"/>
              </a:cxn>
              <a:cxn ang="0">
                <a:pos x="T6" y="T7"/>
              </a:cxn>
              <a:cxn ang="0">
                <a:pos x="T8" y="T9"/>
              </a:cxn>
            </a:cxnLst>
            <a:rect l="0" t="0" r="r" b="b"/>
            <a:pathLst>
              <a:path w="1825" h="1827">
                <a:moveTo>
                  <a:pt x="913" y="0"/>
                </a:moveTo>
                <a:lnTo>
                  <a:pt x="1825" y="914"/>
                </a:lnTo>
                <a:lnTo>
                  <a:pt x="913" y="1827"/>
                </a:lnTo>
                <a:lnTo>
                  <a:pt x="0" y="914"/>
                </a:lnTo>
                <a:lnTo>
                  <a:pt x="913" y="0"/>
                </a:lnTo>
                <a:close/>
              </a:path>
            </a:pathLst>
          </a:custGeom>
          <a:solidFill>
            <a:schemeClr val="accent6"/>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5" name="Freeform 425"/>
          <p:cNvSpPr>
            <a:spLocks/>
          </p:cNvSpPr>
          <p:nvPr/>
        </p:nvSpPr>
        <p:spPr bwMode="auto">
          <a:xfrm>
            <a:off x="517092" y="3110692"/>
            <a:ext cx="2364597" cy="2369166"/>
          </a:xfrm>
          <a:custGeom>
            <a:avLst/>
            <a:gdLst>
              <a:gd name="T0" fmla="*/ 1035 w 2070"/>
              <a:gd name="T1" fmla="*/ 0 h 2074"/>
              <a:gd name="T2" fmla="*/ 2070 w 2070"/>
              <a:gd name="T3" fmla="*/ 1038 h 2074"/>
              <a:gd name="T4" fmla="*/ 1035 w 2070"/>
              <a:gd name="T5" fmla="*/ 2074 h 2074"/>
              <a:gd name="T6" fmla="*/ 0 w 2070"/>
              <a:gd name="T7" fmla="*/ 1038 h 2074"/>
              <a:gd name="T8" fmla="*/ 1035 w 2070"/>
              <a:gd name="T9" fmla="*/ 0 h 2074"/>
            </a:gdLst>
            <a:ahLst/>
            <a:cxnLst>
              <a:cxn ang="0">
                <a:pos x="T0" y="T1"/>
              </a:cxn>
              <a:cxn ang="0">
                <a:pos x="T2" y="T3"/>
              </a:cxn>
              <a:cxn ang="0">
                <a:pos x="T4" y="T5"/>
              </a:cxn>
              <a:cxn ang="0">
                <a:pos x="T6" y="T7"/>
              </a:cxn>
              <a:cxn ang="0">
                <a:pos x="T8" y="T9"/>
              </a:cxn>
            </a:cxnLst>
            <a:rect l="0" t="0" r="r" b="b"/>
            <a:pathLst>
              <a:path w="2070" h="2074">
                <a:moveTo>
                  <a:pt x="1035" y="0"/>
                </a:moveTo>
                <a:lnTo>
                  <a:pt x="2070" y="1038"/>
                </a:lnTo>
                <a:lnTo>
                  <a:pt x="1035" y="2074"/>
                </a:lnTo>
                <a:lnTo>
                  <a:pt x="0" y="1038"/>
                </a:lnTo>
                <a:lnTo>
                  <a:pt x="1035" y="0"/>
                </a:lnTo>
                <a:close/>
              </a:path>
            </a:pathLst>
          </a:cu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6" name="Freeform 426"/>
          <p:cNvSpPr>
            <a:spLocks/>
          </p:cNvSpPr>
          <p:nvPr/>
        </p:nvSpPr>
        <p:spPr bwMode="auto">
          <a:xfrm>
            <a:off x="1679135" y="3121331"/>
            <a:ext cx="1448458" cy="1185726"/>
          </a:xfrm>
          <a:custGeom>
            <a:avLst/>
            <a:gdLst>
              <a:gd name="T0" fmla="*/ 0 w 1268"/>
              <a:gd name="T1" fmla="*/ 0 h 1038"/>
              <a:gd name="T2" fmla="*/ 707 w 1268"/>
              <a:gd name="T3" fmla="*/ 354 h 1038"/>
              <a:gd name="T4" fmla="*/ 1268 w 1268"/>
              <a:gd name="T5" fmla="*/ 916 h 1038"/>
              <a:gd name="T6" fmla="*/ 1152 w 1268"/>
              <a:gd name="T7" fmla="*/ 1034 h 1038"/>
              <a:gd name="T8" fmla="*/ 1090 w 1268"/>
              <a:gd name="T9" fmla="*/ 1036 h 1038"/>
              <a:gd name="T10" fmla="*/ 1088 w 1268"/>
              <a:gd name="T11" fmla="*/ 1036 h 1038"/>
              <a:gd name="T12" fmla="*/ 1088 w 1268"/>
              <a:gd name="T13" fmla="*/ 1036 h 1038"/>
              <a:gd name="T14" fmla="*/ 1087 w 1268"/>
              <a:gd name="T15" fmla="*/ 1036 h 1038"/>
              <a:gd name="T16" fmla="*/ 1035 w 1268"/>
              <a:gd name="T17" fmla="*/ 1038 h 1038"/>
              <a:gd name="T18" fmla="*/ 0 w 1268"/>
              <a:gd name="T19" fmla="*/ 0 h 10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68" h="1038">
                <a:moveTo>
                  <a:pt x="0" y="0"/>
                </a:moveTo>
                <a:lnTo>
                  <a:pt x="707" y="354"/>
                </a:lnTo>
                <a:lnTo>
                  <a:pt x="1268" y="916"/>
                </a:lnTo>
                <a:lnTo>
                  <a:pt x="1152" y="1034"/>
                </a:lnTo>
                <a:lnTo>
                  <a:pt x="1090" y="1036"/>
                </a:lnTo>
                <a:lnTo>
                  <a:pt x="1088" y="1036"/>
                </a:lnTo>
                <a:lnTo>
                  <a:pt x="1088" y="1036"/>
                </a:lnTo>
                <a:lnTo>
                  <a:pt x="1087" y="1036"/>
                </a:lnTo>
                <a:lnTo>
                  <a:pt x="1035" y="1038"/>
                </a:lnTo>
                <a:lnTo>
                  <a:pt x="0" y="0"/>
                </a:lnTo>
                <a:close/>
              </a:path>
            </a:pathLst>
          </a:custGeom>
          <a:solidFill>
            <a:schemeClr val="tx1">
              <a:lumMod val="75000"/>
              <a:lumOff val="2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0" name="Freeform 427"/>
          <p:cNvSpPr>
            <a:spLocks/>
          </p:cNvSpPr>
          <p:nvPr/>
        </p:nvSpPr>
        <p:spPr bwMode="auto">
          <a:xfrm>
            <a:off x="1795292" y="4294133"/>
            <a:ext cx="2229804" cy="2232088"/>
          </a:xfrm>
          <a:custGeom>
            <a:avLst/>
            <a:gdLst>
              <a:gd name="T0" fmla="*/ 977 w 1952"/>
              <a:gd name="T1" fmla="*/ 0 h 1954"/>
              <a:gd name="T2" fmla="*/ 977 w 1952"/>
              <a:gd name="T3" fmla="*/ 0 h 1954"/>
              <a:gd name="T4" fmla="*/ 1952 w 1952"/>
              <a:gd name="T5" fmla="*/ 976 h 1954"/>
              <a:gd name="T6" fmla="*/ 977 w 1952"/>
              <a:gd name="T7" fmla="*/ 1954 h 1954"/>
              <a:gd name="T8" fmla="*/ 0 w 1952"/>
              <a:gd name="T9" fmla="*/ 976 h 1954"/>
              <a:gd name="T10" fmla="*/ 977 w 1952"/>
              <a:gd name="T11" fmla="*/ 0 h 1954"/>
            </a:gdLst>
            <a:ahLst/>
            <a:cxnLst>
              <a:cxn ang="0">
                <a:pos x="T0" y="T1"/>
              </a:cxn>
              <a:cxn ang="0">
                <a:pos x="T2" y="T3"/>
              </a:cxn>
              <a:cxn ang="0">
                <a:pos x="T4" y="T5"/>
              </a:cxn>
              <a:cxn ang="0">
                <a:pos x="T6" y="T7"/>
              </a:cxn>
              <a:cxn ang="0">
                <a:pos x="T8" y="T9"/>
              </a:cxn>
              <a:cxn ang="0">
                <a:pos x="T10" y="T11"/>
              </a:cxn>
            </a:cxnLst>
            <a:rect l="0" t="0" r="r" b="b"/>
            <a:pathLst>
              <a:path w="1952" h="1954">
                <a:moveTo>
                  <a:pt x="977" y="0"/>
                </a:moveTo>
                <a:lnTo>
                  <a:pt x="977" y="0"/>
                </a:lnTo>
                <a:lnTo>
                  <a:pt x="1952" y="976"/>
                </a:lnTo>
                <a:lnTo>
                  <a:pt x="977" y="1954"/>
                </a:lnTo>
                <a:lnTo>
                  <a:pt x="0" y="976"/>
                </a:lnTo>
                <a:lnTo>
                  <a:pt x="977" y="0"/>
                </a:lnTo>
                <a:close/>
              </a:path>
            </a:pathLst>
          </a:custGeom>
          <a:solidFill>
            <a:srgbClr val="F7FEFC"/>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6" name="Freeform 428"/>
          <p:cNvSpPr>
            <a:spLocks/>
          </p:cNvSpPr>
          <p:nvPr/>
        </p:nvSpPr>
        <p:spPr bwMode="auto">
          <a:xfrm>
            <a:off x="1809318" y="4294133"/>
            <a:ext cx="2229804" cy="2232088"/>
          </a:xfrm>
          <a:custGeom>
            <a:avLst/>
            <a:gdLst>
              <a:gd name="T0" fmla="*/ 977 w 1952"/>
              <a:gd name="T1" fmla="*/ 0 h 1954"/>
              <a:gd name="T2" fmla="*/ 1952 w 1952"/>
              <a:gd name="T3" fmla="*/ 976 h 1954"/>
              <a:gd name="T4" fmla="*/ 977 w 1952"/>
              <a:gd name="T5" fmla="*/ 1954 h 1954"/>
              <a:gd name="T6" fmla="*/ 0 w 1952"/>
              <a:gd name="T7" fmla="*/ 976 h 1954"/>
              <a:gd name="T8" fmla="*/ 977 w 1952"/>
              <a:gd name="T9" fmla="*/ 0 h 1954"/>
            </a:gdLst>
            <a:ahLst/>
            <a:cxnLst>
              <a:cxn ang="0">
                <a:pos x="T0" y="T1"/>
              </a:cxn>
              <a:cxn ang="0">
                <a:pos x="T2" y="T3"/>
              </a:cxn>
              <a:cxn ang="0">
                <a:pos x="T4" y="T5"/>
              </a:cxn>
              <a:cxn ang="0">
                <a:pos x="T6" y="T7"/>
              </a:cxn>
              <a:cxn ang="0">
                <a:pos x="T8" y="T9"/>
              </a:cxn>
            </a:cxnLst>
            <a:rect l="0" t="0" r="r" b="b"/>
            <a:pathLst>
              <a:path w="1952" h="1954">
                <a:moveTo>
                  <a:pt x="977" y="0"/>
                </a:moveTo>
                <a:lnTo>
                  <a:pt x="1952" y="976"/>
                </a:lnTo>
                <a:lnTo>
                  <a:pt x="977" y="1954"/>
                </a:lnTo>
                <a:lnTo>
                  <a:pt x="0" y="976"/>
                </a:lnTo>
                <a:lnTo>
                  <a:pt x="977"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0" name="Freeform 429"/>
          <p:cNvSpPr>
            <a:spLocks/>
          </p:cNvSpPr>
          <p:nvPr/>
        </p:nvSpPr>
        <p:spPr bwMode="auto">
          <a:xfrm>
            <a:off x="1668496" y="4294133"/>
            <a:ext cx="1242842" cy="1185726"/>
          </a:xfrm>
          <a:custGeom>
            <a:avLst/>
            <a:gdLst>
              <a:gd name="T0" fmla="*/ 1088 w 1088"/>
              <a:gd name="T1" fmla="*/ 0 h 1038"/>
              <a:gd name="T2" fmla="*/ 111 w 1088"/>
              <a:gd name="T3" fmla="*/ 976 h 1038"/>
              <a:gd name="T4" fmla="*/ 0 w 1088"/>
              <a:gd name="T5" fmla="*/ 1038 h 1038"/>
              <a:gd name="T6" fmla="*/ 1035 w 1088"/>
              <a:gd name="T7" fmla="*/ 2 h 1038"/>
              <a:gd name="T8" fmla="*/ 1087 w 1088"/>
              <a:gd name="T9" fmla="*/ 0 h 1038"/>
              <a:gd name="T10" fmla="*/ 1088 w 1088"/>
              <a:gd name="T11" fmla="*/ 0 h 1038"/>
            </a:gdLst>
            <a:ahLst/>
            <a:cxnLst>
              <a:cxn ang="0">
                <a:pos x="T0" y="T1"/>
              </a:cxn>
              <a:cxn ang="0">
                <a:pos x="T2" y="T3"/>
              </a:cxn>
              <a:cxn ang="0">
                <a:pos x="T4" y="T5"/>
              </a:cxn>
              <a:cxn ang="0">
                <a:pos x="T6" y="T7"/>
              </a:cxn>
              <a:cxn ang="0">
                <a:pos x="T8" y="T9"/>
              </a:cxn>
              <a:cxn ang="0">
                <a:pos x="T10" y="T11"/>
              </a:cxn>
            </a:cxnLst>
            <a:rect l="0" t="0" r="r" b="b"/>
            <a:pathLst>
              <a:path w="1088" h="1038">
                <a:moveTo>
                  <a:pt x="1088" y="0"/>
                </a:moveTo>
                <a:lnTo>
                  <a:pt x="111" y="976"/>
                </a:lnTo>
                <a:lnTo>
                  <a:pt x="0" y="1038"/>
                </a:lnTo>
                <a:lnTo>
                  <a:pt x="1035" y="2"/>
                </a:lnTo>
                <a:lnTo>
                  <a:pt x="1087" y="0"/>
                </a:lnTo>
                <a:lnTo>
                  <a:pt x="1088" y="0"/>
                </a:lnTo>
                <a:close/>
              </a:path>
            </a:pathLst>
          </a:custGeom>
          <a:solidFill>
            <a:schemeClr val="tx1">
              <a:lumMod val="75000"/>
              <a:lumOff val="25000"/>
            </a:schemeClr>
          </a:solidFill>
          <a:ln w="0">
            <a:solidFill>
              <a:schemeClr val="tx1">
                <a:lumMod val="75000"/>
                <a:lumOff val="2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2" name="Oval 191"/>
          <p:cNvSpPr/>
          <p:nvPr/>
        </p:nvSpPr>
        <p:spPr>
          <a:xfrm>
            <a:off x="7332255" y="2400708"/>
            <a:ext cx="633248" cy="63324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endParaRPr>
          </a:p>
        </p:txBody>
      </p:sp>
      <p:sp>
        <p:nvSpPr>
          <p:cNvPr id="194" name="Rectangle 193"/>
          <p:cNvSpPr/>
          <p:nvPr/>
        </p:nvSpPr>
        <p:spPr>
          <a:xfrm>
            <a:off x="7928564" y="2591719"/>
            <a:ext cx="3475752" cy="646331"/>
          </a:xfrm>
          <a:prstGeom prst="rect">
            <a:avLst/>
          </a:prstGeom>
        </p:spPr>
        <p:txBody>
          <a:bodyPr wrap="square">
            <a:spAutoFit/>
          </a:bodyPr>
          <a:lstStyle/>
          <a:p>
            <a:pPr>
              <a:lnSpc>
                <a:spcPct val="150000"/>
              </a:lnSpc>
            </a:pPr>
            <a:r>
              <a:rPr lang="en-US" sz="1200" dirty="0">
                <a:solidFill>
                  <a:schemeClr val="bg1">
                    <a:lumMod val="65000"/>
                  </a:schemeClr>
                </a:solidFill>
                <a:ea typeface="Adobe Fan Heiti Std B" panose="020B0700000000000000" pitchFamily="34" charset="-128"/>
              </a:rPr>
              <a:t>Lorem ipsum dolor sit </a:t>
            </a:r>
            <a:r>
              <a:rPr lang="en-US" sz="1200" dirty="0" err="1">
                <a:solidFill>
                  <a:schemeClr val="bg1">
                    <a:lumMod val="65000"/>
                  </a:schemeClr>
                </a:solidFill>
                <a:ea typeface="Adobe Fan Heiti Std B" panose="020B0700000000000000" pitchFamily="34" charset="-128"/>
              </a:rPr>
              <a:t>amet</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conse</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ctetur</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adipis</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cing</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elit</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sed</a:t>
            </a:r>
            <a:r>
              <a:rPr lang="en-US" sz="1200" dirty="0">
                <a:solidFill>
                  <a:schemeClr val="bg1">
                    <a:lumMod val="65000"/>
                  </a:schemeClr>
                </a:solidFill>
                <a:ea typeface="Adobe Fan Heiti Std B" panose="020B0700000000000000" pitchFamily="34" charset="-128"/>
              </a:rPr>
              <a:t> do </a:t>
            </a:r>
            <a:r>
              <a:rPr lang="en-US" sz="1200" dirty="0" err="1">
                <a:solidFill>
                  <a:schemeClr val="bg1">
                    <a:lumMod val="65000"/>
                  </a:schemeClr>
                </a:solidFill>
                <a:ea typeface="Adobe Fan Heiti Std B" panose="020B0700000000000000" pitchFamily="34" charset="-128"/>
              </a:rPr>
              <a:t>eius</a:t>
            </a:r>
            <a:r>
              <a:rPr lang="en-US" sz="1200" dirty="0">
                <a:solidFill>
                  <a:schemeClr val="bg1">
                    <a:lumMod val="65000"/>
                  </a:schemeClr>
                </a:solidFill>
                <a:ea typeface="Adobe Fan Heiti Std B" panose="020B0700000000000000" pitchFamily="34" charset="-128"/>
              </a:rPr>
              <a:t>. dolor sit </a:t>
            </a:r>
            <a:r>
              <a:rPr lang="en-US" sz="1200" dirty="0" err="1">
                <a:solidFill>
                  <a:schemeClr val="bg1">
                    <a:lumMod val="65000"/>
                  </a:schemeClr>
                </a:solidFill>
                <a:ea typeface="Adobe Fan Heiti Std B" panose="020B0700000000000000" pitchFamily="34" charset="-128"/>
              </a:rPr>
              <a:t>amet</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conse</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ctetur</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adipis</a:t>
            </a:r>
            <a:r>
              <a:rPr lang="en-US" sz="1200" dirty="0">
                <a:solidFill>
                  <a:schemeClr val="bg1">
                    <a:lumMod val="65000"/>
                  </a:schemeClr>
                </a:solidFill>
                <a:ea typeface="Adobe Fan Heiti Std B" panose="020B0700000000000000" pitchFamily="34" charset="-128"/>
              </a:rPr>
              <a:t> </a:t>
            </a:r>
            <a:endParaRPr lang="en-US" sz="1200" dirty="0">
              <a:solidFill>
                <a:schemeClr val="bg1">
                  <a:lumMod val="65000"/>
                </a:schemeClr>
              </a:solidFill>
            </a:endParaRPr>
          </a:p>
        </p:txBody>
      </p:sp>
      <p:sp>
        <p:nvSpPr>
          <p:cNvPr id="195" name="TextBox 194"/>
          <p:cNvSpPr txBox="1"/>
          <p:nvPr/>
        </p:nvSpPr>
        <p:spPr>
          <a:xfrm>
            <a:off x="7928563" y="2294098"/>
            <a:ext cx="1510926" cy="400110"/>
          </a:xfrm>
          <a:prstGeom prst="rect">
            <a:avLst/>
          </a:prstGeom>
          <a:noFill/>
        </p:spPr>
        <p:txBody>
          <a:bodyPr wrap="none" rtlCol="0">
            <a:spAutoFit/>
          </a:bodyPr>
          <a:lstStyle/>
          <a:p>
            <a:r>
              <a:rPr lang="en-US" sz="2000" b="1" dirty="0">
                <a:solidFill>
                  <a:schemeClr val="bg1">
                    <a:lumMod val="50000"/>
                  </a:schemeClr>
                </a:solidFill>
                <a:ea typeface="Adobe Fan Heiti Std B" panose="020B0700000000000000" pitchFamily="34" charset="-128"/>
              </a:rPr>
              <a:t>Subtitle One</a:t>
            </a:r>
          </a:p>
        </p:txBody>
      </p:sp>
      <p:sp>
        <p:nvSpPr>
          <p:cNvPr id="196" name="Oval 195"/>
          <p:cNvSpPr/>
          <p:nvPr/>
        </p:nvSpPr>
        <p:spPr>
          <a:xfrm>
            <a:off x="7321321" y="4992218"/>
            <a:ext cx="633248" cy="63324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endParaRPr>
          </a:p>
        </p:txBody>
      </p:sp>
      <p:grpSp>
        <p:nvGrpSpPr>
          <p:cNvPr id="197" name="Group 196"/>
          <p:cNvGrpSpPr>
            <a:grpSpLocks noChangeAspect="1"/>
          </p:cNvGrpSpPr>
          <p:nvPr/>
        </p:nvGrpSpPr>
        <p:grpSpPr bwMode="auto">
          <a:xfrm>
            <a:off x="7464232" y="5137430"/>
            <a:ext cx="348783" cy="347662"/>
            <a:chOff x="2096" y="2850"/>
            <a:chExt cx="622" cy="620"/>
          </a:xfrm>
          <a:solidFill>
            <a:schemeClr val="bg1"/>
          </a:solidFill>
        </p:grpSpPr>
        <p:sp>
          <p:nvSpPr>
            <p:cNvPr id="198" name="Freeform 37"/>
            <p:cNvSpPr>
              <a:spLocks noEditPoints="1"/>
            </p:cNvSpPr>
            <p:nvPr/>
          </p:nvSpPr>
          <p:spPr bwMode="auto">
            <a:xfrm>
              <a:off x="2096" y="2850"/>
              <a:ext cx="622" cy="620"/>
            </a:xfrm>
            <a:custGeom>
              <a:avLst/>
              <a:gdLst>
                <a:gd name="T0" fmla="*/ 1557 w 3731"/>
                <a:gd name="T1" fmla="*/ 429 h 3720"/>
                <a:gd name="T2" fmla="*/ 1182 w 3731"/>
                <a:gd name="T3" fmla="*/ 565 h 3720"/>
                <a:gd name="T4" fmla="*/ 863 w 3731"/>
                <a:gd name="T5" fmla="*/ 792 h 3720"/>
                <a:gd name="T6" fmla="*/ 615 w 3731"/>
                <a:gd name="T7" fmla="*/ 1094 h 3720"/>
                <a:gd name="T8" fmla="*/ 454 w 3731"/>
                <a:gd name="T9" fmla="*/ 1455 h 3720"/>
                <a:gd name="T10" fmla="*/ 396 w 3731"/>
                <a:gd name="T11" fmla="*/ 1861 h 3720"/>
                <a:gd name="T12" fmla="*/ 454 w 3731"/>
                <a:gd name="T13" fmla="*/ 2265 h 3720"/>
                <a:gd name="T14" fmla="*/ 615 w 3731"/>
                <a:gd name="T15" fmla="*/ 2627 h 3720"/>
                <a:gd name="T16" fmla="*/ 863 w 3731"/>
                <a:gd name="T17" fmla="*/ 2929 h 3720"/>
                <a:gd name="T18" fmla="*/ 1182 w 3731"/>
                <a:gd name="T19" fmla="*/ 3156 h 3720"/>
                <a:gd name="T20" fmla="*/ 1557 w 3731"/>
                <a:gd name="T21" fmla="*/ 3291 h 3720"/>
                <a:gd name="T22" fmla="*/ 1970 w 3731"/>
                <a:gd name="T23" fmla="*/ 3321 h 3720"/>
                <a:gd name="T24" fmla="*/ 2367 w 3731"/>
                <a:gd name="T25" fmla="*/ 3236 h 3720"/>
                <a:gd name="T26" fmla="*/ 2717 w 3731"/>
                <a:gd name="T27" fmla="*/ 3053 h 3720"/>
                <a:gd name="T28" fmla="*/ 3003 w 3731"/>
                <a:gd name="T29" fmla="*/ 2786 h 3720"/>
                <a:gd name="T30" fmla="*/ 3208 w 3731"/>
                <a:gd name="T31" fmla="*/ 2453 h 3720"/>
                <a:gd name="T32" fmla="*/ 3320 w 3731"/>
                <a:gd name="T33" fmla="*/ 2067 h 3720"/>
                <a:gd name="T34" fmla="*/ 3320 w 3731"/>
                <a:gd name="T35" fmla="*/ 1653 h 3720"/>
                <a:gd name="T36" fmla="*/ 3208 w 3731"/>
                <a:gd name="T37" fmla="*/ 1268 h 3720"/>
                <a:gd name="T38" fmla="*/ 3003 w 3731"/>
                <a:gd name="T39" fmla="*/ 934 h 3720"/>
                <a:gd name="T40" fmla="*/ 2717 w 3731"/>
                <a:gd name="T41" fmla="*/ 668 h 3720"/>
                <a:gd name="T42" fmla="*/ 2367 w 3731"/>
                <a:gd name="T43" fmla="*/ 485 h 3720"/>
                <a:gd name="T44" fmla="*/ 1970 w 3731"/>
                <a:gd name="T45" fmla="*/ 400 h 3720"/>
                <a:gd name="T46" fmla="*/ 2100 w 3731"/>
                <a:gd name="T47" fmla="*/ 15 h 3720"/>
                <a:gd name="T48" fmla="*/ 2539 w 3731"/>
                <a:gd name="T49" fmla="*/ 126 h 3720"/>
                <a:gd name="T50" fmla="*/ 2930 w 3731"/>
                <a:gd name="T51" fmla="*/ 335 h 3720"/>
                <a:gd name="T52" fmla="*/ 3260 w 3731"/>
                <a:gd name="T53" fmla="*/ 626 h 3720"/>
                <a:gd name="T54" fmla="*/ 3512 w 3731"/>
                <a:gd name="T55" fmla="*/ 987 h 3720"/>
                <a:gd name="T56" fmla="*/ 3674 w 3731"/>
                <a:gd name="T57" fmla="*/ 1404 h 3720"/>
                <a:gd name="T58" fmla="*/ 3731 w 3731"/>
                <a:gd name="T59" fmla="*/ 1861 h 3720"/>
                <a:gd name="T60" fmla="*/ 3674 w 3731"/>
                <a:gd name="T61" fmla="*/ 2318 h 3720"/>
                <a:gd name="T62" fmla="*/ 3512 w 3731"/>
                <a:gd name="T63" fmla="*/ 2734 h 3720"/>
                <a:gd name="T64" fmla="*/ 3260 w 3731"/>
                <a:gd name="T65" fmla="*/ 3094 h 3720"/>
                <a:gd name="T66" fmla="*/ 2930 w 3731"/>
                <a:gd name="T67" fmla="*/ 3386 h 3720"/>
                <a:gd name="T68" fmla="*/ 2539 w 3731"/>
                <a:gd name="T69" fmla="*/ 3595 h 3720"/>
                <a:gd name="T70" fmla="*/ 2100 w 3731"/>
                <a:gd name="T71" fmla="*/ 3706 h 3720"/>
                <a:gd name="T72" fmla="*/ 1632 w 3731"/>
                <a:gd name="T73" fmla="*/ 3706 h 3720"/>
                <a:gd name="T74" fmla="*/ 1192 w 3731"/>
                <a:gd name="T75" fmla="*/ 3595 h 3720"/>
                <a:gd name="T76" fmla="*/ 800 w 3731"/>
                <a:gd name="T77" fmla="*/ 3386 h 3720"/>
                <a:gd name="T78" fmla="*/ 471 w 3731"/>
                <a:gd name="T79" fmla="*/ 3094 h 3720"/>
                <a:gd name="T80" fmla="*/ 218 w 3731"/>
                <a:gd name="T81" fmla="*/ 2734 h 3720"/>
                <a:gd name="T82" fmla="*/ 57 w 3731"/>
                <a:gd name="T83" fmla="*/ 2318 h 3720"/>
                <a:gd name="T84" fmla="*/ 0 w 3731"/>
                <a:gd name="T85" fmla="*/ 1861 h 3720"/>
                <a:gd name="T86" fmla="*/ 57 w 3731"/>
                <a:gd name="T87" fmla="*/ 1404 h 3720"/>
                <a:gd name="T88" fmla="*/ 218 w 3731"/>
                <a:gd name="T89" fmla="*/ 987 h 3720"/>
                <a:gd name="T90" fmla="*/ 471 w 3731"/>
                <a:gd name="T91" fmla="*/ 626 h 3720"/>
                <a:gd name="T92" fmla="*/ 800 w 3731"/>
                <a:gd name="T93" fmla="*/ 335 h 3720"/>
                <a:gd name="T94" fmla="*/ 1192 w 3731"/>
                <a:gd name="T95" fmla="*/ 126 h 3720"/>
                <a:gd name="T96" fmla="*/ 1632 w 3731"/>
                <a:gd name="T97" fmla="*/ 15 h 3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731" h="3720">
                  <a:moveTo>
                    <a:pt x="1865" y="397"/>
                  </a:moveTo>
                  <a:lnTo>
                    <a:pt x="1761" y="400"/>
                  </a:lnTo>
                  <a:lnTo>
                    <a:pt x="1658" y="412"/>
                  </a:lnTo>
                  <a:lnTo>
                    <a:pt x="1557" y="429"/>
                  </a:lnTo>
                  <a:lnTo>
                    <a:pt x="1459" y="454"/>
                  </a:lnTo>
                  <a:lnTo>
                    <a:pt x="1364" y="485"/>
                  </a:lnTo>
                  <a:lnTo>
                    <a:pt x="1272" y="522"/>
                  </a:lnTo>
                  <a:lnTo>
                    <a:pt x="1182" y="565"/>
                  </a:lnTo>
                  <a:lnTo>
                    <a:pt x="1096" y="613"/>
                  </a:lnTo>
                  <a:lnTo>
                    <a:pt x="1015" y="668"/>
                  </a:lnTo>
                  <a:lnTo>
                    <a:pt x="937" y="728"/>
                  </a:lnTo>
                  <a:lnTo>
                    <a:pt x="863" y="792"/>
                  </a:lnTo>
                  <a:lnTo>
                    <a:pt x="793" y="861"/>
                  </a:lnTo>
                  <a:lnTo>
                    <a:pt x="729" y="934"/>
                  </a:lnTo>
                  <a:lnTo>
                    <a:pt x="669" y="1012"/>
                  </a:lnTo>
                  <a:lnTo>
                    <a:pt x="615" y="1094"/>
                  </a:lnTo>
                  <a:lnTo>
                    <a:pt x="565" y="1179"/>
                  </a:lnTo>
                  <a:lnTo>
                    <a:pt x="523" y="1268"/>
                  </a:lnTo>
                  <a:lnTo>
                    <a:pt x="485" y="1360"/>
                  </a:lnTo>
                  <a:lnTo>
                    <a:pt x="454" y="1455"/>
                  </a:lnTo>
                  <a:lnTo>
                    <a:pt x="430" y="1554"/>
                  </a:lnTo>
                  <a:lnTo>
                    <a:pt x="411" y="1653"/>
                  </a:lnTo>
                  <a:lnTo>
                    <a:pt x="401" y="1756"/>
                  </a:lnTo>
                  <a:lnTo>
                    <a:pt x="396" y="1861"/>
                  </a:lnTo>
                  <a:lnTo>
                    <a:pt x="401" y="1965"/>
                  </a:lnTo>
                  <a:lnTo>
                    <a:pt x="411" y="2067"/>
                  </a:lnTo>
                  <a:lnTo>
                    <a:pt x="430" y="2168"/>
                  </a:lnTo>
                  <a:lnTo>
                    <a:pt x="454" y="2265"/>
                  </a:lnTo>
                  <a:lnTo>
                    <a:pt x="485" y="2360"/>
                  </a:lnTo>
                  <a:lnTo>
                    <a:pt x="523" y="2453"/>
                  </a:lnTo>
                  <a:lnTo>
                    <a:pt x="565" y="2541"/>
                  </a:lnTo>
                  <a:lnTo>
                    <a:pt x="615" y="2627"/>
                  </a:lnTo>
                  <a:lnTo>
                    <a:pt x="669" y="2708"/>
                  </a:lnTo>
                  <a:lnTo>
                    <a:pt x="729" y="2786"/>
                  </a:lnTo>
                  <a:lnTo>
                    <a:pt x="793" y="2860"/>
                  </a:lnTo>
                  <a:lnTo>
                    <a:pt x="863" y="2929"/>
                  </a:lnTo>
                  <a:lnTo>
                    <a:pt x="937" y="2994"/>
                  </a:lnTo>
                  <a:lnTo>
                    <a:pt x="1015" y="3053"/>
                  </a:lnTo>
                  <a:lnTo>
                    <a:pt x="1096" y="3107"/>
                  </a:lnTo>
                  <a:lnTo>
                    <a:pt x="1182" y="3156"/>
                  </a:lnTo>
                  <a:lnTo>
                    <a:pt x="1272" y="3200"/>
                  </a:lnTo>
                  <a:lnTo>
                    <a:pt x="1364" y="3236"/>
                  </a:lnTo>
                  <a:lnTo>
                    <a:pt x="1459" y="3267"/>
                  </a:lnTo>
                  <a:lnTo>
                    <a:pt x="1557" y="3291"/>
                  </a:lnTo>
                  <a:lnTo>
                    <a:pt x="1658" y="3310"/>
                  </a:lnTo>
                  <a:lnTo>
                    <a:pt x="1761" y="3321"/>
                  </a:lnTo>
                  <a:lnTo>
                    <a:pt x="1865" y="3325"/>
                  </a:lnTo>
                  <a:lnTo>
                    <a:pt x="1970" y="3321"/>
                  </a:lnTo>
                  <a:lnTo>
                    <a:pt x="2073" y="3310"/>
                  </a:lnTo>
                  <a:lnTo>
                    <a:pt x="2173" y="3291"/>
                  </a:lnTo>
                  <a:lnTo>
                    <a:pt x="2272" y="3267"/>
                  </a:lnTo>
                  <a:lnTo>
                    <a:pt x="2367" y="3236"/>
                  </a:lnTo>
                  <a:lnTo>
                    <a:pt x="2459" y="3200"/>
                  </a:lnTo>
                  <a:lnTo>
                    <a:pt x="2549" y="3156"/>
                  </a:lnTo>
                  <a:lnTo>
                    <a:pt x="2634" y="3107"/>
                  </a:lnTo>
                  <a:lnTo>
                    <a:pt x="2717" y="3053"/>
                  </a:lnTo>
                  <a:lnTo>
                    <a:pt x="2795" y="2994"/>
                  </a:lnTo>
                  <a:lnTo>
                    <a:pt x="2868" y="2929"/>
                  </a:lnTo>
                  <a:lnTo>
                    <a:pt x="2937" y="2860"/>
                  </a:lnTo>
                  <a:lnTo>
                    <a:pt x="3003" y="2786"/>
                  </a:lnTo>
                  <a:lnTo>
                    <a:pt x="3063" y="2708"/>
                  </a:lnTo>
                  <a:lnTo>
                    <a:pt x="3117" y="2627"/>
                  </a:lnTo>
                  <a:lnTo>
                    <a:pt x="3166" y="2541"/>
                  </a:lnTo>
                  <a:lnTo>
                    <a:pt x="3208" y="2453"/>
                  </a:lnTo>
                  <a:lnTo>
                    <a:pt x="3246" y="2360"/>
                  </a:lnTo>
                  <a:lnTo>
                    <a:pt x="3277" y="2265"/>
                  </a:lnTo>
                  <a:lnTo>
                    <a:pt x="3302" y="2168"/>
                  </a:lnTo>
                  <a:lnTo>
                    <a:pt x="3320" y="2067"/>
                  </a:lnTo>
                  <a:lnTo>
                    <a:pt x="3330" y="1965"/>
                  </a:lnTo>
                  <a:lnTo>
                    <a:pt x="3334" y="1861"/>
                  </a:lnTo>
                  <a:lnTo>
                    <a:pt x="3330" y="1756"/>
                  </a:lnTo>
                  <a:lnTo>
                    <a:pt x="3320" y="1653"/>
                  </a:lnTo>
                  <a:lnTo>
                    <a:pt x="3302" y="1554"/>
                  </a:lnTo>
                  <a:lnTo>
                    <a:pt x="3277" y="1455"/>
                  </a:lnTo>
                  <a:lnTo>
                    <a:pt x="3246" y="1360"/>
                  </a:lnTo>
                  <a:lnTo>
                    <a:pt x="3208" y="1268"/>
                  </a:lnTo>
                  <a:lnTo>
                    <a:pt x="3166" y="1179"/>
                  </a:lnTo>
                  <a:lnTo>
                    <a:pt x="3117" y="1094"/>
                  </a:lnTo>
                  <a:lnTo>
                    <a:pt x="3063" y="1012"/>
                  </a:lnTo>
                  <a:lnTo>
                    <a:pt x="3003" y="934"/>
                  </a:lnTo>
                  <a:lnTo>
                    <a:pt x="2937" y="861"/>
                  </a:lnTo>
                  <a:lnTo>
                    <a:pt x="2868" y="792"/>
                  </a:lnTo>
                  <a:lnTo>
                    <a:pt x="2795" y="728"/>
                  </a:lnTo>
                  <a:lnTo>
                    <a:pt x="2717" y="668"/>
                  </a:lnTo>
                  <a:lnTo>
                    <a:pt x="2634" y="613"/>
                  </a:lnTo>
                  <a:lnTo>
                    <a:pt x="2549" y="565"/>
                  </a:lnTo>
                  <a:lnTo>
                    <a:pt x="2459" y="522"/>
                  </a:lnTo>
                  <a:lnTo>
                    <a:pt x="2367" y="485"/>
                  </a:lnTo>
                  <a:lnTo>
                    <a:pt x="2272" y="454"/>
                  </a:lnTo>
                  <a:lnTo>
                    <a:pt x="2173" y="429"/>
                  </a:lnTo>
                  <a:lnTo>
                    <a:pt x="2073" y="412"/>
                  </a:lnTo>
                  <a:lnTo>
                    <a:pt x="1970" y="400"/>
                  </a:lnTo>
                  <a:lnTo>
                    <a:pt x="1865" y="397"/>
                  </a:lnTo>
                  <a:close/>
                  <a:moveTo>
                    <a:pt x="1865" y="0"/>
                  </a:moveTo>
                  <a:lnTo>
                    <a:pt x="1983" y="5"/>
                  </a:lnTo>
                  <a:lnTo>
                    <a:pt x="2100" y="15"/>
                  </a:lnTo>
                  <a:lnTo>
                    <a:pt x="2213" y="34"/>
                  </a:lnTo>
                  <a:lnTo>
                    <a:pt x="2325" y="58"/>
                  </a:lnTo>
                  <a:lnTo>
                    <a:pt x="2433" y="89"/>
                  </a:lnTo>
                  <a:lnTo>
                    <a:pt x="2539" y="126"/>
                  </a:lnTo>
                  <a:lnTo>
                    <a:pt x="2642" y="170"/>
                  </a:lnTo>
                  <a:lnTo>
                    <a:pt x="2742" y="219"/>
                  </a:lnTo>
                  <a:lnTo>
                    <a:pt x="2838" y="274"/>
                  </a:lnTo>
                  <a:lnTo>
                    <a:pt x="2930" y="335"/>
                  </a:lnTo>
                  <a:lnTo>
                    <a:pt x="3019" y="400"/>
                  </a:lnTo>
                  <a:lnTo>
                    <a:pt x="3104" y="471"/>
                  </a:lnTo>
                  <a:lnTo>
                    <a:pt x="3184" y="546"/>
                  </a:lnTo>
                  <a:lnTo>
                    <a:pt x="3260" y="626"/>
                  </a:lnTo>
                  <a:lnTo>
                    <a:pt x="3330" y="711"/>
                  </a:lnTo>
                  <a:lnTo>
                    <a:pt x="3396" y="799"/>
                  </a:lnTo>
                  <a:lnTo>
                    <a:pt x="3457" y="890"/>
                  </a:lnTo>
                  <a:lnTo>
                    <a:pt x="3512" y="987"/>
                  </a:lnTo>
                  <a:lnTo>
                    <a:pt x="3561" y="1086"/>
                  </a:lnTo>
                  <a:lnTo>
                    <a:pt x="3605" y="1189"/>
                  </a:lnTo>
                  <a:lnTo>
                    <a:pt x="3643" y="1295"/>
                  </a:lnTo>
                  <a:lnTo>
                    <a:pt x="3674" y="1404"/>
                  </a:lnTo>
                  <a:lnTo>
                    <a:pt x="3698" y="1514"/>
                  </a:lnTo>
                  <a:lnTo>
                    <a:pt x="3716" y="1627"/>
                  </a:lnTo>
                  <a:lnTo>
                    <a:pt x="3728" y="1743"/>
                  </a:lnTo>
                  <a:lnTo>
                    <a:pt x="3731" y="1861"/>
                  </a:lnTo>
                  <a:lnTo>
                    <a:pt x="3728" y="1978"/>
                  </a:lnTo>
                  <a:lnTo>
                    <a:pt x="3716" y="2093"/>
                  </a:lnTo>
                  <a:lnTo>
                    <a:pt x="3698" y="2207"/>
                  </a:lnTo>
                  <a:lnTo>
                    <a:pt x="3674" y="2318"/>
                  </a:lnTo>
                  <a:lnTo>
                    <a:pt x="3643" y="2427"/>
                  </a:lnTo>
                  <a:lnTo>
                    <a:pt x="3605" y="2532"/>
                  </a:lnTo>
                  <a:lnTo>
                    <a:pt x="3561" y="2635"/>
                  </a:lnTo>
                  <a:lnTo>
                    <a:pt x="3512" y="2734"/>
                  </a:lnTo>
                  <a:lnTo>
                    <a:pt x="3457" y="2830"/>
                  </a:lnTo>
                  <a:lnTo>
                    <a:pt x="3396" y="2923"/>
                  </a:lnTo>
                  <a:lnTo>
                    <a:pt x="3330" y="3011"/>
                  </a:lnTo>
                  <a:lnTo>
                    <a:pt x="3260" y="3094"/>
                  </a:lnTo>
                  <a:lnTo>
                    <a:pt x="3184" y="3175"/>
                  </a:lnTo>
                  <a:lnTo>
                    <a:pt x="3104" y="3250"/>
                  </a:lnTo>
                  <a:lnTo>
                    <a:pt x="3019" y="3321"/>
                  </a:lnTo>
                  <a:lnTo>
                    <a:pt x="2930" y="3386"/>
                  </a:lnTo>
                  <a:lnTo>
                    <a:pt x="2838" y="3447"/>
                  </a:lnTo>
                  <a:lnTo>
                    <a:pt x="2742" y="3502"/>
                  </a:lnTo>
                  <a:lnTo>
                    <a:pt x="2642" y="3551"/>
                  </a:lnTo>
                  <a:lnTo>
                    <a:pt x="2539" y="3595"/>
                  </a:lnTo>
                  <a:lnTo>
                    <a:pt x="2433" y="3632"/>
                  </a:lnTo>
                  <a:lnTo>
                    <a:pt x="2325" y="3664"/>
                  </a:lnTo>
                  <a:lnTo>
                    <a:pt x="2213" y="3688"/>
                  </a:lnTo>
                  <a:lnTo>
                    <a:pt x="2100" y="3706"/>
                  </a:lnTo>
                  <a:lnTo>
                    <a:pt x="1983" y="3716"/>
                  </a:lnTo>
                  <a:lnTo>
                    <a:pt x="1865" y="3720"/>
                  </a:lnTo>
                  <a:lnTo>
                    <a:pt x="1748" y="3716"/>
                  </a:lnTo>
                  <a:lnTo>
                    <a:pt x="1632" y="3706"/>
                  </a:lnTo>
                  <a:lnTo>
                    <a:pt x="1518" y="3688"/>
                  </a:lnTo>
                  <a:lnTo>
                    <a:pt x="1407" y="3664"/>
                  </a:lnTo>
                  <a:lnTo>
                    <a:pt x="1297" y="3632"/>
                  </a:lnTo>
                  <a:lnTo>
                    <a:pt x="1192" y="3595"/>
                  </a:lnTo>
                  <a:lnTo>
                    <a:pt x="1089" y="3551"/>
                  </a:lnTo>
                  <a:lnTo>
                    <a:pt x="989" y="3502"/>
                  </a:lnTo>
                  <a:lnTo>
                    <a:pt x="893" y="3447"/>
                  </a:lnTo>
                  <a:lnTo>
                    <a:pt x="800" y="3386"/>
                  </a:lnTo>
                  <a:lnTo>
                    <a:pt x="711" y="3321"/>
                  </a:lnTo>
                  <a:lnTo>
                    <a:pt x="627" y="3250"/>
                  </a:lnTo>
                  <a:lnTo>
                    <a:pt x="547" y="3175"/>
                  </a:lnTo>
                  <a:lnTo>
                    <a:pt x="471" y="3094"/>
                  </a:lnTo>
                  <a:lnTo>
                    <a:pt x="400" y="3011"/>
                  </a:lnTo>
                  <a:lnTo>
                    <a:pt x="334" y="2923"/>
                  </a:lnTo>
                  <a:lnTo>
                    <a:pt x="274" y="2830"/>
                  </a:lnTo>
                  <a:lnTo>
                    <a:pt x="218" y="2734"/>
                  </a:lnTo>
                  <a:lnTo>
                    <a:pt x="169" y="2635"/>
                  </a:lnTo>
                  <a:lnTo>
                    <a:pt x="125" y="2532"/>
                  </a:lnTo>
                  <a:lnTo>
                    <a:pt x="88" y="2427"/>
                  </a:lnTo>
                  <a:lnTo>
                    <a:pt x="57" y="2318"/>
                  </a:lnTo>
                  <a:lnTo>
                    <a:pt x="32" y="2207"/>
                  </a:lnTo>
                  <a:lnTo>
                    <a:pt x="15" y="2093"/>
                  </a:lnTo>
                  <a:lnTo>
                    <a:pt x="3" y="1978"/>
                  </a:lnTo>
                  <a:lnTo>
                    <a:pt x="0" y="1861"/>
                  </a:lnTo>
                  <a:lnTo>
                    <a:pt x="3" y="1743"/>
                  </a:lnTo>
                  <a:lnTo>
                    <a:pt x="15" y="1627"/>
                  </a:lnTo>
                  <a:lnTo>
                    <a:pt x="32" y="1514"/>
                  </a:lnTo>
                  <a:lnTo>
                    <a:pt x="57" y="1404"/>
                  </a:lnTo>
                  <a:lnTo>
                    <a:pt x="88" y="1295"/>
                  </a:lnTo>
                  <a:lnTo>
                    <a:pt x="125" y="1189"/>
                  </a:lnTo>
                  <a:lnTo>
                    <a:pt x="169" y="1086"/>
                  </a:lnTo>
                  <a:lnTo>
                    <a:pt x="218" y="987"/>
                  </a:lnTo>
                  <a:lnTo>
                    <a:pt x="274" y="890"/>
                  </a:lnTo>
                  <a:lnTo>
                    <a:pt x="334" y="799"/>
                  </a:lnTo>
                  <a:lnTo>
                    <a:pt x="400" y="711"/>
                  </a:lnTo>
                  <a:lnTo>
                    <a:pt x="471" y="626"/>
                  </a:lnTo>
                  <a:lnTo>
                    <a:pt x="547" y="546"/>
                  </a:lnTo>
                  <a:lnTo>
                    <a:pt x="627" y="471"/>
                  </a:lnTo>
                  <a:lnTo>
                    <a:pt x="711" y="400"/>
                  </a:lnTo>
                  <a:lnTo>
                    <a:pt x="800" y="335"/>
                  </a:lnTo>
                  <a:lnTo>
                    <a:pt x="893" y="274"/>
                  </a:lnTo>
                  <a:lnTo>
                    <a:pt x="989" y="219"/>
                  </a:lnTo>
                  <a:lnTo>
                    <a:pt x="1089" y="170"/>
                  </a:lnTo>
                  <a:lnTo>
                    <a:pt x="1192" y="126"/>
                  </a:lnTo>
                  <a:lnTo>
                    <a:pt x="1297" y="89"/>
                  </a:lnTo>
                  <a:lnTo>
                    <a:pt x="1407" y="58"/>
                  </a:lnTo>
                  <a:lnTo>
                    <a:pt x="1518" y="34"/>
                  </a:lnTo>
                  <a:lnTo>
                    <a:pt x="1632" y="15"/>
                  </a:lnTo>
                  <a:lnTo>
                    <a:pt x="1748" y="5"/>
                  </a:lnTo>
                  <a:lnTo>
                    <a:pt x="186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lumMod val="50000"/>
                    <a:lumOff val="50000"/>
                  </a:schemeClr>
                </a:solidFill>
              </a:endParaRPr>
            </a:p>
          </p:txBody>
        </p:sp>
        <p:sp>
          <p:nvSpPr>
            <p:cNvPr id="199" name="Freeform 38"/>
            <p:cNvSpPr>
              <a:spLocks/>
            </p:cNvSpPr>
            <p:nvPr/>
          </p:nvSpPr>
          <p:spPr bwMode="auto">
            <a:xfrm>
              <a:off x="2378" y="2957"/>
              <a:ext cx="217" cy="244"/>
            </a:xfrm>
            <a:custGeom>
              <a:avLst/>
              <a:gdLst>
                <a:gd name="T0" fmla="*/ 153 w 1298"/>
                <a:gd name="T1" fmla="*/ 0 h 1464"/>
                <a:gd name="T2" fmla="*/ 184 w 1298"/>
                <a:gd name="T3" fmla="*/ 4 h 1464"/>
                <a:gd name="T4" fmla="*/ 212 w 1298"/>
                <a:gd name="T5" fmla="*/ 12 h 1464"/>
                <a:gd name="T6" fmla="*/ 239 w 1298"/>
                <a:gd name="T7" fmla="*/ 27 h 1464"/>
                <a:gd name="T8" fmla="*/ 262 w 1298"/>
                <a:gd name="T9" fmla="*/ 45 h 1464"/>
                <a:gd name="T10" fmla="*/ 280 w 1298"/>
                <a:gd name="T11" fmla="*/ 68 h 1464"/>
                <a:gd name="T12" fmla="*/ 294 w 1298"/>
                <a:gd name="T13" fmla="*/ 93 h 1464"/>
                <a:gd name="T14" fmla="*/ 303 w 1298"/>
                <a:gd name="T15" fmla="*/ 123 h 1464"/>
                <a:gd name="T16" fmla="*/ 307 w 1298"/>
                <a:gd name="T17" fmla="*/ 153 h 1464"/>
                <a:gd name="T18" fmla="*/ 307 w 1298"/>
                <a:gd name="T19" fmla="*/ 1158 h 1464"/>
                <a:gd name="T20" fmla="*/ 1144 w 1298"/>
                <a:gd name="T21" fmla="*/ 1158 h 1464"/>
                <a:gd name="T22" fmla="*/ 1175 w 1298"/>
                <a:gd name="T23" fmla="*/ 1161 h 1464"/>
                <a:gd name="T24" fmla="*/ 1204 w 1298"/>
                <a:gd name="T25" fmla="*/ 1170 h 1464"/>
                <a:gd name="T26" fmla="*/ 1230 w 1298"/>
                <a:gd name="T27" fmla="*/ 1185 h 1464"/>
                <a:gd name="T28" fmla="*/ 1253 w 1298"/>
                <a:gd name="T29" fmla="*/ 1203 h 1464"/>
                <a:gd name="T30" fmla="*/ 1272 w 1298"/>
                <a:gd name="T31" fmla="*/ 1226 h 1464"/>
                <a:gd name="T32" fmla="*/ 1287 w 1298"/>
                <a:gd name="T33" fmla="*/ 1251 h 1464"/>
                <a:gd name="T34" fmla="*/ 1295 w 1298"/>
                <a:gd name="T35" fmla="*/ 1280 h 1464"/>
                <a:gd name="T36" fmla="*/ 1298 w 1298"/>
                <a:gd name="T37" fmla="*/ 1311 h 1464"/>
                <a:gd name="T38" fmla="*/ 1295 w 1298"/>
                <a:gd name="T39" fmla="*/ 1342 h 1464"/>
                <a:gd name="T40" fmla="*/ 1287 w 1298"/>
                <a:gd name="T41" fmla="*/ 1370 h 1464"/>
                <a:gd name="T42" fmla="*/ 1272 w 1298"/>
                <a:gd name="T43" fmla="*/ 1397 h 1464"/>
                <a:gd name="T44" fmla="*/ 1253 w 1298"/>
                <a:gd name="T45" fmla="*/ 1420 h 1464"/>
                <a:gd name="T46" fmla="*/ 1230 w 1298"/>
                <a:gd name="T47" fmla="*/ 1438 h 1464"/>
                <a:gd name="T48" fmla="*/ 1204 w 1298"/>
                <a:gd name="T49" fmla="*/ 1452 h 1464"/>
                <a:gd name="T50" fmla="*/ 1175 w 1298"/>
                <a:gd name="T51" fmla="*/ 1461 h 1464"/>
                <a:gd name="T52" fmla="*/ 1144 w 1298"/>
                <a:gd name="T53" fmla="*/ 1464 h 1464"/>
                <a:gd name="T54" fmla="*/ 153 w 1298"/>
                <a:gd name="T55" fmla="*/ 1464 h 1464"/>
                <a:gd name="T56" fmla="*/ 122 w 1298"/>
                <a:gd name="T57" fmla="*/ 1461 h 1464"/>
                <a:gd name="T58" fmla="*/ 93 w 1298"/>
                <a:gd name="T59" fmla="*/ 1452 h 1464"/>
                <a:gd name="T60" fmla="*/ 66 w 1298"/>
                <a:gd name="T61" fmla="*/ 1438 h 1464"/>
                <a:gd name="T62" fmla="*/ 45 w 1298"/>
                <a:gd name="T63" fmla="*/ 1420 h 1464"/>
                <a:gd name="T64" fmla="*/ 25 w 1298"/>
                <a:gd name="T65" fmla="*/ 1397 h 1464"/>
                <a:gd name="T66" fmla="*/ 11 w 1298"/>
                <a:gd name="T67" fmla="*/ 1370 h 1464"/>
                <a:gd name="T68" fmla="*/ 2 w 1298"/>
                <a:gd name="T69" fmla="*/ 1342 h 1464"/>
                <a:gd name="T70" fmla="*/ 0 w 1298"/>
                <a:gd name="T71" fmla="*/ 1311 h 1464"/>
                <a:gd name="T72" fmla="*/ 0 w 1298"/>
                <a:gd name="T73" fmla="*/ 153 h 1464"/>
                <a:gd name="T74" fmla="*/ 2 w 1298"/>
                <a:gd name="T75" fmla="*/ 123 h 1464"/>
                <a:gd name="T76" fmla="*/ 11 w 1298"/>
                <a:gd name="T77" fmla="*/ 93 h 1464"/>
                <a:gd name="T78" fmla="*/ 25 w 1298"/>
                <a:gd name="T79" fmla="*/ 68 h 1464"/>
                <a:gd name="T80" fmla="*/ 45 w 1298"/>
                <a:gd name="T81" fmla="*/ 45 h 1464"/>
                <a:gd name="T82" fmla="*/ 66 w 1298"/>
                <a:gd name="T83" fmla="*/ 27 h 1464"/>
                <a:gd name="T84" fmla="*/ 93 w 1298"/>
                <a:gd name="T85" fmla="*/ 12 h 1464"/>
                <a:gd name="T86" fmla="*/ 122 w 1298"/>
                <a:gd name="T87" fmla="*/ 4 h 1464"/>
                <a:gd name="T88" fmla="*/ 153 w 1298"/>
                <a:gd name="T89" fmla="*/ 0 h 1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98" h="1464">
                  <a:moveTo>
                    <a:pt x="153" y="0"/>
                  </a:moveTo>
                  <a:lnTo>
                    <a:pt x="184" y="4"/>
                  </a:lnTo>
                  <a:lnTo>
                    <a:pt x="212" y="12"/>
                  </a:lnTo>
                  <a:lnTo>
                    <a:pt x="239" y="27"/>
                  </a:lnTo>
                  <a:lnTo>
                    <a:pt x="262" y="45"/>
                  </a:lnTo>
                  <a:lnTo>
                    <a:pt x="280" y="68"/>
                  </a:lnTo>
                  <a:lnTo>
                    <a:pt x="294" y="93"/>
                  </a:lnTo>
                  <a:lnTo>
                    <a:pt x="303" y="123"/>
                  </a:lnTo>
                  <a:lnTo>
                    <a:pt x="307" y="153"/>
                  </a:lnTo>
                  <a:lnTo>
                    <a:pt x="307" y="1158"/>
                  </a:lnTo>
                  <a:lnTo>
                    <a:pt x="1144" y="1158"/>
                  </a:lnTo>
                  <a:lnTo>
                    <a:pt x="1175" y="1161"/>
                  </a:lnTo>
                  <a:lnTo>
                    <a:pt x="1204" y="1170"/>
                  </a:lnTo>
                  <a:lnTo>
                    <a:pt x="1230" y="1185"/>
                  </a:lnTo>
                  <a:lnTo>
                    <a:pt x="1253" y="1203"/>
                  </a:lnTo>
                  <a:lnTo>
                    <a:pt x="1272" y="1226"/>
                  </a:lnTo>
                  <a:lnTo>
                    <a:pt x="1287" y="1251"/>
                  </a:lnTo>
                  <a:lnTo>
                    <a:pt x="1295" y="1280"/>
                  </a:lnTo>
                  <a:lnTo>
                    <a:pt x="1298" y="1311"/>
                  </a:lnTo>
                  <a:lnTo>
                    <a:pt x="1295" y="1342"/>
                  </a:lnTo>
                  <a:lnTo>
                    <a:pt x="1287" y="1370"/>
                  </a:lnTo>
                  <a:lnTo>
                    <a:pt x="1272" y="1397"/>
                  </a:lnTo>
                  <a:lnTo>
                    <a:pt x="1253" y="1420"/>
                  </a:lnTo>
                  <a:lnTo>
                    <a:pt x="1230" y="1438"/>
                  </a:lnTo>
                  <a:lnTo>
                    <a:pt x="1204" y="1452"/>
                  </a:lnTo>
                  <a:lnTo>
                    <a:pt x="1175" y="1461"/>
                  </a:lnTo>
                  <a:lnTo>
                    <a:pt x="1144" y="1464"/>
                  </a:lnTo>
                  <a:lnTo>
                    <a:pt x="153" y="1464"/>
                  </a:lnTo>
                  <a:lnTo>
                    <a:pt x="122" y="1461"/>
                  </a:lnTo>
                  <a:lnTo>
                    <a:pt x="93" y="1452"/>
                  </a:lnTo>
                  <a:lnTo>
                    <a:pt x="66" y="1438"/>
                  </a:lnTo>
                  <a:lnTo>
                    <a:pt x="45" y="1420"/>
                  </a:lnTo>
                  <a:lnTo>
                    <a:pt x="25" y="1397"/>
                  </a:lnTo>
                  <a:lnTo>
                    <a:pt x="11" y="1370"/>
                  </a:lnTo>
                  <a:lnTo>
                    <a:pt x="2" y="1342"/>
                  </a:lnTo>
                  <a:lnTo>
                    <a:pt x="0" y="1311"/>
                  </a:lnTo>
                  <a:lnTo>
                    <a:pt x="0" y="153"/>
                  </a:lnTo>
                  <a:lnTo>
                    <a:pt x="2" y="123"/>
                  </a:lnTo>
                  <a:lnTo>
                    <a:pt x="11" y="93"/>
                  </a:lnTo>
                  <a:lnTo>
                    <a:pt x="25" y="68"/>
                  </a:lnTo>
                  <a:lnTo>
                    <a:pt x="45" y="45"/>
                  </a:lnTo>
                  <a:lnTo>
                    <a:pt x="66" y="27"/>
                  </a:lnTo>
                  <a:lnTo>
                    <a:pt x="93" y="12"/>
                  </a:lnTo>
                  <a:lnTo>
                    <a:pt x="122" y="4"/>
                  </a:lnTo>
                  <a:lnTo>
                    <a:pt x="15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lumMod val="50000"/>
                    <a:lumOff val="50000"/>
                  </a:schemeClr>
                </a:solidFill>
              </a:endParaRPr>
            </a:p>
          </p:txBody>
        </p:sp>
      </p:grpSp>
      <p:sp>
        <p:nvSpPr>
          <p:cNvPr id="201" name="Rectangle 200"/>
          <p:cNvSpPr/>
          <p:nvPr/>
        </p:nvSpPr>
        <p:spPr>
          <a:xfrm>
            <a:off x="7928564" y="5183229"/>
            <a:ext cx="3475752" cy="646331"/>
          </a:xfrm>
          <a:prstGeom prst="rect">
            <a:avLst/>
          </a:prstGeom>
        </p:spPr>
        <p:txBody>
          <a:bodyPr wrap="square">
            <a:spAutoFit/>
          </a:bodyPr>
          <a:lstStyle/>
          <a:p>
            <a:pPr>
              <a:lnSpc>
                <a:spcPct val="150000"/>
              </a:lnSpc>
            </a:pPr>
            <a:r>
              <a:rPr lang="en-US" sz="1200" dirty="0">
                <a:solidFill>
                  <a:schemeClr val="bg1">
                    <a:lumMod val="65000"/>
                  </a:schemeClr>
                </a:solidFill>
                <a:ea typeface="Adobe Fan Heiti Std B" panose="020B0700000000000000" pitchFamily="34" charset="-128"/>
              </a:rPr>
              <a:t>Lorem ipsum dolor sit </a:t>
            </a:r>
            <a:r>
              <a:rPr lang="en-US" sz="1200" dirty="0" err="1">
                <a:solidFill>
                  <a:schemeClr val="bg1">
                    <a:lumMod val="65000"/>
                  </a:schemeClr>
                </a:solidFill>
                <a:ea typeface="Adobe Fan Heiti Std B" panose="020B0700000000000000" pitchFamily="34" charset="-128"/>
              </a:rPr>
              <a:t>amet</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conse</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ctetur</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adipis</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cing</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elit</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sed</a:t>
            </a:r>
            <a:r>
              <a:rPr lang="en-US" sz="1200" dirty="0">
                <a:solidFill>
                  <a:schemeClr val="bg1">
                    <a:lumMod val="65000"/>
                  </a:schemeClr>
                </a:solidFill>
                <a:ea typeface="Adobe Fan Heiti Std B" panose="020B0700000000000000" pitchFamily="34" charset="-128"/>
              </a:rPr>
              <a:t> do </a:t>
            </a:r>
            <a:r>
              <a:rPr lang="en-US" sz="1200" dirty="0" err="1">
                <a:solidFill>
                  <a:schemeClr val="bg1">
                    <a:lumMod val="65000"/>
                  </a:schemeClr>
                </a:solidFill>
                <a:ea typeface="Adobe Fan Heiti Std B" panose="020B0700000000000000" pitchFamily="34" charset="-128"/>
              </a:rPr>
              <a:t>eius</a:t>
            </a:r>
            <a:r>
              <a:rPr lang="en-US" sz="1200" dirty="0">
                <a:solidFill>
                  <a:schemeClr val="bg1">
                    <a:lumMod val="65000"/>
                  </a:schemeClr>
                </a:solidFill>
                <a:ea typeface="Adobe Fan Heiti Std B" panose="020B0700000000000000" pitchFamily="34" charset="-128"/>
              </a:rPr>
              <a:t> dolor sit </a:t>
            </a:r>
            <a:r>
              <a:rPr lang="en-US" sz="1200" dirty="0" err="1">
                <a:solidFill>
                  <a:schemeClr val="bg1">
                    <a:lumMod val="65000"/>
                  </a:schemeClr>
                </a:solidFill>
                <a:ea typeface="Adobe Fan Heiti Std B" panose="020B0700000000000000" pitchFamily="34" charset="-128"/>
              </a:rPr>
              <a:t>amet</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conse</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ctetur</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adipis</a:t>
            </a:r>
            <a:r>
              <a:rPr lang="en-US" sz="1200" dirty="0">
                <a:solidFill>
                  <a:schemeClr val="bg1">
                    <a:lumMod val="65000"/>
                  </a:schemeClr>
                </a:solidFill>
                <a:ea typeface="Adobe Fan Heiti Std B" panose="020B0700000000000000" pitchFamily="34" charset="-128"/>
              </a:rPr>
              <a:t>.</a:t>
            </a:r>
            <a:endParaRPr lang="en-US" sz="1200" dirty="0">
              <a:solidFill>
                <a:schemeClr val="bg1">
                  <a:lumMod val="65000"/>
                </a:schemeClr>
              </a:solidFill>
            </a:endParaRPr>
          </a:p>
        </p:txBody>
      </p:sp>
      <p:sp>
        <p:nvSpPr>
          <p:cNvPr id="202" name="TextBox 201"/>
          <p:cNvSpPr txBox="1"/>
          <p:nvPr/>
        </p:nvSpPr>
        <p:spPr>
          <a:xfrm>
            <a:off x="7928563" y="4885608"/>
            <a:ext cx="1682768" cy="400110"/>
          </a:xfrm>
          <a:prstGeom prst="rect">
            <a:avLst/>
          </a:prstGeom>
          <a:noFill/>
        </p:spPr>
        <p:txBody>
          <a:bodyPr wrap="none" rtlCol="0">
            <a:spAutoFit/>
          </a:bodyPr>
          <a:lstStyle/>
          <a:p>
            <a:r>
              <a:rPr lang="en-US" sz="2000" b="1" dirty="0">
                <a:solidFill>
                  <a:schemeClr val="bg1">
                    <a:lumMod val="50000"/>
                  </a:schemeClr>
                </a:solidFill>
                <a:ea typeface="Adobe Fan Heiti Std B" panose="020B0700000000000000" pitchFamily="34" charset="-128"/>
              </a:rPr>
              <a:t>Subtitle Three</a:t>
            </a:r>
          </a:p>
        </p:txBody>
      </p:sp>
      <p:sp>
        <p:nvSpPr>
          <p:cNvPr id="203" name="Oval 202"/>
          <p:cNvSpPr/>
          <p:nvPr/>
        </p:nvSpPr>
        <p:spPr>
          <a:xfrm>
            <a:off x="7332255" y="3678700"/>
            <a:ext cx="633248" cy="63324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endParaRPr>
          </a:p>
        </p:txBody>
      </p:sp>
      <p:grpSp>
        <p:nvGrpSpPr>
          <p:cNvPr id="204" name="Group 203"/>
          <p:cNvGrpSpPr>
            <a:grpSpLocks noChangeAspect="1"/>
          </p:cNvGrpSpPr>
          <p:nvPr/>
        </p:nvGrpSpPr>
        <p:grpSpPr bwMode="auto">
          <a:xfrm>
            <a:off x="7483779" y="3785624"/>
            <a:ext cx="330200" cy="431800"/>
            <a:chOff x="2375" y="3676"/>
            <a:chExt cx="208" cy="272"/>
          </a:xfrm>
          <a:solidFill>
            <a:schemeClr val="bg1"/>
          </a:solidFill>
        </p:grpSpPr>
        <p:sp>
          <p:nvSpPr>
            <p:cNvPr id="205" name="Freeform 43"/>
            <p:cNvSpPr>
              <a:spLocks/>
            </p:cNvSpPr>
            <p:nvPr/>
          </p:nvSpPr>
          <p:spPr bwMode="auto">
            <a:xfrm>
              <a:off x="2375" y="3798"/>
              <a:ext cx="99" cy="131"/>
            </a:xfrm>
            <a:custGeom>
              <a:avLst/>
              <a:gdLst>
                <a:gd name="T0" fmla="*/ 801 w 1194"/>
                <a:gd name="T1" fmla="*/ 0 h 1577"/>
                <a:gd name="T2" fmla="*/ 1194 w 1194"/>
                <a:gd name="T3" fmla="*/ 705 h 1577"/>
                <a:gd name="T4" fmla="*/ 577 w 1194"/>
                <a:gd name="T5" fmla="*/ 705 h 1577"/>
                <a:gd name="T6" fmla="*/ 493 w 1194"/>
                <a:gd name="T7" fmla="*/ 789 h 1577"/>
                <a:gd name="T8" fmla="*/ 493 w 1194"/>
                <a:gd name="T9" fmla="*/ 1577 h 1577"/>
                <a:gd name="T10" fmla="*/ 204 w 1194"/>
                <a:gd name="T11" fmla="*/ 1577 h 1577"/>
                <a:gd name="T12" fmla="*/ 172 w 1194"/>
                <a:gd name="T13" fmla="*/ 1575 h 1577"/>
                <a:gd name="T14" fmla="*/ 143 w 1194"/>
                <a:gd name="T15" fmla="*/ 1568 h 1577"/>
                <a:gd name="T16" fmla="*/ 114 w 1194"/>
                <a:gd name="T17" fmla="*/ 1557 h 1577"/>
                <a:gd name="T18" fmla="*/ 87 w 1194"/>
                <a:gd name="T19" fmla="*/ 1542 h 1577"/>
                <a:gd name="T20" fmla="*/ 62 w 1194"/>
                <a:gd name="T21" fmla="*/ 1522 h 1577"/>
                <a:gd name="T22" fmla="*/ 41 w 1194"/>
                <a:gd name="T23" fmla="*/ 1499 h 1577"/>
                <a:gd name="T24" fmla="*/ 24 w 1194"/>
                <a:gd name="T25" fmla="*/ 1473 h 1577"/>
                <a:gd name="T26" fmla="*/ 12 w 1194"/>
                <a:gd name="T27" fmla="*/ 1444 h 1577"/>
                <a:gd name="T28" fmla="*/ 3 w 1194"/>
                <a:gd name="T29" fmla="*/ 1415 h 1577"/>
                <a:gd name="T30" fmla="*/ 0 w 1194"/>
                <a:gd name="T31" fmla="*/ 1385 h 1577"/>
                <a:gd name="T32" fmla="*/ 0 w 1194"/>
                <a:gd name="T33" fmla="*/ 1354 h 1577"/>
                <a:gd name="T34" fmla="*/ 6 w 1194"/>
                <a:gd name="T35" fmla="*/ 1323 h 1577"/>
                <a:gd name="T36" fmla="*/ 352 w 1194"/>
                <a:gd name="T37" fmla="*/ 205 h 1577"/>
                <a:gd name="T38" fmla="*/ 363 w 1194"/>
                <a:gd name="T39" fmla="*/ 175 h 1577"/>
                <a:gd name="T40" fmla="*/ 379 w 1194"/>
                <a:gd name="T41" fmla="*/ 147 h 1577"/>
                <a:gd name="T42" fmla="*/ 399 w 1194"/>
                <a:gd name="T43" fmla="*/ 122 h 1577"/>
                <a:gd name="T44" fmla="*/ 422 w 1194"/>
                <a:gd name="T45" fmla="*/ 100 h 1577"/>
                <a:gd name="T46" fmla="*/ 448 w 1194"/>
                <a:gd name="T47" fmla="*/ 82 h 1577"/>
                <a:gd name="T48" fmla="*/ 478 w 1194"/>
                <a:gd name="T49" fmla="*/ 68 h 1577"/>
                <a:gd name="T50" fmla="*/ 510 w 1194"/>
                <a:gd name="T51" fmla="*/ 59 h 1577"/>
                <a:gd name="T52" fmla="*/ 801 w 1194"/>
                <a:gd name="T53" fmla="*/ 0 h 1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94" h="1577">
                  <a:moveTo>
                    <a:pt x="801" y="0"/>
                  </a:moveTo>
                  <a:lnTo>
                    <a:pt x="1194" y="705"/>
                  </a:lnTo>
                  <a:lnTo>
                    <a:pt x="577" y="705"/>
                  </a:lnTo>
                  <a:lnTo>
                    <a:pt x="493" y="789"/>
                  </a:lnTo>
                  <a:lnTo>
                    <a:pt x="493" y="1577"/>
                  </a:lnTo>
                  <a:lnTo>
                    <a:pt x="204" y="1577"/>
                  </a:lnTo>
                  <a:lnTo>
                    <a:pt x="172" y="1575"/>
                  </a:lnTo>
                  <a:lnTo>
                    <a:pt x="143" y="1568"/>
                  </a:lnTo>
                  <a:lnTo>
                    <a:pt x="114" y="1557"/>
                  </a:lnTo>
                  <a:lnTo>
                    <a:pt x="87" y="1542"/>
                  </a:lnTo>
                  <a:lnTo>
                    <a:pt x="62" y="1522"/>
                  </a:lnTo>
                  <a:lnTo>
                    <a:pt x="41" y="1499"/>
                  </a:lnTo>
                  <a:lnTo>
                    <a:pt x="24" y="1473"/>
                  </a:lnTo>
                  <a:lnTo>
                    <a:pt x="12" y="1444"/>
                  </a:lnTo>
                  <a:lnTo>
                    <a:pt x="3" y="1415"/>
                  </a:lnTo>
                  <a:lnTo>
                    <a:pt x="0" y="1385"/>
                  </a:lnTo>
                  <a:lnTo>
                    <a:pt x="0" y="1354"/>
                  </a:lnTo>
                  <a:lnTo>
                    <a:pt x="6" y="1323"/>
                  </a:lnTo>
                  <a:lnTo>
                    <a:pt x="352" y="205"/>
                  </a:lnTo>
                  <a:lnTo>
                    <a:pt x="363" y="175"/>
                  </a:lnTo>
                  <a:lnTo>
                    <a:pt x="379" y="147"/>
                  </a:lnTo>
                  <a:lnTo>
                    <a:pt x="399" y="122"/>
                  </a:lnTo>
                  <a:lnTo>
                    <a:pt x="422" y="100"/>
                  </a:lnTo>
                  <a:lnTo>
                    <a:pt x="448" y="82"/>
                  </a:lnTo>
                  <a:lnTo>
                    <a:pt x="478" y="68"/>
                  </a:lnTo>
                  <a:lnTo>
                    <a:pt x="510" y="59"/>
                  </a:lnTo>
                  <a:lnTo>
                    <a:pt x="80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lumMod val="50000"/>
                    <a:lumOff val="50000"/>
                  </a:schemeClr>
                </a:solidFill>
              </a:endParaRPr>
            </a:p>
          </p:txBody>
        </p:sp>
        <p:sp>
          <p:nvSpPr>
            <p:cNvPr id="206" name="Freeform 44"/>
            <p:cNvSpPr>
              <a:spLocks/>
            </p:cNvSpPr>
            <p:nvPr/>
          </p:nvSpPr>
          <p:spPr bwMode="auto">
            <a:xfrm>
              <a:off x="2484" y="3798"/>
              <a:ext cx="99" cy="131"/>
            </a:xfrm>
            <a:custGeom>
              <a:avLst/>
              <a:gdLst>
                <a:gd name="T0" fmla="*/ 392 w 1195"/>
                <a:gd name="T1" fmla="*/ 0 h 1573"/>
                <a:gd name="T2" fmla="*/ 682 w 1195"/>
                <a:gd name="T3" fmla="*/ 55 h 1573"/>
                <a:gd name="T4" fmla="*/ 715 w 1195"/>
                <a:gd name="T5" fmla="*/ 63 h 1573"/>
                <a:gd name="T6" fmla="*/ 744 w 1195"/>
                <a:gd name="T7" fmla="*/ 77 h 1573"/>
                <a:gd name="T8" fmla="*/ 772 w 1195"/>
                <a:gd name="T9" fmla="*/ 95 h 1573"/>
                <a:gd name="T10" fmla="*/ 795 w 1195"/>
                <a:gd name="T11" fmla="*/ 117 h 1573"/>
                <a:gd name="T12" fmla="*/ 815 w 1195"/>
                <a:gd name="T13" fmla="*/ 142 h 1573"/>
                <a:gd name="T14" fmla="*/ 831 w 1195"/>
                <a:gd name="T15" fmla="*/ 171 h 1573"/>
                <a:gd name="T16" fmla="*/ 843 w 1195"/>
                <a:gd name="T17" fmla="*/ 201 h 1573"/>
                <a:gd name="T18" fmla="*/ 1187 w 1195"/>
                <a:gd name="T19" fmla="*/ 1319 h 1573"/>
                <a:gd name="T20" fmla="*/ 1194 w 1195"/>
                <a:gd name="T21" fmla="*/ 1350 h 1573"/>
                <a:gd name="T22" fmla="*/ 1195 w 1195"/>
                <a:gd name="T23" fmla="*/ 1381 h 1573"/>
                <a:gd name="T24" fmla="*/ 1191 w 1195"/>
                <a:gd name="T25" fmla="*/ 1411 h 1573"/>
                <a:gd name="T26" fmla="*/ 1182 w 1195"/>
                <a:gd name="T27" fmla="*/ 1440 h 1573"/>
                <a:gd name="T28" fmla="*/ 1169 w 1195"/>
                <a:gd name="T29" fmla="*/ 1469 h 1573"/>
                <a:gd name="T30" fmla="*/ 1152 w 1195"/>
                <a:gd name="T31" fmla="*/ 1495 h 1573"/>
                <a:gd name="T32" fmla="*/ 1131 w 1195"/>
                <a:gd name="T33" fmla="*/ 1518 h 1573"/>
                <a:gd name="T34" fmla="*/ 1107 w 1195"/>
                <a:gd name="T35" fmla="*/ 1538 h 1573"/>
                <a:gd name="T36" fmla="*/ 1081 w 1195"/>
                <a:gd name="T37" fmla="*/ 1553 h 1573"/>
                <a:gd name="T38" fmla="*/ 1052 w 1195"/>
                <a:gd name="T39" fmla="*/ 1564 h 1573"/>
                <a:gd name="T40" fmla="*/ 1021 w 1195"/>
                <a:gd name="T41" fmla="*/ 1571 h 1573"/>
                <a:gd name="T42" fmla="*/ 991 w 1195"/>
                <a:gd name="T43" fmla="*/ 1573 h 1573"/>
                <a:gd name="T44" fmla="*/ 747 w 1195"/>
                <a:gd name="T45" fmla="*/ 1573 h 1573"/>
                <a:gd name="T46" fmla="*/ 747 w 1195"/>
                <a:gd name="T47" fmla="*/ 785 h 1573"/>
                <a:gd name="T48" fmla="*/ 664 w 1195"/>
                <a:gd name="T49" fmla="*/ 701 h 1573"/>
                <a:gd name="T50" fmla="*/ 0 w 1195"/>
                <a:gd name="T51" fmla="*/ 701 h 1573"/>
                <a:gd name="T52" fmla="*/ 392 w 1195"/>
                <a:gd name="T53" fmla="*/ 0 h 15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95" h="1573">
                  <a:moveTo>
                    <a:pt x="392" y="0"/>
                  </a:moveTo>
                  <a:lnTo>
                    <a:pt x="682" y="55"/>
                  </a:lnTo>
                  <a:lnTo>
                    <a:pt x="715" y="63"/>
                  </a:lnTo>
                  <a:lnTo>
                    <a:pt x="744" y="77"/>
                  </a:lnTo>
                  <a:lnTo>
                    <a:pt x="772" y="95"/>
                  </a:lnTo>
                  <a:lnTo>
                    <a:pt x="795" y="117"/>
                  </a:lnTo>
                  <a:lnTo>
                    <a:pt x="815" y="142"/>
                  </a:lnTo>
                  <a:lnTo>
                    <a:pt x="831" y="171"/>
                  </a:lnTo>
                  <a:lnTo>
                    <a:pt x="843" y="201"/>
                  </a:lnTo>
                  <a:lnTo>
                    <a:pt x="1187" y="1319"/>
                  </a:lnTo>
                  <a:lnTo>
                    <a:pt x="1194" y="1350"/>
                  </a:lnTo>
                  <a:lnTo>
                    <a:pt x="1195" y="1381"/>
                  </a:lnTo>
                  <a:lnTo>
                    <a:pt x="1191" y="1411"/>
                  </a:lnTo>
                  <a:lnTo>
                    <a:pt x="1182" y="1440"/>
                  </a:lnTo>
                  <a:lnTo>
                    <a:pt x="1169" y="1469"/>
                  </a:lnTo>
                  <a:lnTo>
                    <a:pt x="1152" y="1495"/>
                  </a:lnTo>
                  <a:lnTo>
                    <a:pt x="1131" y="1518"/>
                  </a:lnTo>
                  <a:lnTo>
                    <a:pt x="1107" y="1538"/>
                  </a:lnTo>
                  <a:lnTo>
                    <a:pt x="1081" y="1553"/>
                  </a:lnTo>
                  <a:lnTo>
                    <a:pt x="1052" y="1564"/>
                  </a:lnTo>
                  <a:lnTo>
                    <a:pt x="1021" y="1571"/>
                  </a:lnTo>
                  <a:lnTo>
                    <a:pt x="991" y="1573"/>
                  </a:lnTo>
                  <a:lnTo>
                    <a:pt x="747" y="1573"/>
                  </a:lnTo>
                  <a:lnTo>
                    <a:pt x="747" y="785"/>
                  </a:lnTo>
                  <a:lnTo>
                    <a:pt x="664" y="701"/>
                  </a:lnTo>
                  <a:lnTo>
                    <a:pt x="0" y="701"/>
                  </a:lnTo>
                  <a:lnTo>
                    <a:pt x="39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lumMod val="50000"/>
                    <a:lumOff val="50000"/>
                  </a:schemeClr>
                </a:solidFill>
              </a:endParaRPr>
            </a:p>
          </p:txBody>
        </p:sp>
        <p:sp>
          <p:nvSpPr>
            <p:cNvPr id="207" name="Freeform 45"/>
            <p:cNvSpPr>
              <a:spLocks/>
            </p:cNvSpPr>
            <p:nvPr/>
          </p:nvSpPr>
          <p:spPr bwMode="auto">
            <a:xfrm>
              <a:off x="2428" y="3870"/>
              <a:ext cx="104" cy="59"/>
            </a:xfrm>
            <a:custGeom>
              <a:avLst/>
              <a:gdLst>
                <a:gd name="T0" fmla="*/ 24 w 1244"/>
                <a:gd name="T1" fmla="*/ 0 h 705"/>
                <a:gd name="T2" fmla="*/ 1244 w 1244"/>
                <a:gd name="T3" fmla="*/ 0 h 705"/>
                <a:gd name="T4" fmla="*/ 1244 w 1244"/>
                <a:gd name="T5" fmla="*/ 704 h 705"/>
                <a:gd name="T6" fmla="*/ 1221 w 1244"/>
                <a:gd name="T7" fmla="*/ 704 h 705"/>
                <a:gd name="T8" fmla="*/ 1221 w 1244"/>
                <a:gd name="T9" fmla="*/ 705 h 705"/>
                <a:gd name="T10" fmla="*/ 0 w 1244"/>
                <a:gd name="T11" fmla="*/ 705 h 705"/>
                <a:gd name="T12" fmla="*/ 0 w 1244"/>
                <a:gd name="T13" fmla="*/ 704 h 705"/>
                <a:gd name="T14" fmla="*/ 24 w 1244"/>
                <a:gd name="T15" fmla="*/ 704 h 705"/>
                <a:gd name="T16" fmla="*/ 24 w 1244"/>
                <a:gd name="T17" fmla="*/ 0 h 7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44" h="705">
                  <a:moveTo>
                    <a:pt x="24" y="0"/>
                  </a:moveTo>
                  <a:lnTo>
                    <a:pt x="1244" y="0"/>
                  </a:lnTo>
                  <a:lnTo>
                    <a:pt x="1244" y="704"/>
                  </a:lnTo>
                  <a:lnTo>
                    <a:pt x="1221" y="704"/>
                  </a:lnTo>
                  <a:lnTo>
                    <a:pt x="1221" y="705"/>
                  </a:lnTo>
                  <a:lnTo>
                    <a:pt x="0" y="705"/>
                  </a:lnTo>
                  <a:lnTo>
                    <a:pt x="0" y="704"/>
                  </a:lnTo>
                  <a:lnTo>
                    <a:pt x="24" y="704"/>
                  </a:lnTo>
                  <a:lnTo>
                    <a:pt x="2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lumMod val="50000"/>
                    <a:lumOff val="50000"/>
                  </a:schemeClr>
                </a:solidFill>
              </a:endParaRPr>
            </a:p>
          </p:txBody>
        </p:sp>
        <p:sp>
          <p:nvSpPr>
            <p:cNvPr id="208" name="Rectangle 46"/>
            <p:cNvSpPr>
              <a:spLocks noChangeArrowheads="1"/>
            </p:cNvSpPr>
            <p:nvPr/>
          </p:nvSpPr>
          <p:spPr bwMode="auto">
            <a:xfrm>
              <a:off x="2402" y="3935"/>
              <a:ext cx="154" cy="13"/>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solidFill>
                  <a:schemeClr val="tx1">
                    <a:lumMod val="50000"/>
                    <a:lumOff val="50000"/>
                  </a:schemeClr>
                </a:solidFill>
              </a:endParaRPr>
            </a:p>
          </p:txBody>
        </p:sp>
        <p:sp>
          <p:nvSpPr>
            <p:cNvPr id="209" name="Freeform 47"/>
            <p:cNvSpPr>
              <a:spLocks noEditPoints="1"/>
            </p:cNvSpPr>
            <p:nvPr/>
          </p:nvSpPr>
          <p:spPr bwMode="auto">
            <a:xfrm>
              <a:off x="2422" y="3676"/>
              <a:ext cx="113" cy="133"/>
            </a:xfrm>
            <a:custGeom>
              <a:avLst/>
              <a:gdLst>
                <a:gd name="T0" fmla="*/ 236 w 1346"/>
                <a:gd name="T1" fmla="*/ 846 h 1604"/>
                <a:gd name="T2" fmla="*/ 104 w 1346"/>
                <a:gd name="T3" fmla="*/ 850 h 1604"/>
                <a:gd name="T4" fmla="*/ 86 w 1346"/>
                <a:gd name="T5" fmla="*/ 882 h 1604"/>
                <a:gd name="T6" fmla="*/ 104 w 1346"/>
                <a:gd name="T7" fmla="*/ 950 h 1604"/>
                <a:gd name="T8" fmla="*/ 130 w 1346"/>
                <a:gd name="T9" fmla="*/ 1009 h 1604"/>
                <a:gd name="T10" fmla="*/ 159 w 1346"/>
                <a:gd name="T11" fmla="*/ 1045 h 1604"/>
                <a:gd name="T12" fmla="*/ 238 w 1346"/>
                <a:gd name="T13" fmla="*/ 1231 h 1604"/>
                <a:gd name="T14" fmla="*/ 388 w 1346"/>
                <a:gd name="T15" fmla="*/ 1409 h 1604"/>
                <a:gd name="T16" fmla="*/ 576 w 1346"/>
                <a:gd name="T17" fmla="*/ 1507 h 1604"/>
                <a:gd name="T18" fmla="*/ 778 w 1346"/>
                <a:gd name="T19" fmla="*/ 1506 h 1604"/>
                <a:gd name="T20" fmla="*/ 964 w 1346"/>
                <a:gd name="T21" fmla="*/ 1407 h 1604"/>
                <a:gd name="T22" fmla="*/ 1111 w 1346"/>
                <a:gd name="T23" fmla="*/ 1227 h 1604"/>
                <a:gd name="T24" fmla="*/ 1189 w 1346"/>
                <a:gd name="T25" fmla="*/ 1042 h 1604"/>
                <a:gd name="T26" fmla="*/ 1217 w 1346"/>
                <a:gd name="T27" fmla="*/ 1005 h 1604"/>
                <a:gd name="T28" fmla="*/ 1243 w 1346"/>
                <a:gd name="T29" fmla="*/ 946 h 1604"/>
                <a:gd name="T30" fmla="*/ 1261 w 1346"/>
                <a:gd name="T31" fmla="*/ 878 h 1604"/>
                <a:gd name="T32" fmla="*/ 1243 w 1346"/>
                <a:gd name="T33" fmla="*/ 846 h 1604"/>
                <a:gd name="T34" fmla="*/ 1101 w 1346"/>
                <a:gd name="T35" fmla="*/ 857 h 1604"/>
                <a:gd name="T36" fmla="*/ 1081 w 1346"/>
                <a:gd name="T37" fmla="*/ 851 h 1604"/>
                <a:gd name="T38" fmla="*/ 962 w 1346"/>
                <a:gd name="T39" fmla="*/ 761 h 1604"/>
                <a:gd name="T40" fmla="*/ 777 w 1346"/>
                <a:gd name="T41" fmla="*/ 764 h 1604"/>
                <a:gd name="T42" fmla="*/ 585 w 1346"/>
                <a:gd name="T43" fmla="*/ 742 h 1604"/>
                <a:gd name="T44" fmla="*/ 418 w 1346"/>
                <a:gd name="T45" fmla="*/ 712 h 1604"/>
                <a:gd name="T46" fmla="*/ 313 w 1346"/>
                <a:gd name="T47" fmla="*/ 689 h 1604"/>
                <a:gd name="T48" fmla="*/ 796 w 1346"/>
                <a:gd name="T49" fmla="*/ 6 h 1604"/>
                <a:gd name="T50" fmla="*/ 994 w 1346"/>
                <a:gd name="T51" fmla="*/ 58 h 1604"/>
                <a:gd name="T52" fmla="*/ 1132 w 1346"/>
                <a:gd name="T53" fmla="*/ 153 h 1604"/>
                <a:gd name="T54" fmla="*/ 1221 w 1346"/>
                <a:gd name="T55" fmla="*/ 281 h 1604"/>
                <a:gd name="T56" fmla="*/ 1272 w 1346"/>
                <a:gd name="T57" fmla="*/ 434 h 1604"/>
                <a:gd name="T58" fmla="*/ 1295 w 1346"/>
                <a:gd name="T59" fmla="*/ 601 h 1604"/>
                <a:gd name="T60" fmla="*/ 1301 w 1346"/>
                <a:gd name="T61" fmla="*/ 775 h 1604"/>
                <a:gd name="T62" fmla="*/ 1339 w 1346"/>
                <a:gd name="T63" fmla="*/ 839 h 1604"/>
                <a:gd name="T64" fmla="*/ 1338 w 1346"/>
                <a:gd name="T65" fmla="*/ 941 h 1604"/>
                <a:gd name="T66" fmla="*/ 1302 w 1346"/>
                <a:gd name="T67" fmla="*/ 1025 h 1604"/>
                <a:gd name="T68" fmla="*/ 1241 w 1346"/>
                <a:gd name="T69" fmla="*/ 1152 h 1604"/>
                <a:gd name="T70" fmla="*/ 1116 w 1346"/>
                <a:gd name="T71" fmla="*/ 1373 h 1604"/>
                <a:gd name="T72" fmla="*/ 940 w 1346"/>
                <a:gd name="T73" fmla="*/ 1528 h 1604"/>
                <a:gd name="T74" fmla="*/ 733 w 1346"/>
                <a:gd name="T75" fmla="*/ 1601 h 1604"/>
                <a:gd name="T76" fmla="*/ 516 w 1346"/>
                <a:gd name="T77" fmla="*/ 1577 h 1604"/>
                <a:gd name="T78" fmla="*/ 320 w 1346"/>
                <a:gd name="T79" fmla="*/ 1462 h 1604"/>
                <a:gd name="T80" fmla="*/ 165 w 1346"/>
                <a:gd name="T81" fmla="*/ 1274 h 1604"/>
                <a:gd name="T82" fmla="*/ 71 w 1346"/>
                <a:gd name="T83" fmla="*/ 1076 h 1604"/>
                <a:gd name="T84" fmla="*/ 26 w 1346"/>
                <a:gd name="T85" fmla="*/ 985 h 1604"/>
                <a:gd name="T86" fmla="*/ 0 w 1346"/>
                <a:gd name="T87" fmla="*/ 892 h 1604"/>
                <a:gd name="T88" fmla="*/ 29 w 1346"/>
                <a:gd name="T89" fmla="*/ 802 h 1604"/>
                <a:gd name="T90" fmla="*/ 45 w 1346"/>
                <a:gd name="T91" fmla="*/ 689 h 1604"/>
                <a:gd name="T92" fmla="*/ 57 w 1346"/>
                <a:gd name="T93" fmla="*/ 513 h 1604"/>
                <a:gd name="T94" fmla="*/ 92 w 1346"/>
                <a:gd name="T95" fmla="*/ 351 h 1604"/>
                <a:gd name="T96" fmla="*/ 161 w 1346"/>
                <a:gd name="T97" fmla="*/ 211 h 1604"/>
                <a:gd name="T98" fmla="*/ 273 w 1346"/>
                <a:gd name="T99" fmla="*/ 100 h 1604"/>
                <a:gd name="T100" fmla="*/ 440 w 1346"/>
                <a:gd name="T101" fmla="*/ 27 h 1604"/>
                <a:gd name="T102" fmla="*/ 673 w 1346"/>
                <a:gd name="T103" fmla="*/ 0 h 16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46" h="1604">
                  <a:moveTo>
                    <a:pt x="313" y="689"/>
                  </a:moveTo>
                  <a:lnTo>
                    <a:pt x="250" y="835"/>
                  </a:lnTo>
                  <a:lnTo>
                    <a:pt x="243" y="842"/>
                  </a:lnTo>
                  <a:lnTo>
                    <a:pt x="236" y="846"/>
                  </a:lnTo>
                  <a:lnTo>
                    <a:pt x="226" y="847"/>
                  </a:lnTo>
                  <a:lnTo>
                    <a:pt x="125" y="832"/>
                  </a:lnTo>
                  <a:lnTo>
                    <a:pt x="116" y="843"/>
                  </a:lnTo>
                  <a:lnTo>
                    <a:pt x="104" y="850"/>
                  </a:lnTo>
                  <a:lnTo>
                    <a:pt x="102" y="851"/>
                  </a:lnTo>
                  <a:lnTo>
                    <a:pt x="94" y="858"/>
                  </a:lnTo>
                  <a:lnTo>
                    <a:pt x="89" y="868"/>
                  </a:lnTo>
                  <a:lnTo>
                    <a:pt x="86" y="882"/>
                  </a:lnTo>
                  <a:lnTo>
                    <a:pt x="87" y="899"/>
                  </a:lnTo>
                  <a:lnTo>
                    <a:pt x="90" y="916"/>
                  </a:lnTo>
                  <a:lnTo>
                    <a:pt x="97" y="934"/>
                  </a:lnTo>
                  <a:lnTo>
                    <a:pt x="104" y="950"/>
                  </a:lnTo>
                  <a:lnTo>
                    <a:pt x="111" y="967"/>
                  </a:lnTo>
                  <a:lnTo>
                    <a:pt x="116" y="979"/>
                  </a:lnTo>
                  <a:lnTo>
                    <a:pt x="123" y="994"/>
                  </a:lnTo>
                  <a:lnTo>
                    <a:pt x="130" y="1009"/>
                  </a:lnTo>
                  <a:lnTo>
                    <a:pt x="136" y="1021"/>
                  </a:lnTo>
                  <a:lnTo>
                    <a:pt x="143" y="1030"/>
                  </a:lnTo>
                  <a:lnTo>
                    <a:pt x="151" y="1037"/>
                  </a:lnTo>
                  <a:lnTo>
                    <a:pt x="159" y="1045"/>
                  </a:lnTo>
                  <a:lnTo>
                    <a:pt x="163" y="1056"/>
                  </a:lnTo>
                  <a:lnTo>
                    <a:pt x="184" y="1118"/>
                  </a:lnTo>
                  <a:lnTo>
                    <a:pt x="209" y="1175"/>
                  </a:lnTo>
                  <a:lnTo>
                    <a:pt x="238" y="1231"/>
                  </a:lnTo>
                  <a:lnTo>
                    <a:pt x="271" y="1282"/>
                  </a:lnTo>
                  <a:lnTo>
                    <a:pt x="307" y="1329"/>
                  </a:lnTo>
                  <a:lnTo>
                    <a:pt x="346" y="1371"/>
                  </a:lnTo>
                  <a:lnTo>
                    <a:pt x="388" y="1409"/>
                  </a:lnTo>
                  <a:lnTo>
                    <a:pt x="433" y="1442"/>
                  </a:lnTo>
                  <a:lnTo>
                    <a:pt x="478" y="1469"/>
                  </a:lnTo>
                  <a:lnTo>
                    <a:pt x="527" y="1491"/>
                  </a:lnTo>
                  <a:lnTo>
                    <a:pt x="576" y="1507"/>
                  </a:lnTo>
                  <a:lnTo>
                    <a:pt x="626" y="1517"/>
                  </a:lnTo>
                  <a:lnTo>
                    <a:pt x="678" y="1520"/>
                  </a:lnTo>
                  <a:lnTo>
                    <a:pt x="729" y="1517"/>
                  </a:lnTo>
                  <a:lnTo>
                    <a:pt x="778" y="1506"/>
                  </a:lnTo>
                  <a:lnTo>
                    <a:pt x="827" y="1490"/>
                  </a:lnTo>
                  <a:lnTo>
                    <a:pt x="875" y="1467"/>
                  </a:lnTo>
                  <a:lnTo>
                    <a:pt x="921" y="1440"/>
                  </a:lnTo>
                  <a:lnTo>
                    <a:pt x="964" y="1407"/>
                  </a:lnTo>
                  <a:lnTo>
                    <a:pt x="1006" y="1369"/>
                  </a:lnTo>
                  <a:lnTo>
                    <a:pt x="1044" y="1326"/>
                  </a:lnTo>
                  <a:lnTo>
                    <a:pt x="1080" y="1279"/>
                  </a:lnTo>
                  <a:lnTo>
                    <a:pt x="1111" y="1227"/>
                  </a:lnTo>
                  <a:lnTo>
                    <a:pt x="1140" y="1173"/>
                  </a:lnTo>
                  <a:lnTo>
                    <a:pt x="1164" y="1114"/>
                  </a:lnTo>
                  <a:lnTo>
                    <a:pt x="1184" y="1052"/>
                  </a:lnTo>
                  <a:lnTo>
                    <a:pt x="1189" y="1042"/>
                  </a:lnTo>
                  <a:lnTo>
                    <a:pt x="1196" y="1033"/>
                  </a:lnTo>
                  <a:lnTo>
                    <a:pt x="1204" y="1026"/>
                  </a:lnTo>
                  <a:lnTo>
                    <a:pt x="1211" y="1018"/>
                  </a:lnTo>
                  <a:lnTo>
                    <a:pt x="1217" y="1005"/>
                  </a:lnTo>
                  <a:lnTo>
                    <a:pt x="1224" y="991"/>
                  </a:lnTo>
                  <a:lnTo>
                    <a:pt x="1230" y="976"/>
                  </a:lnTo>
                  <a:lnTo>
                    <a:pt x="1235" y="964"/>
                  </a:lnTo>
                  <a:lnTo>
                    <a:pt x="1243" y="946"/>
                  </a:lnTo>
                  <a:lnTo>
                    <a:pt x="1249" y="931"/>
                  </a:lnTo>
                  <a:lnTo>
                    <a:pt x="1256" y="912"/>
                  </a:lnTo>
                  <a:lnTo>
                    <a:pt x="1261" y="894"/>
                  </a:lnTo>
                  <a:lnTo>
                    <a:pt x="1261" y="878"/>
                  </a:lnTo>
                  <a:lnTo>
                    <a:pt x="1257" y="864"/>
                  </a:lnTo>
                  <a:lnTo>
                    <a:pt x="1252" y="854"/>
                  </a:lnTo>
                  <a:lnTo>
                    <a:pt x="1245" y="847"/>
                  </a:lnTo>
                  <a:lnTo>
                    <a:pt x="1243" y="846"/>
                  </a:lnTo>
                  <a:lnTo>
                    <a:pt x="1233" y="841"/>
                  </a:lnTo>
                  <a:lnTo>
                    <a:pt x="1225" y="834"/>
                  </a:lnTo>
                  <a:lnTo>
                    <a:pt x="1218" y="823"/>
                  </a:lnTo>
                  <a:lnTo>
                    <a:pt x="1101" y="857"/>
                  </a:lnTo>
                  <a:lnTo>
                    <a:pt x="1099" y="857"/>
                  </a:lnTo>
                  <a:lnTo>
                    <a:pt x="1096" y="857"/>
                  </a:lnTo>
                  <a:lnTo>
                    <a:pt x="1087" y="856"/>
                  </a:lnTo>
                  <a:lnTo>
                    <a:pt x="1081" y="851"/>
                  </a:lnTo>
                  <a:lnTo>
                    <a:pt x="1075" y="844"/>
                  </a:lnTo>
                  <a:lnTo>
                    <a:pt x="1035" y="748"/>
                  </a:lnTo>
                  <a:lnTo>
                    <a:pt x="1001" y="755"/>
                  </a:lnTo>
                  <a:lnTo>
                    <a:pt x="962" y="761"/>
                  </a:lnTo>
                  <a:lnTo>
                    <a:pt x="919" y="766"/>
                  </a:lnTo>
                  <a:lnTo>
                    <a:pt x="871" y="767"/>
                  </a:lnTo>
                  <a:lnTo>
                    <a:pt x="825" y="766"/>
                  </a:lnTo>
                  <a:lnTo>
                    <a:pt x="777" y="764"/>
                  </a:lnTo>
                  <a:lnTo>
                    <a:pt x="729" y="759"/>
                  </a:lnTo>
                  <a:lnTo>
                    <a:pt x="680" y="754"/>
                  </a:lnTo>
                  <a:lnTo>
                    <a:pt x="631" y="748"/>
                  </a:lnTo>
                  <a:lnTo>
                    <a:pt x="585" y="742"/>
                  </a:lnTo>
                  <a:lnTo>
                    <a:pt x="539" y="734"/>
                  </a:lnTo>
                  <a:lnTo>
                    <a:pt x="496" y="727"/>
                  </a:lnTo>
                  <a:lnTo>
                    <a:pt x="455" y="720"/>
                  </a:lnTo>
                  <a:lnTo>
                    <a:pt x="418" y="712"/>
                  </a:lnTo>
                  <a:lnTo>
                    <a:pt x="384" y="705"/>
                  </a:lnTo>
                  <a:lnTo>
                    <a:pt x="355" y="699"/>
                  </a:lnTo>
                  <a:lnTo>
                    <a:pt x="331" y="693"/>
                  </a:lnTo>
                  <a:lnTo>
                    <a:pt x="313" y="689"/>
                  </a:lnTo>
                  <a:close/>
                  <a:moveTo>
                    <a:pt x="673" y="0"/>
                  </a:moveTo>
                  <a:lnTo>
                    <a:pt x="673" y="0"/>
                  </a:lnTo>
                  <a:lnTo>
                    <a:pt x="737" y="2"/>
                  </a:lnTo>
                  <a:lnTo>
                    <a:pt x="796" y="6"/>
                  </a:lnTo>
                  <a:lnTo>
                    <a:pt x="852" y="15"/>
                  </a:lnTo>
                  <a:lnTo>
                    <a:pt x="903" y="26"/>
                  </a:lnTo>
                  <a:lnTo>
                    <a:pt x="951" y="41"/>
                  </a:lnTo>
                  <a:lnTo>
                    <a:pt x="994" y="58"/>
                  </a:lnTo>
                  <a:lnTo>
                    <a:pt x="1033" y="78"/>
                  </a:lnTo>
                  <a:lnTo>
                    <a:pt x="1069" y="101"/>
                  </a:lnTo>
                  <a:lnTo>
                    <a:pt x="1102" y="126"/>
                  </a:lnTo>
                  <a:lnTo>
                    <a:pt x="1132" y="153"/>
                  </a:lnTo>
                  <a:lnTo>
                    <a:pt x="1158" y="182"/>
                  </a:lnTo>
                  <a:lnTo>
                    <a:pt x="1182" y="213"/>
                  </a:lnTo>
                  <a:lnTo>
                    <a:pt x="1202" y="246"/>
                  </a:lnTo>
                  <a:lnTo>
                    <a:pt x="1221" y="281"/>
                  </a:lnTo>
                  <a:lnTo>
                    <a:pt x="1237" y="317"/>
                  </a:lnTo>
                  <a:lnTo>
                    <a:pt x="1251" y="355"/>
                  </a:lnTo>
                  <a:lnTo>
                    <a:pt x="1263" y="394"/>
                  </a:lnTo>
                  <a:lnTo>
                    <a:pt x="1272" y="434"/>
                  </a:lnTo>
                  <a:lnTo>
                    <a:pt x="1280" y="474"/>
                  </a:lnTo>
                  <a:lnTo>
                    <a:pt x="1286" y="516"/>
                  </a:lnTo>
                  <a:lnTo>
                    <a:pt x="1291" y="558"/>
                  </a:lnTo>
                  <a:lnTo>
                    <a:pt x="1295" y="601"/>
                  </a:lnTo>
                  <a:lnTo>
                    <a:pt x="1298" y="645"/>
                  </a:lnTo>
                  <a:lnTo>
                    <a:pt x="1300" y="688"/>
                  </a:lnTo>
                  <a:lnTo>
                    <a:pt x="1301" y="732"/>
                  </a:lnTo>
                  <a:lnTo>
                    <a:pt x="1301" y="775"/>
                  </a:lnTo>
                  <a:lnTo>
                    <a:pt x="1301" y="782"/>
                  </a:lnTo>
                  <a:lnTo>
                    <a:pt x="1318" y="798"/>
                  </a:lnTo>
                  <a:lnTo>
                    <a:pt x="1330" y="817"/>
                  </a:lnTo>
                  <a:lnTo>
                    <a:pt x="1339" y="839"/>
                  </a:lnTo>
                  <a:lnTo>
                    <a:pt x="1345" y="863"/>
                  </a:lnTo>
                  <a:lnTo>
                    <a:pt x="1346" y="888"/>
                  </a:lnTo>
                  <a:lnTo>
                    <a:pt x="1344" y="914"/>
                  </a:lnTo>
                  <a:lnTo>
                    <a:pt x="1338" y="941"/>
                  </a:lnTo>
                  <a:lnTo>
                    <a:pt x="1326" y="968"/>
                  </a:lnTo>
                  <a:lnTo>
                    <a:pt x="1321" y="980"/>
                  </a:lnTo>
                  <a:lnTo>
                    <a:pt x="1314" y="995"/>
                  </a:lnTo>
                  <a:lnTo>
                    <a:pt x="1302" y="1025"/>
                  </a:lnTo>
                  <a:lnTo>
                    <a:pt x="1290" y="1050"/>
                  </a:lnTo>
                  <a:lnTo>
                    <a:pt x="1277" y="1071"/>
                  </a:lnTo>
                  <a:lnTo>
                    <a:pt x="1264" y="1088"/>
                  </a:lnTo>
                  <a:lnTo>
                    <a:pt x="1241" y="1152"/>
                  </a:lnTo>
                  <a:lnTo>
                    <a:pt x="1216" y="1213"/>
                  </a:lnTo>
                  <a:lnTo>
                    <a:pt x="1186" y="1269"/>
                  </a:lnTo>
                  <a:lnTo>
                    <a:pt x="1153" y="1324"/>
                  </a:lnTo>
                  <a:lnTo>
                    <a:pt x="1116" y="1373"/>
                  </a:lnTo>
                  <a:lnTo>
                    <a:pt x="1075" y="1419"/>
                  </a:lnTo>
                  <a:lnTo>
                    <a:pt x="1033" y="1460"/>
                  </a:lnTo>
                  <a:lnTo>
                    <a:pt x="988" y="1497"/>
                  </a:lnTo>
                  <a:lnTo>
                    <a:pt x="940" y="1528"/>
                  </a:lnTo>
                  <a:lnTo>
                    <a:pt x="890" y="1555"/>
                  </a:lnTo>
                  <a:lnTo>
                    <a:pt x="839" y="1576"/>
                  </a:lnTo>
                  <a:lnTo>
                    <a:pt x="787" y="1592"/>
                  </a:lnTo>
                  <a:lnTo>
                    <a:pt x="733" y="1601"/>
                  </a:lnTo>
                  <a:lnTo>
                    <a:pt x="678" y="1604"/>
                  </a:lnTo>
                  <a:lnTo>
                    <a:pt x="623" y="1601"/>
                  </a:lnTo>
                  <a:lnTo>
                    <a:pt x="569" y="1592"/>
                  </a:lnTo>
                  <a:lnTo>
                    <a:pt x="516" y="1577"/>
                  </a:lnTo>
                  <a:lnTo>
                    <a:pt x="464" y="1556"/>
                  </a:lnTo>
                  <a:lnTo>
                    <a:pt x="415" y="1530"/>
                  </a:lnTo>
                  <a:lnTo>
                    <a:pt x="366" y="1499"/>
                  </a:lnTo>
                  <a:lnTo>
                    <a:pt x="320" y="1462"/>
                  </a:lnTo>
                  <a:lnTo>
                    <a:pt x="277" y="1421"/>
                  </a:lnTo>
                  <a:lnTo>
                    <a:pt x="236" y="1376"/>
                  </a:lnTo>
                  <a:lnTo>
                    <a:pt x="199" y="1327"/>
                  </a:lnTo>
                  <a:lnTo>
                    <a:pt x="165" y="1274"/>
                  </a:lnTo>
                  <a:lnTo>
                    <a:pt x="134" y="1216"/>
                  </a:lnTo>
                  <a:lnTo>
                    <a:pt x="108" y="1156"/>
                  </a:lnTo>
                  <a:lnTo>
                    <a:pt x="86" y="1092"/>
                  </a:lnTo>
                  <a:lnTo>
                    <a:pt x="71" y="1076"/>
                  </a:lnTo>
                  <a:lnTo>
                    <a:pt x="58" y="1055"/>
                  </a:lnTo>
                  <a:lnTo>
                    <a:pt x="45" y="1030"/>
                  </a:lnTo>
                  <a:lnTo>
                    <a:pt x="33" y="999"/>
                  </a:lnTo>
                  <a:lnTo>
                    <a:pt x="26" y="985"/>
                  </a:lnTo>
                  <a:lnTo>
                    <a:pt x="20" y="972"/>
                  </a:lnTo>
                  <a:lnTo>
                    <a:pt x="10" y="946"/>
                  </a:lnTo>
                  <a:lnTo>
                    <a:pt x="3" y="919"/>
                  </a:lnTo>
                  <a:lnTo>
                    <a:pt x="0" y="892"/>
                  </a:lnTo>
                  <a:lnTo>
                    <a:pt x="1" y="867"/>
                  </a:lnTo>
                  <a:lnTo>
                    <a:pt x="6" y="843"/>
                  </a:lnTo>
                  <a:lnTo>
                    <a:pt x="16" y="821"/>
                  </a:lnTo>
                  <a:lnTo>
                    <a:pt x="29" y="802"/>
                  </a:lnTo>
                  <a:lnTo>
                    <a:pt x="44" y="787"/>
                  </a:lnTo>
                  <a:lnTo>
                    <a:pt x="44" y="779"/>
                  </a:lnTo>
                  <a:lnTo>
                    <a:pt x="44" y="734"/>
                  </a:lnTo>
                  <a:lnTo>
                    <a:pt x="45" y="689"/>
                  </a:lnTo>
                  <a:lnTo>
                    <a:pt x="47" y="644"/>
                  </a:lnTo>
                  <a:lnTo>
                    <a:pt x="50" y="600"/>
                  </a:lnTo>
                  <a:lnTo>
                    <a:pt x="53" y="556"/>
                  </a:lnTo>
                  <a:lnTo>
                    <a:pt x="57" y="513"/>
                  </a:lnTo>
                  <a:lnTo>
                    <a:pt x="63" y="471"/>
                  </a:lnTo>
                  <a:lnTo>
                    <a:pt x="72" y="430"/>
                  </a:lnTo>
                  <a:lnTo>
                    <a:pt x="81" y="390"/>
                  </a:lnTo>
                  <a:lnTo>
                    <a:pt x="92" y="351"/>
                  </a:lnTo>
                  <a:lnTo>
                    <a:pt x="106" y="313"/>
                  </a:lnTo>
                  <a:lnTo>
                    <a:pt x="122" y="278"/>
                  </a:lnTo>
                  <a:lnTo>
                    <a:pt x="140" y="243"/>
                  </a:lnTo>
                  <a:lnTo>
                    <a:pt x="161" y="211"/>
                  </a:lnTo>
                  <a:lnTo>
                    <a:pt x="184" y="179"/>
                  </a:lnTo>
                  <a:lnTo>
                    <a:pt x="210" y="151"/>
                  </a:lnTo>
                  <a:lnTo>
                    <a:pt x="240" y="124"/>
                  </a:lnTo>
                  <a:lnTo>
                    <a:pt x="273" y="100"/>
                  </a:lnTo>
                  <a:lnTo>
                    <a:pt x="310" y="78"/>
                  </a:lnTo>
                  <a:lnTo>
                    <a:pt x="349" y="58"/>
                  </a:lnTo>
                  <a:lnTo>
                    <a:pt x="392" y="41"/>
                  </a:lnTo>
                  <a:lnTo>
                    <a:pt x="440" y="27"/>
                  </a:lnTo>
                  <a:lnTo>
                    <a:pt x="492" y="16"/>
                  </a:lnTo>
                  <a:lnTo>
                    <a:pt x="548" y="7"/>
                  </a:lnTo>
                  <a:lnTo>
                    <a:pt x="608" y="2"/>
                  </a:lnTo>
                  <a:lnTo>
                    <a:pt x="67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lumMod val="50000"/>
                    <a:lumOff val="50000"/>
                  </a:schemeClr>
                </a:solidFill>
              </a:endParaRPr>
            </a:p>
          </p:txBody>
        </p:sp>
      </p:grpSp>
      <p:sp>
        <p:nvSpPr>
          <p:cNvPr id="211" name="Rectangle 210"/>
          <p:cNvSpPr/>
          <p:nvPr/>
        </p:nvSpPr>
        <p:spPr>
          <a:xfrm>
            <a:off x="7928564" y="3887474"/>
            <a:ext cx="3475752" cy="646331"/>
          </a:xfrm>
          <a:prstGeom prst="rect">
            <a:avLst/>
          </a:prstGeom>
        </p:spPr>
        <p:txBody>
          <a:bodyPr wrap="square">
            <a:spAutoFit/>
          </a:bodyPr>
          <a:lstStyle/>
          <a:p>
            <a:pPr>
              <a:lnSpc>
                <a:spcPct val="150000"/>
              </a:lnSpc>
            </a:pPr>
            <a:r>
              <a:rPr lang="en-US" sz="1200" dirty="0">
                <a:solidFill>
                  <a:schemeClr val="bg1">
                    <a:lumMod val="65000"/>
                  </a:schemeClr>
                </a:solidFill>
                <a:ea typeface="Adobe Fan Heiti Std B" panose="020B0700000000000000" pitchFamily="34" charset="-128"/>
              </a:rPr>
              <a:t>Lorem ipsum dolor sit </a:t>
            </a:r>
            <a:r>
              <a:rPr lang="en-US" sz="1200" dirty="0" err="1">
                <a:solidFill>
                  <a:schemeClr val="bg1">
                    <a:lumMod val="65000"/>
                  </a:schemeClr>
                </a:solidFill>
                <a:ea typeface="Adobe Fan Heiti Std B" panose="020B0700000000000000" pitchFamily="34" charset="-128"/>
              </a:rPr>
              <a:t>amet</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conse</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ctetur</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adipis</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cing</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elit</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sed</a:t>
            </a:r>
            <a:r>
              <a:rPr lang="en-US" sz="1200" dirty="0">
                <a:solidFill>
                  <a:schemeClr val="bg1">
                    <a:lumMod val="65000"/>
                  </a:schemeClr>
                </a:solidFill>
                <a:ea typeface="Adobe Fan Heiti Std B" panose="020B0700000000000000" pitchFamily="34" charset="-128"/>
              </a:rPr>
              <a:t> do </a:t>
            </a:r>
            <a:r>
              <a:rPr lang="en-US" sz="1200" dirty="0" err="1">
                <a:solidFill>
                  <a:schemeClr val="bg1">
                    <a:lumMod val="65000"/>
                  </a:schemeClr>
                </a:solidFill>
                <a:ea typeface="Adobe Fan Heiti Std B" panose="020B0700000000000000" pitchFamily="34" charset="-128"/>
              </a:rPr>
              <a:t>eius</a:t>
            </a:r>
            <a:r>
              <a:rPr lang="en-US" sz="1200" dirty="0">
                <a:solidFill>
                  <a:schemeClr val="bg1">
                    <a:lumMod val="65000"/>
                  </a:schemeClr>
                </a:solidFill>
                <a:ea typeface="Adobe Fan Heiti Std B" panose="020B0700000000000000" pitchFamily="34" charset="-128"/>
              </a:rPr>
              <a:t>. dolor sit </a:t>
            </a:r>
            <a:r>
              <a:rPr lang="en-US" sz="1200" dirty="0" err="1">
                <a:solidFill>
                  <a:schemeClr val="bg1">
                    <a:lumMod val="65000"/>
                  </a:schemeClr>
                </a:solidFill>
                <a:ea typeface="Adobe Fan Heiti Std B" panose="020B0700000000000000" pitchFamily="34" charset="-128"/>
              </a:rPr>
              <a:t>amet</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conse</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ctetur</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adipis</a:t>
            </a:r>
            <a:r>
              <a:rPr lang="en-US" sz="1200" dirty="0">
                <a:solidFill>
                  <a:schemeClr val="bg1">
                    <a:lumMod val="65000"/>
                  </a:schemeClr>
                </a:solidFill>
                <a:ea typeface="Adobe Fan Heiti Std B" panose="020B0700000000000000" pitchFamily="34" charset="-128"/>
              </a:rPr>
              <a:t> </a:t>
            </a:r>
            <a:endParaRPr lang="en-US" sz="1200" dirty="0">
              <a:solidFill>
                <a:schemeClr val="bg1">
                  <a:lumMod val="65000"/>
                </a:schemeClr>
              </a:solidFill>
            </a:endParaRPr>
          </a:p>
        </p:txBody>
      </p:sp>
      <p:sp>
        <p:nvSpPr>
          <p:cNvPr id="212" name="TextBox 211"/>
          <p:cNvSpPr txBox="1"/>
          <p:nvPr/>
        </p:nvSpPr>
        <p:spPr>
          <a:xfrm>
            <a:off x="7928563" y="3589853"/>
            <a:ext cx="1515736" cy="400110"/>
          </a:xfrm>
          <a:prstGeom prst="rect">
            <a:avLst/>
          </a:prstGeom>
          <a:noFill/>
        </p:spPr>
        <p:txBody>
          <a:bodyPr wrap="none" rtlCol="0">
            <a:spAutoFit/>
          </a:bodyPr>
          <a:lstStyle/>
          <a:p>
            <a:r>
              <a:rPr lang="en-US" sz="2000" b="1" dirty="0">
                <a:solidFill>
                  <a:schemeClr val="bg1">
                    <a:lumMod val="50000"/>
                  </a:schemeClr>
                </a:solidFill>
                <a:ea typeface="Adobe Fan Heiti Std B" panose="020B0700000000000000" pitchFamily="34" charset="-128"/>
              </a:rPr>
              <a:t>Subtitle Two</a:t>
            </a:r>
          </a:p>
        </p:txBody>
      </p:sp>
      <p:grpSp>
        <p:nvGrpSpPr>
          <p:cNvPr id="213" name="Group 598"/>
          <p:cNvGrpSpPr>
            <a:grpSpLocks noChangeAspect="1"/>
          </p:cNvGrpSpPr>
          <p:nvPr/>
        </p:nvGrpSpPr>
        <p:grpSpPr bwMode="auto">
          <a:xfrm>
            <a:off x="7458254" y="2543109"/>
            <a:ext cx="429958" cy="370072"/>
            <a:chOff x="2171" y="1952"/>
            <a:chExt cx="2039" cy="1755"/>
          </a:xfrm>
          <a:solidFill>
            <a:schemeClr val="bg1"/>
          </a:solidFill>
        </p:grpSpPr>
        <p:sp>
          <p:nvSpPr>
            <p:cNvPr id="214" name="Freeform 600"/>
            <p:cNvSpPr>
              <a:spLocks/>
            </p:cNvSpPr>
            <p:nvPr/>
          </p:nvSpPr>
          <p:spPr bwMode="auto">
            <a:xfrm>
              <a:off x="2171" y="1952"/>
              <a:ext cx="1271" cy="1755"/>
            </a:xfrm>
            <a:custGeom>
              <a:avLst/>
              <a:gdLst>
                <a:gd name="T0" fmla="*/ 1516 w 2542"/>
                <a:gd name="T1" fmla="*/ 11 h 3509"/>
                <a:gd name="T2" fmla="*/ 1766 w 2542"/>
                <a:gd name="T3" fmla="*/ 73 h 3509"/>
                <a:gd name="T4" fmla="*/ 1999 w 2542"/>
                <a:gd name="T5" fmla="*/ 186 h 3509"/>
                <a:gd name="T6" fmla="*/ 2202 w 2542"/>
                <a:gd name="T7" fmla="*/ 342 h 3509"/>
                <a:gd name="T8" fmla="*/ 2365 w 2542"/>
                <a:gd name="T9" fmla="*/ 531 h 3509"/>
                <a:gd name="T10" fmla="*/ 2486 w 2542"/>
                <a:gd name="T11" fmla="*/ 748 h 3509"/>
                <a:gd name="T12" fmla="*/ 2420 w 2542"/>
                <a:gd name="T13" fmla="*/ 1167 h 3509"/>
                <a:gd name="T14" fmla="*/ 2376 w 2542"/>
                <a:gd name="T15" fmla="*/ 1087 h 3509"/>
                <a:gd name="T16" fmla="*/ 2278 w 2542"/>
                <a:gd name="T17" fmla="*/ 1006 h 3509"/>
                <a:gd name="T18" fmla="*/ 2151 w 2542"/>
                <a:gd name="T19" fmla="*/ 976 h 3509"/>
                <a:gd name="T20" fmla="*/ 2060 w 2542"/>
                <a:gd name="T21" fmla="*/ 851 h 3509"/>
                <a:gd name="T22" fmla="*/ 1941 w 2542"/>
                <a:gd name="T23" fmla="*/ 687 h 3509"/>
                <a:gd name="T24" fmla="*/ 1784 w 2542"/>
                <a:gd name="T25" fmla="*/ 556 h 3509"/>
                <a:gd name="T26" fmla="*/ 1578 w 2542"/>
                <a:gd name="T27" fmla="*/ 462 h 3509"/>
                <a:gd name="T28" fmla="*/ 1345 w 2542"/>
                <a:gd name="T29" fmla="*/ 427 h 3509"/>
                <a:gd name="T30" fmla="*/ 1138 w 2542"/>
                <a:gd name="T31" fmla="*/ 453 h 3509"/>
                <a:gd name="T32" fmla="*/ 949 w 2542"/>
                <a:gd name="T33" fmla="*/ 529 h 3509"/>
                <a:gd name="T34" fmla="*/ 783 w 2542"/>
                <a:gd name="T35" fmla="*/ 647 h 3509"/>
                <a:gd name="T36" fmla="*/ 652 w 2542"/>
                <a:gd name="T37" fmla="*/ 807 h 3509"/>
                <a:gd name="T38" fmla="*/ 560 w 2542"/>
                <a:gd name="T39" fmla="*/ 1003 h 3509"/>
                <a:gd name="T40" fmla="*/ 524 w 2542"/>
                <a:gd name="T41" fmla="*/ 1215 h 3509"/>
                <a:gd name="T42" fmla="*/ 542 w 2542"/>
                <a:gd name="T43" fmla="*/ 1425 h 3509"/>
                <a:gd name="T44" fmla="*/ 614 w 2542"/>
                <a:gd name="T45" fmla="*/ 1623 h 3509"/>
                <a:gd name="T46" fmla="*/ 733 w 2542"/>
                <a:gd name="T47" fmla="*/ 1797 h 3509"/>
                <a:gd name="T48" fmla="*/ 898 w 2542"/>
                <a:gd name="T49" fmla="*/ 1938 h 3509"/>
                <a:gd name="T50" fmla="*/ 1110 w 2542"/>
                <a:gd name="T51" fmla="*/ 2036 h 3509"/>
                <a:gd name="T52" fmla="*/ 1343 w 2542"/>
                <a:gd name="T53" fmla="*/ 2069 h 3509"/>
                <a:gd name="T54" fmla="*/ 1557 w 2542"/>
                <a:gd name="T55" fmla="*/ 2041 h 3509"/>
                <a:gd name="T56" fmla="*/ 1754 w 2542"/>
                <a:gd name="T57" fmla="*/ 1960 h 3509"/>
                <a:gd name="T58" fmla="*/ 1922 w 2542"/>
                <a:gd name="T59" fmla="*/ 1830 h 3509"/>
                <a:gd name="T60" fmla="*/ 2121 w 2542"/>
                <a:gd name="T61" fmla="*/ 2015 h 3509"/>
                <a:gd name="T62" fmla="*/ 2185 w 2542"/>
                <a:gd name="T63" fmla="*/ 2116 h 3509"/>
                <a:gd name="T64" fmla="*/ 2081 w 2542"/>
                <a:gd name="T65" fmla="*/ 2254 h 3509"/>
                <a:gd name="T66" fmla="*/ 1856 w 2542"/>
                <a:gd name="T67" fmla="*/ 2387 h 3509"/>
                <a:gd name="T68" fmla="*/ 1609 w 2542"/>
                <a:gd name="T69" fmla="*/ 2470 h 3509"/>
                <a:gd name="T70" fmla="*/ 1343 w 2542"/>
                <a:gd name="T71" fmla="*/ 2498 h 3509"/>
                <a:gd name="T72" fmla="*/ 1147 w 2542"/>
                <a:gd name="T73" fmla="*/ 2793 h 3509"/>
                <a:gd name="T74" fmla="*/ 1086 w 2542"/>
                <a:gd name="T75" fmla="*/ 2859 h 3509"/>
                <a:gd name="T76" fmla="*/ 1005 w 2542"/>
                <a:gd name="T77" fmla="*/ 2884 h 3509"/>
                <a:gd name="T78" fmla="*/ 917 w 2542"/>
                <a:gd name="T79" fmla="*/ 2865 h 3509"/>
                <a:gd name="T80" fmla="*/ 606 w 2542"/>
                <a:gd name="T81" fmla="*/ 3368 h 3509"/>
                <a:gd name="T82" fmla="*/ 512 w 2542"/>
                <a:gd name="T83" fmla="*/ 3457 h 3509"/>
                <a:gd name="T84" fmla="*/ 389 w 2542"/>
                <a:gd name="T85" fmla="*/ 3504 h 3509"/>
                <a:gd name="T86" fmla="*/ 261 w 2542"/>
                <a:gd name="T87" fmla="*/ 3502 h 3509"/>
                <a:gd name="T88" fmla="*/ 140 w 2542"/>
                <a:gd name="T89" fmla="*/ 3447 h 3509"/>
                <a:gd name="T90" fmla="*/ 51 w 2542"/>
                <a:gd name="T91" fmla="*/ 3353 h 3509"/>
                <a:gd name="T92" fmla="*/ 5 w 2542"/>
                <a:gd name="T93" fmla="*/ 3233 h 3509"/>
                <a:gd name="T94" fmla="*/ 7 w 2542"/>
                <a:gd name="T95" fmla="*/ 3105 h 3509"/>
                <a:gd name="T96" fmla="*/ 292 w 2542"/>
                <a:gd name="T97" fmla="*/ 2537 h 3509"/>
                <a:gd name="T98" fmla="*/ 209 w 2542"/>
                <a:gd name="T99" fmla="*/ 2482 h 3509"/>
                <a:gd name="T100" fmla="*/ 169 w 2542"/>
                <a:gd name="T101" fmla="*/ 2404 h 3509"/>
                <a:gd name="T102" fmla="*/ 173 w 2542"/>
                <a:gd name="T103" fmla="*/ 2317 h 3509"/>
                <a:gd name="T104" fmla="*/ 289 w 2542"/>
                <a:gd name="T105" fmla="*/ 1914 h 3509"/>
                <a:gd name="T106" fmla="*/ 169 w 2542"/>
                <a:gd name="T107" fmla="*/ 1667 h 3509"/>
                <a:gd name="T108" fmla="*/ 105 w 2542"/>
                <a:gd name="T109" fmla="*/ 1399 h 3509"/>
                <a:gd name="T110" fmla="*/ 101 w 2542"/>
                <a:gd name="T111" fmla="*/ 1122 h 3509"/>
                <a:gd name="T112" fmla="*/ 162 w 2542"/>
                <a:gd name="T113" fmla="*/ 846 h 3509"/>
                <a:gd name="T114" fmla="*/ 284 w 2542"/>
                <a:gd name="T115" fmla="*/ 588 h 3509"/>
                <a:gd name="T116" fmla="*/ 452 w 2542"/>
                <a:gd name="T117" fmla="*/ 373 h 3509"/>
                <a:gd name="T118" fmla="*/ 660 w 2542"/>
                <a:gd name="T119" fmla="*/ 202 h 3509"/>
                <a:gd name="T120" fmla="*/ 898 w 2542"/>
                <a:gd name="T121" fmla="*/ 81 h 3509"/>
                <a:gd name="T122" fmla="*/ 1160 w 2542"/>
                <a:gd name="T123" fmla="*/ 13 h 35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2" h="3509">
                  <a:moveTo>
                    <a:pt x="1345" y="0"/>
                  </a:moveTo>
                  <a:lnTo>
                    <a:pt x="1431" y="2"/>
                  </a:lnTo>
                  <a:lnTo>
                    <a:pt x="1516" y="11"/>
                  </a:lnTo>
                  <a:lnTo>
                    <a:pt x="1600" y="26"/>
                  </a:lnTo>
                  <a:lnTo>
                    <a:pt x="1684" y="47"/>
                  </a:lnTo>
                  <a:lnTo>
                    <a:pt x="1766" y="73"/>
                  </a:lnTo>
                  <a:lnTo>
                    <a:pt x="1846" y="105"/>
                  </a:lnTo>
                  <a:lnTo>
                    <a:pt x="1924" y="142"/>
                  </a:lnTo>
                  <a:lnTo>
                    <a:pt x="1999" y="186"/>
                  </a:lnTo>
                  <a:lnTo>
                    <a:pt x="2072" y="233"/>
                  </a:lnTo>
                  <a:lnTo>
                    <a:pt x="2139" y="286"/>
                  </a:lnTo>
                  <a:lnTo>
                    <a:pt x="2202" y="342"/>
                  </a:lnTo>
                  <a:lnTo>
                    <a:pt x="2261" y="401"/>
                  </a:lnTo>
                  <a:lnTo>
                    <a:pt x="2316" y="466"/>
                  </a:lnTo>
                  <a:lnTo>
                    <a:pt x="2365" y="531"/>
                  </a:lnTo>
                  <a:lnTo>
                    <a:pt x="2410" y="600"/>
                  </a:lnTo>
                  <a:lnTo>
                    <a:pt x="2451" y="673"/>
                  </a:lnTo>
                  <a:lnTo>
                    <a:pt x="2486" y="748"/>
                  </a:lnTo>
                  <a:lnTo>
                    <a:pt x="2516" y="823"/>
                  </a:lnTo>
                  <a:lnTo>
                    <a:pt x="2542" y="901"/>
                  </a:lnTo>
                  <a:lnTo>
                    <a:pt x="2420" y="1167"/>
                  </a:lnTo>
                  <a:lnTo>
                    <a:pt x="2420" y="1164"/>
                  </a:lnTo>
                  <a:lnTo>
                    <a:pt x="2401" y="1123"/>
                  </a:lnTo>
                  <a:lnTo>
                    <a:pt x="2376" y="1087"/>
                  </a:lnTo>
                  <a:lnTo>
                    <a:pt x="2348" y="1055"/>
                  </a:lnTo>
                  <a:lnTo>
                    <a:pt x="2315" y="1028"/>
                  </a:lnTo>
                  <a:lnTo>
                    <a:pt x="2278" y="1006"/>
                  </a:lnTo>
                  <a:lnTo>
                    <a:pt x="2238" y="990"/>
                  </a:lnTo>
                  <a:lnTo>
                    <a:pt x="2195" y="980"/>
                  </a:lnTo>
                  <a:lnTo>
                    <a:pt x="2151" y="976"/>
                  </a:lnTo>
                  <a:lnTo>
                    <a:pt x="2116" y="976"/>
                  </a:lnTo>
                  <a:lnTo>
                    <a:pt x="2090" y="912"/>
                  </a:lnTo>
                  <a:lnTo>
                    <a:pt x="2060" y="851"/>
                  </a:lnTo>
                  <a:lnTo>
                    <a:pt x="2024" y="793"/>
                  </a:lnTo>
                  <a:lnTo>
                    <a:pt x="1985" y="738"/>
                  </a:lnTo>
                  <a:lnTo>
                    <a:pt x="1941" y="687"/>
                  </a:lnTo>
                  <a:lnTo>
                    <a:pt x="1893" y="639"/>
                  </a:lnTo>
                  <a:lnTo>
                    <a:pt x="1841" y="595"/>
                  </a:lnTo>
                  <a:lnTo>
                    <a:pt x="1784" y="556"/>
                  </a:lnTo>
                  <a:lnTo>
                    <a:pt x="1725" y="521"/>
                  </a:lnTo>
                  <a:lnTo>
                    <a:pt x="1652" y="488"/>
                  </a:lnTo>
                  <a:lnTo>
                    <a:pt x="1578" y="462"/>
                  </a:lnTo>
                  <a:lnTo>
                    <a:pt x="1501" y="442"/>
                  </a:lnTo>
                  <a:lnTo>
                    <a:pt x="1424" y="431"/>
                  </a:lnTo>
                  <a:lnTo>
                    <a:pt x="1345" y="427"/>
                  </a:lnTo>
                  <a:lnTo>
                    <a:pt x="1274" y="431"/>
                  </a:lnTo>
                  <a:lnTo>
                    <a:pt x="1206" y="440"/>
                  </a:lnTo>
                  <a:lnTo>
                    <a:pt x="1138" y="453"/>
                  </a:lnTo>
                  <a:lnTo>
                    <a:pt x="1073" y="473"/>
                  </a:lnTo>
                  <a:lnTo>
                    <a:pt x="1010" y="499"/>
                  </a:lnTo>
                  <a:lnTo>
                    <a:pt x="949" y="529"/>
                  </a:lnTo>
                  <a:lnTo>
                    <a:pt x="891" y="563"/>
                  </a:lnTo>
                  <a:lnTo>
                    <a:pt x="835" y="604"/>
                  </a:lnTo>
                  <a:lnTo>
                    <a:pt x="783" y="647"/>
                  </a:lnTo>
                  <a:lnTo>
                    <a:pt x="737" y="697"/>
                  </a:lnTo>
                  <a:lnTo>
                    <a:pt x="692" y="750"/>
                  </a:lnTo>
                  <a:lnTo>
                    <a:pt x="652" y="807"/>
                  </a:lnTo>
                  <a:lnTo>
                    <a:pt x="617" y="867"/>
                  </a:lnTo>
                  <a:lnTo>
                    <a:pt x="586" y="935"/>
                  </a:lnTo>
                  <a:lnTo>
                    <a:pt x="560" y="1003"/>
                  </a:lnTo>
                  <a:lnTo>
                    <a:pt x="542" y="1074"/>
                  </a:lnTo>
                  <a:lnTo>
                    <a:pt x="530" y="1144"/>
                  </a:lnTo>
                  <a:lnTo>
                    <a:pt x="524" y="1215"/>
                  </a:lnTo>
                  <a:lnTo>
                    <a:pt x="524" y="1286"/>
                  </a:lnTo>
                  <a:lnTo>
                    <a:pt x="530" y="1356"/>
                  </a:lnTo>
                  <a:lnTo>
                    <a:pt x="542" y="1425"/>
                  </a:lnTo>
                  <a:lnTo>
                    <a:pt x="561" y="1493"/>
                  </a:lnTo>
                  <a:lnTo>
                    <a:pt x="585" y="1558"/>
                  </a:lnTo>
                  <a:lnTo>
                    <a:pt x="614" y="1623"/>
                  </a:lnTo>
                  <a:lnTo>
                    <a:pt x="649" y="1683"/>
                  </a:lnTo>
                  <a:lnTo>
                    <a:pt x="688" y="1741"/>
                  </a:lnTo>
                  <a:lnTo>
                    <a:pt x="733" y="1797"/>
                  </a:lnTo>
                  <a:lnTo>
                    <a:pt x="783" y="1848"/>
                  </a:lnTo>
                  <a:lnTo>
                    <a:pt x="838" y="1895"/>
                  </a:lnTo>
                  <a:lnTo>
                    <a:pt x="898" y="1938"/>
                  </a:lnTo>
                  <a:lnTo>
                    <a:pt x="963" y="1975"/>
                  </a:lnTo>
                  <a:lnTo>
                    <a:pt x="1036" y="2008"/>
                  </a:lnTo>
                  <a:lnTo>
                    <a:pt x="1110" y="2036"/>
                  </a:lnTo>
                  <a:lnTo>
                    <a:pt x="1185" y="2054"/>
                  </a:lnTo>
                  <a:lnTo>
                    <a:pt x="1263" y="2065"/>
                  </a:lnTo>
                  <a:lnTo>
                    <a:pt x="1343" y="2069"/>
                  </a:lnTo>
                  <a:lnTo>
                    <a:pt x="1416" y="2067"/>
                  </a:lnTo>
                  <a:lnTo>
                    <a:pt x="1488" y="2057"/>
                  </a:lnTo>
                  <a:lnTo>
                    <a:pt x="1557" y="2041"/>
                  </a:lnTo>
                  <a:lnTo>
                    <a:pt x="1625" y="2020"/>
                  </a:lnTo>
                  <a:lnTo>
                    <a:pt x="1691" y="1992"/>
                  </a:lnTo>
                  <a:lnTo>
                    <a:pt x="1754" y="1960"/>
                  </a:lnTo>
                  <a:lnTo>
                    <a:pt x="1813" y="1922"/>
                  </a:lnTo>
                  <a:lnTo>
                    <a:pt x="1870" y="1879"/>
                  </a:lnTo>
                  <a:lnTo>
                    <a:pt x="1922" y="1830"/>
                  </a:lnTo>
                  <a:lnTo>
                    <a:pt x="1970" y="1778"/>
                  </a:lnTo>
                  <a:lnTo>
                    <a:pt x="2014" y="1722"/>
                  </a:lnTo>
                  <a:lnTo>
                    <a:pt x="2121" y="2015"/>
                  </a:lnTo>
                  <a:lnTo>
                    <a:pt x="2137" y="2052"/>
                  </a:lnTo>
                  <a:lnTo>
                    <a:pt x="2159" y="2085"/>
                  </a:lnTo>
                  <a:lnTo>
                    <a:pt x="2185" y="2116"/>
                  </a:lnTo>
                  <a:lnTo>
                    <a:pt x="2213" y="2142"/>
                  </a:lnTo>
                  <a:lnTo>
                    <a:pt x="2149" y="2200"/>
                  </a:lnTo>
                  <a:lnTo>
                    <a:pt x="2081" y="2254"/>
                  </a:lnTo>
                  <a:lnTo>
                    <a:pt x="2009" y="2304"/>
                  </a:lnTo>
                  <a:lnTo>
                    <a:pt x="1934" y="2347"/>
                  </a:lnTo>
                  <a:lnTo>
                    <a:pt x="1856" y="2387"/>
                  </a:lnTo>
                  <a:lnTo>
                    <a:pt x="1776" y="2420"/>
                  </a:lnTo>
                  <a:lnTo>
                    <a:pt x="1693" y="2447"/>
                  </a:lnTo>
                  <a:lnTo>
                    <a:pt x="1609" y="2470"/>
                  </a:lnTo>
                  <a:lnTo>
                    <a:pt x="1521" y="2484"/>
                  </a:lnTo>
                  <a:lnTo>
                    <a:pt x="1432" y="2494"/>
                  </a:lnTo>
                  <a:lnTo>
                    <a:pt x="1343" y="2498"/>
                  </a:lnTo>
                  <a:lnTo>
                    <a:pt x="1323" y="2497"/>
                  </a:lnTo>
                  <a:lnTo>
                    <a:pt x="1302" y="2495"/>
                  </a:lnTo>
                  <a:lnTo>
                    <a:pt x="1147" y="2793"/>
                  </a:lnTo>
                  <a:lnTo>
                    <a:pt x="1129" y="2819"/>
                  </a:lnTo>
                  <a:lnTo>
                    <a:pt x="1110" y="2842"/>
                  </a:lnTo>
                  <a:lnTo>
                    <a:pt x="1086" y="2859"/>
                  </a:lnTo>
                  <a:lnTo>
                    <a:pt x="1060" y="2871"/>
                  </a:lnTo>
                  <a:lnTo>
                    <a:pt x="1033" y="2880"/>
                  </a:lnTo>
                  <a:lnTo>
                    <a:pt x="1005" y="2884"/>
                  </a:lnTo>
                  <a:lnTo>
                    <a:pt x="975" y="2884"/>
                  </a:lnTo>
                  <a:lnTo>
                    <a:pt x="945" y="2876"/>
                  </a:lnTo>
                  <a:lnTo>
                    <a:pt x="917" y="2865"/>
                  </a:lnTo>
                  <a:lnTo>
                    <a:pt x="882" y="2847"/>
                  </a:lnTo>
                  <a:lnTo>
                    <a:pt x="628" y="3331"/>
                  </a:lnTo>
                  <a:lnTo>
                    <a:pt x="606" y="3368"/>
                  </a:lnTo>
                  <a:lnTo>
                    <a:pt x="577" y="3402"/>
                  </a:lnTo>
                  <a:lnTo>
                    <a:pt x="546" y="3432"/>
                  </a:lnTo>
                  <a:lnTo>
                    <a:pt x="512" y="3457"/>
                  </a:lnTo>
                  <a:lnTo>
                    <a:pt x="473" y="3478"/>
                  </a:lnTo>
                  <a:lnTo>
                    <a:pt x="433" y="3494"/>
                  </a:lnTo>
                  <a:lnTo>
                    <a:pt x="389" y="3504"/>
                  </a:lnTo>
                  <a:lnTo>
                    <a:pt x="346" y="3509"/>
                  </a:lnTo>
                  <a:lnTo>
                    <a:pt x="303" y="3508"/>
                  </a:lnTo>
                  <a:lnTo>
                    <a:pt x="261" y="3502"/>
                  </a:lnTo>
                  <a:lnTo>
                    <a:pt x="219" y="3489"/>
                  </a:lnTo>
                  <a:lnTo>
                    <a:pt x="178" y="3471"/>
                  </a:lnTo>
                  <a:lnTo>
                    <a:pt x="140" y="3447"/>
                  </a:lnTo>
                  <a:lnTo>
                    <a:pt x="105" y="3419"/>
                  </a:lnTo>
                  <a:lnTo>
                    <a:pt x="75" y="3388"/>
                  </a:lnTo>
                  <a:lnTo>
                    <a:pt x="51" y="3353"/>
                  </a:lnTo>
                  <a:lnTo>
                    <a:pt x="31" y="3315"/>
                  </a:lnTo>
                  <a:lnTo>
                    <a:pt x="15" y="3275"/>
                  </a:lnTo>
                  <a:lnTo>
                    <a:pt x="5" y="3233"/>
                  </a:lnTo>
                  <a:lnTo>
                    <a:pt x="0" y="3191"/>
                  </a:lnTo>
                  <a:lnTo>
                    <a:pt x="1" y="3148"/>
                  </a:lnTo>
                  <a:lnTo>
                    <a:pt x="7" y="3105"/>
                  </a:lnTo>
                  <a:lnTo>
                    <a:pt x="20" y="3063"/>
                  </a:lnTo>
                  <a:lnTo>
                    <a:pt x="38" y="3022"/>
                  </a:lnTo>
                  <a:lnTo>
                    <a:pt x="292" y="2537"/>
                  </a:lnTo>
                  <a:lnTo>
                    <a:pt x="257" y="2519"/>
                  </a:lnTo>
                  <a:lnTo>
                    <a:pt x="231" y="2502"/>
                  </a:lnTo>
                  <a:lnTo>
                    <a:pt x="209" y="2482"/>
                  </a:lnTo>
                  <a:lnTo>
                    <a:pt x="192" y="2458"/>
                  </a:lnTo>
                  <a:lnTo>
                    <a:pt x="178" y="2432"/>
                  </a:lnTo>
                  <a:lnTo>
                    <a:pt x="169" y="2404"/>
                  </a:lnTo>
                  <a:lnTo>
                    <a:pt x="166" y="2376"/>
                  </a:lnTo>
                  <a:lnTo>
                    <a:pt x="167" y="2347"/>
                  </a:lnTo>
                  <a:lnTo>
                    <a:pt x="173" y="2317"/>
                  </a:lnTo>
                  <a:lnTo>
                    <a:pt x="185" y="2289"/>
                  </a:lnTo>
                  <a:lnTo>
                    <a:pt x="341" y="1991"/>
                  </a:lnTo>
                  <a:lnTo>
                    <a:pt x="289" y="1914"/>
                  </a:lnTo>
                  <a:lnTo>
                    <a:pt x="243" y="1834"/>
                  </a:lnTo>
                  <a:lnTo>
                    <a:pt x="203" y="1753"/>
                  </a:lnTo>
                  <a:lnTo>
                    <a:pt x="169" y="1667"/>
                  </a:lnTo>
                  <a:lnTo>
                    <a:pt x="141" y="1579"/>
                  </a:lnTo>
                  <a:lnTo>
                    <a:pt x="120" y="1490"/>
                  </a:lnTo>
                  <a:lnTo>
                    <a:pt x="105" y="1399"/>
                  </a:lnTo>
                  <a:lnTo>
                    <a:pt x="98" y="1308"/>
                  </a:lnTo>
                  <a:lnTo>
                    <a:pt x="96" y="1215"/>
                  </a:lnTo>
                  <a:lnTo>
                    <a:pt x="101" y="1122"/>
                  </a:lnTo>
                  <a:lnTo>
                    <a:pt x="115" y="1031"/>
                  </a:lnTo>
                  <a:lnTo>
                    <a:pt x="135" y="938"/>
                  </a:lnTo>
                  <a:lnTo>
                    <a:pt x="162" y="846"/>
                  </a:lnTo>
                  <a:lnTo>
                    <a:pt x="195" y="756"/>
                  </a:lnTo>
                  <a:lnTo>
                    <a:pt x="239" y="668"/>
                  </a:lnTo>
                  <a:lnTo>
                    <a:pt x="284" y="588"/>
                  </a:lnTo>
                  <a:lnTo>
                    <a:pt x="335" y="511"/>
                  </a:lnTo>
                  <a:lnTo>
                    <a:pt x="392" y="440"/>
                  </a:lnTo>
                  <a:lnTo>
                    <a:pt x="452" y="373"/>
                  </a:lnTo>
                  <a:lnTo>
                    <a:pt x="518" y="311"/>
                  </a:lnTo>
                  <a:lnTo>
                    <a:pt x="587" y="254"/>
                  </a:lnTo>
                  <a:lnTo>
                    <a:pt x="660" y="202"/>
                  </a:lnTo>
                  <a:lnTo>
                    <a:pt x="737" y="157"/>
                  </a:lnTo>
                  <a:lnTo>
                    <a:pt x="816" y="116"/>
                  </a:lnTo>
                  <a:lnTo>
                    <a:pt x="898" y="81"/>
                  </a:lnTo>
                  <a:lnTo>
                    <a:pt x="984" y="52"/>
                  </a:lnTo>
                  <a:lnTo>
                    <a:pt x="1071" y="29"/>
                  </a:lnTo>
                  <a:lnTo>
                    <a:pt x="1160" y="13"/>
                  </a:lnTo>
                  <a:lnTo>
                    <a:pt x="1252" y="2"/>
                  </a:lnTo>
                  <a:lnTo>
                    <a:pt x="134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5" name="Freeform 601"/>
            <p:cNvSpPr>
              <a:spLocks/>
            </p:cNvSpPr>
            <p:nvPr/>
          </p:nvSpPr>
          <p:spPr bwMode="auto">
            <a:xfrm>
              <a:off x="2717" y="2191"/>
              <a:ext cx="1493" cy="792"/>
            </a:xfrm>
            <a:custGeom>
              <a:avLst/>
              <a:gdLst>
                <a:gd name="T0" fmla="*/ 1915 w 2986"/>
                <a:gd name="T1" fmla="*/ 1 h 1583"/>
                <a:gd name="T2" fmla="*/ 1971 w 2986"/>
                <a:gd name="T3" fmla="*/ 23 h 1583"/>
                <a:gd name="T4" fmla="*/ 2013 w 2986"/>
                <a:gd name="T5" fmla="*/ 67 h 1583"/>
                <a:gd name="T6" fmla="*/ 2513 w 2986"/>
                <a:gd name="T7" fmla="*/ 352 h 1583"/>
                <a:gd name="T8" fmla="*/ 2568 w 2986"/>
                <a:gd name="T9" fmla="*/ 296 h 1583"/>
                <a:gd name="T10" fmla="*/ 2639 w 2986"/>
                <a:gd name="T11" fmla="*/ 258 h 1583"/>
                <a:gd name="T12" fmla="*/ 2722 w 2986"/>
                <a:gd name="T13" fmla="*/ 245 h 1583"/>
                <a:gd name="T14" fmla="*/ 2766 w 2986"/>
                <a:gd name="T15" fmla="*/ 248 h 1583"/>
                <a:gd name="T16" fmla="*/ 2844 w 2986"/>
                <a:gd name="T17" fmla="*/ 273 h 1583"/>
                <a:gd name="T18" fmla="*/ 2908 w 2986"/>
                <a:gd name="T19" fmla="*/ 321 h 1583"/>
                <a:gd name="T20" fmla="*/ 2956 w 2986"/>
                <a:gd name="T21" fmla="*/ 385 h 1583"/>
                <a:gd name="T22" fmla="*/ 2982 w 2986"/>
                <a:gd name="T23" fmla="*/ 463 h 1583"/>
                <a:gd name="T24" fmla="*/ 2982 w 2986"/>
                <a:gd name="T25" fmla="*/ 549 h 1583"/>
                <a:gd name="T26" fmla="*/ 2956 w 2986"/>
                <a:gd name="T27" fmla="*/ 625 h 1583"/>
                <a:gd name="T28" fmla="*/ 2909 w 2986"/>
                <a:gd name="T29" fmla="*/ 690 h 1583"/>
                <a:gd name="T30" fmla="*/ 2845 w 2986"/>
                <a:gd name="T31" fmla="*/ 738 h 1583"/>
                <a:gd name="T32" fmla="*/ 2769 w 2986"/>
                <a:gd name="T33" fmla="*/ 764 h 1583"/>
                <a:gd name="T34" fmla="*/ 2725 w 2986"/>
                <a:gd name="T35" fmla="*/ 767 h 1583"/>
                <a:gd name="T36" fmla="*/ 2683 w 2986"/>
                <a:gd name="T37" fmla="*/ 765 h 1583"/>
                <a:gd name="T38" fmla="*/ 2609 w 2986"/>
                <a:gd name="T39" fmla="*/ 742 h 1583"/>
                <a:gd name="T40" fmla="*/ 2547 w 2986"/>
                <a:gd name="T41" fmla="*/ 698 h 1583"/>
                <a:gd name="T42" fmla="*/ 2499 w 2986"/>
                <a:gd name="T43" fmla="*/ 639 h 1583"/>
                <a:gd name="T44" fmla="*/ 2090 w 2986"/>
                <a:gd name="T45" fmla="*/ 641 h 1583"/>
                <a:gd name="T46" fmla="*/ 2037 w 2986"/>
                <a:gd name="T47" fmla="*/ 618 h 1583"/>
                <a:gd name="T48" fmla="*/ 1996 w 2986"/>
                <a:gd name="T49" fmla="*/ 575 h 1583"/>
                <a:gd name="T50" fmla="*/ 1426 w 2986"/>
                <a:gd name="T51" fmla="*/ 1501 h 1583"/>
                <a:gd name="T52" fmla="*/ 1394 w 2986"/>
                <a:gd name="T53" fmla="*/ 1544 h 1583"/>
                <a:gd name="T54" fmla="*/ 1350 w 2986"/>
                <a:gd name="T55" fmla="*/ 1573 h 1583"/>
                <a:gd name="T56" fmla="*/ 1297 w 2986"/>
                <a:gd name="T57" fmla="*/ 1583 h 1583"/>
                <a:gd name="T58" fmla="*/ 1262 w 2986"/>
                <a:gd name="T59" fmla="*/ 1580 h 1583"/>
                <a:gd name="T60" fmla="*/ 1213 w 2986"/>
                <a:gd name="T61" fmla="*/ 1556 h 1583"/>
                <a:gd name="T62" fmla="*/ 1174 w 2986"/>
                <a:gd name="T63" fmla="*/ 1515 h 1583"/>
                <a:gd name="T64" fmla="*/ 959 w 2986"/>
                <a:gd name="T65" fmla="*/ 927 h 1583"/>
                <a:gd name="T66" fmla="*/ 461 w 2986"/>
                <a:gd name="T67" fmla="*/ 959 h 1583"/>
                <a:gd name="T68" fmla="*/ 402 w 2986"/>
                <a:gd name="T69" fmla="*/ 1011 h 1583"/>
                <a:gd name="T70" fmla="*/ 329 w 2986"/>
                <a:gd name="T71" fmla="*/ 1042 h 1583"/>
                <a:gd name="T72" fmla="*/ 276 w 2986"/>
                <a:gd name="T73" fmla="*/ 1052 h 1583"/>
                <a:gd name="T74" fmla="*/ 220 w 2986"/>
                <a:gd name="T75" fmla="*/ 1049 h 1583"/>
                <a:gd name="T76" fmla="*/ 143 w 2986"/>
                <a:gd name="T77" fmla="*/ 1025 h 1583"/>
                <a:gd name="T78" fmla="*/ 77 w 2986"/>
                <a:gd name="T79" fmla="*/ 976 h 1583"/>
                <a:gd name="T80" fmla="*/ 30 w 2986"/>
                <a:gd name="T81" fmla="*/ 912 h 1583"/>
                <a:gd name="T82" fmla="*/ 4 w 2986"/>
                <a:gd name="T83" fmla="*/ 834 h 1583"/>
                <a:gd name="T84" fmla="*/ 4 w 2986"/>
                <a:gd name="T85" fmla="*/ 749 h 1583"/>
                <a:gd name="T86" fmla="*/ 30 w 2986"/>
                <a:gd name="T87" fmla="*/ 671 h 1583"/>
                <a:gd name="T88" fmla="*/ 77 w 2986"/>
                <a:gd name="T89" fmla="*/ 607 h 1583"/>
                <a:gd name="T90" fmla="*/ 143 w 2986"/>
                <a:gd name="T91" fmla="*/ 559 h 1583"/>
                <a:gd name="T92" fmla="*/ 220 w 2986"/>
                <a:gd name="T93" fmla="*/ 534 h 1583"/>
                <a:gd name="T94" fmla="*/ 276 w 2986"/>
                <a:gd name="T95" fmla="*/ 531 h 1583"/>
                <a:gd name="T96" fmla="*/ 327 w 2986"/>
                <a:gd name="T97" fmla="*/ 540 h 1583"/>
                <a:gd name="T98" fmla="*/ 396 w 2986"/>
                <a:gd name="T99" fmla="*/ 567 h 1583"/>
                <a:gd name="T100" fmla="*/ 453 w 2986"/>
                <a:gd name="T101" fmla="*/ 613 h 1583"/>
                <a:gd name="T102" fmla="*/ 1059 w 2986"/>
                <a:gd name="T103" fmla="*/ 643 h 1583"/>
                <a:gd name="T104" fmla="*/ 1116 w 2986"/>
                <a:gd name="T105" fmla="*/ 654 h 1583"/>
                <a:gd name="T106" fmla="*/ 1162 w 2986"/>
                <a:gd name="T107" fmla="*/ 687 h 1583"/>
                <a:gd name="T108" fmla="*/ 1193 w 2986"/>
                <a:gd name="T109" fmla="*/ 737 h 1583"/>
                <a:gd name="T110" fmla="*/ 1764 w 2986"/>
                <a:gd name="T111" fmla="*/ 83 h 1583"/>
                <a:gd name="T112" fmla="*/ 1801 w 2986"/>
                <a:gd name="T113" fmla="*/ 34 h 1583"/>
                <a:gd name="T114" fmla="*/ 1854 w 2986"/>
                <a:gd name="T115" fmla="*/ 5 h 1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986" h="1583">
                  <a:moveTo>
                    <a:pt x="1884" y="0"/>
                  </a:moveTo>
                  <a:lnTo>
                    <a:pt x="1915" y="1"/>
                  </a:lnTo>
                  <a:lnTo>
                    <a:pt x="1944" y="8"/>
                  </a:lnTo>
                  <a:lnTo>
                    <a:pt x="1971" y="23"/>
                  </a:lnTo>
                  <a:lnTo>
                    <a:pt x="1995" y="42"/>
                  </a:lnTo>
                  <a:lnTo>
                    <a:pt x="2013" y="67"/>
                  </a:lnTo>
                  <a:lnTo>
                    <a:pt x="2195" y="356"/>
                  </a:lnTo>
                  <a:lnTo>
                    <a:pt x="2513" y="352"/>
                  </a:lnTo>
                  <a:lnTo>
                    <a:pt x="2539" y="322"/>
                  </a:lnTo>
                  <a:lnTo>
                    <a:pt x="2568" y="296"/>
                  </a:lnTo>
                  <a:lnTo>
                    <a:pt x="2602" y="274"/>
                  </a:lnTo>
                  <a:lnTo>
                    <a:pt x="2639" y="258"/>
                  </a:lnTo>
                  <a:lnTo>
                    <a:pt x="2680" y="248"/>
                  </a:lnTo>
                  <a:lnTo>
                    <a:pt x="2722" y="245"/>
                  </a:lnTo>
                  <a:lnTo>
                    <a:pt x="2724" y="245"/>
                  </a:lnTo>
                  <a:lnTo>
                    <a:pt x="2766" y="248"/>
                  </a:lnTo>
                  <a:lnTo>
                    <a:pt x="2807" y="258"/>
                  </a:lnTo>
                  <a:lnTo>
                    <a:pt x="2844" y="273"/>
                  </a:lnTo>
                  <a:lnTo>
                    <a:pt x="2878" y="295"/>
                  </a:lnTo>
                  <a:lnTo>
                    <a:pt x="2908" y="321"/>
                  </a:lnTo>
                  <a:lnTo>
                    <a:pt x="2935" y="352"/>
                  </a:lnTo>
                  <a:lnTo>
                    <a:pt x="2956" y="385"/>
                  </a:lnTo>
                  <a:lnTo>
                    <a:pt x="2972" y="424"/>
                  </a:lnTo>
                  <a:lnTo>
                    <a:pt x="2982" y="463"/>
                  </a:lnTo>
                  <a:lnTo>
                    <a:pt x="2986" y="507"/>
                  </a:lnTo>
                  <a:lnTo>
                    <a:pt x="2982" y="549"/>
                  </a:lnTo>
                  <a:lnTo>
                    <a:pt x="2972" y="588"/>
                  </a:lnTo>
                  <a:lnTo>
                    <a:pt x="2956" y="625"/>
                  </a:lnTo>
                  <a:lnTo>
                    <a:pt x="2935" y="660"/>
                  </a:lnTo>
                  <a:lnTo>
                    <a:pt x="2909" y="690"/>
                  </a:lnTo>
                  <a:lnTo>
                    <a:pt x="2880" y="717"/>
                  </a:lnTo>
                  <a:lnTo>
                    <a:pt x="2845" y="738"/>
                  </a:lnTo>
                  <a:lnTo>
                    <a:pt x="2808" y="754"/>
                  </a:lnTo>
                  <a:lnTo>
                    <a:pt x="2769" y="764"/>
                  </a:lnTo>
                  <a:lnTo>
                    <a:pt x="2726" y="767"/>
                  </a:lnTo>
                  <a:lnTo>
                    <a:pt x="2725" y="767"/>
                  </a:lnTo>
                  <a:lnTo>
                    <a:pt x="2724" y="767"/>
                  </a:lnTo>
                  <a:lnTo>
                    <a:pt x="2683" y="765"/>
                  </a:lnTo>
                  <a:lnTo>
                    <a:pt x="2645" y="755"/>
                  </a:lnTo>
                  <a:lnTo>
                    <a:pt x="2609" y="742"/>
                  </a:lnTo>
                  <a:lnTo>
                    <a:pt x="2577" y="722"/>
                  </a:lnTo>
                  <a:lnTo>
                    <a:pt x="2547" y="698"/>
                  </a:lnTo>
                  <a:lnTo>
                    <a:pt x="2521" y="670"/>
                  </a:lnTo>
                  <a:lnTo>
                    <a:pt x="2499" y="639"/>
                  </a:lnTo>
                  <a:lnTo>
                    <a:pt x="2118" y="643"/>
                  </a:lnTo>
                  <a:lnTo>
                    <a:pt x="2090" y="641"/>
                  </a:lnTo>
                  <a:lnTo>
                    <a:pt x="2062" y="633"/>
                  </a:lnTo>
                  <a:lnTo>
                    <a:pt x="2037" y="618"/>
                  </a:lnTo>
                  <a:lnTo>
                    <a:pt x="2015" y="599"/>
                  </a:lnTo>
                  <a:lnTo>
                    <a:pt x="1996" y="575"/>
                  </a:lnTo>
                  <a:lnTo>
                    <a:pt x="1912" y="442"/>
                  </a:lnTo>
                  <a:lnTo>
                    <a:pt x="1426" y="1501"/>
                  </a:lnTo>
                  <a:lnTo>
                    <a:pt x="1413" y="1524"/>
                  </a:lnTo>
                  <a:lnTo>
                    <a:pt x="1394" y="1544"/>
                  </a:lnTo>
                  <a:lnTo>
                    <a:pt x="1373" y="1561"/>
                  </a:lnTo>
                  <a:lnTo>
                    <a:pt x="1350" y="1573"/>
                  </a:lnTo>
                  <a:lnTo>
                    <a:pt x="1324" y="1581"/>
                  </a:lnTo>
                  <a:lnTo>
                    <a:pt x="1297" y="1583"/>
                  </a:lnTo>
                  <a:lnTo>
                    <a:pt x="1291" y="1583"/>
                  </a:lnTo>
                  <a:lnTo>
                    <a:pt x="1262" y="1580"/>
                  </a:lnTo>
                  <a:lnTo>
                    <a:pt x="1236" y="1570"/>
                  </a:lnTo>
                  <a:lnTo>
                    <a:pt x="1213" y="1556"/>
                  </a:lnTo>
                  <a:lnTo>
                    <a:pt x="1192" y="1538"/>
                  </a:lnTo>
                  <a:lnTo>
                    <a:pt x="1174" y="1515"/>
                  </a:lnTo>
                  <a:lnTo>
                    <a:pt x="1162" y="1489"/>
                  </a:lnTo>
                  <a:lnTo>
                    <a:pt x="959" y="927"/>
                  </a:lnTo>
                  <a:lnTo>
                    <a:pt x="485" y="927"/>
                  </a:lnTo>
                  <a:lnTo>
                    <a:pt x="461" y="959"/>
                  </a:lnTo>
                  <a:lnTo>
                    <a:pt x="434" y="988"/>
                  </a:lnTo>
                  <a:lnTo>
                    <a:pt x="402" y="1011"/>
                  </a:lnTo>
                  <a:lnTo>
                    <a:pt x="367" y="1030"/>
                  </a:lnTo>
                  <a:lnTo>
                    <a:pt x="329" y="1042"/>
                  </a:lnTo>
                  <a:lnTo>
                    <a:pt x="288" y="1049"/>
                  </a:lnTo>
                  <a:lnTo>
                    <a:pt x="276" y="1052"/>
                  </a:lnTo>
                  <a:lnTo>
                    <a:pt x="262" y="1053"/>
                  </a:lnTo>
                  <a:lnTo>
                    <a:pt x="220" y="1049"/>
                  </a:lnTo>
                  <a:lnTo>
                    <a:pt x="180" y="1039"/>
                  </a:lnTo>
                  <a:lnTo>
                    <a:pt x="143" y="1025"/>
                  </a:lnTo>
                  <a:lnTo>
                    <a:pt x="108" y="1002"/>
                  </a:lnTo>
                  <a:lnTo>
                    <a:pt x="77" y="976"/>
                  </a:lnTo>
                  <a:lnTo>
                    <a:pt x="51" y="947"/>
                  </a:lnTo>
                  <a:lnTo>
                    <a:pt x="30" y="912"/>
                  </a:lnTo>
                  <a:lnTo>
                    <a:pt x="14" y="874"/>
                  </a:lnTo>
                  <a:lnTo>
                    <a:pt x="4" y="834"/>
                  </a:lnTo>
                  <a:lnTo>
                    <a:pt x="0" y="791"/>
                  </a:lnTo>
                  <a:lnTo>
                    <a:pt x="4" y="749"/>
                  </a:lnTo>
                  <a:lnTo>
                    <a:pt x="14" y="709"/>
                  </a:lnTo>
                  <a:lnTo>
                    <a:pt x="30" y="671"/>
                  </a:lnTo>
                  <a:lnTo>
                    <a:pt x="51" y="636"/>
                  </a:lnTo>
                  <a:lnTo>
                    <a:pt x="77" y="607"/>
                  </a:lnTo>
                  <a:lnTo>
                    <a:pt x="108" y="581"/>
                  </a:lnTo>
                  <a:lnTo>
                    <a:pt x="143" y="559"/>
                  </a:lnTo>
                  <a:lnTo>
                    <a:pt x="180" y="544"/>
                  </a:lnTo>
                  <a:lnTo>
                    <a:pt x="220" y="534"/>
                  </a:lnTo>
                  <a:lnTo>
                    <a:pt x="262" y="530"/>
                  </a:lnTo>
                  <a:lnTo>
                    <a:pt x="276" y="531"/>
                  </a:lnTo>
                  <a:lnTo>
                    <a:pt x="288" y="533"/>
                  </a:lnTo>
                  <a:lnTo>
                    <a:pt x="327" y="540"/>
                  </a:lnTo>
                  <a:lnTo>
                    <a:pt x="362" y="551"/>
                  </a:lnTo>
                  <a:lnTo>
                    <a:pt x="396" y="567"/>
                  </a:lnTo>
                  <a:lnTo>
                    <a:pt x="427" y="588"/>
                  </a:lnTo>
                  <a:lnTo>
                    <a:pt x="453" y="613"/>
                  </a:lnTo>
                  <a:lnTo>
                    <a:pt x="476" y="643"/>
                  </a:lnTo>
                  <a:lnTo>
                    <a:pt x="1059" y="643"/>
                  </a:lnTo>
                  <a:lnTo>
                    <a:pt x="1088" y="645"/>
                  </a:lnTo>
                  <a:lnTo>
                    <a:pt x="1116" y="654"/>
                  </a:lnTo>
                  <a:lnTo>
                    <a:pt x="1141" y="667"/>
                  </a:lnTo>
                  <a:lnTo>
                    <a:pt x="1162" y="687"/>
                  </a:lnTo>
                  <a:lnTo>
                    <a:pt x="1181" y="709"/>
                  </a:lnTo>
                  <a:lnTo>
                    <a:pt x="1193" y="737"/>
                  </a:lnTo>
                  <a:lnTo>
                    <a:pt x="1313" y="1065"/>
                  </a:lnTo>
                  <a:lnTo>
                    <a:pt x="1764" y="83"/>
                  </a:lnTo>
                  <a:lnTo>
                    <a:pt x="1780" y="57"/>
                  </a:lnTo>
                  <a:lnTo>
                    <a:pt x="1801" y="34"/>
                  </a:lnTo>
                  <a:lnTo>
                    <a:pt x="1826" y="17"/>
                  </a:lnTo>
                  <a:lnTo>
                    <a:pt x="1854" y="5"/>
                  </a:lnTo>
                  <a:lnTo>
                    <a:pt x="188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216" name="Group 215"/>
          <p:cNvGrpSpPr/>
          <p:nvPr/>
        </p:nvGrpSpPr>
        <p:grpSpPr>
          <a:xfrm>
            <a:off x="1130999" y="3773271"/>
            <a:ext cx="991425" cy="901304"/>
            <a:chOff x="1310833" y="3400141"/>
            <a:chExt cx="991425" cy="901304"/>
          </a:xfrm>
        </p:grpSpPr>
        <p:sp>
          <p:nvSpPr>
            <p:cNvPr id="217" name="Rectangle 216"/>
            <p:cNvSpPr/>
            <p:nvPr/>
          </p:nvSpPr>
          <p:spPr>
            <a:xfrm>
              <a:off x="1383250" y="3400141"/>
              <a:ext cx="894797" cy="584775"/>
            </a:xfrm>
            <a:prstGeom prst="rect">
              <a:avLst/>
            </a:prstGeom>
            <a:noFill/>
          </p:spPr>
          <p:txBody>
            <a:bodyPr wrap="none">
              <a:spAutoFit/>
            </a:bodyPr>
            <a:lstStyle/>
            <a:p>
              <a:pPr algn="ctr"/>
              <a:r>
                <a:rPr lang="en-US" sz="3200" dirty="0">
                  <a:solidFill>
                    <a:schemeClr val="bg1"/>
                  </a:solidFill>
                </a:rPr>
                <a:t>26%</a:t>
              </a:r>
            </a:p>
          </p:txBody>
        </p:sp>
        <p:sp>
          <p:nvSpPr>
            <p:cNvPr id="218" name="Rectangle 217"/>
            <p:cNvSpPr/>
            <p:nvPr/>
          </p:nvSpPr>
          <p:spPr>
            <a:xfrm>
              <a:off x="1310833" y="3901335"/>
              <a:ext cx="991425" cy="400110"/>
            </a:xfrm>
            <a:prstGeom prst="rect">
              <a:avLst/>
            </a:prstGeom>
            <a:noFill/>
          </p:spPr>
          <p:txBody>
            <a:bodyPr wrap="none">
              <a:spAutoFit/>
            </a:bodyPr>
            <a:lstStyle/>
            <a:p>
              <a:pPr algn="ctr"/>
              <a:r>
                <a:rPr lang="en-US" sz="2000" dirty="0">
                  <a:solidFill>
                    <a:schemeClr val="bg1"/>
                  </a:solidFill>
                </a:rPr>
                <a:t>Subtitle</a:t>
              </a:r>
            </a:p>
          </p:txBody>
        </p:sp>
      </p:grpSp>
      <p:grpSp>
        <p:nvGrpSpPr>
          <p:cNvPr id="219" name="Group 218"/>
          <p:cNvGrpSpPr/>
          <p:nvPr/>
        </p:nvGrpSpPr>
        <p:grpSpPr>
          <a:xfrm>
            <a:off x="3534078" y="3907709"/>
            <a:ext cx="991425" cy="848549"/>
            <a:chOff x="1310833" y="3452896"/>
            <a:chExt cx="991425" cy="848549"/>
          </a:xfrm>
        </p:grpSpPr>
        <p:sp>
          <p:nvSpPr>
            <p:cNvPr id="220" name="Rectangle 219"/>
            <p:cNvSpPr/>
            <p:nvPr/>
          </p:nvSpPr>
          <p:spPr>
            <a:xfrm>
              <a:off x="1383250" y="3452896"/>
              <a:ext cx="894797" cy="584775"/>
            </a:xfrm>
            <a:prstGeom prst="rect">
              <a:avLst/>
            </a:prstGeom>
            <a:noFill/>
          </p:spPr>
          <p:txBody>
            <a:bodyPr wrap="none">
              <a:spAutoFit/>
            </a:bodyPr>
            <a:lstStyle/>
            <a:p>
              <a:pPr algn="ctr"/>
              <a:r>
                <a:rPr lang="en-US" sz="3200" dirty="0">
                  <a:solidFill>
                    <a:schemeClr val="bg1"/>
                  </a:solidFill>
                </a:rPr>
                <a:t>26%</a:t>
              </a:r>
            </a:p>
          </p:txBody>
        </p:sp>
        <p:sp>
          <p:nvSpPr>
            <p:cNvPr id="221" name="Rectangle 220"/>
            <p:cNvSpPr/>
            <p:nvPr/>
          </p:nvSpPr>
          <p:spPr>
            <a:xfrm>
              <a:off x="1310833" y="3901335"/>
              <a:ext cx="991425" cy="400110"/>
            </a:xfrm>
            <a:prstGeom prst="rect">
              <a:avLst/>
            </a:prstGeom>
            <a:noFill/>
          </p:spPr>
          <p:txBody>
            <a:bodyPr wrap="none">
              <a:spAutoFit/>
            </a:bodyPr>
            <a:lstStyle/>
            <a:p>
              <a:pPr algn="ctr"/>
              <a:r>
                <a:rPr lang="en-US" sz="2000" dirty="0">
                  <a:solidFill>
                    <a:schemeClr val="bg1"/>
                  </a:solidFill>
                </a:rPr>
                <a:t>Subtitle</a:t>
              </a:r>
            </a:p>
          </p:txBody>
        </p:sp>
      </p:grpSp>
      <p:grpSp>
        <p:nvGrpSpPr>
          <p:cNvPr id="222" name="Group 221"/>
          <p:cNvGrpSpPr/>
          <p:nvPr/>
        </p:nvGrpSpPr>
        <p:grpSpPr>
          <a:xfrm>
            <a:off x="4523995" y="2953233"/>
            <a:ext cx="826573" cy="716653"/>
            <a:chOff x="1393259" y="3523236"/>
            <a:chExt cx="826573" cy="716653"/>
          </a:xfrm>
        </p:grpSpPr>
        <p:sp>
          <p:nvSpPr>
            <p:cNvPr id="223" name="Rectangle 222"/>
            <p:cNvSpPr/>
            <p:nvPr/>
          </p:nvSpPr>
          <p:spPr>
            <a:xfrm>
              <a:off x="1473018" y="3523236"/>
              <a:ext cx="715260" cy="461665"/>
            </a:xfrm>
            <a:prstGeom prst="rect">
              <a:avLst/>
            </a:prstGeom>
            <a:noFill/>
          </p:spPr>
          <p:txBody>
            <a:bodyPr wrap="none">
              <a:spAutoFit/>
            </a:bodyPr>
            <a:lstStyle/>
            <a:p>
              <a:pPr algn="ctr"/>
              <a:r>
                <a:rPr lang="en-US" sz="2400" dirty="0">
                  <a:solidFill>
                    <a:schemeClr val="bg1"/>
                  </a:solidFill>
                </a:rPr>
                <a:t>26%</a:t>
              </a:r>
            </a:p>
          </p:txBody>
        </p:sp>
        <p:sp>
          <p:nvSpPr>
            <p:cNvPr id="224" name="Rectangle 223"/>
            <p:cNvSpPr/>
            <p:nvPr/>
          </p:nvSpPr>
          <p:spPr>
            <a:xfrm>
              <a:off x="1393259" y="3901335"/>
              <a:ext cx="826573" cy="338554"/>
            </a:xfrm>
            <a:prstGeom prst="rect">
              <a:avLst/>
            </a:prstGeom>
            <a:noFill/>
          </p:spPr>
          <p:txBody>
            <a:bodyPr wrap="none">
              <a:spAutoFit/>
            </a:bodyPr>
            <a:lstStyle/>
            <a:p>
              <a:pPr algn="ctr"/>
              <a:r>
                <a:rPr lang="en-US" sz="1600" dirty="0">
                  <a:solidFill>
                    <a:schemeClr val="bg1"/>
                  </a:solidFill>
                </a:rPr>
                <a:t>Subtitle</a:t>
              </a:r>
            </a:p>
          </p:txBody>
        </p:sp>
      </p:grpSp>
      <p:grpSp>
        <p:nvGrpSpPr>
          <p:cNvPr id="225" name="Group 224"/>
          <p:cNvGrpSpPr/>
          <p:nvPr/>
        </p:nvGrpSpPr>
        <p:grpSpPr>
          <a:xfrm>
            <a:off x="3623547" y="2296750"/>
            <a:ext cx="749757" cy="615536"/>
            <a:chOff x="1431667" y="3593576"/>
            <a:chExt cx="749757" cy="615536"/>
          </a:xfrm>
        </p:grpSpPr>
        <p:sp>
          <p:nvSpPr>
            <p:cNvPr id="226" name="Rectangle 225"/>
            <p:cNvSpPr/>
            <p:nvPr/>
          </p:nvSpPr>
          <p:spPr>
            <a:xfrm>
              <a:off x="1517100" y="3593576"/>
              <a:ext cx="627095" cy="400110"/>
            </a:xfrm>
            <a:prstGeom prst="rect">
              <a:avLst/>
            </a:prstGeom>
            <a:noFill/>
          </p:spPr>
          <p:txBody>
            <a:bodyPr wrap="none">
              <a:spAutoFit/>
            </a:bodyPr>
            <a:lstStyle/>
            <a:p>
              <a:pPr algn="ctr"/>
              <a:r>
                <a:rPr lang="en-US" sz="2000" dirty="0">
                  <a:solidFill>
                    <a:schemeClr val="bg1"/>
                  </a:solidFill>
                </a:rPr>
                <a:t>26%</a:t>
              </a:r>
            </a:p>
          </p:txBody>
        </p:sp>
        <p:sp>
          <p:nvSpPr>
            <p:cNvPr id="227" name="Rectangle 226"/>
            <p:cNvSpPr/>
            <p:nvPr/>
          </p:nvSpPr>
          <p:spPr>
            <a:xfrm>
              <a:off x="1431667" y="3901335"/>
              <a:ext cx="749757" cy="307777"/>
            </a:xfrm>
            <a:prstGeom prst="rect">
              <a:avLst/>
            </a:prstGeom>
            <a:noFill/>
          </p:spPr>
          <p:txBody>
            <a:bodyPr wrap="none">
              <a:spAutoFit/>
            </a:bodyPr>
            <a:lstStyle/>
            <a:p>
              <a:pPr algn="ctr"/>
              <a:r>
                <a:rPr lang="en-US" sz="1400" dirty="0">
                  <a:solidFill>
                    <a:schemeClr val="bg1"/>
                  </a:solidFill>
                </a:rPr>
                <a:t>Subtitle</a:t>
              </a:r>
            </a:p>
          </p:txBody>
        </p:sp>
      </p:grpSp>
      <p:grpSp>
        <p:nvGrpSpPr>
          <p:cNvPr id="228" name="Group 227"/>
          <p:cNvGrpSpPr/>
          <p:nvPr/>
        </p:nvGrpSpPr>
        <p:grpSpPr>
          <a:xfrm>
            <a:off x="2407010" y="4980422"/>
            <a:ext cx="991426" cy="830964"/>
            <a:chOff x="1310833" y="3470481"/>
            <a:chExt cx="991426" cy="830964"/>
          </a:xfrm>
        </p:grpSpPr>
        <p:sp>
          <p:nvSpPr>
            <p:cNvPr id="229" name="Rectangle 228"/>
            <p:cNvSpPr/>
            <p:nvPr/>
          </p:nvSpPr>
          <p:spPr>
            <a:xfrm>
              <a:off x="1383250" y="3470481"/>
              <a:ext cx="894797" cy="584775"/>
            </a:xfrm>
            <a:prstGeom prst="rect">
              <a:avLst/>
            </a:prstGeom>
            <a:noFill/>
          </p:spPr>
          <p:txBody>
            <a:bodyPr wrap="none">
              <a:spAutoFit/>
            </a:bodyPr>
            <a:lstStyle/>
            <a:p>
              <a:pPr algn="ctr"/>
              <a:r>
                <a:rPr lang="en-US" sz="3200" dirty="0">
                  <a:solidFill>
                    <a:schemeClr val="bg1"/>
                  </a:solidFill>
                </a:rPr>
                <a:t>26%</a:t>
              </a:r>
            </a:p>
          </p:txBody>
        </p:sp>
        <p:sp>
          <p:nvSpPr>
            <p:cNvPr id="230" name="Rectangle 229"/>
            <p:cNvSpPr/>
            <p:nvPr/>
          </p:nvSpPr>
          <p:spPr>
            <a:xfrm>
              <a:off x="1310833" y="3901335"/>
              <a:ext cx="991426" cy="400110"/>
            </a:xfrm>
            <a:prstGeom prst="rect">
              <a:avLst/>
            </a:prstGeom>
            <a:noFill/>
          </p:spPr>
          <p:txBody>
            <a:bodyPr wrap="none">
              <a:spAutoFit/>
            </a:bodyPr>
            <a:lstStyle/>
            <a:p>
              <a:pPr algn="ctr"/>
              <a:r>
                <a:rPr lang="en-US" sz="2000" dirty="0">
                  <a:solidFill>
                    <a:schemeClr val="bg1"/>
                  </a:solidFill>
                </a:rPr>
                <a:t>Subtitle</a:t>
              </a:r>
            </a:p>
          </p:txBody>
        </p:sp>
      </p:grpSp>
      <p:sp>
        <p:nvSpPr>
          <p:cNvPr id="56" name="Text Placeholder 1">
            <a:extLst>
              <a:ext uri="{FF2B5EF4-FFF2-40B4-BE49-F238E27FC236}">
                <a16:creationId xmlns:a16="http://schemas.microsoft.com/office/drawing/2014/main" id="{1B205EF5-E275-4E12-A2CB-D05CA7D6F06B}"/>
              </a:ext>
            </a:extLst>
          </p:cNvPr>
          <p:cNvSpPr txBox="1">
            <a:spLocks/>
          </p:cNvSpPr>
          <p:nvPr/>
        </p:nvSpPr>
        <p:spPr>
          <a:xfrm>
            <a:off x="517092" y="1059486"/>
            <a:ext cx="11157817" cy="48871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800">
                <a:solidFill>
                  <a:schemeClr val="bg1">
                    <a:lumMod val="75000"/>
                  </a:schemeClr>
                </a:solidFill>
                <a:latin typeface="+mj-lt"/>
              </a:rPr>
              <a:t>Type the subtitle of your great here</a:t>
            </a:r>
            <a:endParaRPr lang="en-US" sz="1800" dirty="0">
              <a:solidFill>
                <a:schemeClr val="bg1">
                  <a:lumMod val="75000"/>
                </a:schemeClr>
              </a:solidFill>
              <a:latin typeface="+mj-lt"/>
            </a:endParaRPr>
          </a:p>
        </p:txBody>
      </p:sp>
      <p:sp>
        <p:nvSpPr>
          <p:cNvPr id="57" name="Title 2">
            <a:extLst>
              <a:ext uri="{FF2B5EF4-FFF2-40B4-BE49-F238E27FC236}">
                <a16:creationId xmlns:a16="http://schemas.microsoft.com/office/drawing/2014/main" id="{91EBF6E3-3F2B-4C76-AAD8-B7F1C6A40B2A}"/>
              </a:ext>
            </a:extLst>
          </p:cNvPr>
          <p:cNvSpPr txBox="1">
            <a:spLocks/>
          </p:cNvSpPr>
          <p:nvPr/>
        </p:nvSpPr>
        <p:spPr>
          <a:xfrm>
            <a:off x="508001" y="455085"/>
            <a:ext cx="11157817" cy="66051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solidFill>
                  <a:schemeClr val="tx1">
                    <a:lumMod val="65000"/>
                    <a:lumOff val="35000"/>
                  </a:schemeClr>
                </a:solidFill>
              </a:rPr>
              <a:t>Amazing </a:t>
            </a:r>
            <a:r>
              <a:rPr lang="en-US" b="1" dirty="0">
                <a:solidFill>
                  <a:schemeClr val="accent3"/>
                </a:solidFill>
              </a:rPr>
              <a:t>Infographic</a:t>
            </a:r>
          </a:p>
        </p:txBody>
      </p:sp>
    </p:spTree>
    <p:extLst>
      <p:ext uri="{BB962C8B-B14F-4D97-AF65-F5344CB8AC3E}">
        <p14:creationId xmlns:p14="http://schemas.microsoft.com/office/powerpoint/2010/main" val="34695415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Freeform 30"/>
          <p:cNvSpPr>
            <a:spLocks/>
          </p:cNvSpPr>
          <p:nvPr/>
        </p:nvSpPr>
        <p:spPr bwMode="auto">
          <a:xfrm>
            <a:off x="3822172" y="4437006"/>
            <a:ext cx="4350851" cy="1397124"/>
          </a:xfrm>
          <a:custGeom>
            <a:avLst/>
            <a:gdLst>
              <a:gd name="T0" fmla="*/ 0 w 3387"/>
              <a:gd name="T1" fmla="*/ 1063 h 1063"/>
              <a:gd name="T2" fmla="*/ 3387 w 3387"/>
              <a:gd name="T3" fmla="*/ 439 h 1063"/>
              <a:gd name="T4" fmla="*/ 3159 w 3387"/>
              <a:gd name="T5" fmla="*/ 0 h 1063"/>
              <a:gd name="T6" fmla="*/ 226 w 3387"/>
              <a:gd name="T7" fmla="*/ 631 h 1063"/>
              <a:gd name="T8" fmla="*/ 0 w 3387"/>
              <a:gd name="T9" fmla="*/ 1063 h 1063"/>
            </a:gdLst>
            <a:ahLst/>
            <a:cxnLst>
              <a:cxn ang="0">
                <a:pos x="T0" y="T1"/>
              </a:cxn>
              <a:cxn ang="0">
                <a:pos x="T2" y="T3"/>
              </a:cxn>
              <a:cxn ang="0">
                <a:pos x="T4" y="T5"/>
              </a:cxn>
              <a:cxn ang="0">
                <a:pos x="T6" y="T7"/>
              </a:cxn>
              <a:cxn ang="0">
                <a:pos x="T8" y="T9"/>
              </a:cxn>
            </a:cxnLst>
            <a:rect l="0" t="0" r="r" b="b"/>
            <a:pathLst>
              <a:path w="3387" h="1063">
                <a:moveTo>
                  <a:pt x="0" y="1063"/>
                </a:moveTo>
                <a:lnTo>
                  <a:pt x="3387" y="439"/>
                </a:lnTo>
                <a:lnTo>
                  <a:pt x="3159" y="0"/>
                </a:lnTo>
                <a:lnTo>
                  <a:pt x="226" y="631"/>
                </a:lnTo>
                <a:lnTo>
                  <a:pt x="0" y="1063"/>
                </a:lnTo>
                <a:close/>
              </a:path>
            </a:pathLst>
          </a:custGeom>
          <a:solidFill>
            <a:schemeClr val="tx1">
              <a:lumMod val="65000"/>
              <a:lumOff val="3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31"/>
          <p:cNvSpPr>
            <a:spLocks/>
          </p:cNvSpPr>
          <p:nvPr/>
        </p:nvSpPr>
        <p:spPr bwMode="auto">
          <a:xfrm>
            <a:off x="4240943" y="3607668"/>
            <a:ext cx="3512024" cy="1406325"/>
          </a:xfrm>
          <a:custGeom>
            <a:avLst/>
            <a:gdLst>
              <a:gd name="T0" fmla="*/ 0 w 2734"/>
              <a:gd name="T1" fmla="*/ 1070 h 1070"/>
              <a:gd name="T2" fmla="*/ 2734 w 2734"/>
              <a:gd name="T3" fmla="*/ 438 h 1070"/>
              <a:gd name="T4" fmla="*/ 2506 w 2734"/>
              <a:gd name="T5" fmla="*/ 0 h 1070"/>
              <a:gd name="T6" fmla="*/ 229 w 2734"/>
              <a:gd name="T7" fmla="*/ 631 h 1070"/>
              <a:gd name="T8" fmla="*/ 0 w 2734"/>
              <a:gd name="T9" fmla="*/ 1070 h 1070"/>
            </a:gdLst>
            <a:ahLst/>
            <a:cxnLst>
              <a:cxn ang="0">
                <a:pos x="T0" y="T1"/>
              </a:cxn>
              <a:cxn ang="0">
                <a:pos x="T2" y="T3"/>
              </a:cxn>
              <a:cxn ang="0">
                <a:pos x="T4" y="T5"/>
              </a:cxn>
              <a:cxn ang="0">
                <a:pos x="T6" y="T7"/>
              </a:cxn>
              <a:cxn ang="0">
                <a:pos x="T8" y="T9"/>
              </a:cxn>
            </a:cxnLst>
            <a:rect l="0" t="0" r="r" b="b"/>
            <a:pathLst>
              <a:path w="2734" h="1070">
                <a:moveTo>
                  <a:pt x="0" y="1070"/>
                </a:moveTo>
                <a:lnTo>
                  <a:pt x="2734" y="438"/>
                </a:lnTo>
                <a:lnTo>
                  <a:pt x="2506" y="0"/>
                </a:lnTo>
                <a:lnTo>
                  <a:pt x="229" y="631"/>
                </a:lnTo>
                <a:lnTo>
                  <a:pt x="0" y="1070"/>
                </a:lnTo>
                <a:close/>
              </a:path>
            </a:pathLst>
          </a:custGeom>
          <a:solidFill>
            <a:schemeClr val="tx1">
              <a:lumMod val="65000"/>
              <a:lumOff val="3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32"/>
          <p:cNvSpPr>
            <a:spLocks/>
          </p:cNvSpPr>
          <p:nvPr/>
        </p:nvSpPr>
        <p:spPr bwMode="auto">
          <a:xfrm>
            <a:off x="4664853" y="2787531"/>
            <a:ext cx="2671913" cy="1395809"/>
          </a:xfrm>
          <a:custGeom>
            <a:avLst/>
            <a:gdLst>
              <a:gd name="T0" fmla="*/ 0 w 2080"/>
              <a:gd name="T1" fmla="*/ 1062 h 1062"/>
              <a:gd name="T2" fmla="*/ 2080 w 2080"/>
              <a:gd name="T3" fmla="*/ 438 h 1062"/>
              <a:gd name="T4" fmla="*/ 1851 w 2080"/>
              <a:gd name="T5" fmla="*/ 0 h 1062"/>
              <a:gd name="T6" fmla="*/ 229 w 2080"/>
              <a:gd name="T7" fmla="*/ 624 h 1062"/>
              <a:gd name="T8" fmla="*/ 0 w 2080"/>
              <a:gd name="T9" fmla="*/ 1062 h 1062"/>
            </a:gdLst>
            <a:ahLst/>
            <a:cxnLst>
              <a:cxn ang="0">
                <a:pos x="T0" y="T1"/>
              </a:cxn>
              <a:cxn ang="0">
                <a:pos x="T2" y="T3"/>
              </a:cxn>
              <a:cxn ang="0">
                <a:pos x="T4" y="T5"/>
              </a:cxn>
              <a:cxn ang="0">
                <a:pos x="T6" y="T7"/>
              </a:cxn>
              <a:cxn ang="0">
                <a:pos x="T8" y="T9"/>
              </a:cxn>
            </a:cxnLst>
            <a:rect l="0" t="0" r="r" b="b"/>
            <a:pathLst>
              <a:path w="2080" h="1062">
                <a:moveTo>
                  <a:pt x="0" y="1062"/>
                </a:moveTo>
                <a:lnTo>
                  <a:pt x="2080" y="438"/>
                </a:lnTo>
                <a:lnTo>
                  <a:pt x="1851" y="0"/>
                </a:lnTo>
                <a:lnTo>
                  <a:pt x="229" y="624"/>
                </a:lnTo>
                <a:lnTo>
                  <a:pt x="0" y="1062"/>
                </a:lnTo>
                <a:close/>
              </a:path>
            </a:pathLst>
          </a:custGeom>
          <a:solidFill>
            <a:schemeClr val="tx1">
              <a:lumMod val="65000"/>
              <a:lumOff val="3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2" name="Freeform 33"/>
          <p:cNvSpPr>
            <a:spLocks/>
          </p:cNvSpPr>
          <p:nvPr/>
        </p:nvSpPr>
        <p:spPr bwMode="auto">
          <a:xfrm>
            <a:off x="5082339" y="1967394"/>
            <a:ext cx="1831802" cy="1398440"/>
          </a:xfrm>
          <a:custGeom>
            <a:avLst/>
            <a:gdLst>
              <a:gd name="T0" fmla="*/ 0 w 1426"/>
              <a:gd name="T1" fmla="*/ 1064 h 1064"/>
              <a:gd name="T2" fmla="*/ 1426 w 1426"/>
              <a:gd name="T3" fmla="*/ 433 h 1064"/>
              <a:gd name="T4" fmla="*/ 1202 w 1426"/>
              <a:gd name="T5" fmla="*/ 0 h 1064"/>
              <a:gd name="T6" fmla="*/ 230 w 1426"/>
              <a:gd name="T7" fmla="*/ 624 h 1064"/>
              <a:gd name="T8" fmla="*/ 0 w 1426"/>
              <a:gd name="T9" fmla="*/ 1064 h 1064"/>
            </a:gdLst>
            <a:ahLst/>
            <a:cxnLst>
              <a:cxn ang="0">
                <a:pos x="T0" y="T1"/>
              </a:cxn>
              <a:cxn ang="0">
                <a:pos x="T2" y="T3"/>
              </a:cxn>
              <a:cxn ang="0">
                <a:pos x="T4" y="T5"/>
              </a:cxn>
              <a:cxn ang="0">
                <a:pos x="T6" y="T7"/>
              </a:cxn>
              <a:cxn ang="0">
                <a:pos x="T8" y="T9"/>
              </a:cxn>
            </a:cxnLst>
            <a:rect l="0" t="0" r="r" b="b"/>
            <a:pathLst>
              <a:path w="1426" h="1064">
                <a:moveTo>
                  <a:pt x="0" y="1064"/>
                </a:moveTo>
                <a:lnTo>
                  <a:pt x="1426" y="433"/>
                </a:lnTo>
                <a:lnTo>
                  <a:pt x="1202" y="0"/>
                </a:lnTo>
                <a:lnTo>
                  <a:pt x="230" y="624"/>
                </a:lnTo>
                <a:lnTo>
                  <a:pt x="0" y="1064"/>
                </a:lnTo>
                <a:close/>
              </a:path>
            </a:pathLst>
          </a:custGeom>
          <a:solidFill>
            <a:schemeClr val="tx1">
              <a:lumMod val="65000"/>
              <a:lumOff val="3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25"/>
          <p:cNvSpPr>
            <a:spLocks/>
          </p:cNvSpPr>
          <p:nvPr/>
        </p:nvSpPr>
        <p:spPr bwMode="auto">
          <a:xfrm>
            <a:off x="4240943" y="4437006"/>
            <a:ext cx="3932079" cy="576988"/>
          </a:xfrm>
          <a:custGeom>
            <a:avLst/>
            <a:gdLst>
              <a:gd name="T0" fmla="*/ 2833 w 3061"/>
              <a:gd name="T1" fmla="*/ 0 h 439"/>
              <a:gd name="T2" fmla="*/ 229 w 3061"/>
              <a:gd name="T3" fmla="*/ 0 h 439"/>
              <a:gd name="T4" fmla="*/ 0 w 3061"/>
              <a:gd name="T5" fmla="*/ 439 h 439"/>
              <a:gd name="T6" fmla="*/ 3061 w 3061"/>
              <a:gd name="T7" fmla="*/ 439 h 439"/>
              <a:gd name="T8" fmla="*/ 2833 w 3061"/>
              <a:gd name="T9" fmla="*/ 0 h 439"/>
            </a:gdLst>
            <a:ahLst/>
            <a:cxnLst>
              <a:cxn ang="0">
                <a:pos x="T0" y="T1"/>
              </a:cxn>
              <a:cxn ang="0">
                <a:pos x="T2" y="T3"/>
              </a:cxn>
              <a:cxn ang="0">
                <a:pos x="T4" y="T5"/>
              </a:cxn>
              <a:cxn ang="0">
                <a:pos x="T6" y="T7"/>
              </a:cxn>
              <a:cxn ang="0">
                <a:pos x="T8" y="T9"/>
              </a:cxn>
            </a:cxnLst>
            <a:rect l="0" t="0" r="r" b="b"/>
            <a:pathLst>
              <a:path w="3061" h="439">
                <a:moveTo>
                  <a:pt x="2833" y="0"/>
                </a:moveTo>
                <a:lnTo>
                  <a:pt x="229" y="0"/>
                </a:lnTo>
                <a:lnTo>
                  <a:pt x="0" y="439"/>
                </a:lnTo>
                <a:lnTo>
                  <a:pt x="3061" y="439"/>
                </a:lnTo>
                <a:lnTo>
                  <a:pt x="2833" y="0"/>
                </a:lnTo>
                <a:close/>
              </a:path>
            </a:pathLst>
          </a:custGeom>
          <a:solidFill>
            <a:schemeClr val="accent2"/>
          </a:solidFill>
          <a:ln>
            <a:noFill/>
          </a:ln>
        </p:spPr>
        <p:txBody>
          <a:bodyPr vert="horz" wrap="square" lIns="91440" tIns="45720" rIns="91440" bIns="45720" numCol="1" anchor="ctr" anchorCtr="0" compatLnSpc="1">
            <a:prstTxWarp prst="textNoShape">
              <a:avLst/>
            </a:prstTxWarp>
          </a:bodyPr>
          <a:lstStyle/>
          <a:p>
            <a:pPr algn="ctr"/>
            <a:r>
              <a:rPr lang="en-US" sz="2400" b="1" dirty="0">
                <a:solidFill>
                  <a:srgbClr val="FFFFFF"/>
                </a:solidFill>
              </a:rPr>
              <a:t>04</a:t>
            </a:r>
          </a:p>
        </p:txBody>
      </p:sp>
      <p:sp>
        <p:nvSpPr>
          <p:cNvPr id="44" name="Freeform 26"/>
          <p:cNvSpPr>
            <a:spLocks/>
          </p:cNvSpPr>
          <p:nvPr/>
        </p:nvSpPr>
        <p:spPr bwMode="auto">
          <a:xfrm>
            <a:off x="3822172" y="5266343"/>
            <a:ext cx="4768337" cy="567787"/>
          </a:xfrm>
          <a:custGeom>
            <a:avLst/>
            <a:gdLst>
              <a:gd name="T0" fmla="*/ 226 w 3712"/>
              <a:gd name="T1" fmla="*/ 0 h 432"/>
              <a:gd name="T2" fmla="*/ 0 w 3712"/>
              <a:gd name="T3" fmla="*/ 432 h 432"/>
              <a:gd name="T4" fmla="*/ 3712 w 3712"/>
              <a:gd name="T5" fmla="*/ 432 h 432"/>
              <a:gd name="T6" fmla="*/ 3486 w 3712"/>
              <a:gd name="T7" fmla="*/ 0 h 432"/>
              <a:gd name="T8" fmla="*/ 226 w 3712"/>
              <a:gd name="T9" fmla="*/ 0 h 432"/>
            </a:gdLst>
            <a:ahLst/>
            <a:cxnLst>
              <a:cxn ang="0">
                <a:pos x="T0" y="T1"/>
              </a:cxn>
              <a:cxn ang="0">
                <a:pos x="T2" y="T3"/>
              </a:cxn>
              <a:cxn ang="0">
                <a:pos x="T4" y="T5"/>
              </a:cxn>
              <a:cxn ang="0">
                <a:pos x="T6" y="T7"/>
              </a:cxn>
              <a:cxn ang="0">
                <a:pos x="T8" y="T9"/>
              </a:cxn>
            </a:cxnLst>
            <a:rect l="0" t="0" r="r" b="b"/>
            <a:pathLst>
              <a:path w="3712" h="432">
                <a:moveTo>
                  <a:pt x="226" y="0"/>
                </a:moveTo>
                <a:lnTo>
                  <a:pt x="0" y="432"/>
                </a:lnTo>
                <a:lnTo>
                  <a:pt x="3712" y="432"/>
                </a:lnTo>
                <a:lnTo>
                  <a:pt x="3486" y="0"/>
                </a:lnTo>
                <a:lnTo>
                  <a:pt x="226" y="0"/>
                </a:lnTo>
                <a:close/>
              </a:path>
            </a:pathLst>
          </a:custGeom>
          <a:solidFill>
            <a:schemeClr val="accent1"/>
          </a:solidFill>
          <a:ln>
            <a:noFill/>
          </a:ln>
        </p:spPr>
        <p:txBody>
          <a:bodyPr vert="horz" wrap="square" lIns="91440" tIns="45720" rIns="91440" bIns="45720" numCol="1" anchor="ctr" anchorCtr="0" compatLnSpc="1">
            <a:prstTxWarp prst="textNoShape">
              <a:avLst/>
            </a:prstTxWarp>
          </a:bodyPr>
          <a:lstStyle/>
          <a:p>
            <a:pPr algn="ctr"/>
            <a:r>
              <a:rPr lang="en-US" sz="2400" b="1" dirty="0">
                <a:solidFill>
                  <a:srgbClr val="FFFFFF"/>
                </a:solidFill>
              </a:rPr>
              <a:t>05</a:t>
            </a:r>
          </a:p>
        </p:txBody>
      </p:sp>
      <p:sp>
        <p:nvSpPr>
          <p:cNvPr id="45" name="Freeform 27"/>
          <p:cNvSpPr>
            <a:spLocks/>
          </p:cNvSpPr>
          <p:nvPr/>
        </p:nvSpPr>
        <p:spPr bwMode="auto">
          <a:xfrm>
            <a:off x="5507533" y="1967394"/>
            <a:ext cx="1406608" cy="569101"/>
          </a:xfrm>
          <a:custGeom>
            <a:avLst/>
            <a:gdLst>
              <a:gd name="T0" fmla="*/ 871 w 1095"/>
              <a:gd name="T1" fmla="*/ 0 h 433"/>
              <a:gd name="T2" fmla="*/ 226 w 1095"/>
              <a:gd name="T3" fmla="*/ 0 h 433"/>
              <a:gd name="T4" fmla="*/ 0 w 1095"/>
              <a:gd name="T5" fmla="*/ 433 h 433"/>
              <a:gd name="T6" fmla="*/ 1095 w 1095"/>
              <a:gd name="T7" fmla="*/ 433 h 433"/>
              <a:gd name="T8" fmla="*/ 871 w 1095"/>
              <a:gd name="T9" fmla="*/ 0 h 433"/>
            </a:gdLst>
            <a:ahLst/>
            <a:cxnLst>
              <a:cxn ang="0">
                <a:pos x="T0" y="T1"/>
              </a:cxn>
              <a:cxn ang="0">
                <a:pos x="T2" y="T3"/>
              </a:cxn>
              <a:cxn ang="0">
                <a:pos x="T4" y="T5"/>
              </a:cxn>
              <a:cxn ang="0">
                <a:pos x="T6" y="T7"/>
              </a:cxn>
              <a:cxn ang="0">
                <a:pos x="T8" y="T9"/>
              </a:cxn>
            </a:cxnLst>
            <a:rect l="0" t="0" r="r" b="b"/>
            <a:pathLst>
              <a:path w="1095" h="433">
                <a:moveTo>
                  <a:pt x="871" y="0"/>
                </a:moveTo>
                <a:lnTo>
                  <a:pt x="226" y="0"/>
                </a:lnTo>
                <a:lnTo>
                  <a:pt x="0" y="433"/>
                </a:lnTo>
                <a:lnTo>
                  <a:pt x="1095" y="433"/>
                </a:lnTo>
                <a:lnTo>
                  <a:pt x="871" y="0"/>
                </a:lnTo>
                <a:close/>
              </a:path>
            </a:pathLst>
          </a:custGeom>
          <a:solidFill>
            <a:schemeClr val="accent1"/>
          </a:solidFill>
          <a:ln>
            <a:noFill/>
          </a:ln>
        </p:spPr>
        <p:txBody>
          <a:bodyPr vert="horz" wrap="square" lIns="91440" tIns="45720" rIns="91440" bIns="45720" numCol="1" anchor="ctr" anchorCtr="0" compatLnSpc="1">
            <a:prstTxWarp prst="textNoShape">
              <a:avLst/>
            </a:prstTxWarp>
          </a:bodyPr>
          <a:lstStyle/>
          <a:p>
            <a:pPr algn="ctr"/>
            <a:r>
              <a:rPr lang="en-US" sz="2400" b="1" dirty="0">
                <a:solidFill>
                  <a:srgbClr val="FFFFFF"/>
                </a:solidFill>
              </a:rPr>
              <a:t>01</a:t>
            </a:r>
          </a:p>
        </p:txBody>
      </p:sp>
      <p:sp>
        <p:nvSpPr>
          <p:cNvPr id="46" name="Freeform 28"/>
          <p:cNvSpPr>
            <a:spLocks/>
          </p:cNvSpPr>
          <p:nvPr/>
        </p:nvSpPr>
        <p:spPr bwMode="auto">
          <a:xfrm>
            <a:off x="4664853" y="3607668"/>
            <a:ext cx="3088115" cy="575673"/>
          </a:xfrm>
          <a:custGeom>
            <a:avLst/>
            <a:gdLst>
              <a:gd name="T0" fmla="*/ 2176 w 2404"/>
              <a:gd name="T1" fmla="*/ 0 h 438"/>
              <a:gd name="T2" fmla="*/ 229 w 2404"/>
              <a:gd name="T3" fmla="*/ 0 h 438"/>
              <a:gd name="T4" fmla="*/ 0 w 2404"/>
              <a:gd name="T5" fmla="*/ 438 h 438"/>
              <a:gd name="T6" fmla="*/ 2404 w 2404"/>
              <a:gd name="T7" fmla="*/ 438 h 438"/>
              <a:gd name="T8" fmla="*/ 2176 w 2404"/>
              <a:gd name="T9" fmla="*/ 0 h 438"/>
            </a:gdLst>
            <a:ahLst/>
            <a:cxnLst>
              <a:cxn ang="0">
                <a:pos x="T0" y="T1"/>
              </a:cxn>
              <a:cxn ang="0">
                <a:pos x="T2" y="T3"/>
              </a:cxn>
              <a:cxn ang="0">
                <a:pos x="T4" y="T5"/>
              </a:cxn>
              <a:cxn ang="0">
                <a:pos x="T6" y="T7"/>
              </a:cxn>
              <a:cxn ang="0">
                <a:pos x="T8" y="T9"/>
              </a:cxn>
            </a:cxnLst>
            <a:rect l="0" t="0" r="r" b="b"/>
            <a:pathLst>
              <a:path w="2404" h="438">
                <a:moveTo>
                  <a:pt x="2176" y="0"/>
                </a:moveTo>
                <a:lnTo>
                  <a:pt x="229" y="0"/>
                </a:lnTo>
                <a:lnTo>
                  <a:pt x="0" y="438"/>
                </a:lnTo>
                <a:lnTo>
                  <a:pt x="2404" y="438"/>
                </a:lnTo>
                <a:lnTo>
                  <a:pt x="2176" y="0"/>
                </a:lnTo>
                <a:close/>
              </a:path>
            </a:pathLst>
          </a:custGeom>
          <a:solidFill>
            <a:schemeClr val="accent3"/>
          </a:solidFill>
          <a:ln>
            <a:noFill/>
          </a:ln>
        </p:spPr>
        <p:txBody>
          <a:bodyPr vert="horz" wrap="square" lIns="91440" tIns="45720" rIns="91440" bIns="45720" numCol="1" anchor="ctr" anchorCtr="0" compatLnSpc="1">
            <a:prstTxWarp prst="textNoShape">
              <a:avLst/>
            </a:prstTxWarp>
          </a:bodyPr>
          <a:lstStyle/>
          <a:p>
            <a:pPr algn="ctr"/>
            <a:r>
              <a:rPr lang="en-US" sz="2400" b="1" dirty="0">
                <a:solidFill>
                  <a:srgbClr val="FFFFFF"/>
                </a:solidFill>
              </a:rPr>
              <a:t>03</a:t>
            </a:r>
          </a:p>
        </p:txBody>
      </p:sp>
      <p:sp>
        <p:nvSpPr>
          <p:cNvPr id="47" name="Freeform 29"/>
          <p:cNvSpPr>
            <a:spLocks/>
          </p:cNvSpPr>
          <p:nvPr/>
        </p:nvSpPr>
        <p:spPr bwMode="auto">
          <a:xfrm>
            <a:off x="5082339" y="2787531"/>
            <a:ext cx="2254426" cy="578302"/>
          </a:xfrm>
          <a:custGeom>
            <a:avLst/>
            <a:gdLst>
              <a:gd name="T0" fmla="*/ 1526 w 1755"/>
              <a:gd name="T1" fmla="*/ 0 h 440"/>
              <a:gd name="T2" fmla="*/ 230 w 1755"/>
              <a:gd name="T3" fmla="*/ 0 h 440"/>
              <a:gd name="T4" fmla="*/ 0 w 1755"/>
              <a:gd name="T5" fmla="*/ 440 h 440"/>
              <a:gd name="T6" fmla="*/ 1755 w 1755"/>
              <a:gd name="T7" fmla="*/ 440 h 440"/>
              <a:gd name="T8" fmla="*/ 1526 w 1755"/>
              <a:gd name="T9" fmla="*/ 0 h 440"/>
            </a:gdLst>
            <a:ahLst/>
            <a:cxnLst>
              <a:cxn ang="0">
                <a:pos x="T0" y="T1"/>
              </a:cxn>
              <a:cxn ang="0">
                <a:pos x="T2" y="T3"/>
              </a:cxn>
              <a:cxn ang="0">
                <a:pos x="T4" y="T5"/>
              </a:cxn>
              <a:cxn ang="0">
                <a:pos x="T6" y="T7"/>
              </a:cxn>
              <a:cxn ang="0">
                <a:pos x="T8" y="T9"/>
              </a:cxn>
            </a:cxnLst>
            <a:rect l="0" t="0" r="r" b="b"/>
            <a:pathLst>
              <a:path w="1755" h="440">
                <a:moveTo>
                  <a:pt x="1526" y="0"/>
                </a:moveTo>
                <a:lnTo>
                  <a:pt x="230" y="0"/>
                </a:lnTo>
                <a:lnTo>
                  <a:pt x="0" y="440"/>
                </a:lnTo>
                <a:lnTo>
                  <a:pt x="1755" y="440"/>
                </a:lnTo>
                <a:lnTo>
                  <a:pt x="1526" y="0"/>
                </a:lnTo>
                <a:close/>
              </a:path>
            </a:pathLst>
          </a:custGeom>
          <a:solidFill>
            <a:schemeClr val="accent4"/>
          </a:solidFill>
          <a:ln>
            <a:noFill/>
          </a:ln>
        </p:spPr>
        <p:txBody>
          <a:bodyPr vert="horz" wrap="square" lIns="91440" tIns="45720" rIns="91440" bIns="45720" numCol="1" anchor="ctr" anchorCtr="0" compatLnSpc="1">
            <a:prstTxWarp prst="textNoShape">
              <a:avLst/>
            </a:prstTxWarp>
          </a:bodyPr>
          <a:lstStyle/>
          <a:p>
            <a:pPr algn="ctr"/>
            <a:r>
              <a:rPr lang="en-US" sz="2400" b="1" dirty="0">
                <a:solidFill>
                  <a:srgbClr val="FFFFFF"/>
                </a:solidFill>
              </a:rPr>
              <a:t>02</a:t>
            </a:r>
          </a:p>
        </p:txBody>
      </p:sp>
      <p:sp>
        <p:nvSpPr>
          <p:cNvPr id="48" name="Freeform 42"/>
          <p:cNvSpPr>
            <a:spLocks noEditPoints="1"/>
          </p:cNvSpPr>
          <p:nvPr/>
        </p:nvSpPr>
        <p:spPr bwMode="auto">
          <a:xfrm>
            <a:off x="5021384" y="2179309"/>
            <a:ext cx="244938" cy="196798"/>
          </a:xfrm>
          <a:custGeom>
            <a:avLst/>
            <a:gdLst>
              <a:gd name="T0" fmla="*/ 476 w 964"/>
              <a:gd name="T1" fmla="*/ 660 h 757"/>
              <a:gd name="T2" fmla="*/ 380 w 964"/>
              <a:gd name="T3" fmla="*/ 757 h 757"/>
              <a:gd name="T4" fmla="*/ 0 w 964"/>
              <a:gd name="T5" fmla="*/ 379 h 757"/>
              <a:gd name="T6" fmla="*/ 380 w 964"/>
              <a:gd name="T7" fmla="*/ 0 h 757"/>
              <a:gd name="T8" fmla="*/ 476 w 964"/>
              <a:gd name="T9" fmla="*/ 97 h 757"/>
              <a:gd name="T10" fmla="*/ 194 w 964"/>
              <a:gd name="T11" fmla="*/ 379 h 757"/>
              <a:gd name="T12" fmla="*/ 476 w 964"/>
              <a:gd name="T13" fmla="*/ 660 h 757"/>
              <a:gd name="T14" fmla="*/ 682 w 964"/>
              <a:gd name="T15" fmla="*/ 379 h 757"/>
              <a:gd name="T16" fmla="*/ 964 w 964"/>
              <a:gd name="T17" fmla="*/ 97 h 757"/>
              <a:gd name="T18" fmla="*/ 868 w 964"/>
              <a:gd name="T19" fmla="*/ 0 h 757"/>
              <a:gd name="T20" fmla="*/ 488 w 964"/>
              <a:gd name="T21" fmla="*/ 379 h 757"/>
              <a:gd name="T22" fmla="*/ 868 w 964"/>
              <a:gd name="T23" fmla="*/ 757 h 757"/>
              <a:gd name="T24" fmla="*/ 964 w 964"/>
              <a:gd name="T25" fmla="*/ 660 h 757"/>
              <a:gd name="T26" fmla="*/ 682 w 964"/>
              <a:gd name="T27" fmla="*/ 379 h 7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64" h="757">
                <a:moveTo>
                  <a:pt x="476" y="660"/>
                </a:moveTo>
                <a:lnTo>
                  <a:pt x="380" y="757"/>
                </a:lnTo>
                <a:lnTo>
                  <a:pt x="0" y="379"/>
                </a:lnTo>
                <a:lnTo>
                  <a:pt x="380" y="0"/>
                </a:lnTo>
                <a:lnTo>
                  <a:pt x="476" y="97"/>
                </a:lnTo>
                <a:lnTo>
                  <a:pt x="194" y="379"/>
                </a:lnTo>
                <a:lnTo>
                  <a:pt x="476" y="660"/>
                </a:lnTo>
                <a:close/>
                <a:moveTo>
                  <a:pt x="682" y="379"/>
                </a:moveTo>
                <a:lnTo>
                  <a:pt x="964" y="97"/>
                </a:lnTo>
                <a:lnTo>
                  <a:pt x="868" y="0"/>
                </a:lnTo>
                <a:lnTo>
                  <a:pt x="488" y="379"/>
                </a:lnTo>
                <a:lnTo>
                  <a:pt x="868" y="757"/>
                </a:lnTo>
                <a:lnTo>
                  <a:pt x="964" y="660"/>
                </a:lnTo>
                <a:lnTo>
                  <a:pt x="682" y="379"/>
                </a:lnTo>
                <a:close/>
              </a:path>
            </a:pathLst>
          </a:custGeom>
          <a:solidFill>
            <a:schemeClr val="tx1">
              <a:lumMod val="65000"/>
              <a:lumOff val="3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9" name="Freeform 42"/>
          <p:cNvSpPr>
            <a:spLocks noEditPoints="1"/>
          </p:cNvSpPr>
          <p:nvPr/>
        </p:nvSpPr>
        <p:spPr bwMode="auto">
          <a:xfrm>
            <a:off x="4227826" y="3748123"/>
            <a:ext cx="244938" cy="196798"/>
          </a:xfrm>
          <a:custGeom>
            <a:avLst/>
            <a:gdLst>
              <a:gd name="T0" fmla="*/ 476 w 964"/>
              <a:gd name="T1" fmla="*/ 660 h 757"/>
              <a:gd name="T2" fmla="*/ 380 w 964"/>
              <a:gd name="T3" fmla="*/ 757 h 757"/>
              <a:gd name="T4" fmla="*/ 0 w 964"/>
              <a:gd name="T5" fmla="*/ 379 h 757"/>
              <a:gd name="T6" fmla="*/ 380 w 964"/>
              <a:gd name="T7" fmla="*/ 0 h 757"/>
              <a:gd name="T8" fmla="*/ 476 w 964"/>
              <a:gd name="T9" fmla="*/ 97 h 757"/>
              <a:gd name="T10" fmla="*/ 194 w 964"/>
              <a:gd name="T11" fmla="*/ 379 h 757"/>
              <a:gd name="T12" fmla="*/ 476 w 964"/>
              <a:gd name="T13" fmla="*/ 660 h 757"/>
              <a:gd name="T14" fmla="*/ 682 w 964"/>
              <a:gd name="T15" fmla="*/ 379 h 757"/>
              <a:gd name="T16" fmla="*/ 964 w 964"/>
              <a:gd name="T17" fmla="*/ 97 h 757"/>
              <a:gd name="T18" fmla="*/ 868 w 964"/>
              <a:gd name="T19" fmla="*/ 0 h 757"/>
              <a:gd name="T20" fmla="*/ 488 w 964"/>
              <a:gd name="T21" fmla="*/ 379 h 757"/>
              <a:gd name="T22" fmla="*/ 868 w 964"/>
              <a:gd name="T23" fmla="*/ 757 h 757"/>
              <a:gd name="T24" fmla="*/ 964 w 964"/>
              <a:gd name="T25" fmla="*/ 660 h 757"/>
              <a:gd name="T26" fmla="*/ 682 w 964"/>
              <a:gd name="T27" fmla="*/ 379 h 7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64" h="757">
                <a:moveTo>
                  <a:pt x="476" y="660"/>
                </a:moveTo>
                <a:lnTo>
                  <a:pt x="380" y="757"/>
                </a:lnTo>
                <a:lnTo>
                  <a:pt x="0" y="379"/>
                </a:lnTo>
                <a:lnTo>
                  <a:pt x="380" y="0"/>
                </a:lnTo>
                <a:lnTo>
                  <a:pt x="476" y="97"/>
                </a:lnTo>
                <a:lnTo>
                  <a:pt x="194" y="379"/>
                </a:lnTo>
                <a:lnTo>
                  <a:pt x="476" y="660"/>
                </a:lnTo>
                <a:close/>
                <a:moveTo>
                  <a:pt x="682" y="379"/>
                </a:moveTo>
                <a:lnTo>
                  <a:pt x="964" y="97"/>
                </a:lnTo>
                <a:lnTo>
                  <a:pt x="868" y="0"/>
                </a:lnTo>
                <a:lnTo>
                  <a:pt x="488" y="379"/>
                </a:lnTo>
                <a:lnTo>
                  <a:pt x="868" y="757"/>
                </a:lnTo>
                <a:lnTo>
                  <a:pt x="964" y="660"/>
                </a:lnTo>
                <a:lnTo>
                  <a:pt x="682" y="379"/>
                </a:lnTo>
                <a:close/>
              </a:path>
            </a:pathLst>
          </a:custGeom>
          <a:solidFill>
            <a:schemeClr val="tx1">
              <a:lumMod val="65000"/>
              <a:lumOff val="3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0" name="Freeform 42"/>
          <p:cNvSpPr>
            <a:spLocks noEditPoints="1"/>
          </p:cNvSpPr>
          <p:nvPr/>
        </p:nvSpPr>
        <p:spPr bwMode="auto">
          <a:xfrm>
            <a:off x="3431476" y="5263068"/>
            <a:ext cx="244938" cy="196798"/>
          </a:xfrm>
          <a:custGeom>
            <a:avLst/>
            <a:gdLst>
              <a:gd name="T0" fmla="*/ 476 w 964"/>
              <a:gd name="T1" fmla="*/ 660 h 757"/>
              <a:gd name="T2" fmla="*/ 380 w 964"/>
              <a:gd name="T3" fmla="*/ 757 h 757"/>
              <a:gd name="T4" fmla="*/ 0 w 964"/>
              <a:gd name="T5" fmla="*/ 379 h 757"/>
              <a:gd name="T6" fmla="*/ 380 w 964"/>
              <a:gd name="T7" fmla="*/ 0 h 757"/>
              <a:gd name="T8" fmla="*/ 476 w 964"/>
              <a:gd name="T9" fmla="*/ 97 h 757"/>
              <a:gd name="T10" fmla="*/ 194 w 964"/>
              <a:gd name="T11" fmla="*/ 379 h 757"/>
              <a:gd name="T12" fmla="*/ 476 w 964"/>
              <a:gd name="T13" fmla="*/ 660 h 757"/>
              <a:gd name="T14" fmla="*/ 682 w 964"/>
              <a:gd name="T15" fmla="*/ 379 h 757"/>
              <a:gd name="T16" fmla="*/ 964 w 964"/>
              <a:gd name="T17" fmla="*/ 97 h 757"/>
              <a:gd name="T18" fmla="*/ 868 w 964"/>
              <a:gd name="T19" fmla="*/ 0 h 757"/>
              <a:gd name="T20" fmla="*/ 488 w 964"/>
              <a:gd name="T21" fmla="*/ 379 h 757"/>
              <a:gd name="T22" fmla="*/ 868 w 964"/>
              <a:gd name="T23" fmla="*/ 757 h 757"/>
              <a:gd name="T24" fmla="*/ 964 w 964"/>
              <a:gd name="T25" fmla="*/ 660 h 757"/>
              <a:gd name="T26" fmla="*/ 682 w 964"/>
              <a:gd name="T27" fmla="*/ 379 h 7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64" h="757">
                <a:moveTo>
                  <a:pt x="476" y="660"/>
                </a:moveTo>
                <a:lnTo>
                  <a:pt x="380" y="757"/>
                </a:lnTo>
                <a:lnTo>
                  <a:pt x="0" y="379"/>
                </a:lnTo>
                <a:lnTo>
                  <a:pt x="380" y="0"/>
                </a:lnTo>
                <a:lnTo>
                  <a:pt x="476" y="97"/>
                </a:lnTo>
                <a:lnTo>
                  <a:pt x="194" y="379"/>
                </a:lnTo>
                <a:lnTo>
                  <a:pt x="476" y="660"/>
                </a:lnTo>
                <a:close/>
                <a:moveTo>
                  <a:pt x="682" y="379"/>
                </a:moveTo>
                <a:lnTo>
                  <a:pt x="964" y="97"/>
                </a:lnTo>
                <a:lnTo>
                  <a:pt x="868" y="0"/>
                </a:lnTo>
                <a:lnTo>
                  <a:pt x="488" y="379"/>
                </a:lnTo>
                <a:lnTo>
                  <a:pt x="868" y="757"/>
                </a:lnTo>
                <a:lnTo>
                  <a:pt x="964" y="660"/>
                </a:lnTo>
                <a:lnTo>
                  <a:pt x="682" y="379"/>
                </a:lnTo>
                <a:close/>
              </a:path>
            </a:pathLst>
          </a:custGeom>
          <a:solidFill>
            <a:schemeClr val="tx1">
              <a:lumMod val="65000"/>
              <a:lumOff val="3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1" name="Freeform 42"/>
          <p:cNvSpPr>
            <a:spLocks noEditPoints="1"/>
          </p:cNvSpPr>
          <p:nvPr/>
        </p:nvSpPr>
        <p:spPr bwMode="auto">
          <a:xfrm flipH="1">
            <a:off x="8557117" y="4490223"/>
            <a:ext cx="244936" cy="196798"/>
          </a:xfrm>
          <a:custGeom>
            <a:avLst/>
            <a:gdLst>
              <a:gd name="T0" fmla="*/ 476 w 964"/>
              <a:gd name="T1" fmla="*/ 660 h 757"/>
              <a:gd name="T2" fmla="*/ 380 w 964"/>
              <a:gd name="T3" fmla="*/ 757 h 757"/>
              <a:gd name="T4" fmla="*/ 0 w 964"/>
              <a:gd name="T5" fmla="*/ 379 h 757"/>
              <a:gd name="T6" fmla="*/ 380 w 964"/>
              <a:gd name="T7" fmla="*/ 0 h 757"/>
              <a:gd name="T8" fmla="*/ 476 w 964"/>
              <a:gd name="T9" fmla="*/ 97 h 757"/>
              <a:gd name="T10" fmla="*/ 194 w 964"/>
              <a:gd name="T11" fmla="*/ 379 h 757"/>
              <a:gd name="T12" fmla="*/ 476 w 964"/>
              <a:gd name="T13" fmla="*/ 660 h 757"/>
              <a:gd name="T14" fmla="*/ 682 w 964"/>
              <a:gd name="T15" fmla="*/ 379 h 757"/>
              <a:gd name="T16" fmla="*/ 964 w 964"/>
              <a:gd name="T17" fmla="*/ 97 h 757"/>
              <a:gd name="T18" fmla="*/ 868 w 964"/>
              <a:gd name="T19" fmla="*/ 0 h 757"/>
              <a:gd name="T20" fmla="*/ 488 w 964"/>
              <a:gd name="T21" fmla="*/ 379 h 757"/>
              <a:gd name="T22" fmla="*/ 868 w 964"/>
              <a:gd name="T23" fmla="*/ 757 h 757"/>
              <a:gd name="T24" fmla="*/ 964 w 964"/>
              <a:gd name="T25" fmla="*/ 660 h 757"/>
              <a:gd name="T26" fmla="*/ 682 w 964"/>
              <a:gd name="T27" fmla="*/ 379 h 7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64" h="757">
                <a:moveTo>
                  <a:pt x="476" y="660"/>
                </a:moveTo>
                <a:lnTo>
                  <a:pt x="380" y="757"/>
                </a:lnTo>
                <a:lnTo>
                  <a:pt x="0" y="379"/>
                </a:lnTo>
                <a:lnTo>
                  <a:pt x="380" y="0"/>
                </a:lnTo>
                <a:lnTo>
                  <a:pt x="476" y="97"/>
                </a:lnTo>
                <a:lnTo>
                  <a:pt x="194" y="379"/>
                </a:lnTo>
                <a:lnTo>
                  <a:pt x="476" y="660"/>
                </a:lnTo>
                <a:close/>
                <a:moveTo>
                  <a:pt x="682" y="379"/>
                </a:moveTo>
                <a:lnTo>
                  <a:pt x="964" y="97"/>
                </a:lnTo>
                <a:lnTo>
                  <a:pt x="868" y="0"/>
                </a:lnTo>
                <a:lnTo>
                  <a:pt x="488" y="379"/>
                </a:lnTo>
                <a:lnTo>
                  <a:pt x="868" y="757"/>
                </a:lnTo>
                <a:lnTo>
                  <a:pt x="964" y="660"/>
                </a:lnTo>
                <a:lnTo>
                  <a:pt x="682" y="379"/>
                </a:lnTo>
                <a:close/>
              </a:path>
            </a:pathLst>
          </a:custGeom>
          <a:solidFill>
            <a:schemeClr val="tx1">
              <a:lumMod val="65000"/>
              <a:lumOff val="3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2" name="Freeform 42"/>
          <p:cNvSpPr>
            <a:spLocks noEditPoints="1"/>
          </p:cNvSpPr>
          <p:nvPr/>
        </p:nvSpPr>
        <p:spPr bwMode="auto">
          <a:xfrm flipH="1">
            <a:off x="7644673" y="2874183"/>
            <a:ext cx="244936" cy="196798"/>
          </a:xfrm>
          <a:custGeom>
            <a:avLst/>
            <a:gdLst>
              <a:gd name="T0" fmla="*/ 476 w 964"/>
              <a:gd name="T1" fmla="*/ 660 h 757"/>
              <a:gd name="T2" fmla="*/ 380 w 964"/>
              <a:gd name="T3" fmla="*/ 757 h 757"/>
              <a:gd name="T4" fmla="*/ 0 w 964"/>
              <a:gd name="T5" fmla="*/ 379 h 757"/>
              <a:gd name="T6" fmla="*/ 380 w 964"/>
              <a:gd name="T7" fmla="*/ 0 h 757"/>
              <a:gd name="T8" fmla="*/ 476 w 964"/>
              <a:gd name="T9" fmla="*/ 97 h 757"/>
              <a:gd name="T10" fmla="*/ 194 w 964"/>
              <a:gd name="T11" fmla="*/ 379 h 757"/>
              <a:gd name="T12" fmla="*/ 476 w 964"/>
              <a:gd name="T13" fmla="*/ 660 h 757"/>
              <a:gd name="T14" fmla="*/ 682 w 964"/>
              <a:gd name="T15" fmla="*/ 379 h 757"/>
              <a:gd name="T16" fmla="*/ 964 w 964"/>
              <a:gd name="T17" fmla="*/ 97 h 757"/>
              <a:gd name="T18" fmla="*/ 868 w 964"/>
              <a:gd name="T19" fmla="*/ 0 h 757"/>
              <a:gd name="T20" fmla="*/ 488 w 964"/>
              <a:gd name="T21" fmla="*/ 379 h 757"/>
              <a:gd name="T22" fmla="*/ 868 w 964"/>
              <a:gd name="T23" fmla="*/ 757 h 757"/>
              <a:gd name="T24" fmla="*/ 964 w 964"/>
              <a:gd name="T25" fmla="*/ 660 h 757"/>
              <a:gd name="T26" fmla="*/ 682 w 964"/>
              <a:gd name="T27" fmla="*/ 379 h 7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64" h="757">
                <a:moveTo>
                  <a:pt x="476" y="660"/>
                </a:moveTo>
                <a:lnTo>
                  <a:pt x="380" y="757"/>
                </a:lnTo>
                <a:lnTo>
                  <a:pt x="0" y="379"/>
                </a:lnTo>
                <a:lnTo>
                  <a:pt x="380" y="0"/>
                </a:lnTo>
                <a:lnTo>
                  <a:pt x="476" y="97"/>
                </a:lnTo>
                <a:lnTo>
                  <a:pt x="194" y="379"/>
                </a:lnTo>
                <a:lnTo>
                  <a:pt x="476" y="660"/>
                </a:lnTo>
                <a:close/>
                <a:moveTo>
                  <a:pt x="682" y="379"/>
                </a:moveTo>
                <a:lnTo>
                  <a:pt x="964" y="97"/>
                </a:lnTo>
                <a:lnTo>
                  <a:pt x="868" y="0"/>
                </a:lnTo>
                <a:lnTo>
                  <a:pt x="488" y="379"/>
                </a:lnTo>
                <a:lnTo>
                  <a:pt x="868" y="757"/>
                </a:lnTo>
                <a:lnTo>
                  <a:pt x="964" y="660"/>
                </a:lnTo>
                <a:lnTo>
                  <a:pt x="682" y="379"/>
                </a:lnTo>
                <a:close/>
              </a:path>
            </a:pathLst>
          </a:custGeom>
          <a:solidFill>
            <a:schemeClr val="tx1">
              <a:lumMod val="65000"/>
              <a:lumOff val="3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4" name="TextBox 53"/>
          <p:cNvSpPr txBox="1"/>
          <p:nvPr/>
        </p:nvSpPr>
        <p:spPr>
          <a:xfrm>
            <a:off x="2995514" y="1863482"/>
            <a:ext cx="1733167" cy="338554"/>
          </a:xfrm>
          <a:prstGeom prst="rect">
            <a:avLst/>
          </a:prstGeom>
          <a:noFill/>
        </p:spPr>
        <p:txBody>
          <a:bodyPr wrap="none" rtlCol="0">
            <a:spAutoFit/>
          </a:bodyPr>
          <a:lstStyle/>
          <a:p>
            <a:pPr algn="r"/>
            <a:r>
              <a:rPr lang="en-US" sz="1600" dirty="0">
                <a:solidFill>
                  <a:schemeClr val="bg1"/>
                </a:solidFill>
                <a:latin typeface="+mj-lt"/>
              </a:rPr>
              <a:t>Insert title here</a:t>
            </a:r>
          </a:p>
        </p:txBody>
      </p:sp>
      <p:sp>
        <p:nvSpPr>
          <p:cNvPr id="57" name="TextBox 56"/>
          <p:cNvSpPr txBox="1"/>
          <p:nvPr/>
        </p:nvSpPr>
        <p:spPr>
          <a:xfrm>
            <a:off x="2215299" y="3422915"/>
            <a:ext cx="1733167" cy="338554"/>
          </a:xfrm>
          <a:prstGeom prst="rect">
            <a:avLst/>
          </a:prstGeom>
          <a:noFill/>
        </p:spPr>
        <p:txBody>
          <a:bodyPr wrap="none" rtlCol="0">
            <a:spAutoFit/>
          </a:bodyPr>
          <a:lstStyle/>
          <a:p>
            <a:pPr algn="r"/>
            <a:r>
              <a:rPr lang="en-US" sz="1600" dirty="0">
                <a:solidFill>
                  <a:schemeClr val="bg1"/>
                </a:solidFill>
                <a:latin typeface="+mj-lt"/>
              </a:rPr>
              <a:t>Insert title here</a:t>
            </a:r>
          </a:p>
        </p:txBody>
      </p:sp>
      <p:sp>
        <p:nvSpPr>
          <p:cNvPr id="70" name="TextBox 69"/>
          <p:cNvSpPr txBox="1"/>
          <p:nvPr/>
        </p:nvSpPr>
        <p:spPr>
          <a:xfrm>
            <a:off x="8129085" y="2582533"/>
            <a:ext cx="1733167" cy="338554"/>
          </a:xfrm>
          <a:prstGeom prst="rect">
            <a:avLst/>
          </a:prstGeom>
          <a:noFill/>
        </p:spPr>
        <p:txBody>
          <a:bodyPr wrap="none" rtlCol="0">
            <a:spAutoFit/>
          </a:bodyPr>
          <a:lstStyle/>
          <a:p>
            <a:r>
              <a:rPr lang="en-US" sz="1600" dirty="0">
                <a:solidFill>
                  <a:schemeClr val="bg1"/>
                </a:solidFill>
                <a:latin typeface="+mj-lt"/>
              </a:rPr>
              <a:t>Insert title here</a:t>
            </a:r>
          </a:p>
        </p:txBody>
      </p:sp>
      <p:sp>
        <p:nvSpPr>
          <p:cNvPr id="97" name="TextBox 96"/>
          <p:cNvSpPr txBox="1"/>
          <p:nvPr/>
        </p:nvSpPr>
        <p:spPr>
          <a:xfrm>
            <a:off x="8995668" y="4221608"/>
            <a:ext cx="1733167" cy="338554"/>
          </a:xfrm>
          <a:prstGeom prst="rect">
            <a:avLst/>
          </a:prstGeom>
          <a:noFill/>
        </p:spPr>
        <p:txBody>
          <a:bodyPr wrap="none" rtlCol="0">
            <a:spAutoFit/>
          </a:bodyPr>
          <a:lstStyle/>
          <a:p>
            <a:r>
              <a:rPr lang="en-US" sz="1600" dirty="0">
                <a:solidFill>
                  <a:schemeClr val="bg1"/>
                </a:solidFill>
                <a:latin typeface="+mj-lt"/>
              </a:rPr>
              <a:t>Insert title here</a:t>
            </a:r>
          </a:p>
        </p:txBody>
      </p:sp>
      <p:sp>
        <p:nvSpPr>
          <p:cNvPr id="99" name="Rectangle 98"/>
          <p:cNvSpPr/>
          <p:nvPr/>
        </p:nvSpPr>
        <p:spPr>
          <a:xfrm>
            <a:off x="8198879" y="2762435"/>
            <a:ext cx="2721167" cy="646331"/>
          </a:xfrm>
          <a:prstGeom prst="rect">
            <a:avLst/>
          </a:prstGeom>
        </p:spPr>
        <p:txBody>
          <a:bodyPr wrap="square">
            <a:spAutoFit/>
          </a:bodyPr>
          <a:lstStyle/>
          <a:p>
            <a:pPr>
              <a:lnSpc>
                <a:spcPct val="150000"/>
              </a:lnSpc>
            </a:pPr>
            <a:r>
              <a:rPr lang="en-US" sz="1200" dirty="0">
                <a:solidFill>
                  <a:schemeClr val="bg1">
                    <a:lumMod val="65000"/>
                  </a:schemeClr>
                </a:solidFill>
                <a:effectLst/>
              </a:rPr>
              <a:t>Lorem Ipsum is simply dummy text for example lorem ipsum dolor sit</a:t>
            </a:r>
            <a:endParaRPr lang="en-US" sz="1200" dirty="0">
              <a:solidFill>
                <a:schemeClr val="bg1">
                  <a:lumMod val="65000"/>
                </a:schemeClr>
              </a:solidFill>
            </a:endParaRPr>
          </a:p>
        </p:txBody>
      </p:sp>
      <p:sp>
        <p:nvSpPr>
          <p:cNvPr id="100" name="Rectangle 99"/>
          <p:cNvSpPr/>
          <p:nvPr/>
        </p:nvSpPr>
        <p:spPr>
          <a:xfrm>
            <a:off x="8197516" y="2433037"/>
            <a:ext cx="1620700" cy="369332"/>
          </a:xfrm>
          <a:prstGeom prst="rect">
            <a:avLst/>
          </a:prstGeom>
        </p:spPr>
        <p:txBody>
          <a:bodyPr wrap="none">
            <a:spAutoFit/>
          </a:bodyPr>
          <a:lstStyle/>
          <a:p>
            <a:r>
              <a:rPr lang="en-US" b="1" dirty="0">
                <a:solidFill>
                  <a:schemeClr val="tx1">
                    <a:lumMod val="65000"/>
                    <a:lumOff val="35000"/>
                  </a:schemeClr>
                </a:solidFill>
              </a:rPr>
              <a:t>SUBTITLE HERE</a:t>
            </a:r>
          </a:p>
        </p:txBody>
      </p:sp>
      <p:sp>
        <p:nvSpPr>
          <p:cNvPr id="101" name="Rectangle 100"/>
          <p:cNvSpPr/>
          <p:nvPr/>
        </p:nvSpPr>
        <p:spPr>
          <a:xfrm>
            <a:off x="9107201" y="4437006"/>
            <a:ext cx="2721167" cy="646331"/>
          </a:xfrm>
          <a:prstGeom prst="rect">
            <a:avLst/>
          </a:prstGeom>
        </p:spPr>
        <p:txBody>
          <a:bodyPr wrap="square">
            <a:spAutoFit/>
          </a:bodyPr>
          <a:lstStyle/>
          <a:p>
            <a:pPr>
              <a:lnSpc>
                <a:spcPct val="150000"/>
              </a:lnSpc>
            </a:pPr>
            <a:r>
              <a:rPr lang="en-US" sz="1200" dirty="0">
                <a:solidFill>
                  <a:schemeClr val="bg1">
                    <a:lumMod val="65000"/>
                  </a:schemeClr>
                </a:solidFill>
                <a:effectLst/>
              </a:rPr>
              <a:t>Lorem Ipsum is simply dummy text for example lorem ipsum dolor sit</a:t>
            </a:r>
            <a:endParaRPr lang="en-US" sz="1200" dirty="0">
              <a:solidFill>
                <a:schemeClr val="bg1">
                  <a:lumMod val="65000"/>
                </a:schemeClr>
              </a:solidFill>
            </a:endParaRPr>
          </a:p>
        </p:txBody>
      </p:sp>
      <p:sp>
        <p:nvSpPr>
          <p:cNvPr id="102" name="Rectangle 101"/>
          <p:cNvSpPr/>
          <p:nvPr/>
        </p:nvSpPr>
        <p:spPr>
          <a:xfrm>
            <a:off x="9105838" y="4107608"/>
            <a:ext cx="1620700" cy="369332"/>
          </a:xfrm>
          <a:prstGeom prst="rect">
            <a:avLst/>
          </a:prstGeom>
        </p:spPr>
        <p:txBody>
          <a:bodyPr wrap="none">
            <a:spAutoFit/>
          </a:bodyPr>
          <a:lstStyle/>
          <a:p>
            <a:r>
              <a:rPr lang="en-US" b="1" dirty="0">
                <a:solidFill>
                  <a:schemeClr val="tx1">
                    <a:lumMod val="65000"/>
                    <a:lumOff val="35000"/>
                  </a:schemeClr>
                </a:solidFill>
              </a:rPr>
              <a:t>SUBTITLE HERE</a:t>
            </a:r>
          </a:p>
        </p:txBody>
      </p:sp>
      <p:sp>
        <p:nvSpPr>
          <p:cNvPr id="103" name="Rectangle 102"/>
          <p:cNvSpPr/>
          <p:nvPr/>
        </p:nvSpPr>
        <p:spPr>
          <a:xfrm>
            <a:off x="398198" y="5127080"/>
            <a:ext cx="2721167" cy="646331"/>
          </a:xfrm>
          <a:prstGeom prst="rect">
            <a:avLst/>
          </a:prstGeom>
        </p:spPr>
        <p:txBody>
          <a:bodyPr wrap="square">
            <a:spAutoFit/>
          </a:bodyPr>
          <a:lstStyle/>
          <a:p>
            <a:pPr algn="r">
              <a:lnSpc>
                <a:spcPct val="150000"/>
              </a:lnSpc>
            </a:pPr>
            <a:r>
              <a:rPr lang="en-US" sz="1200" dirty="0">
                <a:solidFill>
                  <a:schemeClr val="bg1">
                    <a:lumMod val="65000"/>
                  </a:schemeClr>
                </a:solidFill>
                <a:effectLst/>
              </a:rPr>
              <a:t>Lorem Ipsum is simply dummy text for example lorem ipsum dolor sit</a:t>
            </a:r>
            <a:endParaRPr lang="en-US" sz="1200" dirty="0">
              <a:solidFill>
                <a:schemeClr val="bg1">
                  <a:lumMod val="65000"/>
                </a:schemeClr>
              </a:solidFill>
            </a:endParaRPr>
          </a:p>
        </p:txBody>
      </p:sp>
      <p:sp>
        <p:nvSpPr>
          <p:cNvPr id="104" name="Rectangle 103"/>
          <p:cNvSpPr/>
          <p:nvPr/>
        </p:nvSpPr>
        <p:spPr>
          <a:xfrm>
            <a:off x="1498665" y="4797682"/>
            <a:ext cx="1620700" cy="369332"/>
          </a:xfrm>
          <a:prstGeom prst="rect">
            <a:avLst/>
          </a:prstGeom>
        </p:spPr>
        <p:txBody>
          <a:bodyPr wrap="none">
            <a:spAutoFit/>
          </a:bodyPr>
          <a:lstStyle/>
          <a:p>
            <a:pPr algn="r"/>
            <a:r>
              <a:rPr lang="en-US" b="1" dirty="0">
                <a:solidFill>
                  <a:schemeClr val="tx1">
                    <a:lumMod val="65000"/>
                    <a:lumOff val="35000"/>
                  </a:schemeClr>
                </a:solidFill>
              </a:rPr>
              <a:t>SUBTITLE HERE</a:t>
            </a:r>
          </a:p>
        </p:txBody>
      </p:sp>
      <p:sp>
        <p:nvSpPr>
          <p:cNvPr id="105" name="Rectangle 104"/>
          <p:cNvSpPr/>
          <p:nvPr/>
        </p:nvSpPr>
        <p:spPr>
          <a:xfrm>
            <a:off x="1158542" y="3679205"/>
            <a:ext cx="2721167" cy="646331"/>
          </a:xfrm>
          <a:prstGeom prst="rect">
            <a:avLst/>
          </a:prstGeom>
        </p:spPr>
        <p:txBody>
          <a:bodyPr wrap="square">
            <a:spAutoFit/>
          </a:bodyPr>
          <a:lstStyle/>
          <a:p>
            <a:pPr algn="r">
              <a:lnSpc>
                <a:spcPct val="150000"/>
              </a:lnSpc>
            </a:pPr>
            <a:r>
              <a:rPr lang="en-US" sz="1200" dirty="0">
                <a:solidFill>
                  <a:schemeClr val="bg1">
                    <a:lumMod val="65000"/>
                  </a:schemeClr>
                </a:solidFill>
                <a:effectLst/>
              </a:rPr>
              <a:t>Lorem Ipsum is simply dummy text for example lorem ipsum dolor sit</a:t>
            </a:r>
            <a:endParaRPr lang="en-US" sz="1200" dirty="0">
              <a:solidFill>
                <a:schemeClr val="bg1">
                  <a:lumMod val="65000"/>
                </a:schemeClr>
              </a:solidFill>
            </a:endParaRPr>
          </a:p>
        </p:txBody>
      </p:sp>
      <p:sp>
        <p:nvSpPr>
          <p:cNvPr id="106" name="Rectangle 105"/>
          <p:cNvSpPr/>
          <p:nvPr/>
        </p:nvSpPr>
        <p:spPr>
          <a:xfrm>
            <a:off x="2259009" y="3349807"/>
            <a:ext cx="1620700" cy="369332"/>
          </a:xfrm>
          <a:prstGeom prst="rect">
            <a:avLst/>
          </a:prstGeom>
        </p:spPr>
        <p:txBody>
          <a:bodyPr wrap="none">
            <a:spAutoFit/>
          </a:bodyPr>
          <a:lstStyle/>
          <a:p>
            <a:pPr algn="r"/>
            <a:r>
              <a:rPr lang="en-US" b="1" dirty="0">
                <a:solidFill>
                  <a:schemeClr val="tx1">
                    <a:lumMod val="65000"/>
                    <a:lumOff val="35000"/>
                  </a:schemeClr>
                </a:solidFill>
              </a:rPr>
              <a:t>SUBTITLE HERE</a:t>
            </a:r>
          </a:p>
        </p:txBody>
      </p:sp>
      <p:sp>
        <p:nvSpPr>
          <p:cNvPr id="107" name="Rectangle 106"/>
          <p:cNvSpPr/>
          <p:nvPr/>
        </p:nvSpPr>
        <p:spPr>
          <a:xfrm>
            <a:off x="1944970" y="2146657"/>
            <a:ext cx="2721167" cy="646331"/>
          </a:xfrm>
          <a:prstGeom prst="rect">
            <a:avLst/>
          </a:prstGeom>
        </p:spPr>
        <p:txBody>
          <a:bodyPr wrap="square">
            <a:spAutoFit/>
          </a:bodyPr>
          <a:lstStyle/>
          <a:p>
            <a:pPr algn="r">
              <a:lnSpc>
                <a:spcPct val="150000"/>
              </a:lnSpc>
            </a:pPr>
            <a:r>
              <a:rPr lang="en-US" sz="1200" dirty="0">
                <a:solidFill>
                  <a:schemeClr val="bg1">
                    <a:lumMod val="65000"/>
                  </a:schemeClr>
                </a:solidFill>
                <a:effectLst/>
              </a:rPr>
              <a:t>Lorem Ipsum is simply dummy text for example lorem ipsum dolor sit</a:t>
            </a:r>
            <a:endParaRPr lang="en-US" sz="1200" dirty="0">
              <a:solidFill>
                <a:schemeClr val="bg1">
                  <a:lumMod val="65000"/>
                </a:schemeClr>
              </a:solidFill>
            </a:endParaRPr>
          </a:p>
        </p:txBody>
      </p:sp>
      <p:sp>
        <p:nvSpPr>
          <p:cNvPr id="108" name="Rectangle 107"/>
          <p:cNvSpPr/>
          <p:nvPr/>
        </p:nvSpPr>
        <p:spPr>
          <a:xfrm>
            <a:off x="3045437" y="1817259"/>
            <a:ext cx="1620700" cy="369332"/>
          </a:xfrm>
          <a:prstGeom prst="rect">
            <a:avLst/>
          </a:prstGeom>
        </p:spPr>
        <p:txBody>
          <a:bodyPr wrap="none">
            <a:spAutoFit/>
          </a:bodyPr>
          <a:lstStyle/>
          <a:p>
            <a:pPr algn="r"/>
            <a:r>
              <a:rPr lang="en-US" b="1" dirty="0">
                <a:solidFill>
                  <a:schemeClr val="tx1">
                    <a:lumMod val="65000"/>
                    <a:lumOff val="35000"/>
                  </a:schemeClr>
                </a:solidFill>
              </a:rPr>
              <a:t>SUBTITLE HERE</a:t>
            </a:r>
          </a:p>
        </p:txBody>
      </p:sp>
      <p:sp>
        <p:nvSpPr>
          <p:cNvPr id="32" name="Text Placeholder 1">
            <a:extLst>
              <a:ext uri="{FF2B5EF4-FFF2-40B4-BE49-F238E27FC236}">
                <a16:creationId xmlns:a16="http://schemas.microsoft.com/office/drawing/2014/main" id="{B133B81F-05FA-42B7-88B5-5E2F9AD9A2F0}"/>
              </a:ext>
            </a:extLst>
          </p:cNvPr>
          <p:cNvSpPr txBox="1">
            <a:spLocks/>
          </p:cNvSpPr>
          <p:nvPr/>
        </p:nvSpPr>
        <p:spPr>
          <a:xfrm>
            <a:off x="517092" y="1059486"/>
            <a:ext cx="11157817" cy="48871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800">
                <a:solidFill>
                  <a:schemeClr val="bg1">
                    <a:lumMod val="75000"/>
                  </a:schemeClr>
                </a:solidFill>
                <a:latin typeface="+mj-lt"/>
              </a:rPr>
              <a:t>Type the subtitle of your great here</a:t>
            </a:r>
            <a:endParaRPr lang="en-US" sz="1800" dirty="0">
              <a:solidFill>
                <a:schemeClr val="bg1">
                  <a:lumMod val="75000"/>
                </a:schemeClr>
              </a:solidFill>
              <a:latin typeface="+mj-lt"/>
            </a:endParaRPr>
          </a:p>
        </p:txBody>
      </p:sp>
      <p:sp>
        <p:nvSpPr>
          <p:cNvPr id="33" name="Title 2">
            <a:extLst>
              <a:ext uri="{FF2B5EF4-FFF2-40B4-BE49-F238E27FC236}">
                <a16:creationId xmlns:a16="http://schemas.microsoft.com/office/drawing/2014/main" id="{2CE7CEB9-0130-46C9-BCB1-C3FB78C60B7B}"/>
              </a:ext>
            </a:extLst>
          </p:cNvPr>
          <p:cNvSpPr txBox="1">
            <a:spLocks/>
          </p:cNvSpPr>
          <p:nvPr/>
        </p:nvSpPr>
        <p:spPr>
          <a:xfrm>
            <a:off x="508001" y="455085"/>
            <a:ext cx="11157817" cy="66051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solidFill>
                  <a:schemeClr val="tx1">
                    <a:lumMod val="65000"/>
                    <a:lumOff val="35000"/>
                  </a:schemeClr>
                </a:solidFill>
              </a:rPr>
              <a:t>Amazing </a:t>
            </a:r>
            <a:r>
              <a:rPr lang="en-US" b="1" dirty="0">
                <a:solidFill>
                  <a:schemeClr val="accent3"/>
                </a:solidFill>
              </a:rPr>
              <a:t>Infographic</a:t>
            </a:r>
          </a:p>
        </p:txBody>
      </p:sp>
    </p:spTree>
    <p:extLst>
      <p:ext uri="{BB962C8B-B14F-4D97-AF65-F5344CB8AC3E}">
        <p14:creationId xmlns:p14="http://schemas.microsoft.com/office/powerpoint/2010/main" val="39876956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p:nvPr/>
        </p:nvSpPr>
        <p:spPr>
          <a:xfrm>
            <a:off x="3980568" y="2789769"/>
            <a:ext cx="2402788" cy="24027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p:cNvSpPr/>
          <p:nvPr/>
        </p:nvSpPr>
        <p:spPr>
          <a:xfrm>
            <a:off x="6009631" y="1858918"/>
            <a:ext cx="2402788" cy="240278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5836853" y="3720620"/>
            <a:ext cx="2402788" cy="240278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4286029" y="3637220"/>
            <a:ext cx="1791866" cy="707886"/>
          </a:xfrm>
          <a:prstGeom prst="rect">
            <a:avLst/>
          </a:prstGeom>
          <a:noFill/>
        </p:spPr>
        <p:txBody>
          <a:bodyPr wrap="square" rtlCol="0">
            <a:spAutoFit/>
          </a:bodyPr>
          <a:lstStyle/>
          <a:p>
            <a:pPr algn="ctr"/>
            <a:r>
              <a:rPr lang="en-US" sz="4000" b="1" dirty="0">
                <a:solidFill>
                  <a:schemeClr val="bg1"/>
                </a:solidFill>
              </a:rPr>
              <a:t>$430M</a:t>
            </a:r>
          </a:p>
        </p:txBody>
      </p:sp>
      <p:sp>
        <p:nvSpPr>
          <p:cNvPr id="14" name="TextBox 13"/>
          <p:cNvSpPr txBox="1"/>
          <p:nvPr/>
        </p:nvSpPr>
        <p:spPr>
          <a:xfrm>
            <a:off x="6351451" y="2593475"/>
            <a:ext cx="1719147" cy="707886"/>
          </a:xfrm>
          <a:prstGeom prst="rect">
            <a:avLst/>
          </a:prstGeom>
          <a:noFill/>
        </p:spPr>
        <p:txBody>
          <a:bodyPr wrap="square" rtlCol="0">
            <a:spAutoFit/>
          </a:bodyPr>
          <a:lstStyle/>
          <a:p>
            <a:pPr algn="ctr"/>
            <a:r>
              <a:rPr lang="en-US" sz="4000" b="1" dirty="0">
                <a:solidFill>
                  <a:schemeClr val="bg1"/>
                </a:solidFill>
              </a:rPr>
              <a:t>$21M</a:t>
            </a:r>
          </a:p>
        </p:txBody>
      </p:sp>
      <p:sp>
        <p:nvSpPr>
          <p:cNvPr id="15" name="TextBox 14"/>
          <p:cNvSpPr txBox="1"/>
          <p:nvPr/>
        </p:nvSpPr>
        <p:spPr>
          <a:xfrm>
            <a:off x="6178673" y="4596153"/>
            <a:ext cx="1719147" cy="707886"/>
          </a:xfrm>
          <a:prstGeom prst="rect">
            <a:avLst/>
          </a:prstGeom>
          <a:noFill/>
        </p:spPr>
        <p:txBody>
          <a:bodyPr wrap="square" rtlCol="0">
            <a:spAutoFit/>
          </a:bodyPr>
          <a:lstStyle/>
          <a:p>
            <a:pPr algn="ctr"/>
            <a:r>
              <a:rPr lang="en-US" sz="4000" b="1" dirty="0">
                <a:solidFill>
                  <a:schemeClr val="bg1"/>
                </a:solidFill>
              </a:rPr>
              <a:t>$41M</a:t>
            </a:r>
          </a:p>
        </p:txBody>
      </p:sp>
      <p:sp>
        <p:nvSpPr>
          <p:cNvPr id="3" name="Arrow: Right 2"/>
          <p:cNvSpPr/>
          <p:nvPr/>
        </p:nvSpPr>
        <p:spPr>
          <a:xfrm>
            <a:off x="8239641" y="2804516"/>
            <a:ext cx="703868" cy="511592"/>
          </a:xfrm>
          <a:prstGeom prst="right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Arrow: Right 16"/>
          <p:cNvSpPr/>
          <p:nvPr/>
        </p:nvSpPr>
        <p:spPr>
          <a:xfrm>
            <a:off x="8170365" y="4666218"/>
            <a:ext cx="703868" cy="511592"/>
          </a:xfrm>
          <a:prstGeom prst="rightArrow">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w="0"/>
              <a:solidFill>
                <a:schemeClr val="tx1"/>
              </a:solidFill>
              <a:effectLst>
                <a:outerShdw blurRad="38100" dist="19050" dir="2700000" algn="tl" rotWithShape="0">
                  <a:schemeClr val="dk1">
                    <a:alpha val="40000"/>
                  </a:schemeClr>
                </a:outerShdw>
              </a:effectLst>
            </a:endParaRPr>
          </a:p>
        </p:txBody>
      </p:sp>
      <p:sp>
        <p:nvSpPr>
          <p:cNvPr id="4" name="Arrow: Bent 3"/>
          <p:cNvSpPr/>
          <p:nvPr/>
        </p:nvSpPr>
        <p:spPr>
          <a:xfrm flipH="1">
            <a:off x="3603597" y="1821006"/>
            <a:ext cx="1717963" cy="1239306"/>
          </a:xfrm>
          <a:prstGeom prst="bentArrow">
            <a:avLst>
              <a:gd name="adj1" fmla="val 25000"/>
              <a:gd name="adj2" fmla="val 25000"/>
              <a:gd name="adj3" fmla="val 25000"/>
              <a:gd name="adj4" fmla="val 20566"/>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Arrow: Bent 18"/>
          <p:cNvSpPr/>
          <p:nvPr/>
        </p:nvSpPr>
        <p:spPr>
          <a:xfrm flipH="1" flipV="1">
            <a:off x="3603959" y="4922014"/>
            <a:ext cx="1717963" cy="1239306"/>
          </a:xfrm>
          <a:prstGeom prst="bentArrow">
            <a:avLst>
              <a:gd name="adj1" fmla="val 25000"/>
              <a:gd name="adj2" fmla="val 25000"/>
              <a:gd name="adj3" fmla="val 25000"/>
              <a:gd name="adj4" fmla="val 20566"/>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TextBox 19"/>
          <p:cNvSpPr txBox="1"/>
          <p:nvPr/>
        </p:nvSpPr>
        <p:spPr>
          <a:xfrm>
            <a:off x="1220620" y="1763466"/>
            <a:ext cx="1501630" cy="338554"/>
          </a:xfrm>
          <a:prstGeom prst="rect">
            <a:avLst/>
          </a:prstGeom>
          <a:noFill/>
        </p:spPr>
        <p:txBody>
          <a:bodyPr wrap="none" rtlCol="0">
            <a:spAutoFit/>
          </a:bodyPr>
          <a:lstStyle/>
          <a:p>
            <a:r>
              <a:rPr lang="en-US" sz="1600" b="1" dirty="0">
                <a:solidFill>
                  <a:schemeClr val="accent1"/>
                </a:solidFill>
              </a:rPr>
              <a:t>Insert title here</a:t>
            </a:r>
          </a:p>
        </p:txBody>
      </p:sp>
      <p:sp>
        <p:nvSpPr>
          <p:cNvPr id="21" name="TextBox 20"/>
          <p:cNvSpPr txBox="1"/>
          <p:nvPr/>
        </p:nvSpPr>
        <p:spPr>
          <a:xfrm>
            <a:off x="1220620" y="2177919"/>
            <a:ext cx="2294664" cy="498598"/>
          </a:xfrm>
          <a:prstGeom prst="rect">
            <a:avLst/>
          </a:prstGeom>
          <a:noFill/>
        </p:spPr>
        <p:txBody>
          <a:bodyPr wrap="square" rtlCol="0">
            <a:spAutoFit/>
          </a:bodyPr>
          <a:lstStyle/>
          <a:p>
            <a:pPr>
              <a:lnSpc>
                <a:spcPct val="110000"/>
              </a:lnSpc>
            </a:pPr>
            <a:r>
              <a:rPr lang="en-US" sz="1200" dirty="0">
                <a:solidFill>
                  <a:schemeClr val="bg1">
                    <a:lumMod val="50000"/>
                  </a:schemeClr>
                </a:solidFill>
              </a:rPr>
              <a:t>Sed perspiciati unde omnis iste natus voluptatem fringilla.</a:t>
            </a:r>
          </a:p>
        </p:txBody>
      </p:sp>
      <p:sp>
        <p:nvSpPr>
          <p:cNvPr id="5" name="Oval 4"/>
          <p:cNvSpPr/>
          <p:nvPr/>
        </p:nvSpPr>
        <p:spPr>
          <a:xfrm>
            <a:off x="885519" y="1852639"/>
            <a:ext cx="193963" cy="19396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p:cNvSpPr txBox="1"/>
          <p:nvPr/>
        </p:nvSpPr>
        <p:spPr>
          <a:xfrm>
            <a:off x="1220620" y="5500625"/>
            <a:ext cx="1501630" cy="338554"/>
          </a:xfrm>
          <a:prstGeom prst="rect">
            <a:avLst/>
          </a:prstGeom>
          <a:noFill/>
        </p:spPr>
        <p:txBody>
          <a:bodyPr wrap="none" rtlCol="0">
            <a:spAutoFit/>
          </a:bodyPr>
          <a:lstStyle/>
          <a:p>
            <a:r>
              <a:rPr lang="en-US" sz="1600" b="1" dirty="0">
                <a:solidFill>
                  <a:schemeClr val="accent1"/>
                </a:solidFill>
              </a:rPr>
              <a:t>Insert title here</a:t>
            </a:r>
          </a:p>
        </p:txBody>
      </p:sp>
      <p:sp>
        <p:nvSpPr>
          <p:cNvPr id="30" name="TextBox 29"/>
          <p:cNvSpPr txBox="1"/>
          <p:nvPr/>
        </p:nvSpPr>
        <p:spPr>
          <a:xfrm>
            <a:off x="1220620" y="5915078"/>
            <a:ext cx="2294664" cy="498598"/>
          </a:xfrm>
          <a:prstGeom prst="rect">
            <a:avLst/>
          </a:prstGeom>
          <a:noFill/>
        </p:spPr>
        <p:txBody>
          <a:bodyPr wrap="square" rtlCol="0">
            <a:spAutoFit/>
          </a:bodyPr>
          <a:lstStyle/>
          <a:p>
            <a:pPr>
              <a:lnSpc>
                <a:spcPct val="110000"/>
              </a:lnSpc>
            </a:pPr>
            <a:r>
              <a:rPr lang="en-US" sz="1200" dirty="0">
                <a:solidFill>
                  <a:schemeClr val="bg1">
                    <a:lumMod val="50000"/>
                  </a:schemeClr>
                </a:solidFill>
              </a:rPr>
              <a:t>Sed perspiciati unde omnis iste natus voluptatem fringilla.</a:t>
            </a:r>
          </a:p>
        </p:txBody>
      </p:sp>
      <p:sp>
        <p:nvSpPr>
          <p:cNvPr id="31" name="Oval 30"/>
          <p:cNvSpPr/>
          <p:nvPr/>
        </p:nvSpPr>
        <p:spPr>
          <a:xfrm>
            <a:off x="885519" y="5589798"/>
            <a:ext cx="193963" cy="19396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p:cNvSpPr txBox="1"/>
          <p:nvPr/>
        </p:nvSpPr>
        <p:spPr>
          <a:xfrm>
            <a:off x="9481879" y="1763466"/>
            <a:ext cx="1501630" cy="338554"/>
          </a:xfrm>
          <a:prstGeom prst="rect">
            <a:avLst/>
          </a:prstGeom>
          <a:noFill/>
        </p:spPr>
        <p:txBody>
          <a:bodyPr wrap="none" rtlCol="0">
            <a:spAutoFit/>
          </a:bodyPr>
          <a:lstStyle/>
          <a:p>
            <a:r>
              <a:rPr lang="en-US" sz="1600" b="1" dirty="0">
                <a:solidFill>
                  <a:schemeClr val="accent3"/>
                </a:solidFill>
              </a:rPr>
              <a:t>Insert title here</a:t>
            </a:r>
          </a:p>
        </p:txBody>
      </p:sp>
      <p:sp>
        <p:nvSpPr>
          <p:cNvPr id="40" name="TextBox 39"/>
          <p:cNvSpPr txBox="1"/>
          <p:nvPr/>
        </p:nvSpPr>
        <p:spPr>
          <a:xfrm>
            <a:off x="9481879" y="2177919"/>
            <a:ext cx="2294664" cy="498598"/>
          </a:xfrm>
          <a:prstGeom prst="rect">
            <a:avLst/>
          </a:prstGeom>
          <a:noFill/>
        </p:spPr>
        <p:txBody>
          <a:bodyPr wrap="square" rtlCol="0">
            <a:spAutoFit/>
          </a:bodyPr>
          <a:lstStyle/>
          <a:p>
            <a:pPr>
              <a:lnSpc>
                <a:spcPct val="110000"/>
              </a:lnSpc>
            </a:pPr>
            <a:r>
              <a:rPr lang="en-US" sz="1200" dirty="0">
                <a:solidFill>
                  <a:schemeClr val="bg1">
                    <a:lumMod val="50000"/>
                  </a:schemeClr>
                </a:solidFill>
              </a:rPr>
              <a:t>Sed perspiciati unde omnis iste natus voluptatem fringilla.</a:t>
            </a:r>
          </a:p>
        </p:txBody>
      </p:sp>
      <p:sp>
        <p:nvSpPr>
          <p:cNvPr id="41" name="Oval 40"/>
          <p:cNvSpPr/>
          <p:nvPr/>
        </p:nvSpPr>
        <p:spPr>
          <a:xfrm>
            <a:off x="9146778" y="1852639"/>
            <a:ext cx="193963" cy="19396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p:cNvSpPr txBox="1"/>
          <p:nvPr/>
        </p:nvSpPr>
        <p:spPr>
          <a:xfrm>
            <a:off x="9481879" y="3009186"/>
            <a:ext cx="1501630" cy="338554"/>
          </a:xfrm>
          <a:prstGeom prst="rect">
            <a:avLst/>
          </a:prstGeom>
          <a:noFill/>
        </p:spPr>
        <p:txBody>
          <a:bodyPr wrap="none" rtlCol="0">
            <a:spAutoFit/>
          </a:bodyPr>
          <a:lstStyle/>
          <a:p>
            <a:r>
              <a:rPr lang="en-US" sz="1600" b="1" dirty="0">
                <a:solidFill>
                  <a:schemeClr val="accent3"/>
                </a:solidFill>
              </a:rPr>
              <a:t>Insert title here</a:t>
            </a:r>
          </a:p>
        </p:txBody>
      </p:sp>
      <p:sp>
        <p:nvSpPr>
          <p:cNvPr id="51" name="TextBox 50"/>
          <p:cNvSpPr txBox="1"/>
          <p:nvPr/>
        </p:nvSpPr>
        <p:spPr>
          <a:xfrm>
            <a:off x="9481879" y="3423639"/>
            <a:ext cx="2294664" cy="498598"/>
          </a:xfrm>
          <a:prstGeom prst="rect">
            <a:avLst/>
          </a:prstGeom>
          <a:noFill/>
        </p:spPr>
        <p:txBody>
          <a:bodyPr wrap="square" rtlCol="0">
            <a:spAutoFit/>
          </a:bodyPr>
          <a:lstStyle/>
          <a:p>
            <a:pPr>
              <a:lnSpc>
                <a:spcPct val="110000"/>
              </a:lnSpc>
            </a:pPr>
            <a:r>
              <a:rPr lang="en-US" sz="1200" dirty="0">
                <a:solidFill>
                  <a:schemeClr val="bg1">
                    <a:lumMod val="50000"/>
                  </a:schemeClr>
                </a:solidFill>
              </a:rPr>
              <a:t>Sed perspiciati unde omnis iste natus voluptatem fringilla.</a:t>
            </a:r>
          </a:p>
        </p:txBody>
      </p:sp>
      <p:sp>
        <p:nvSpPr>
          <p:cNvPr id="52" name="Oval 51"/>
          <p:cNvSpPr/>
          <p:nvPr/>
        </p:nvSpPr>
        <p:spPr>
          <a:xfrm>
            <a:off x="9146778" y="3098359"/>
            <a:ext cx="193963" cy="19396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p:cNvSpPr txBox="1"/>
          <p:nvPr/>
        </p:nvSpPr>
        <p:spPr>
          <a:xfrm>
            <a:off x="9481879" y="5500625"/>
            <a:ext cx="1501630" cy="338554"/>
          </a:xfrm>
          <a:prstGeom prst="rect">
            <a:avLst/>
          </a:prstGeom>
          <a:noFill/>
        </p:spPr>
        <p:txBody>
          <a:bodyPr wrap="none" rtlCol="0">
            <a:spAutoFit/>
          </a:bodyPr>
          <a:lstStyle/>
          <a:p>
            <a:r>
              <a:rPr lang="en-US" sz="1600" b="1" dirty="0">
                <a:solidFill>
                  <a:schemeClr val="accent4"/>
                </a:solidFill>
              </a:rPr>
              <a:t>Insert title here</a:t>
            </a:r>
          </a:p>
        </p:txBody>
      </p:sp>
      <p:sp>
        <p:nvSpPr>
          <p:cNvPr id="55" name="TextBox 54"/>
          <p:cNvSpPr txBox="1"/>
          <p:nvPr/>
        </p:nvSpPr>
        <p:spPr>
          <a:xfrm>
            <a:off x="9481879" y="5915078"/>
            <a:ext cx="2294664" cy="498598"/>
          </a:xfrm>
          <a:prstGeom prst="rect">
            <a:avLst/>
          </a:prstGeom>
          <a:noFill/>
        </p:spPr>
        <p:txBody>
          <a:bodyPr wrap="square" rtlCol="0">
            <a:spAutoFit/>
          </a:bodyPr>
          <a:lstStyle/>
          <a:p>
            <a:pPr>
              <a:lnSpc>
                <a:spcPct val="110000"/>
              </a:lnSpc>
            </a:pPr>
            <a:r>
              <a:rPr lang="en-US" sz="1200" dirty="0">
                <a:solidFill>
                  <a:schemeClr val="bg1">
                    <a:lumMod val="50000"/>
                  </a:schemeClr>
                </a:solidFill>
              </a:rPr>
              <a:t>Sed perspiciati unde omnis iste natus voluptatem fringilla.</a:t>
            </a:r>
          </a:p>
        </p:txBody>
      </p:sp>
      <p:sp>
        <p:nvSpPr>
          <p:cNvPr id="56" name="Oval 55"/>
          <p:cNvSpPr/>
          <p:nvPr/>
        </p:nvSpPr>
        <p:spPr>
          <a:xfrm>
            <a:off x="9146778" y="5589798"/>
            <a:ext cx="193963" cy="19396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58" name="TextBox 57"/>
          <p:cNvSpPr txBox="1"/>
          <p:nvPr/>
        </p:nvSpPr>
        <p:spPr>
          <a:xfrm>
            <a:off x="9481879" y="4254906"/>
            <a:ext cx="1501630" cy="338554"/>
          </a:xfrm>
          <a:prstGeom prst="rect">
            <a:avLst/>
          </a:prstGeom>
          <a:noFill/>
        </p:spPr>
        <p:txBody>
          <a:bodyPr wrap="none" rtlCol="0">
            <a:spAutoFit/>
          </a:bodyPr>
          <a:lstStyle/>
          <a:p>
            <a:r>
              <a:rPr lang="en-US" sz="1600" b="1" dirty="0">
                <a:solidFill>
                  <a:schemeClr val="accent4"/>
                </a:solidFill>
              </a:rPr>
              <a:t>Insert title here</a:t>
            </a:r>
          </a:p>
        </p:txBody>
      </p:sp>
      <p:sp>
        <p:nvSpPr>
          <p:cNvPr id="59" name="TextBox 58"/>
          <p:cNvSpPr txBox="1"/>
          <p:nvPr/>
        </p:nvSpPr>
        <p:spPr>
          <a:xfrm>
            <a:off x="9481879" y="4669359"/>
            <a:ext cx="2294664" cy="498598"/>
          </a:xfrm>
          <a:prstGeom prst="rect">
            <a:avLst/>
          </a:prstGeom>
          <a:noFill/>
        </p:spPr>
        <p:txBody>
          <a:bodyPr wrap="square" rtlCol="0">
            <a:spAutoFit/>
          </a:bodyPr>
          <a:lstStyle/>
          <a:p>
            <a:pPr>
              <a:lnSpc>
                <a:spcPct val="110000"/>
              </a:lnSpc>
            </a:pPr>
            <a:r>
              <a:rPr lang="en-US" sz="1200" dirty="0">
                <a:solidFill>
                  <a:schemeClr val="bg1">
                    <a:lumMod val="50000"/>
                  </a:schemeClr>
                </a:solidFill>
              </a:rPr>
              <a:t>Sed perspiciati unde omnis iste natus voluptatem fringilla.</a:t>
            </a:r>
          </a:p>
        </p:txBody>
      </p:sp>
      <p:sp>
        <p:nvSpPr>
          <p:cNvPr id="60" name="Oval 59"/>
          <p:cNvSpPr/>
          <p:nvPr/>
        </p:nvSpPr>
        <p:spPr>
          <a:xfrm>
            <a:off x="9146778" y="4344079"/>
            <a:ext cx="193963" cy="19396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38" name="TextBox 37"/>
          <p:cNvSpPr txBox="1"/>
          <p:nvPr/>
        </p:nvSpPr>
        <p:spPr>
          <a:xfrm rot="16200000">
            <a:off x="916978" y="3353586"/>
            <a:ext cx="2800688" cy="1446550"/>
          </a:xfrm>
          <a:prstGeom prst="rect">
            <a:avLst/>
          </a:prstGeom>
          <a:noFill/>
        </p:spPr>
        <p:txBody>
          <a:bodyPr wrap="square" rtlCol="0">
            <a:spAutoFit/>
          </a:bodyPr>
          <a:lstStyle/>
          <a:p>
            <a:pPr algn="ctr"/>
            <a:r>
              <a:rPr lang="en-US" sz="4400" b="1" dirty="0">
                <a:solidFill>
                  <a:schemeClr val="bg1">
                    <a:lumMod val="95000"/>
                  </a:schemeClr>
                </a:solidFill>
              </a:rPr>
              <a:t>FINANCIAL SLIDE</a:t>
            </a:r>
          </a:p>
        </p:txBody>
      </p:sp>
      <p:sp>
        <p:nvSpPr>
          <p:cNvPr id="33" name="Text Placeholder 1">
            <a:extLst>
              <a:ext uri="{FF2B5EF4-FFF2-40B4-BE49-F238E27FC236}">
                <a16:creationId xmlns:a16="http://schemas.microsoft.com/office/drawing/2014/main" id="{203ED692-249B-4C9A-9C48-D3180866020C}"/>
              </a:ext>
            </a:extLst>
          </p:cNvPr>
          <p:cNvSpPr txBox="1">
            <a:spLocks/>
          </p:cNvSpPr>
          <p:nvPr/>
        </p:nvSpPr>
        <p:spPr>
          <a:xfrm>
            <a:off x="517092" y="1059486"/>
            <a:ext cx="11157817" cy="48871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800">
                <a:solidFill>
                  <a:schemeClr val="bg1">
                    <a:lumMod val="75000"/>
                  </a:schemeClr>
                </a:solidFill>
                <a:latin typeface="+mj-lt"/>
              </a:rPr>
              <a:t>Type the subtitle of your great here</a:t>
            </a:r>
            <a:endParaRPr lang="en-US" sz="1800" dirty="0">
              <a:solidFill>
                <a:schemeClr val="bg1">
                  <a:lumMod val="75000"/>
                </a:schemeClr>
              </a:solidFill>
              <a:latin typeface="+mj-lt"/>
            </a:endParaRPr>
          </a:p>
        </p:txBody>
      </p:sp>
      <p:sp>
        <p:nvSpPr>
          <p:cNvPr id="34" name="Title 2">
            <a:extLst>
              <a:ext uri="{FF2B5EF4-FFF2-40B4-BE49-F238E27FC236}">
                <a16:creationId xmlns:a16="http://schemas.microsoft.com/office/drawing/2014/main" id="{06DDB988-7268-4F54-8F34-35620DBCD26C}"/>
              </a:ext>
            </a:extLst>
          </p:cNvPr>
          <p:cNvSpPr txBox="1">
            <a:spLocks/>
          </p:cNvSpPr>
          <p:nvPr/>
        </p:nvSpPr>
        <p:spPr>
          <a:xfrm>
            <a:off x="508001" y="455085"/>
            <a:ext cx="11157817" cy="66051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solidFill>
                  <a:schemeClr val="tx1">
                    <a:lumMod val="65000"/>
                    <a:lumOff val="35000"/>
                  </a:schemeClr>
                </a:solidFill>
              </a:rPr>
              <a:t>Amazing </a:t>
            </a:r>
            <a:r>
              <a:rPr lang="en-US" b="1" dirty="0">
                <a:solidFill>
                  <a:schemeClr val="accent3"/>
                </a:solidFill>
              </a:rPr>
              <a:t>Infographic</a:t>
            </a:r>
          </a:p>
        </p:txBody>
      </p:sp>
    </p:spTree>
    <p:extLst>
      <p:ext uri="{BB962C8B-B14F-4D97-AF65-F5344CB8AC3E}">
        <p14:creationId xmlns:p14="http://schemas.microsoft.com/office/powerpoint/2010/main" val="29252291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Round Same Side Corner Rectangle 6">
            <a:extLst>
              <a:ext uri="{FF2B5EF4-FFF2-40B4-BE49-F238E27FC236}">
                <a16:creationId xmlns:a16="http://schemas.microsoft.com/office/drawing/2014/main" id="{21C847D7-BA72-46B9-AEAC-D02136E750D6}"/>
              </a:ext>
            </a:extLst>
          </p:cNvPr>
          <p:cNvSpPr/>
          <p:nvPr/>
        </p:nvSpPr>
        <p:spPr>
          <a:xfrm rot="16200000">
            <a:off x="5019917" y="1722930"/>
            <a:ext cx="968676" cy="1828028"/>
          </a:xfrm>
          <a:prstGeom prst="round2SameRect">
            <a:avLst>
              <a:gd name="adj1" fmla="val 50000"/>
              <a:gd name="adj2" fmla="val 0"/>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48" name="Round Same Side Corner Rectangle 85">
            <a:extLst>
              <a:ext uri="{FF2B5EF4-FFF2-40B4-BE49-F238E27FC236}">
                <a16:creationId xmlns:a16="http://schemas.microsoft.com/office/drawing/2014/main" id="{5F11CB42-9D26-4714-9A31-248DF6D09516}"/>
              </a:ext>
            </a:extLst>
          </p:cNvPr>
          <p:cNvSpPr/>
          <p:nvPr/>
        </p:nvSpPr>
        <p:spPr>
          <a:xfrm rot="16200000">
            <a:off x="5019917" y="2746618"/>
            <a:ext cx="968676" cy="1828028"/>
          </a:xfrm>
          <a:prstGeom prst="round2SameRect">
            <a:avLst>
              <a:gd name="adj1" fmla="val 50000"/>
              <a:gd name="adj2" fmla="val 0"/>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49" name="Round Same Side Corner Rectangle 86">
            <a:extLst>
              <a:ext uri="{FF2B5EF4-FFF2-40B4-BE49-F238E27FC236}">
                <a16:creationId xmlns:a16="http://schemas.microsoft.com/office/drawing/2014/main" id="{C20C0C1A-5301-4923-97CB-07EC7C897397}"/>
              </a:ext>
            </a:extLst>
          </p:cNvPr>
          <p:cNvSpPr/>
          <p:nvPr/>
        </p:nvSpPr>
        <p:spPr>
          <a:xfrm rot="16200000">
            <a:off x="5019917" y="3770306"/>
            <a:ext cx="968676" cy="1828028"/>
          </a:xfrm>
          <a:prstGeom prst="round2SameRect">
            <a:avLst>
              <a:gd name="adj1" fmla="val 50000"/>
              <a:gd name="adj2" fmla="val 0"/>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50" name="Round Same Side Corner Rectangle 87">
            <a:extLst>
              <a:ext uri="{FF2B5EF4-FFF2-40B4-BE49-F238E27FC236}">
                <a16:creationId xmlns:a16="http://schemas.microsoft.com/office/drawing/2014/main" id="{52B07832-5F66-495F-B5FA-5D6F90EA5543}"/>
              </a:ext>
            </a:extLst>
          </p:cNvPr>
          <p:cNvSpPr/>
          <p:nvPr/>
        </p:nvSpPr>
        <p:spPr>
          <a:xfrm rot="16200000">
            <a:off x="5019917" y="4793993"/>
            <a:ext cx="968676" cy="1828028"/>
          </a:xfrm>
          <a:prstGeom prst="round2SameRect">
            <a:avLst>
              <a:gd name="adj1" fmla="val 50000"/>
              <a:gd name="adj2" fmla="val 0"/>
            </a:avLst>
          </a:prstGeom>
          <a:solidFill>
            <a:schemeClr val="accent4"/>
          </a:solidFill>
          <a:ln>
            <a:noFill/>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51" name="Rectangle 38">
            <a:extLst>
              <a:ext uri="{FF2B5EF4-FFF2-40B4-BE49-F238E27FC236}">
                <a16:creationId xmlns:a16="http://schemas.microsoft.com/office/drawing/2014/main" id="{9BB75446-F5D5-4B8E-9995-A24F3B3D634B}"/>
              </a:ext>
            </a:extLst>
          </p:cNvPr>
          <p:cNvSpPr>
            <a:spLocks noChangeArrowheads="1"/>
          </p:cNvSpPr>
          <p:nvPr/>
        </p:nvSpPr>
        <p:spPr bwMode="auto">
          <a:xfrm flipH="1">
            <a:off x="7345696" y="3840935"/>
            <a:ext cx="1164675" cy="145705"/>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52" name="Freeform 42">
            <a:extLst>
              <a:ext uri="{FF2B5EF4-FFF2-40B4-BE49-F238E27FC236}">
                <a16:creationId xmlns:a16="http://schemas.microsoft.com/office/drawing/2014/main" id="{F53D166D-EE53-4A3F-B5EF-FE9420D7261F}"/>
              </a:ext>
            </a:extLst>
          </p:cNvPr>
          <p:cNvSpPr>
            <a:spLocks/>
          </p:cNvSpPr>
          <p:nvPr/>
        </p:nvSpPr>
        <p:spPr bwMode="auto">
          <a:xfrm flipH="1">
            <a:off x="6418269" y="2152605"/>
            <a:ext cx="927426" cy="1834035"/>
          </a:xfrm>
          <a:custGeom>
            <a:avLst/>
            <a:gdLst>
              <a:gd name="T0" fmla="*/ 0 w 401"/>
              <a:gd name="T1" fmla="*/ 730 h 793"/>
              <a:gd name="T2" fmla="*/ 401 w 401"/>
              <a:gd name="T3" fmla="*/ 0 h 793"/>
              <a:gd name="T4" fmla="*/ 401 w 401"/>
              <a:gd name="T5" fmla="*/ 419 h 793"/>
              <a:gd name="T6" fmla="*/ 0 w 401"/>
              <a:gd name="T7" fmla="*/ 793 h 793"/>
              <a:gd name="T8" fmla="*/ 0 w 401"/>
              <a:gd name="T9" fmla="*/ 730 h 793"/>
            </a:gdLst>
            <a:ahLst/>
            <a:cxnLst>
              <a:cxn ang="0">
                <a:pos x="T0" y="T1"/>
              </a:cxn>
              <a:cxn ang="0">
                <a:pos x="T2" y="T3"/>
              </a:cxn>
              <a:cxn ang="0">
                <a:pos x="T4" y="T5"/>
              </a:cxn>
              <a:cxn ang="0">
                <a:pos x="T6" y="T7"/>
              </a:cxn>
              <a:cxn ang="0">
                <a:pos x="T8" y="T9"/>
              </a:cxn>
            </a:cxnLst>
            <a:rect l="0" t="0" r="r" b="b"/>
            <a:pathLst>
              <a:path w="401" h="793">
                <a:moveTo>
                  <a:pt x="0" y="730"/>
                </a:moveTo>
                <a:lnTo>
                  <a:pt x="401" y="0"/>
                </a:lnTo>
                <a:lnTo>
                  <a:pt x="401" y="419"/>
                </a:lnTo>
                <a:lnTo>
                  <a:pt x="0" y="793"/>
                </a:lnTo>
                <a:lnTo>
                  <a:pt x="0" y="730"/>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3" name="Rectangle 39">
            <a:extLst>
              <a:ext uri="{FF2B5EF4-FFF2-40B4-BE49-F238E27FC236}">
                <a16:creationId xmlns:a16="http://schemas.microsoft.com/office/drawing/2014/main" id="{1CCA42D0-1040-4D4F-B446-C08E683C9395}"/>
              </a:ext>
            </a:extLst>
          </p:cNvPr>
          <p:cNvSpPr>
            <a:spLocks noChangeArrowheads="1"/>
          </p:cNvSpPr>
          <p:nvPr/>
        </p:nvSpPr>
        <p:spPr bwMode="auto">
          <a:xfrm flipH="1">
            <a:off x="7345696" y="4012067"/>
            <a:ext cx="1164675" cy="145705"/>
          </a:xfrm>
          <a:prstGeom prst="rect">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54" name="Freeform 43">
            <a:extLst>
              <a:ext uri="{FF2B5EF4-FFF2-40B4-BE49-F238E27FC236}">
                <a16:creationId xmlns:a16="http://schemas.microsoft.com/office/drawing/2014/main" id="{7334314F-8655-46A9-A55F-3DE581125B32}"/>
              </a:ext>
            </a:extLst>
          </p:cNvPr>
          <p:cNvSpPr>
            <a:spLocks/>
          </p:cNvSpPr>
          <p:nvPr/>
        </p:nvSpPr>
        <p:spPr bwMode="auto">
          <a:xfrm flipH="1">
            <a:off x="6418269" y="3177151"/>
            <a:ext cx="927426" cy="980619"/>
          </a:xfrm>
          <a:custGeom>
            <a:avLst/>
            <a:gdLst>
              <a:gd name="T0" fmla="*/ 0 w 401"/>
              <a:gd name="T1" fmla="*/ 361 h 424"/>
              <a:gd name="T2" fmla="*/ 401 w 401"/>
              <a:gd name="T3" fmla="*/ 0 h 424"/>
              <a:gd name="T4" fmla="*/ 401 w 401"/>
              <a:gd name="T5" fmla="*/ 418 h 424"/>
              <a:gd name="T6" fmla="*/ 0 w 401"/>
              <a:gd name="T7" fmla="*/ 424 h 424"/>
              <a:gd name="T8" fmla="*/ 0 w 401"/>
              <a:gd name="T9" fmla="*/ 361 h 424"/>
            </a:gdLst>
            <a:ahLst/>
            <a:cxnLst>
              <a:cxn ang="0">
                <a:pos x="T0" y="T1"/>
              </a:cxn>
              <a:cxn ang="0">
                <a:pos x="T2" y="T3"/>
              </a:cxn>
              <a:cxn ang="0">
                <a:pos x="T4" y="T5"/>
              </a:cxn>
              <a:cxn ang="0">
                <a:pos x="T6" y="T7"/>
              </a:cxn>
              <a:cxn ang="0">
                <a:pos x="T8" y="T9"/>
              </a:cxn>
            </a:cxnLst>
            <a:rect l="0" t="0" r="r" b="b"/>
            <a:pathLst>
              <a:path w="401" h="424">
                <a:moveTo>
                  <a:pt x="0" y="361"/>
                </a:moveTo>
                <a:lnTo>
                  <a:pt x="401" y="0"/>
                </a:lnTo>
                <a:lnTo>
                  <a:pt x="401" y="418"/>
                </a:lnTo>
                <a:lnTo>
                  <a:pt x="0" y="424"/>
                </a:lnTo>
                <a:lnTo>
                  <a:pt x="0" y="361"/>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5" name="Rectangle 40">
            <a:extLst>
              <a:ext uri="{FF2B5EF4-FFF2-40B4-BE49-F238E27FC236}">
                <a16:creationId xmlns:a16="http://schemas.microsoft.com/office/drawing/2014/main" id="{856540A1-BCE5-4D68-A5A1-ADC3A81B18F8}"/>
              </a:ext>
            </a:extLst>
          </p:cNvPr>
          <p:cNvSpPr>
            <a:spLocks noChangeArrowheads="1"/>
          </p:cNvSpPr>
          <p:nvPr/>
        </p:nvSpPr>
        <p:spPr bwMode="auto">
          <a:xfrm flipH="1">
            <a:off x="7345696" y="4183395"/>
            <a:ext cx="1164675" cy="150330"/>
          </a:xfrm>
          <a:prstGeom prst="rect">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56" name="Freeform 45">
            <a:extLst>
              <a:ext uri="{FF2B5EF4-FFF2-40B4-BE49-F238E27FC236}">
                <a16:creationId xmlns:a16="http://schemas.microsoft.com/office/drawing/2014/main" id="{701DFFA2-E352-4ACC-88E6-869A5C4A44D9}"/>
              </a:ext>
            </a:extLst>
          </p:cNvPr>
          <p:cNvSpPr>
            <a:spLocks/>
          </p:cNvSpPr>
          <p:nvPr/>
        </p:nvSpPr>
        <p:spPr bwMode="auto">
          <a:xfrm flipH="1">
            <a:off x="6418269" y="4183395"/>
            <a:ext cx="927426" cy="985245"/>
          </a:xfrm>
          <a:custGeom>
            <a:avLst/>
            <a:gdLst>
              <a:gd name="T0" fmla="*/ 401 w 401"/>
              <a:gd name="T1" fmla="*/ 426 h 426"/>
              <a:gd name="T2" fmla="*/ 0 w 401"/>
              <a:gd name="T3" fmla="*/ 65 h 426"/>
              <a:gd name="T4" fmla="*/ 0 w 401"/>
              <a:gd name="T5" fmla="*/ 0 h 426"/>
              <a:gd name="T6" fmla="*/ 401 w 401"/>
              <a:gd name="T7" fmla="*/ 7 h 426"/>
              <a:gd name="T8" fmla="*/ 401 w 401"/>
              <a:gd name="T9" fmla="*/ 426 h 426"/>
            </a:gdLst>
            <a:ahLst/>
            <a:cxnLst>
              <a:cxn ang="0">
                <a:pos x="T0" y="T1"/>
              </a:cxn>
              <a:cxn ang="0">
                <a:pos x="T2" y="T3"/>
              </a:cxn>
              <a:cxn ang="0">
                <a:pos x="T4" y="T5"/>
              </a:cxn>
              <a:cxn ang="0">
                <a:pos x="T6" y="T7"/>
              </a:cxn>
              <a:cxn ang="0">
                <a:pos x="T8" y="T9"/>
              </a:cxn>
            </a:cxnLst>
            <a:rect l="0" t="0" r="r" b="b"/>
            <a:pathLst>
              <a:path w="401" h="426">
                <a:moveTo>
                  <a:pt x="401" y="426"/>
                </a:moveTo>
                <a:lnTo>
                  <a:pt x="0" y="65"/>
                </a:lnTo>
                <a:lnTo>
                  <a:pt x="0" y="0"/>
                </a:lnTo>
                <a:lnTo>
                  <a:pt x="401" y="7"/>
                </a:lnTo>
                <a:lnTo>
                  <a:pt x="401" y="426"/>
                </a:ln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7" name="Rectangle 56">
            <a:extLst>
              <a:ext uri="{FF2B5EF4-FFF2-40B4-BE49-F238E27FC236}">
                <a16:creationId xmlns:a16="http://schemas.microsoft.com/office/drawing/2014/main" id="{07497B96-21FF-42D5-8D82-DAE2B3997B5F}"/>
              </a:ext>
            </a:extLst>
          </p:cNvPr>
          <p:cNvSpPr>
            <a:spLocks noChangeArrowheads="1"/>
          </p:cNvSpPr>
          <p:nvPr/>
        </p:nvSpPr>
        <p:spPr bwMode="auto">
          <a:xfrm flipH="1">
            <a:off x="7345696" y="4362935"/>
            <a:ext cx="1164675" cy="145705"/>
          </a:xfrm>
          <a:prstGeom prst="rect">
            <a:avLst/>
          </a:pr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97" name="Freeform 44">
            <a:extLst>
              <a:ext uri="{FF2B5EF4-FFF2-40B4-BE49-F238E27FC236}">
                <a16:creationId xmlns:a16="http://schemas.microsoft.com/office/drawing/2014/main" id="{E0578462-A174-4044-9672-D4C285684243}"/>
              </a:ext>
            </a:extLst>
          </p:cNvPr>
          <p:cNvSpPr>
            <a:spLocks/>
          </p:cNvSpPr>
          <p:nvPr/>
        </p:nvSpPr>
        <p:spPr bwMode="auto">
          <a:xfrm flipH="1">
            <a:off x="6418269" y="4362935"/>
            <a:ext cx="927426" cy="1829410"/>
          </a:xfrm>
          <a:custGeom>
            <a:avLst/>
            <a:gdLst>
              <a:gd name="T0" fmla="*/ 401 w 401"/>
              <a:gd name="T1" fmla="*/ 791 h 791"/>
              <a:gd name="T2" fmla="*/ 0 w 401"/>
              <a:gd name="T3" fmla="*/ 63 h 791"/>
              <a:gd name="T4" fmla="*/ 0 w 401"/>
              <a:gd name="T5" fmla="*/ 0 h 791"/>
              <a:gd name="T6" fmla="*/ 401 w 401"/>
              <a:gd name="T7" fmla="*/ 372 h 791"/>
              <a:gd name="T8" fmla="*/ 401 w 401"/>
              <a:gd name="T9" fmla="*/ 791 h 791"/>
            </a:gdLst>
            <a:ahLst/>
            <a:cxnLst>
              <a:cxn ang="0">
                <a:pos x="T0" y="T1"/>
              </a:cxn>
              <a:cxn ang="0">
                <a:pos x="T2" y="T3"/>
              </a:cxn>
              <a:cxn ang="0">
                <a:pos x="T4" y="T5"/>
              </a:cxn>
              <a:cxn ang="0">
                <a:pos x="T6" y="T7"/>
              </a:cxn>
              <a:cxn ang="0">
                <a:pos x="T8" y="T9"/>
              </a:cxn>
            </a:cxnLst>
            <a:rect l="0" t="0" r="r" b="b"/>
            <a:pathLst>
              <a:path w="401" h="791">
                <a:moveTo>
                  <a:pt x="401" y="791"/>
                </a:moveTo>
                <a:lnTo>
                  <a:pt x="0" y="63"/>
                </a:lnTo>
                <a:lnTo>
                  <a:pt x="0" y="0"/>
                </a:lnTo>
                <a:lnTo>
                  <a:pt x="401" y="372"/>
                </a:lnTo>
                <a:lnTo>
                  <a:pt x="401" y="791"/>
                </a:ln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9" name="Oval 98">
            <a:extLst>
              <a:ext uri="{FF2B5EF4-FFF2-40B4-BE49-F238E27FC236}">
                <a16:creationId xmlns:a16="http://schemas.microsoft.com/office/drawing/2014/main" id="{A8C7FD24-CE5C-44E3-B32B-DDAA1AEC3077}"/>
              </a:ext>
            </a:extLst>
          </p:cNvPr>
          <p:cNvSpPr/>
          <p:nvPr/>
        </p:nvSpPr>
        <p:spPr>
          <a:xfrm>
            <a:off x="4649448" y="2209095"/>
            <a:ext cx="850644" cy="850642"/>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00" dirty="0">
              <a:solidFill>
                <a:schemeClr val="bg1"/>
              </a:solidFill>
              <a:latin typeface="Questrial" pitchFamily="2" charset="0"/>
            </a:endParaRPr>
          </a:p>
        </p:txBody>
      </p:sp>
      <p:sp>
        <p:nvSpPr>
          <p:cNvPr id="100" name="Oval 99">
            <a:extLst>
              <a:ext uri="{FF2B5EF4-FFF2-40B4-BE49-F238E27FC236}">
                <a16:creationId xmlns:a16="http://schemas.microsoft.com/office/drawing/2014/main" id="{2EC226BA-727D-4DE3-A764-915F67ACCB4E}"/>
              </a:ext>
            </a:extLst>
          </p:cNvPr>
          <p:cNvSpPr/>
          <p:nvPr/>
        </p:nvSpPr>
        <p:spPr>
          <a:xfrm>
            <a:off x="4649448" y="3233373"/>
            <a:ext cx="850644" cy="850642"/>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00" dirty="0">
              <a:solidFill>
                <a:schemeClr val="bg1"/>
              </a:solidFill>
              <a:latin typeface="Questrial" pitchFamily="2" charset="0"/>
            </a:endParaRPr>
          </a:p>
        </p:txBody>
      </p:sp>
      <p:sp>
        <p:nvSpPr>
          <p:cNvPr id="102" name="Oval 101">
            <a:extLst>
              <a:ext uri="{FF2B5EF4-FFF2-40B4-BE49-F238E27FC236}">
                <a16:creationId xmlns:a16="http://schemas.microsoft.com/office/drawing/2014/main" id="{A59076FA-4EF4-4522-8F59-3B1667A752B1}"/>
              </a:ext>
            </a:extLst>
          </p:cNvPr>
          <p:cNvSpPr/>
          <p:nvPr/>
        </p:nvSpPr>
        <p:spPr>
          <a:xfrm>
            <a:off x="4649448" y="4256410"/>
            <a:ext cx="850644" cy="850642"/>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00" dirty="0">
              <a:solidFill>
                <a:schemeClr val="bg1"/>
              </a:solidFill>
              <a:latin typeface="Questrial" pitchFamily="2" charset="0"/>
            </a:endParaRPr>
          </a:p>
        </p:txBody>
      </p:sp>
      <p:sp>
        <p:nvSpPr>
          <p:cNvPr id="103" name="Oval 102">
            <a:extLst>
              <a:ext uri="{FF2B5EF4-FFF2-40B4-BE49-F238E27FC236}">
                <a16:creationId xmlns:a16="http://schemas.microsoft.com/office/drawing/2014/main" id="{990EE139-D6BE-4AD3-8455-F836217B14E0}"/>
              </a:ext>
            </a:extLst>
          </p:cNvPr>
          <p:cNvSpPr/>
          <p:nvPr/>
        </p:nvSpPr>
        <p:spPr>
          <a:xfrm>
            <a:off x="4649448" y="5284472"/>
            <a:ext cx="850644" cy="850642"/>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00" dirty="0">
              <a:solidFill>
                <a:schemeClr val="bg1"/>
              </a:solidFill>
              <a:latin typeface="Questrial" pitchFamily="2" charset="0"/>
            </a:endParaRPr>
          </a:p>
        </p:txBody>
      </p:sp>
      <p:grpSp>
        <p:nvGrpSpPr>
          <p:cNvPr id="108" name="Group 107">
            <a:extLst>
              <a:ext uri="{FF2B5EF4-FFF2-40B4-BE49-F238E27FC236}">
                <a16:creationId xmlns:a16="http://schemas.microsoft.com/office/drawing/2014/main" id="{61B52603-8A72-4CDB-A748-47FAD902BBD6}"/>
              </a:ext>
            </a:extLst>
          </p:cNvPr>
          <p:cNvGrpSpPr/>
          <p:nvPr/>
        </p:nvGrpSpPr>
        <p:grpSpPr>
          <a:xfrm>
            <a:off x="7752502" y="3279902"/>
            <a:ext cx="3770521" cy="1775480"/>
            <a:chOff x="7807626" y="2840139"/>
            <a:chExt cx="4028258" cy="1896844"/>
          </a:xfrm>
        </p:grpSpPr>
        <p:sp>
          <p:nvSpPr>
            <p:cNvPr id="109" name="Freeform 23">
              <a:extLst>
                <a:ext uri="{FF2B5EF4-FFF2-40B4-BE49-F238E27FC236}">
                  <a16:creationId xmlns:a16="http://schemas.microsoft.com/office/drawing/2014/main" id="{55C09406-6D59-409F-A436-67F5E7CEC6D5}"/>
                </a:ext>
              </a:extLst>
            </p:cNvPr>
            <p:cNvSpPr>
              <a:spLocks/>
            </p:cNvSpPr>
            <p:nvPr/>
          </p:nvSpPr>
          <p:spPr bwMode="auto">
            <a:xfrm flipH="1">
              <a:off x="7933294" y="3701769"/>
              <a:ext cx="2227002" cy="182321"/>
            </a:xfrm>
            <a:custGeom>
              <a:avLst/>
              <a:gdLst>
                <a:gd name="T0" fmla="*/ 1206 w 1206"/>
                <a:gd name="T1" fmla="*/ 49 h 98"/>
                <a:gd name="T2" fmla="*/ 1157 w 1206"/>
                <a:gd name="T3" fmla="*/ 98 h 98"/>
                <a:gd name="T4" fmla="*/ 49 w 1206"/>
                <a:gd name="T5" fmla="*/ 98 h 98"/>
                <a:gd name="T6" fmla="*/ 0 w 1206"/>
                <a:gd name="T7" fmla="*/ 49 h 98"/>
                <a:gd name="T8" fmla="*/ 0 w 1206"/>
                <a:gd name="T9" fmla="*/ 49 h 98"/>
                <a:gd name="T10" fmla="*/ 49 w 1206"/>
                <a:gd name="T11" fmla="*/ 0 h 98"/>
                <a:gd name="T12" fmla="*/ 1157 w 1206"/>
                <a:gd name="T13" fmla="*/ 0 h 98"/>
                <a:gd name="T14" fmla="*/ 1206 w 1206"/>
                <a:gd name="T15" fmla="*/ 49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06" h="98">
                  <a:moveTo>
                    <a:pt x="1206" y="49"/>
                  </a:moveTo>
                  <a:cubicBezTo>
                    <a:pt x="1206" y="76"/>
                    <a:pt x="1184" y="98"/>
                    <a:pt x="1157" y="98"/>
                  </a:cubicBezTo>
                  <a:cubicBezTo>
                    <a:pt x="49" y="98"/>
                    <a:pt x="49" y="98"/>
                    <a:pt x="49" y="98"/>
                  </a:cubicBezTo>
                  <a:cubicBezTo>
                    <a:pt x="22" y="98"/>
                    <a:pt x="0" y="76"/>
                    <a:pt x="0" y="49"/>
                  </a:cubicBezTo>
                  <a:cubicBezTo>
                    <a:pt x="0" y="49"/>
                    <a:pt x="0" y="49"/>
                    <a:pt x="0" y="49"/>
                  </a:cubicBezTo>
                  <a:cubicBezTo>
                    <a:pt x="0" y="22"/>
                    <a:pt x="22" y="0"/>
                    <a:pt x="49" y="0"/>
                  </a:cubicBezTo>
                  <a:cubicBezTo>
                    <a:pt x="1157" y="0"/>
                    <a:pt x="1157" y="0"/>
                    <a:pt x="1157" y="0"/>
                  </a:cubicBezTo>
                  <a:cubicBezTo>
                    <a:pt x="1184" y="0"/>
                    <a:pt x="1206" y="22"/>
                    <a:pt x="1206" y="49"/>
                  </a:cubicBezTo>
                  <a:close/>
                </a:path>
              </a:pathLst>
            </a:custGeom>
            <a:gradFill>
              <a:gsLst>
                <a:gs pos="0">
                  <a:srgbClr val="8E0300"/>
                </a:gs>
                <a:gs pos="100000">
                  <a:srgbClr val="8E0300"/>
                </a:gs>
                <a:gs pos="50000">
                  <a:srgbClr val="DD0300"/>
                </a:gs>
              </a:gsLst>
              <a:lin ang="5400000" scaled="1"/>
            </a:gradFill>
            <a:ln>
              <a:noFill/>
            </a:ln>
          </p:spPr>
          <p:txBody>
            <a:bodyPr lIns="0" tIns="0" rIns="0" bIns="0"/>
            <a:lstStyle/>
            <a:p>
              <a:endParaRPr lang="en-US" kern="0">
                <a:solidFill>
                  <a:srgbClr val="9EACB4"/>
                </a:solidFill>
                <a:latin typeface="Questrial" charset="0"/>
              </a:endParaRPr>
            </a:p>
          </p:txBody>
        </p:sp>
        <p:grpSp>
          <p:nvGrpSpPr>
            <p:cNvPr id="110" name="Group 109">
              <a:extLst>
                <a:ext uri="{FF2B5EF4-FFF2-40B4-BE49-F238E27FC236}">
                  <a16:creationId xmlns:a16="http://schemas.microsoft.com/office/drawing/2014/main" id="{9D0FBA0B-5973-4C74-BA04-4E28FFE1E25C}"/>
                </a:ext>
              </a:extLst>
            </p:cNvPr>
            <p:cNvGrpSpPr/>
            <p:nvPr/>
          </p:nvGrpSpPr>
          <p:grpSpPr>
            <a:xfrm>
              <a:off x="9932750" y="3580221"/>
              <a:ext cx="1903134" cy="425416"/>
              <a:chOff x="8744013" y="3706830"/>
              <a:chExt cx="1903134" cy="425416"/>
            </a:xfrm>
          </p:grpSpPr>
          <p:sp>
            <p:nvSpPr>
              <p:cNvPr id="117" name="Freeform 21">
                <a:extLst>
                  <a:ext uri="{FF2B5EF4-FFF2-40B4-BE49-F238E27FC236}">
                    <a16:creationId xmlns:a16="http://schemas.microsoft.com/office/drawing/2014/main" id="{DFDE61CC-ABCD-467E-BEF6-D8CBEA8E7A13}"/>
                  </a:ext>
                </a:extLst>
              </p:cNvPr>
              <p:cNvSpPr>
                <a:spLocks/>
              </p:cNvSpPr>
              <p:nvPr/>
            </p:nvSpPr>
            <p:spPr bwMode="auto">
              <a:xfrm flipH="1">
                <a:off x="9694336" y="3886061"/>
                <a:ext cx="952811" cy="66954"/>
              </a:xfrm>
              <a:custGeom>
                <a:avLst/>
                <a:gdLst>
                  <a:gd name="T0" fmla="*/ 104 w 516"/>
                  <a:gd name="T1" fmla="*/ 0 h 36"/>
                  <a:gd name="T2" fmla="*/ 0 w 516"/>
                  <a:gd name="T3" fmla="*/ 18 h 36"/>
                  <a:gd name="T4" fmla="*/ 104 w 516"/>
                  <a:gd name="T5" fmla="*/ 36 h 36"/>
                  <a:gd name="T6" fmla="*/ 516 w 516"/>
                  <a:gd name="T7" fmla="*/ 36 h 36"/>
                  <a:gd name="T8" fmla="*/ 516 w 516"/>
                  <a:gd name="T9" fmla="*/ 0 h 36"/>
                  <a:gd name="T10" fmla="*/ 104 w 516"/>
                  <a:gd name="T11" fmla="*/ 0 h 36"/>
                </a:gdLst>
                <a:ahLst/>
                <a:cxnLst>
                  <a:cxn ang="0">
                    <a:pos x="T0" y="T1"/>
                  </a:cxn>
                  <a:cxn ang="0">
                    <a:pos x="T2" y="T3"/>
                  </a:cxn>
                  <a:cxn ang="0">
                    <a:pos x="T4" y="T5"/>
                  </a:cxn>
                  <a:cxn ang="0">
                    <a:pos x="T6" y="T7"/>
                  </a:cxn>
                  <a:cxn ang="0">
                    <a:pos x="T8" y="T9"/>
                  </a:cxn>
                  <a:cxn ang="0">
                    <a:pos x="T10" y="T11"/>
                  </a:cxn>
                </a:cxnLst>
                <a:rect l="0" t="0" r="r" b="b"/>
                <a:pathLst>
                  <a:path w="516" h="36">
                    <a:moveTo>
                      <a:pt x="104" y="0"/>
                    </a:moveTo>
                    <a:cubicBezTo>
                      <a:pt x="104" y="0"/>
                      <a:pt x="0" y="12"/>
                      <a:pt x="0" y="18"/>
                    </a:cubicBezTo>
                    <a:cubicBezTo>
                      <a:pt x="0" y="24"/>
                      <a:pt x="104" y="36"/>
                      <a:pt x="104" y="36"/>
                    </a:cubicBezTo>
                    <a:cubicBezTo>
                      <a:pt x="516" y="36"/>
                      <a:pt x="516" y="36"/>
                      <a:pt x="516" y="36"/>
                    </a:cubicBezTo>
                    <a:cubicBezTo>
                      <a:pt x="516" y="0"/>
                      <a:pt x="516" y="0"/>
                      <a:pt x="516" y="0"/>
                    </a:cubicBezTo>
                    <a:lnTo>
                      <a:pt x="104" y="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118" name="Freeform 25">
                <a:extLst>
                  <a:ext uri="{FF2B5EF4-FFF2-40B4-BE49-F238E27FC236}">
                    <a16:creationId xmlns:a16="http://schemas.microsoft.com/office/drawing/2014/main" id="{8E3223E1-D49E-498C-9B7C-9AD4CA47AEA1}"/>
                  </a:ext>
                </a:extLst>
              </p:cNvPr>
              <p:cNvSpPr>
                <a:spLocks/>
              </p:cNvSpPr>
              <p:nvPr/>
            </p:nvSpPr>
            <p:spPr bwMode="auto">
              <a:xfrm flipH="1">
                <a:off x="9590727" y="3723311"/>
                <a:ext cx="413056" cy="392454"/>
              </a:xfrm>
              <a:custGeom>
                <a:avLst/>
                <a:gdLst>
                  <a:gd name="T0" fmla="*/ 181 w 401"/>
                  <a:gd name="T1" fmla="*/ 0 h 381"/>
                  <a:gd name="T2" fmla="*/ 0 w 401"/>
                  <a:gd name="T3" fmla="*/ 138 h 381"/>
                  <a:gd name="T4" fmla="*/ 0 w 401"/>
                  <a:gd name="T5" fmla="*/ 243 h 381"/>
                  <a:gd name="T6" fmla="*/ 181 w 401"/>
                  <a:gd name="T7" fmla="*/ 381 h 381"/>
                  <a:gd name="T8" fmla="*/ 401 w 401"/>
                  <a:gd name="T9" fmla="*/ 381 h 381"/>
                  <a:gd name="T10" fmla="*/ 401 w 401"/>
                  <a:gd name="T11" fmla="*/ 0 h 381"/>
                  <a:gd name="T12" fmla="*/ 181 w 401"/>
                  <a:gd name="T13" fmla="*/ 0 h 381"/>
                </a:gdLst>
                <a:ahLst/>
                <a:cxnLst>
                  <a:cxn ang="0">
                    <a:pos x="T0" y="T1"/>
                  </a:cxn>
                  <a:cxn ang="0">
                    <a:pos x="T2" y="T3"/>
                  </a:cxn>
                  <a:cxn ang="0">
                    <a:pos x="T4" y="T5"/>
                  </a:cxn>
                  <a:cxn ang="0">
                    <a:pos x="T6" y="T7"/>
                  </a:cxn>
                  <a:cxn ang="0">
                    <a:pos x="T8" y="T9"/>
                  </a:cxn>
                  <a:cxn ang="0">
                    <a:pos x="T10" y="T11"/>
                  </a:cxn>
                  <a:cxn ang="0">
                    <a:pos x="T12" y="T13"/>
                  </a:cxn>
                </a:cxnLst>
                <a:rect l="0" t="0" r="r" b="b"/>
                <a:pathLst>
                  <a:path w="401" h="381">
                    <a:moveTo>
                      <a:pt x="181" y="0"/>
                    </a:moveTo>
                    <a:lnTo>
                      <a:pt x="0" y="138"/>
                    </a:lnTo>
                    <a:lnTo>
                      <a:pt x="0" y="243"/>
                    </a:lnTo>
                    <a:lnTo>
                      <a:pt x="181" y="381"/>
                    </a:lnTo>
                    <a:lnTo>
                      <a:pt x="401" y="381"/>
                    </a:lnTo>
                    <a:lnTo>
                      <a:pt x="401" y="0"/>
                    </a:lnTo>
                    <a:lnTo>
                      <a:pt x="181" y="0"/>
                    </a:lnTo>
                    <a:close/>
                  </a:path>
                </a:pathLst>
              </a:custGeom>
              <a:solidFill>
                <a:srgbClr val="EFB6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Freeform 26">
                <a:extLst>
                  <a:ext uri="{FF2B5EF4-FFF2-40B4-BE49-F238E27FC236}">
                    <a16:creationId xmlns:a16="http://schemas.microsoft.com/office/drawing/2014/main" id="{C798B567-F667-417E-BA99-2EA407798A73}"/>
                  </a:ext>
                </a:extLst>
              </p:cNvPr>
              <p:cNvSpPr>
                <a:spLocks/>
              </p:cNvSpPr>
              <p:nvPr/>
            </p:nvSpPr>
            <p:spPr bwMode="auto">
              <a:xfrm flipH="1">
                <a:off x="8744013" y="3723311"/>
                <a:ext cx="414087" cy="392454"/>
              </a:xfrm>
              <a:custGeom>
                <a:avLst/>
                <a:gdLst>
                  <a:gd name="T0" fmla="*/ 221 w 402"/>
                  <a:gd name="T1" fmla="*/ 0 h 381"/>
                  <a:gd name="T2" fmla="*/ 402 w 402"/>
                  <a:gd name="T3" fmla="*/ 72 h 381"/>
                  <a:gd name="T4" fmla="*/ 402 w 402"/>
                  <a:gd name="T5" fmla="*/ 307 h 381"/>
                  <a:gd name="T6" fmla="*/ 221 w 402"/>
                  <a:gd name="T7" fmla="*/ 381 h 381"/>
                  <a:gd name="T8" fmla="*/ 0 w 402"/>
                  <a:gd name="T9" fmla="*/ 381 h 381"/>
                  <a:gd name="T10" fmla="*/ 0 w 402"/>
                  <a:gd name="T11" fmla="*/ 0 h 381"/>
                  <a:gd name="T12" fmla="*/ 221 w 402"/>
                  <a:gd name="T13" fmla="*/ 0 h 381"/>
                </a:gdLst>
                <a:ahLst/>
                <a:cxnLst>
                  <a:cxn ang="0">
                    <a:pos x="T0" y="T1"/>
                  </a:cxn>
                  <a:cxn ang="0">
                    <a:pos x="T2" y="T3"/>
                  </a:cxn>
                  <a:cxn ang="0">
                    <a:pos x="T4" y="T5"/>
                  </a:cxn>
                  <a:cxn ang="0">
                    <a:pos x="T6" y="T7"/>
                  </a:cxn>
                  <a:cxn ang="0">
                    <a:pos x="T8" y="T9"/>
                  </a:cxn>
                  <a:cxn ang="0">
                    <a:pos x="T10" y="T11"/>
                  </a:cxn>
                  <a:cxn ang="0">
                    <a:pos x="T12" y="T13"/>
                  </a:cxn>
                </a:cxnLst>
                <a:rect l="0" t="0" r="r" b="b"/>
                <a:pathLst>
                  <a:path w="402" h="381">
                    <a:moveTo>
                      <a:pt x="221" y="0"/>
                    </a:moveTo>
                    <a:lnTo>
                      <a:pt x="402" y="72"/>
                    </a:lnTo>
                    <a:lnTo>
                      <a:pt x="402" y="307"/>
                    </a:lnTo>
                    <a:lnTo>
                      <a:pt x="221" y="381"/>
                    </a:lnTo>
                    <a:lnTo>
                      <a:pt x="0" y="381"/>
                    </a:lnTo>
                    <a:lnTo>
                      <a:pt x="0" y="0"/>
                    </a:lnTo>
                    <a:lnTo>
                      <a:pt x="221" y="0"/>
                    </a:lnTo>
                    <a:close/>
                  </a:path>
                </a:pathLst>
              </a:custGeom>
              <a:solidFill>
                <a:srgbClr val="EFB6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0" name="Rectangle 27">
                <a:extLst>
                  <a:ext uri="{FF2B5EF4-FFF2-40B4-BE49-F238E27FC236}">
                    <a16:creationId xmlns:a16="http://schemas.microsoft.com/office/drawing/2014/main" id="{4FA37EC0-6A2B-48D6-9C58-1F7E803F0F1A}"/>
                  </a:ext>
                </a:extLst>
              </p:cNvPr>
              <p:cNvSpPr>
                <a:spLocks noChangeArrowheads="1"/>
              </p:cNvSpPr>
              <p:nvPr/>
            </p:nvSpPr>
            <p:spPr bwMode="auto">
              <a:xfrm flipH="1">
                <a:off x="9006679" y="3706830"/>
                <a:ext cx="771520" cy="425416"/>
              </a:xfrm>
              <a:prstGeom prst="rect">
                <a:avLst/>
              </a:prstGeom>
              <a:solidFill>
                <a:srgbClr val="FAC51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Rectangle 31">
                <a:extLst>
                  <a:ext uri="{FF2B5EF4-FFF2-40B4-BE49-F238E27FC236}">
                    <a16:creationId xmlns:a16="http://schemas.microsoft.com/office/drawing/2014/main" id="{2DD4A620-A0D8-4568-A5C4-C90D5C769E9B}"/>
                  </a:ext>
                </a:extLst>
              </p:cNvPr>
              <p:cNvSpPr>
                <a:spLocks noChangeArrowheads="1"/>
              </p:cNvSpPr>
              <p:nvPr/>
            </p:nvSpPr>
            <p:spPr bwMode="auto">
              <a:xfrm flipH="1">
                <a:off x="9688583" y="3706830"/>
                <a:ext cx="32962" cy="425416"/>
              </a:xfrm>
              <a:prstGeom prst="rect">
                <a:avLst/>
              </a:prstGeom>
              <a:solidFill>
                <a:srgbClr val="EFB61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 name="Rectangle 32">
                <a:extLst>
                  <a:ext uri="{FF2B5EF4-FFF2-40B4-BE49-F238E27FC236}">
                    <a16:creationId xmlns:a16="http://schemas.microsoft.com/office/drawing/2014/main" id="{38E56543-79AF-419F-A3E0-7951D952A6B8}"/>
                  </a:ext>
                </a:extLst>
              </p:cNvPr>
              <p:cNvSpPr>
                <a:spLocks noChangeArrowheads="1"/>
              </p:cNvSpPr>
              <p:nvPr/>
            </p:nvSpPr>
            <p:spPr bwMode="auto">
              <a:xfrm flipH="1">
                <a:off x="9544374" y="3706830"/>
                <a:ext cx="65924" cy="425416"/>
              </a:xfrm>
              <a:prstGeom prst="rect">
                <a:avLst/>
              </a:prstGeom>
              <a:solidFill>
                <a:srgbClr val="EFB61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 name="Rectangle 33">
                <a:extLst>
                  <a:ext uri="{FF2B5EF4-FFF2-40B4-BE49-F238E27FC236}">
                    <a16:creationId xmlns:a16="http://schemas.microsoft.com/office/drawing/2014/main" id="{D3DBF19E-A1D8-4264-9049-0A549E7951C8}"/>
                  </a:ext>
                </a:extLst>
              </p:cNvPr>
              <p:cNvSpPr>
                <a:spLocks noChangeArrowheads="1"/>
              </p:cNvSpPr>
              <p:nvPr/>
            </p:nvSpPr>
            <p:spPr bwMode="auto">
              <a:xfrm flipH="1">
                <a:off x="9111746" y="3706830"/>
                <a:ext cx="66955" cy="425416"/>
              </a:xfrm>
              <a:prstGeom prst="rect">
                <a:avLst/>
              </a:prstGeom>
              <a:solidFill>
                <a:srgbClr val="EFB61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11" name="Freeform 28">
              <a:extLst>
                <a:ext uri="{FF2B5EF4-FFF2-40B4-BE49-F238E27FC236}">
                  <a16:creationId xmlns:a16="http://schemas.microsoft.com/office/drawing/2014/main" id="{B0017732-2B85-498C-A5D9-7A2EDC981568}"/>
                </a:ext>
              </a:extLst>
            </p:cNvPr>
            <p:cNvSpPr>
              <a:spLocks/>
            </p:cNvSpPr>
            <p:nvPr/>
          </p:nvSpPr>
          <p:spPr bwMode="auto">
            <a:xfrm flipH="1">
              <a:off x="7807626" y="3282036"/>
              <a:ext cx="1172215" cy="470739"/>
            </a:xfrm>
            <a:custGeom>
              <a:avLst/>
              <a:gdLst>
                <a:gd name="T0" fmla="*/ 505 w 635"/>
                <a:gd name="T1" fmla="*/ 31 h 254"/>
                <a:gd name="T2" fmla="*/ 218 w 635"/>
                <a:gd name="T3" fmla="*/ 67 h 254"/>
                <a:gd name="T4" fmla="*/ 0 w 635"/>
                <a:gd name="T5" fmla="*/ 254 h 254"/>
                <a:gd name="T6" fmla="*/ 487 w 635"/>
                <a:gd name="T7" fmla="*/ 254 h 254"/>
                <a:gd name="T8" fmla="*/ 575 w 635"/>
                <a:gd name="T9" fmla="*/ 178 h 254"/>
                <a:gd name="T10" fmla="*/ 505 w 635"/>
                <a:gd name="T11" fmla="*/ 31 h 254"/>
              </a:gdLst>
              <a:ahLst/>
              <a:cxnLst>
                <a:cxn ang="0">
                  <a:pos x="T0" y="T1"/>
                </a:cxn>
                <a:cxn ang="0">
                  <a:pos x="T2" y="T3"/>
                </a:cxn>
                <a:cxn ang="0">
                  <a:pos x="T4" y="T5"/>
                </a:cxn>
                <a:cxn ang="0">
                  <a:pos x="T6" y="T7"/>
                </a:cxn>
                <a:cxn ang="0">
                  <a:pos x="T8" y="T9"/>
                </a:cxn>
                <a:cxn ang="0">
                  <a:pos x="T10" y="T11"/>
                </a:cxn>
              </a:cxnLst>
              <a:rect l="0" t="0" r="r" b="b"/>
              <a:pathLst>
                <a:path w="635" h="254">
                  <a:moveTo>
                    <a:pt x="505" y="31"/>
                  </a:moveTo>
                  <a:cubicBezTo>
                    <a:pt x="406" y="0"/>
                    <a:pt x="278" y="17"/>
                    <a:pt x="218" y="67"/>
                  </a:cubicBezTo>
                  <a:cubicBezTo>
                    <a:pt x="0" y="254"/>
                    <a:pt x="0" y="254"/>
                    <a:pt x="0" y="254"/>
                  </a:cubicBezTo>
                  <a:cubicBezTo>
                    <a:pt x="487" y="254"/>
                    <a:pt x="487" y="254"/>
                    <a:pt x="487" y="254"/>
                  </a:cubicBezTo>
                  <a:cubicBezTo>
                    <a:pt x="575" y="178"/>
                    <a:pt x="575" y="178"/>
                    <a:pt x="575" y="178"/>
                  </a:cubicBezTo>
                  <a:cubicBezTo>
                    <a:pt x="635" y="127"/>
                    <a:pt x="603" y="62"/>
                    <a:pt x="505" y="31"/>
                  </a:cubicBezTo>
                  <a:close/>
                </a:path>
              </a:pathLst>
            </a:custGeom>
            <a:solidFill>
              <a:srgbClr val="8E0300"/>
            </a:solidFill>
            <a:ln>
              <a:noFill/>
            </a:ln>
            <a:extLst/>
          </p:spPr>
          <p:txBody>
            <a:bodyPr lIns="0" tIns="0" rIns="0" bIns="0"/>
            <a:lstStyle/>
            <a:p>
              <a:endParaRPr lang="en-US" kern="0">
                <a:solidFill>
                  <a:srgbClr val="9EACB4"/>
                </a:solidFill>
                <a:latin typeface="Questrial" charset="0"/>
              </a:endParaRPr>
            </a:p>
          </p:txBody>
        </p:sp>
        <p:sp>
          <p:nvSpPr>
            <p:cNvPr id="112" name="Freeform 22">
              <a:extLst>
                <a:ext uri="{FF2B5EF4-FFF2-40B4-BE49-F238E27FC236}">
                  <a16:creationId xmlns:a16="http://schemas.microsoft.com/office/drawing/2014/main" id="{9AD38AAE-C27D-4828-848F-47AB6B90C44D}"/>
                </a:ext>
              </a:extLst>
            </p:cNvPr>
            <p:cNvSpPr>
              <a:spLocks/>
            </p:cNvSpPr>
            <p:nvPr/>
          </p:nvSpPr>
          <p:spPr bwMode="auto">
            <a:xfrm flipH="1">
              <a:off x="7807626" y="3824345"/>
              <a:ext cx="1172215" cy="912638"/>
            </a:xfrm>
            <a:custGeom>
              <a:avLst/>
              <a:gdLst>
                <a:gd name="T0" fmla="*/ 505 w 635"/>
                <a:gd name="T1" fmla="*/ 433 h 493"/>
                <a:gd name="T2" fmla="*/ 218 w 635"/>
                <a:gd name="T3" fmla="*/ 362 h 493"/>
                <a:gd name="T4" fmla="*/ 0 w 635"/>
                <a:gd name="T5" fmla="*/ 0 h 493"/>
                <a:gd name="T6" fmla="*/ 487 w 635"/>
                <a:gd name="T7" fmla="*/ 0 h 493"/>
                <a:gd name="T8" fmla="*/ 575 w 635"/>
                <a:gd name="T9" fmla="*/ 147 h 493"/>
                <a:gd name="T10" fmla="*/ 505 w 635"/>
                <a:gd name="T11" fmla="*/ 433 h 493"/>
              </a:gdLst>
              <a:ahLst/>
              <a:cxnLst>
                <a:cxn ang="0">
                  <a:pos x="T0" y="T1"/>
                </a:cxn>
                <a:cxn ang="0">
                  <a:pos x="T2" y="T3"/>
                </a:cxn>
                <a:cxn ang="0">
                  <a:pos x="T4" y="T5"/>
                </a:cxn>
                <a:cxn ang="0">
                  <a:pos x="T6" y="T7"/>
                </a:cxn>
                <a:cxn ang="0">
                  <a:pos x="T8" y="T9"/>
                </a:cxn>
                <a:cxn ang="0">
                  <a:pos x="T10" y="T11"/>
                </a:cxn>
              </a:cxnLst>
              <a:rect l="0" t="0" r="r" b="b"/>
              <a:pathLst>
                <a:path w="635" h="493">
                  <a:moveTo>
                    <a:pt x="505" y="433"/>
                  </a:moveTo>
                  <a:cubicBezTo>
                    <a:pt x="406" y="493"/>
                    <a:pt x="278" y="461"/>
                    <a:pt x="218" y="362"/>
                  </a:cubicBezTo>
                  <a:cubicBezTo>
                    <a:pt x="0" y="0"/>
                    <a:pt x="0" y="0"/>
                    <a:pt x="0" y="0"/>
                  </a:cubicBezTo>
                  <a:cubicBezTo>
                    <a:pt x="487" y="0"/>
                    <a:pt x="487" y="0"/>
                    <a:pt x="487" y="0"/>
                  </a:cubicBezTo>
                  <a:cubicBezTo>
                    <a:pt x="575" y="147"/>
                    <a:pt x="575" y="147"/>
                    <a:pt x="575" y="147"/>
                  </a:cubicBezTo>
                  <a:cubicBezTo>
                    <a:pt x="635" y="246"/>
                    <a:pt x="603" y="374"/>
                    <a:pt x="505" y="433"/>
                  </a:cubicBezTo>
                  <a:close/>
                </a:path>
              </a:pathLst>
            </a:custGeom>
            <a:gradFill flip="none" rotWithShape="1">
              <a:gsLst>
                <a:gs pos="17000">
                  <a:srgbClr val="FF0000"/>
                </a:gs>
                <a:gs pos="100000">
                  <a:srgbClr val="8E0300"/>
                </a:gs>
              </a:gsLst>
              <a:lin ang="16200000" scaled="1"/>
              <a:tileRect/>
            </a:gradFill>
            <a:ln>
              <a:noFill/>
            </a:ln>
          </p:spPr>
          <p:txBody>
            <a:bodyPr lIns="0" tIns="0" rIns="0" bIns="0"/>
            <a:lstStyle/>
            <a:p>
              <a:endParaRPr lang="en-US" kern="0">
                <a:solidFill>
                  <a:srgbClr val="9EACB4"/>
                </a:solidFill>
                <a:latin typeface="Questrial" charset="0"/>
              </a:endParaRPr>
            </a:p>
          </p:txBody>
        </p:sp>
        <p:sp>
          <p:nvSpPr>
            <p:cNvPr id="113" name="Freeform 24">
              <a:extLst>
                <a:ext uri="{FF2B5EF4-FFF2-40B4-BE49-F238E27FC236}">
                  <a16:creationId xmlns:a16="http://schemas.microsoft.com/office/drawing/2014/main" id="{7134CCE1-03CE-4D2E-9EAC-05DB40CF6A5E}"/>
                </a:ext>
              </a:extLst>
            </p:cNvPr>
            <p:cNvSpPr>
              <a:spLocks/>
            </p:cNvSpPr>
            <p:nvPr/>
          </p:nvSpPr>
          <p:spPr bwMode="auto">
            <a:xfrm flipH="1">
              <a:off x="7831317" y="3824345"/>
              <a:ext cx="1148524" cy="213223"/>
            </a:xfrm>
            <a:custGeom>
              <a:avLst/>
              <a:gdLst>
                <a:gd name="T0" fmla="*/ 218 w 622"/>
                <a:gd name="T1" fmla="*/ 58 h 115"/>
                <a:gd name="T2" fmla="*/ 0 w 622"/>
                <a:gd name="T3" fmla="*/ 0 h 115"/>
                <a:gd name="T4" fmla="*/ 487 w 622"/>
                <a:gd name="T5" fmla="*/ 0 h 115"/>
                <a:gd name="T6" fmla="*/ 622 w 622"/>
                <a:gd name="T7" fmla="*/ 62 h 115"/>
                <a:gd name="T8" fmla="*/ 218 w 622"/>
                <a:gd name="T9" fmla="*/ 58 h 115"/>
              </a:gdLst>
              <a:ahLst/>
              <a:cxnLst>
                <a:cxn ang="0">
                  <a:pos x="T0" y="T1"/>
                </a:cxn>
                <a:cxn ang="0">
                  <a:pos x="T2" y="T3"/>
                </a:cxn>
                <a:cxn ang="0">
                  <a:pos x="T4" y="T5"/>
                </a:cxn>
                <a:cxn ang="0">
                  <a:pos x="T6" y="T7"/>
                </a:cxn>
                <a:cxn ang="0">
                  <a:pos x="T8" y="T9"/>
                </a:cxn>
              </a:cxnLst>
              <a:rect l="0" t="0" r="r" b="b"/>
              <a:pathLst>
                <a:path w="622" h="115">
                  <a:moveTo>
                    <a:pt x="218" y="58"/>
                  </a:moveTo>
                  <a:cubicBezTo>
                    <a:pt x="0" y="0"/>
                    <a:pt x="0" y="0"/>
                    <a:pt x="0" y="0"/>
                  </a:cubicBezTo>
                  <a:cubicBezTo>
                    <a:pt x="487" y="0"/>
                    <a:pt x="487" y="0"/>
                    <a:pt x="487" y="0"/>
                  </a:cubicBezTo>
                  <a:cubicBezTo>
                    <a:pt x="487" y="0"/>
                    <a:pt x="622" y="9"/>
                    <a:pt x="622" y="62"/>
                  </a:cubicBezTo>
                  <a:cubicBezTo>
                    <a:pt x="622" y="115"/>
                    <a:pt x="278" y="73"/>
                    <a:pt x="218" y="58"/>
                  </a:cubicBezTo>
                  <a:close/>
                </a:path>
              </a:pathLst>
            </a:custGeom>
            <a:solidFill>
              <a:srgbClr val="DD0300"/>
            </a:solidFill>
            <a:ln>
              <a:noFill/>
            </a:ln>
          </p:spPr>
          <p:txBody>
            <a:bodyPr lIns="0" tIns="0" rIns="0" bIns="0"/>
            <a:lstStyle/>
            <a:p>
              <a:endParaRPr lang="en-US" kern="0">
                <a:solidFill>
                  <a:srgbClr val="9EACB4"/>
                </a:solidFill>
                <a:latin typeface="Questrial" charset="0"/>
              </a:endParaRPr>
            </a:p>
          </p:txBody>
        </p:sp>
        <p:sp>
          <p:nvSpPr>
            <p:cNvPr id="114" name="Freeform 29">
              <a:extLst>
                <a:ext uri="{FF2B5EF4-FFF2-40B4-BE49-F238E27FC236}">
                  <a16:creationId xmlns:a16="http://schemas.microsoft.com/office/drawing/2014/main" id="{EAE08E7C-F111-4EE9-B879-1CA97D0BAB28}"/>
                </a:ext>
              </a:extLst>
            </p:cNvPr>
            <p:cNvSpPr>
              <a:spLocks/>
            </p:cNvSpPr>
            <p:nvPr/>
          </p:nvSpPr>
          <p:spPr bwMode="auto">
            <a:xfrm flipH="1">
              <a:off x="7807626" y="2840139"/>
              <a:ext cx="1172215" cy="912638"/>
            </a:xfrm>
            <a:custGeom>
              <a:avLst/>
              <a:gdLst>
                <a:gd name="T0" fmla="*/ 505 w 635"/>
                <a:gd name="T1" fmla="*/ 59 h 493"/>
                <a:gd name="T2" fmla="*/ 218 w 635"/>
                <a:gd name="T3" fmla="*/ 130 h 493"/>
                <a:gd name="T4" fmla="*/ 0 w 635"/>
                <a:gd name="T5" fmla="*/ 493 h 493"/>
                <a:gd name="T6" fmla="*/ 487 w 635"/>
                <a:gd name="T7" fmla="*/ 493 h 493"/>
                <a:gd name="T8" fmla="*/ 575 w 635"/>
                <a:gd name="T9" fmla="*/ 346 h 493"/>
                <a:gd name="T10" fmla="*/ 505 w 635"/>
                <a:gd name="T11" fmla="*/ 59 h 493"/>
              </a:gdLst>
              <a:ahLst/>
              <a:cxnLst>
                <a:cxn ang="0">
                  <a:pos x="T0" y="T1"/>
                </a:cxn>
                <a:cxn ang="0">
                  <a:pos x="T2" y="T3"/>
                </a:cxn>
                <a:cxn ang="0">
                  <a:pos x="T4" y="T5"/>
                </a:cxn>
                <a:cxn ang="0">
                  <a:pos x="T6" y="T7"/>
                </a:cxn>
                <a:cxn ang="0">
                  <a:pos x="T8" y="T9"/>
                </a:cxn>
                <a:cxn ang="0">
                  <a:pos x="T10" y="T11"/>
                </a:cxn>
              </a:cxnLst>
              <a:rect l="0" t="0" r="r" b="b"/>
              <a:pathLst>
                <a:path w="635" h="493">
                  <a:moveTo>
                    <a:pt x="505" y="59"/>
                  </a:moveTo>
                  <a:cubicBezTo>
                    <a:pt x="406" y="0"/>
                    <a:pt x="278" y="32"/>
                    <a:pt x="218" y="130"/>
                  </a:cubicBezTo>
                  <a:cubicBezTo>
                    <a:pt x="0" y="493"/>
                    <a:pt x="0" y="493"/>
                    <a:pt x="0" y="493"/>
                  </a:cubicBezTo>
                  <a:cubicBezTo>
                    <a:pt x="487" y="493"/>
                    <a:pt x="487" y="493"/>
                    <a:pt x="487" y="493"/>
                  </a:cubicBezTo>
                  <a:cubicBezTo>
                    <a:pt x="575" y="346"/>
                    <a:pt x="575" y="346"/>
                    <a:pt x="575" y="346"/>
                  </a:cubicBezTo>
                  <a:cubicBezTo>
                    <a:pt x="635" y="247"/>
                    <a:pt x="603" y="119"/>
                    <a:pt x="505" y="59"/>
                  </a:cubicBezTo>
                  <a:close/>
                </a:path>
              </a:pathLst>
            </a:custGeom>
            <a:solidFill>
              <a:srgbClr val="DD0300"/>
            </a:solidFill>
            <a:ln>
              <a:noFill/>
            </a:ln>
            <a:extLst/>
          </p:spPr>
          <p:txBody>
            <a:bodyPr lIns="0" tIns="0" rIns="0" bIns="0"/>
            <a:lstStyle/>
            <a:p>
              <a:endParaRPr lang="en-US" kern="0">
                <a:solidFill>
                  <a:srgbClr val="9EACB4"/>
                </a:solidFill>
                <a:latin typeface="Questrial" charset="0"/>
              </a:endParaRPr>
            </a:p>
          </p:txBody>
        </p:sp>
        <p:sp>
          <p:nvSpPr>
            <p:cNvPr id="115" name="Freeform 30">
              <a:extLst>
                <a:ext uri="{FF2B5EF4-FFF2-40B4-BE49-F238E27FC236}">
                  <a16:creationId xmlns:a16="http://schemas.microsoft.com/office/drawing/2014/main" id="{DD291822-2460-4F08-A82D-F1B44B2FB06B}"/>
                </a:ext>
              </a:extLst>
            </p:cNvPr>
            <p:cNvSpPr>
              <a:spLocks/>
            </p:cNvSpPr>
            <p:nvPr/>
          </p:nvSpPr>
          <p:spPr bwMode="auto">
            <a:xfrm flipH="1">
              <a:off x="7894152" y="3282036"/>
              <a:ext cx="1085690" cy="470739"/>
            </a:xfrm>
            <a:custGeom>
              <a:avLst/>
              <a:gdLst>
                <a:gd name="T0" fmla="*/ 588 w 588"/>
                <a:gd name="T1" fmla="*/ 81 h 254"/>
                <a:gd name="T2" fmla="*/ 505 w 588"/>
                <a:gd name="T3" fmla="*/ 31 h 254"/>
                <a:gd name="T4" fmla="*/ 218 w 588"/>
                <a:gd name="T5" fmla="*/ 67 h 254"/>
                <a:gd name="T6" fmla="*/ 0 w 588"/>
                <a:gd name="T7" fmla="*/ 254 h 254"/>
                <a:gd name="T8" fmla="*/ 487 w 588"/>
                <a:gd name="T9" fmla="*/ 254 h 254"/>
                <a:gd name="T10" fmla="*/ 575 w 588"/>
                <a:gd name="T11" fmla="*/ 107 h 254"/>
                <a:gd name="T12" fmla="*/ 588 w 588"/>
                <a:gd name="T13" fmla="*/ 81 h 254"/>
              </a:gdLst>
              <a:ahLst/>
              <a:cxnLst>
                <a:cxn ang="0">
                  <a:pos x="T0" y="T1"/>
                </a:cxn>
                <a:cxn ang="0">
                  <a:pos x="T2" y="T3"/>
                </a:cxn>
                <a:cxn ang="0">
                  <a:pos x="T4" y="T5"/>
                </a:cxn>
                <a:cxn ang="0">
                  <a:pos x="T6" y="T7"/>
                </a:cxn>
                <a:cxn ang="0">
                  <a:pos x="T8" y="T9"/>
                </a:cxn>
                <a:cxn ang="0">
                  <a:pos x="T10" y="T11"/>
                </a:cxn>
                <a:cxn ang="0">
                  <a:pos x="T12" y="T13"/>
                </a:cxn>
              </a:cxnLst>
              <a:rect l="0" t="0" r="r" b="b"/>
              <a:pathLst>
                <a:path w="588" h="254">
                  <a:moveTo>
                    <a:pt x="588" y="81"/>
                  </a:moveTo>
                  <a:cubicBezTo>
                    <a:pt x="572" y="61"/>
                    <a:pt x="543" y="43"/>
                    <a:pt x="505" y="31"/>
                  </a:cubicBezTo>
                  <a:cubicBezTo>
                    <a:pt x="406" y="0"/>
                    <a:pt x="278" y="17"/>
                    <a:pt x="218" y="67"/>
                  </a:cubicBezTo>
                  <a:cubicBezTo>
                    <a:pt x="0" y="254"/>
                    <a:pt x="0" y="254"/>
                    <a:pt x="0" y="254"/>
                  </a:cubicBezTo>
                  <a:cubicBezTo>
                    <a:pt x="487" y="254"/>
                    <a:pt x="487" y="254"/>
                    <a:pt x="487" y="254"/>
                  </a:cubicBezTo>
                  <a:cubicBezTo>
                    <a:pt x="575" y="107"/>
                    <a:pt x="575" y="107"/>
                    <a:pt x="575" y="107"/>
                  </a:cubicBezTo>
                  <a:cubicBezTo>
                    <a:pt x="580" y="98"/>
                    <a:pt x="585" y="90"/>
                    <a:pt x="588" y="81"/>
                  </a:cubicBezTo>
                  <a:close/>
                </a:path>
              </a:pathLst>
            </a:custGeom>
            <a:solidFill>
              <a:srgbClr val="000000">
                <a:alpha val="9804"/>
              </a:srgb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6" name="Rectangle 115">
              <a:extLst>
                <a:ext uri="{FF2B5EF4-FFF2-40B4-BE49-F238E27FC236}">
                  <a16:creationId xmlns:a16="http://schemas.microsoft.com/office/drawing/2014/main" id="{46096F82-7DE6-4048-9313-EC7F589D03BA}"/>
                </a:ext>
              </a:extLst>
            </p:cNvPr>
            <p:cNvSpPr/>
            <p:nvPr/>
          </p:nvSpPr>
          <p:spPr>
            <a:xfrm>
              <a:off x="7933293" y="3721540"/>
              <a:ext cx="1999456" cy="142779"/>
            </a:xfrm>
            <a:prstGeom prst="rect">
              <a:avLst/>
            </a:prstGeom>
            <a:gradFill>
              <a:gsLst>
                <a:gs pos="50000">
                  <a:sysClr val="window" lastClr="FFFFFF">
                    <a:alpha val="20000"/>
                  </a:sysClr>
                </a:gs>
                <a:gs pos="0">
                  <a:srgbClr val="5B9BD5">
                    <a:lumMod val="5000"/>
                    <a:lumOff val="95000"/>
                    <a:alpha val="0"/>
                  </a:srgbClr>
                </a:gs>
                <a:gs pos="100000">
                  <a:sysClr val="window" lastClr="FFFFFF">
                    <a:alpha val="0"/>
                  </a:sysClr>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Questrial"/>
                <a:ea typeface="+mn-ea"/>
                <a:cs typeface="+mn-cs"/>
              </a:endParaRPr>
            </a:p>
          </p:txBody>
        </p:sp>
      </p:grpSp>
      <p:sp>
        <p:nvSpPr>
          <p:cNvPr id="124" name="TextBox 123">
            <a:extLst>
              <a:ext uri="{FF2B5EF4-FFF2-40B4-BE49-F238E27FC236}">
                <a16:creationId xmlns:a16="http://schemas.microsoft.com/office/drawing/2014/main" id="{5C83A8C9-77EC-40FB-A6FD-C99D83A69721}"/>
              </a:ext>
            </a:extLst>
          </p:cNvPr>
          <p:cNvSpPr txBox="1"/>
          <p:nvPr/>
        </p:nvSpPr>
        <p:spPr>
          <a:xfrm>
            <a:off x="2793539" y="2213641"/>
            <a:ext cx="1326517" cy="338554"/>
          </a:xfrm>
          <a:prstGeom prst="rect">
            <a:avLst/>
          </a:prstGeom>
          <a:noFill/>
        </p:spPr>
        <p:txBody>
          <a:bodyPr wrap="none" rtlCol="0">
            <a:spAutoFit/>
          </a:bodyPr>
          <a:lstStyle/>
          <a:p>
            <a:pPr algn="r"/>
            <a:r>
              <a:rPr lang="en-US" sz="1600" dirty="0">
                <a:solidFill>
                  <a:schemeClr val="tx1">
                    <a:lumMod val="65000"/>
                    <a:lumOff val="35000"/>
                  </a:schemeClr>
                </a:solidFill>
              </a:rPr>
              <a:t>Add title here</a:t>
            </a:r>
          </a:p>
        </p:txBody>
      </p:sp>
      <p:sp>
        <p:nvSpPr>
          <p:cNvPr id="125" name="TextBox 124">
            <a:extLst>
              <a:ext uri="{FF2B5EF4-FFF2-40B4-BE49-F238E27FC236}">
                <a16:creationId xmlns:a16="http://schemas.microsoft.com/office/drawing/2014/main" id="{5AE14D7B-C814-4284-BFD5-7C690D2D58C5}"/>
              </a:ext>
            </a:extLst>
          </p:cNvPr>
          <p:cNvSpPr txBox="1"/>
          <p:nvPr/>
        </p:nvSpPr>
        <p:spPr>
          <a:xfrm>
            <a:off x="1171977" y="2562026"/>
            <a:ext cx="2948079" cy="498598"/>
          </a:xfrm>
          <a:prstGeom prst="rect">
            <a:avLst/>
          </a:prstGeom>
          <a:noFill/>
        </p:spPr>
        <p:txBody>
          <a:bodyPr wrap="square" rtlCol="0">
            <a:spAutoFit/>
          </a:bodyPr>
          <a:lstStyle/>
          <a:p>
            <a:pPr algn="r">
              <a:lnSpc>
                <a:spcPct val="110000"/>
              </a:lnSpc>
            </a:pPr>
            <a:r>
              <a:rPr lang="en-US" sz="1200" dirty="0">
                <a:solidFill>
                  <a:schemeClr val="tx1">
                    <a:lumMod val="65000"/>
                    <a:lumOff val="35000"/>
                  </a:schemeClr>
                </a:solidFill>
              </a:rPr>
              <a:t>Sed ut perspiciatis unde omnis iste natus error voluptatem rem aperiam.</a:t>
            </a:r>
          </a:p>
        </p:txBody>
      </p:sp>
      <p:sp>
        <p:nvSpPr>
          <p:cNvPr id="126" name="TextBox 125">
            <a:extLst>
              <a:ext uri="{FF2B5EF4-FFF2-40B4-BE49-F238E27FC236}">
                <a16:creationId xmlns:a16="http://schemas.microsoft.com/office/drawing/2014/main" id="{739826A3-9CD5-4DE1-8620-62C05874B44D}"/>
              </a:ext>
            </a:extLst>
          </p:cNvPr>
          <p:cNvSpPr txBox="1"/>
          <p:nvPr/>
        </p:nvSpPr>
        <p:spPr>
          <a:xfrm>
            <a:off x="2793539" y="3237031"/>
            <a:ext cx="1326517" cy="338554"/>
          </a:xfrm>
          <a:prstGeom prst="rect">
            <a:avLst/>
          </a:prstGeom>
          <a:noFill/>
        </p:spPr>
        <p:txBody>
          <a:bodyPr wrap="none" rtlCol="0">
            <a:spAutoFit/>
          </a:bodyPr>
          <a:lstStyle/>
          <a:p>
            <a:pPr algn="r"/>
            <a:r>
              <a:rPr lang="en-US" sz="1600" dirty="0">
                <a:solidFill>
                  <a:schemeClr val="tx1">
                    <a:lumMod val="65000"/>
                    <a:lumOff val="35000"/>
                  </a:schemeClr>
                </a:solidFill>
              </a:rPr>
              <a:t>Add title here</a:t>
            </a:r>
          </a:p>
        </p:txBody>
      </p:sp>
      <p:sp>
        <p:nvSpPr>
          <p:cNvPr id="127" name="TextBox 126">
            <a:extLst>
              <a:ext uri="{FF2B5EF4-FFF2-40B4-BE49-F238E27FC236}">
                <a16:creationId xmlns:a16="http://schemas.microsoft.com/office/drawing/2014/main" id="{A0B03582-57A2-4471-9A3F-D53CABD6A029}"/>
              </a:ext>
            </a:extLst>
          </p:cNvPr>
          <p:cNvSpPr txBox="1"/>
          <p:nvPr/>
        </p:nvSpPr>
        <p:spPr>
          <a:xfrm>
            <a:off x="1171977" y="3585416"/>
            <a:ext cx="2948079" cy="498598"/>
          </a:xfrm>
          <a:prstGeom prst="rect">
            <a:avLst/>
          </a:prstGeom>
          <a:noFill/>
        </p:spPr>
        <p:txBody>
          <a:bodyPr wrap="square" rtlCol="0">
            <a:spAutoFit/>
          </a:bodyPr>
          <a:lstStyle/>
          <a:p>
            <a:pPr algn="r">
              <a:lnSpc>
                <a:spcPct val="110000"/>
              </a:lnSpc>
            </a:pPr>
            <a:r>
              <a:rPr lang="en-US" sz="1200" dirty="0">
                <a:solidFill>
                  <a:schemeClr val="tx1">
                    <a:lumMod val="65000"/>
                    <a:lumOff val="35000"/>
                  </a:schemeClr>
                </a:solidFill>
              </a:rPr>
              <a:t>Sed ut perspiciatis unde omnis iste natus error voluptatem rem aperiam.</a:t>
            </a:r>
          </a:p>
        </p:txBody>
      </p:sp>
      <p:sp>
        <p:nvSpPr>
          <p:cNvPr id="128" name="TextBox 127">
            <a:extLst>
              <a:ext uri="{FF2B5EF4-FFF2-40B4-BE49-F238E27FC236}">
                <a16:creationId xmlns:a16="http://schemas.microsoft.com/office/drawing/2014/main" id="{42DE1088-41F3-4DDE-B4FC-2ABE56F00301}"/>
              </a:ext>
            </a:extLst>
          </p:cNvPr>
          <p:cNvSpPr txBox="1"/>
          <p:nvPr/>
        </p:nvSpPr>
        <p:spPr>
          <a:xfrm>
            <a:off x="2793539" y="4260619"/>
            <a:ext cx="1326517" cy="338554"/>
          </a:xfrm>
          <a:prstGeom prst="rect">
            <a:avLst/>
          </a:prstGeom>
          <a:noFill/>
        </p:spPr>
        <p:txBody>
          <a:bodyPr wrap="none" rtlCol="0">
            <a:spAutoFit/>
          </a:bodyPr>
          <a:lstStyle/>
          <a:p>
            <a:pPr algn="r"/>
            <a:r>
              <a:rPr lang="en-US" sz="1600" dirty="0">
                <a:solidFill>
                  <a:schemeClr val="tx1">
                    <a:lumMod val="65000"/>
                    <a:lumOff val="35000"/>
                  </a:schemeClr>
                </a:solidFill>
              </a:rPr>
              <a:t>Add title here</a:t>
            </a:r>
          </a:p>
        </p:txBody>
      </p:sp>
      <p:sp>
        <p:nvSpPr>
          <p:cNvPr id="129" name="TextBox 128">
            <a:extLst>
              <a:ext uri="{FF2B5EF4-FFF2-40B4-BE49-F238E27FC236}">
                <a16:creationId xmlns:a16="http://schemas.microsoft.com/office/drawing/2014/main" id="{5BF6443D-4E1E-4813-912A-081F22BE96FC}"/>
              </a:ext>
            </a:extLst>
          </p:cNvPr>
          <p:cNvSpPr txBox="1"/>
          <p:nvPr/>
        </p:nvSpPr>
        <p:spPr>
          <a:xfrm>
            <a:off x="1171977" y="4609004"/>
            <a:ext cx="2948079" cy="498598"/>
          </a:xfrm>
          <a:prstGeom prst="rect">
            <a:avLst/>
          </a:prstGeom>
          <a:noFill/>
        </p:spPr>
        <p:txBody>
          <a:bodyPr wrap="square" rtlCol="0">
            <a:spAutoFit/>
          </a:bodyPr>
          <a:lstStyle/>
          <a:p>
            <a:pPr algn="r">
              <a:lnSpc>
                <a:spcPct val="110000"/>
              </a:lnSpc>
            </a:pPr>
            <a:r>
              <a:rPr lang="en-US" sz="1200" dirty="0">
                <a:solidFill>
                  <a:schemeClr val="tx1">
                    <a:lumMod val="65000"/>
                    <a:lumOff val="35000"/>
                  </a:schemeClr>
                </a:solidFill>
              </a:rPr>
              <a:t>Sed ut perspiciatis unde omnis iste natus error voluptatem rem aperiam.</a:t>
            </a:r>
          </a:p>
        </p:txBody>
      </p:sp>
      <p:sp>
        <p:nvSpPr>
          <p:cNvPr id="130" name="TextBox 129">
            <a:extLst>
              <a:ext uri="{FF2B5EF4-FFF2-40B4-BE49-F238E27FC236}">
                <a16:creationId xmlns:a16="http://schemas.microsoft.com/office/drawing/2014/main" id="{F7E5C148-2ECD-470A-8231-AACACBD389BC}"/>
              </a:ext>
            </a:extLst>
          </p:cNvPr>
          <p:cNvSpPr txBox="1"/>
          <p:nvPr/>
        </p:nvSpPr>
        <p:spPr>
          <a:xfrm>
            <a:off x="2793539" y="5284324"/>
            <a:ext cx="1326517" cy="338554"/>
          </a:xfrm>
          <a:prstGeom prst="rect">
            <a:avLst/>
          </a:prstGeom>
          <a:noFill/>
        </p:spPr>
        <p:txBody>
          <a:bodyPr wrap="none" rtlCol="0">
            <a:spAutoFit/>
          </a:bodyPr>
          <a:lstStyle/>
          <a:p>
            <a:pPr algn="r"/>
            <a:r>
              <a:rPr lang="en-US" sz="1600" dirty="0">
                <a:solidFill>
                  <a:schemeClr val="tx1">
                    <a:lumMod val="65000"/>
                    <a:lumOff val="35000"/>
                  </a:schemeClr>
                </a:solidFill>
              </a:rPr>
              <a:t>Add title here</a:t>
            </a:r>
          </a:p>
        </p:txBody>
      </p:sp>
      <p:sp>
        <p:nvSpPr>
          <p:cNvPr id="131" name="TextBox 130">
            <a:extLst>
              <a:ext uri="{FF2B5EF4-FFF2-40B4-BE49-F238E27FC236}">
                <a16:creationId xmlns:a16="http://schemas.microsoft.com/office/drawing/2014/main" id="{78C55186-8F1D-44DD-97C3-EA924D2ECF00}"/>
              </a:ext>
            </a:extLst>
          </p:cNvPr>
          <p:cNvSpPr txBox="1"/>
          <p:nvPr/>
        </p:nvSpPr>
        <p:spPr>
          <a:xfrm>
            <a:off x="1171977" y="5632709"/>
            <a:ext cx="2948079" cy="498598"/>
          </a:xfrm>
          <a:prstGeom prst="rect">
            <a:avLst/>
          </a:prstGeom>
          <a:noFill/>
        </p:spPr>
        <p:txBody>
          <a:bodyPr wrap="square" rtlCol="0">
            <a:spAutoFit/>
          </a:bodyPr>
          <a:lstStyle/>
          <a:p>
            <a:pPr algn="r">
              <a:lnSpc>
                <a:spcPct val="110000"/>
              </a:lnSpc>
            </a:pPr>
            <a:r>
              <a:rPr lang="en-US" sz="1200" dirty="0">
                <a:solidFill>
                  <a:schemeClr val="tx1">
                    <a:lumMod val="65000"/>
                    <a:lumOff val="35000"/>
                  </a:schemeClr>
                </a:solidFill>
              </a:rPr>
              <a:t>Sed ut perspiciatis unde omnis iste natus error voluptatem rem aperiam.</a:t>
            </a:r>
          </a:p>
        </p:txBody>
      </p:sp>
      <p:sp>
        <p:nvSpPr>
          <p:cNvPr id="136" name="Rectangle 135">
            <a:extLst>
              <a:ext uri="{FF2B5EF4-FFF2-40B4-BE49-F238E27FC236}">
                <a16:creationId xmlns:a16="http://schemas.microsoft.com/office/drawing/2014/main" id="{339750DF-E65A-4317-A5D4-0C9ADFF03B2C}"/>
              </a:ext>
            </a:extLst>
          </p:cNvPr>
          <p:cNvSpPr/>
          <p:nvPr/>
        </p:nvSpPr>
        <p:spPr>
          <a:xfrm>
            <a:off x="4537212" y="2319018"/>
            <a:ext cx="1128084" cy="589072"/>
          </a:xfrm>
          <a:prstGeom prst="rect">
            <a:avLst/>
          </a:prstGeom>
        </p:spPr>
        <p:txBody>
          <a:bodyPr wrap="square">
            <a:spAutoFit/>
          </a:bodyPr>
          <a:lstStyle/>
          <a:p>
            <a:pPr algn="ctr">
              <a:lnSpc>
                <a:spcPct val="150000"/>
              </a:lnSpc>
            </a:pPr>
            <a:r>
              <a:rPr lang="en-US" sz="2400" i="0" dirty="0">
                <a:solidFill>
                  <a:schemeClr val="tx1">
                    <a:lumMod val="75000"/>
                    <a:lumOff val="25000"/>
                  </a:schemeClr>
                </a:solidFill>
                <a:effectLst/>
              </a:rPr>
              <a:t>70%</a:t>
            </a:r>
            <a:endParaRPr lang="en-US" sz="2400" dirty="0">
              <a:solidFill>
                <a:schemeClr val="tx1">
                  <a:lumMod val="75000"/>
                  <a:lumOff val="25000"/>
                </a:schemeClr>
              </a:solidFill>
            </a:endParaRPr>
          </a:p>
        </p:txBody>
      </p:sp>
      <p:sp>
        <p:nvSpPr>
          <p:cNvPr id="137" name="Rectangle 136">
            <a:extLst>
              <a:ext uri="{FF2B5EF4-FFF2-40B4-BE49-F238E27FC236}">
                <a16:creationId xmlns:a16="http://schemas.microsoft.com/office/drawing/2014/main" id="{7B9C29CA-B138-49A7-AA16-EC518385BE7D}"/>
              </a:ext>
            </a:extLst>
          </p:cNvPr>
          <p:cNvSpPr/>
          <p:nvPr/>
        </p:nvSpPr>
        <p:spPr>
          <a:xfrm>
            <a:off x="4540253" y="3325132"/>
            <a:ext cx="1128084" cy="589072"/>
          </a:xfrm>
          <a:prstGeom prst="rect">
            <a:avLst/>
          </a:prstGeom>
        </p:spPr>
        <p:txBody>
          <a:bodyPr wrap="square">
            <a:spAutoFit/>
          </a:bodyPr>
          <a:lstStyle/>
          <a:p>
            <a:pPr algn="ctr">
              <a:lnSpc>
                <a:spcPct val="150000"/>
              </a:lnSpc>
            </a:pPr>
            <a:r>
              <a:rPr lang="en-US" sz="2400" dirty="0">
                <a:solidFill>
                  <a:schemeClr val="tx1">
                    <a:lumMod val="75000"/>
                    <a:lumOff val="25000"/>
                  </a:schemeClr>
                </a:solidFill>
              </a:rPr>
              <a:t>3</a:t>
            </a:r>
            <a:r>
              <a:rPr lang="en-US" sz="2400" i="0" dirty="0">
                <a:solidFill>
                  <a:schemeClr val="tx1">
                    <a:lumMod val="75000"/>
                    <a:lumOff val="25000"/>
                  </a:schemeClr>
                </a:solidFill>
                <a:effectLst/>
              </a:rPr>
              <a:t>0%</a:t>
            </a:r>
            <a:endParaRPr lang="en-US" sz="2400" dirty="0">
              <a:solidFill>
                <a:schemeClr val="tx1">
                  <a:lumMod val="75000"/>
                  <a:lumOff val="25000"/>
                </a:schemeClr>
              </a:solidFill>
            </a:endParaRPr>
          </a:p>
        </p:txBody>
      </p:sp>
      <p:sp>
        <p:nvSpPr>
          <p:cNvPr id="138" name="Rectangle 137">
            <a:extLst>
              <a:ext uri="{FF2B5EF4-FFF2-40B4-BE49-F238E27FC236}">
                <a16:creationId xmlns:a16="http://schemas.microsoft.com/office/drawing/2014/main" id="{E04CFC98-5EA8-4F9F-A13B-84C8DFB74746}"/>
              </a:ext>
            </a:extLst>
          </p:cNvPr>
          <p:cNvSpPr/>
          <p:nvPr/>
        </p:nvSpPr>
        <p:spPr>
          <a:xfrm>
            <a:off x="4542841" y="5380299"/>
            <a:ext cx="1128084" cy="589072"/>
          </a:xfrm>
          <a:prstGeom prst="rect">
            <a:avLst/>
          </a:prstGeom>
        </p:spPr>
        <p:txBody>
          <a:bodyPr wrap="square">
            <a:spAutoFit/>
          </a:bodyPr>
          <a:lstStyle/>
          <a:p>
            <a:pPr algn="ctr">
              <a:lnSpc>
                <a:spcPct val="150000"/>
              </a:lnSpc>
            </a:pPr>
            <a:r>
              <a:rPr lang="en-US" sz="2400" dirty="0">
                <a:solidFill>
                  <a:schemeClr val="tx1">
                    <a:lumMod val="75000"/>
                    <a:lumOff val="25000"/>
                  </a:schemeClr>
                </a:solidFill>
              </a:rPr>
              <a:t>5</a:t>
            </a:r>
            <a:r>
              <a:rPr lang="en-US" sz="2400" i="0" dirty="0">
                <a:solidFill>
                  <a:schemeClr val="tx1">
                    <a:lumMod val="75000"/>
                    <a:lumOff val="25000"/>
                  </a:schemeClr>
                </a:solidFill>
                <a:effectLst/>
              </a:rPr>
              <a:t>0%</a:t>
            </a:r>
            <a:endParaRPr lang="en-US" sz="2400" dirty="0">
              <a:solidFill>
                <a:schemeClr val="tx1">
                  <a:lumMod val="75000"/>
                  <a:lumOff val="25000"/>
                </a:schemeClr>
              </a:solidFill>
            </a:endParaRPr>
          </a:p>
        </p:txBody>
      </p:sp>
      <p:sp>
        <p:nvSpPr>
          <p:cNvPr id="139" name="Rectangle 138">
            <a:extLst>
              <a:ext uri="{FF2B5EF4-FFF2-40B4-BE49-F238E27FC236}">
                <a16:creationId xmlns:a16="http://schemas.microsoft.com/office/drawing/2014/main" id="{EE2AF15F-0438-4524-8A08-CFE008B8FC42}"/>
              </a:ext>
            </a:extLst>
          </p:cNvPr>
          <p:cNvSpPr/>
          <p:nvPr/>
        </p:nvSpPr>
        <p:spPr>
          <a:xfrm>
            <a:off x="4537212" y="4334781"/>
            <a:ext cx="1128084" cy="589072"/>
          </a:xfrm>
          <a:prstGeom prst="rect">
            <a:avLst/>
          </a:prstGeom>
        </p:spPr>
        <p:txBody>
          <a:bodyPr wrap="square">
            <a:spAutoFit/>
          </a:bodyPr>
          <a:lstStyle/>
          <a:p>
            <a:pPr algn="ctr">
              <a:lnSpc>
                <a:spcPct val="150000"/>
              </a:lnSpc>
            </a:pPr>
            <a:r>
              <a:rPr lang="en-US" sz="2400" i="0" dirty="0">
                <a:solidFill>
                  <a:schemeClr val="tx1">
                    <a:lumMod val="75000"/>
                    <a:lumOff val="25000"/>
                  </a:schemeClr>
                </a:solidFill>
                <a:effectLst/>
              </a:rPr>
              <a:t>80%</a:t>
            </a:r>
            <a:endParaRPr lang="en-US" sz="2400" dirty="0">
              <a:solidFill>
                <a:schemeClr val="tx1">
                  <a:lumMod val="75000"/>
                  <a:lumOff val="25000"/>
                </a:schemeClr>
              </a:solidFill>
            </a:endParaRPr>
          </a:p>
        </p:txBody>
      </p:sp>
      <p:sp>
        <p:nvSpPr>
          <p:cNvPr id="58" name="Text Placeholder 1">
            <a:extLst>
              <a:ext uri="{FF2B5EF4-FFF2-40B4-BE49-F238E27FC236}">
                <a16:creationId xmlns:a16="http://schemas.microsoft.com/office/drawing/2014/main" id="{DE6ADEBC-D6D1-4DCA-906A-2F511D9A94C9}"/>
              </a:ext>
            </a:extLst>
          </p:cNvPr>
          <p:cNvSpPr txBox="1">
            <a:spLocks/>
          </p:cNvSpPr>
          <p:nvPr/>
        </p:nvSpPr>
        <p:spPr>
          <a:xfrm>
            <a:off x="517092" y="1059486"/>
            <a:ext cx="11157817" cy="48871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800">
                <a:solidFill>
                  <a:schemeClr val="bg1">
                    <a:lumMod val="75000"/>
                  </a:schemeClr>
                </a:solidFill>
                <a:latin typeface="+mj-lt"/>
              </a:rPr>
              <a:t>Type the subtitle of your great here</a:t>
            </a:r>
            <a:endParaRPr lang="en-US" sz="1800" dirty="0">
              <a:solidFill>
                <a:schemeClr val="bg1">
                  <a:lumMod val="75000"/>
                </a:schemeClr>
              </a:solidFill>
              <a:latin typeface="+mj-lt"/>
            </a:endParaRPr>
          </a:p>
        </p:txBody>
      </p:sp>
      <p:sp>
        <p:nvSpPr>
          <p:cNvPr id="59" name="Title 2">
            <a:extLst>
              <a:ext uri="{FF2B5EF4-FFF2-40B4-BE49-F238E27FC236}">
                <a16:creationId xmlns:a16="http://schemas.microsoft.com/office/drawing/2014/main" id="{BE495B3F-A775-4A37-BB9C-988AA0C167BB}"/>
              </a:ext>
            </a:extLst>
          </p:cNvPr>
          <p:cNvSpPr txBox="1">
            <a:spLocks/>
          </p:cNvSpPr>
          <p:nvPr/>
        </p:nvSpPr>
        <p:spPr>
          <a:xfrm>
            <a:off x="508001" y="455085"/>
            <a:ext cx="11157817" cy="66051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solidFill>
                  <a:schemeClr val="tx1">
                    <a:lumMod val="65000"/>
                    <a:lumOff val="35000"/>
                  </a:schemeClr>
                </a:solidFill>
              </a:rPr>
              <a:t>Amazing </a:t>
            </a:r>
            <a:r>
              <a:rPr lang="en-US" b="1" dirty="0">
                <a:solidFill>
                  <a:schemeClr val="accent3"/>
                </a:solidFill>
              </a:rPr>
              <a:t>Infographic</a:t>
            </a:r>
          </a:p>
        </p:txBody>
      </p:sp>
    </p:spTree>
    <p:extLst>
      <p:ext uri="{BB962C8B-B14F-4D97-AF65-F5344CB8AC3E}">
        <p14:creationId xmlns:p14="http://schemas.microsoft.com/office/powerpoint/2010/main" val="39168968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11032607-6A6C-4339-A9DD-DCD6FE3E9BD4}"/>
              </a:ext>
            </a:extLst>
          </p:cNvPr>
          <p:cNvSpPr txBox="1"/>
          <p:nvPr/>
        </p:nvSpPr>
        <p:spPr>
          <a:xfrm>
            <a:off x="2073761" y="1049987"/>
            <a:ext cx="8044476" cy="2215991"/>
          </a:xfrm>
          <a:prstGeom prst="rect">
            <a:avLst/>
          </a:prstGeom>
          <a:noFill/>
        </p:spPr>
        <p:txBody>
          <a:bodyPr wrap="square" rtlCol="0">
            <a:spAutoFit/>
          </a:bodyPr>
          <a:lstStyle/>
          <a:p>
            <a:pPr algn="ctr"/>
            <a:r>
              <a:rPr lang="en-US" sz="13800" b="1" dirty="0">
                <a:solidFill>
                  <a:schemeClr val="bg1"/>
                </a:solidFill>
                <a:effectLst>
                  <a:outerShdw blurRad="952500" sx="102000" sy="102000" algn="ctr" rotWithShape="0">
                    <a:prstClr val="black">
                      <a:alpha val="93000"/>
                    </a:prstClr>
                  </a:outerShdw>
                </a:effectLst>
              </a:rPr>
              <a:t>VEXANA</a:t>
            </a:r>
          </a:p>
        </p:txBody>
      </p:sp>
      <p:sp>
        <p:nvSpPr>
          <p:cNvPr id="13" name="TextBox 12">
            <a:extLst>
              <a:ext uri="{FF2B5EF4-FFF2-40B4-BE49-F238E27FC236}">
                <a16:creationId xmlns:a16="http://schemas.microsoft.com/office/drawing/2014/main" id="{9C92FF8C-3AD3-4D70-82E7-65FE43E3837C}"/>
              </a:ext>
            </a:extLst>
          </p:cNvPr>
          <p:cNvSpPr txBox="1"/>
          <p:nvPr/>
        </p:nvSpPr>
        <p:spPr>
          <a:xfrm>
            <a:off x="3412668" y="2901767"/>
            <a:ext cx="5366662" cy="307777"/>
          </a:xfrm>
          <a:prstGeom prst="rect">
            <a:avLst/>
          </a:prstGeom>
          <a:noFill/>
        </p:spPr>
        <p:txBody>
          <a:bodyPr wrap="none" rtlCol="0">
            <a:spAutoFit/>
          </a:bodyPr>
          <a:lstStyle/>
          <a:p>
            <a:pPr algn="ctr"/>
            <a:r>
              <a:rPr lang="en-US" sz="1400" spc="300" dirty="0">
                <a:solidFill>
                  <a:schemeClr val="bg1"/>
                </a:solidFill>
                <a:latin typeface="+mj-lt"/>
              </a:rPr>
              <a:t>Creative &amp; Modern Multi purposes Presentation</a:t>
            </a:r>
          </a:p>
        </p:txBody>
      </p:sp>
      <p:sp>
        <p:nvSpPr>
          <p:cNvPr id="14" name="Rounded Rectangle 4">
            <a:extLst>
              <a:ext uri="{FF2B5EF4-FFF2-40B4-BE49-F238E27FC236}">
                <a16:creationId xmlns:a16="http://schemas.microsoft.com/office/drawing/2014/main" id="{195BD28E-C718-4076-88CC-0DA061D7C919}"/>
              </a:ext>
            </a:extLst>
          </p:cNvPr>
          <p:cNvSpPr/>
          <p:nvPr/>
        </p:nvSpPr>
        <p:spPr>
          <a:xfrm>
            <a:off x="4048392" y="4532708"/>
            <a:ext cx="4095214" cy="444344"/>
          </a:xfrm>
          <a:prstGeom prst="roundRect">
            <a:avLst>
              <a:gd name="adj" fmla="val 50000"/>
            </a:avLst>
          </a:prstGeom>
          <a:solidFill>
            <a:schemeClr val="bg1"/>
          </a:solidFill>
          <a:ln>
            <a:noFill/>
          </a:ln>
          <a:effectLst>
            <a:outerShdw blurRad="1651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3C7B571A-D1A0-4796-A4BA-D7C0D87D3E28}"/>
              </a:ext>
            </a:extLst>
          </p:cNvPr>
          <p:cNvSpPr/>
          <p:nvPr/>
        </p:nvSpPr>
        <p:spPr>
          <a:xfrm>
            <a:off x="4668077" y="4550996"/>
            <a:ext cx="2855843" cy="340734"/>
          </a:xfrm>
          <a:prstGeom prst="rect">
            <a:avLst/>
          </a:prstGeom>
        </p:spPr>
        <p:txBody>
          <a:bodyPr wrap="square">
            <a:spAutoFit/>
          </a:bodyPr>
          <a:lstStyle/>
          <a:p>
            <a:pPr>
              <a:lnSpc>
                <a:spcPct val="150000"/>
              </a:lnSpc>
            </a:pPr>
            <a:r>
              <a:rPr lang="en-US" sz="1200" dirty="0">
                <a:solidFill>
                  <a:sysClr val="windowText" lastClr="000000"/>
                </a:solidFill>
                <a:cs typeface="Aharoni" panose="02010803020104030203" pitchFamily="2" charset="-79"/>
              </a:rPr>
              <a:t>Lorem ipsum dolor sit </a:t>
            </a:r>
            <a:r>
              <a:rPr lang="en-US" sz="1200" dirty="0" err="1">
                <a:solidFill>
                  <a:sysClr val="windowText" lastClr="000000"/>
                </a:solidFill>
                <a:cs typeface="Aharoni" panose="02010803020104030203" pitchFamily="2" charset="-79"/>
              </a:rPr>
              <a:t>amet</a:t>
            </a:r>
            <a:r>
              <a:rPr lang="en-US" sz="1200" dirty="0">
                <a:solidFill>
                  <a:sysClr val="windowText" lastClr="000000"/>
                </a:solidFill>
                <a:cs typeface="Aharoni" panose="02010803020104030203" pitchFamily="2" charset="-79"/>
              </a:rPr>
              <a:t>, cons </a:t>
            </a:r>
            <a:r>
              <a:rPr lang="en-US" sz="1200" dirty="0" err="1">
                <a:solidFill>
                  <a:sysClr val="windowText" lastClr="000000"/>
                </a:solidFill>
                <a:cs typeface="Aharoni" panose="02010803020104030203" pitchFamily="2" charset="-79"/>
              </a:rPr>
              <a:t>ectetur</a:t>
            </a:r>
            <a:endParaRPr lang="en-US" sz="1200" dirty="0">
              <a:solidFill>
                <a:sysClr val="windowText" lastClr="000000"/>
              </a:solidFill>
            </a:endParaRPr>
          </a:p>
        </p:txBody>
      </p:sp>
      <p:sp>
        <p:nvSpPr>
          <p:cNvPr id="16" name="TextBox 15">
            <a:extLst>
              <a:ext uri="{FF2B5EF4-FFF2-40B4-BE49-F238E27FC236}">
                <a16:creationId xmlns:a16="http://schemas.microsoft.com/office/drawing/2014/main" id="{A6FB4987-43C1-43A1-A4B7-8549C43D2889}"/>
              </a:ext>
            </a:extLst>
          </p:cNvPr>
          <p:cNvSpPr txBox="1"/>
          <p:nvPr/>
        </p:nvSpPr>
        <p:spPr>
          <a:xfrm>
            <a:off x="994768" y="5311436"/>
            <a:ext cx="10202460" cy="738664"/>
          </a:xfrm>
          <a:prstGeom prst="rect">
            <a:avLst/>
          </a:prstGeom>
          <a:noFill/>
        </p:spPr>
        <p:txBody>
          <a:bodyPr wrap="square" rtlCol="0">
            <a:spAutoFit/>
          </a:bodyPr>
          <a:lstStyle/>
          <a:p>
            <a:pPr algn="ctr">
              <a:lnSpc>
                <a:spcPct val="150000"/>
              </a:lnSpc>
            </a:pPr>
            <a:r>
              <a:rPr lang="en-US" sz="1400" dirty="0">
                <a:solidFill>
                  <a:schemeClr val="bg1">
                    <a:lumMod val="50000"/>
                  </a:schemeClr>
                </a:solidFill>
                <a:cs typeface="Aharoni" panose="02010803020104030203" pitchFamily="2" charset="-79"/>
              </a:rPr>
              <a:t>“Lorem ipsum dolor sit </a:t>
            </a:r>
            <a:r>
              <a:rPr lang="en-US" sz="1400" dirty="0" err="1">
                <a:solidFill>
                  <a:schemeClr val="bg1">
                    <a:lumMod val="50000"/>
                  </a:schemeClr>
                </a:solidFill>
                <a:cs typeface="Aharoni" panose="02010803020104030203" pitchFamily="2" charset="-79"/>
              </a:rPr>
              <a:t>amet</a:t>
            </a:r>
            <a:r>
              <a:rPr lang="en-US" sz="1400" dirty="0">
                <a:solidFill>
                  <a:schemeClr val="bg1">
                    <a:lumMod val="50000"/>
                  </a:schemeClr>
                </a:solidFill>
                <a:cs typeface="Aharoni" panose="02010803020104030203" pitchFamily="2" charset="-79"/>
              </a:rPr>
              <a:t>, cons </a:t>
            </a:r>
            <a:r>
              <a:rPr lang="en-US" sz="1400" dirty="0" err="1">
                <a:solidFill>
                  <a:schemeClr val="bg1">
                    <a:lumMod val="50000"/>
                  </a:schemeClr>
                </a:solidFill>
                <a:cs typeface="Aharoni" panose="02010803020104030203" pitchFamily="2" charset="-79"/>
              </a:rPr>
              <a:t>ectetur</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adipis</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cing</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elit</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sed</a:t>
            </a:r>
            <a:r>
              <a:rPr lang="en-US" sz="1400" dirty="0">
                <a:solidFill>
                  <a:schemeClr val="bg1">
                    <a:lumMod val="50000"/>
                  </a:schemeClr>
                </a:solidFill>
                <a:cs typeface="Aharoni" panose="02010803020104030203" pitchFamily="2" charset="-79"/>
              </a:rPr>
              <a:t> do </a:t>
            </a:r>
            <a:r>
              <a:rPr lang="en-US" sz="1400" dirty="0" err="1">
                <a:solidFill>
                  <a:schemeClr val="bg1">
                    <a:lumMod val="50000"/>
                  </a:schemeClr>
                </a:solidFill>
                <a:cs typeface="Aharoni" panose="02010803020104030203" pitchFamily="2" charset="-79"/>
              </a:rPr>
              <a:t>eiusmod</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tempor</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incidi</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dunt</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ut</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ectetur</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adipis</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cing</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elit</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sed</a:t>
            </a:r>
            <a:r>
              <a:rPr lang="en-US" sz="1400" dirty="0">
                <a:solidFill>
                  <a:schemeClr val="bg1">
                    <a:lumMod val="50000"/>
                  </a:schemeClr>
                </a:solidFill>
                <a:cs typeface="Aharoni" panose="02010803020104030203" pitchFamily="2" charset="-79"/>
              </a:rPr>
              <a:t> do </a:t>
            </a:r>
            <a:r>
              <a:rPr lang="en-US" sz="1400" dirty="0" err="1">
                <a:solidFill>
                  <a:schemeClr val="bg1">
                    <a:lumMod val="50000"/>
                  </a:schemeClr>
                </a:solidFill>
                <a:cs typeface="Aharoni" panose="02010803020104030203" pitchFamily="2" charset="-79"/>
              </a:rPr>
              <a:t>eiusmod</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tempor</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incidi</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ectetur</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adipis</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cing</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dunt</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ut</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ectetur</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adipis</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cing</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elit</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sed</a:t>
            </a:r>
            <a:r>
              <a:rPr lang="en-US" sz="1400" dirty="0">
                <a:solidFill>
                  <a:schemeClr val="bg1">
                    <a:lumMod val="50000"/>
                  </a:schemeClr>
                </a:solidFill>
                <a:cs typeface="Aharoni" panose="02010803020104030203" pitchFamily="2" charset="-79"/>
              </a:rPr>
              <a:t> do </a:t>
            </a:r>
            <a:r>
              <a:rPr lang="en-US" sz="1400" dirty="0" err="1">
                <a:solidFill>
                  <a:schemeClr val="bg1">
                    <a:lumMod val="50000"/>
                  </a:schemeClr>
                </a:solidFill>
                <a:cs typeface="Aharoni" panose="02010803020104030203" pitchFamily="2" charset="-79"/>
              </a:rPr>
              <a:t>eiusmod</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tempor</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incidi</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ectetur</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adipis</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cing</a:t>
            </a:r>
            <a:endParaRPr lang="en-US" sz="1400" dirty="0">
              <a:solidFill>
                <a:schemeClr val="bg1">
                  <a:lumMod val="50000"/>
                </a:schemeClr>
              </a:solidFill>
              <a:cs typeface="Aharoni" panose="02010803020104030203" pitchFamily="2" charset="-79"/>
            </a:endParaRPr>
          </a:p>
        </p:txBody>
      </p:sp>
      <p:sp>
        <p:nvSpPr>
          <p:cNvPr id="17" name="Rectangle 16">
            <a:extLst>
              <a:ext uri="{FF2B5EF4-FFF2-40B4-BE49-F238E27FC236}">
                <a16:creationId xmlns:a16="http://schemas.microsoft.com/office/drawing/2014/main" id="{05DBDCE9-77A6-4FEA-B5C3-6A09A08910EE}"/>
              </a:ext>
            </a:extLst>
          </p:cNvPr>
          <p:cNvSpPr/>
          <p:nvPr/>
        </p:nvSpPr>
        <p:spPr>
          <a:xfrm>
            <a:off x="0" y="6606658"/>
            <a:ext cx="12192000" cy="25134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757149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Oval 43">
            <a:extLst>
              <a:ext uri="{FF2B5EF4-FFF2-40B4-BE49-F238E27FC236}">
                <a16:creationId xmlns:a16="http://schemas.microsoft.com/office/drawing/2014/main" id="{717ACE73-9360-4B8E-92F0-5032EEA0973A}"/>
              </a:ext>
            </a:extLst>
          </p:cNvPr>
          <p:cNvSpPr/>
          <p:nvPr/>
        </p:nvSpPr>
        <p:spPr>
          <a:xfrm>
            <a:off x="1111046" y="3108302"/>
            <a:ext cx="1322774" cy="1322773"/>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a:extLst>
              <a:ext uri="{FF2B5EF4-FFF2-40B4-BE49-F238E27FC236}">
                <a16:creationId xmlns:a16="http://schemas.microsoft.com/office/drawing/2014/main" id="{B337A52C-D835-4FBA-B874-E3E5445B4764}"/>
              </a:ext>
            </a:extLst>
          </p:cNvPr>
          <p:cNvSpPr/>
          <p:nvPr/>
        </p:nvSpPr>
        <p:spPr>
          <a:xfrm>
            <a:off x="3321320" y="3108301"/>
            <a:ext cx="1322774" cy="1322773"/>
          </a:xfrm>
          <a:prstGeom prst="ellipse">
            <a:avLst/>
          </a:prstGeom>
          <a:solidFill>
            <a:schemeClr val="accent2"/>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a:extLst>
              <a:ext uri="{FF2B5EF4-FFF2-40B4-BE49-F238E27FC236}">
                <a16:creationId xmlns:a16="http://schemas.microsoft.com/office/drawing/2014/main" id="{DF308F97-277D-4D7B-9BAD-0F7D615EEF6D}"/>
              </a:ext>
            </a:extLst>
          </p:cNvPr>
          <p:cNvSpPr/>
          <p:nvPr/>
        </p:nvSpPr>
        <p:spPr>
          <a:xfrm>
            <a:off x="5531595" y="3108301"/>
            <a:ext cx="1322774" cy="1322773"/>
          </a:xfrm>
          <a:prstGeom prst="ellipse">
            <a:avLst/>
          </a:prstGeom>
          <a:solidFill>
            <a:schemeClr val="accent3"/>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Oval 46">
            <a:extLst>
              <a:ext uri="{FF2B5EF4-FFF2-40B4-BE49-F238E27FC236}">
                <a16:creationId xmlns:a16="http://schemas.microsoft.com/office/drawing/2014/main" id="{9790A3A3-D645-49BF-BC60-BA9F388F363F}"/>
              </a:ext>
            </a:extLst>
          </p:cNvPr>
          <p:cNvSpPr/>
          <p:nvPr/>
        </p:nvSpPr>
        <p:spPr>
          <a:xfrm>
            <a:off x="7741869" y="3113074"/>
            <a:ext cx="1322774" cy="1322773"/>
          </a:xfrm>
          <a:prstGeom prst="ellipse">
            <a:avLst/>
          </a:prstGeom>
          <a:solidFill>
            <a:schemeClr val="accent4"/>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a:extLst>
              <a:ext uri="{FF2B5EF4-FFF2-40B4-BE49-F238E27FC236}">
                <a16:creationId xmlns:a16="http://schemas.microsoft.com/office/drawing/2014/main" id="{59DF5BB7-291C-42BB-B783-E6E64AEF6AD1}"/>
              </a:ext>
            </a:extLst>
          </p:cNvPr>
          <p:cNvSpPr/>
          <p:nvPr/>
        </p:nvSpPr>
        <p:spPr>
          <a:xfrm>
            <a:off x="9952143" y="3108301"/>
            <a:ext cx="1322774" cy="1322773"/>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a:extLst>
              <a:ext uri="{FF2B5EF4-FFF2-40B4-BE49-F238E27FC236}">
                <a16:creationId xmlns:a16="http://schemas.microsoft.com/office/drawing/2014/main" id="{FE21BD90-6A86-4E13-9E7F-BD6F117B9C33}"/>
              </a:ext>
            </a:extLst>
          </p:cNvPr>
          <p:cNvSpPr/>
          <p:nvPr/>
        </p:nvSpPr>
        <p:spPr>
          <a:xfrm>
            <a:off x="8847006" y="1533786"/>
            <a:ext cx="1322774" cy="1322773"/>
          </a:xfrm>
          <a:prstGeom prst="ellipse">
            <a:avLst/>
          </a:prstGeom>
          <a:solidFill>
            <a:schemeClr val="accent5"/>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Oval 49">
            <a:extLst>
              <a:ext uri="{FF2B5EF4-FFF2-40B4-BE49-F238E27FC236}">
                <a16:creationId xmlns:a16="http://schemas.microsoft.com/office/drawing/2014/main" id="{10D2AF2B-C62A-4D8F-94CE-B70F0988A73A}"/>
              </a:ext>
            </a:extLst>
          </p:cNvPr>
          <p:cNvSpPr/>
          <p:nvPr/>
        </p:nvSpPr>
        <p:spPr>
          <a:xfrm>
            <a:off x="8847006" y="4692362"/>
            <a:ext cx="1322774" cy="1322773"/>
          </a:xfrm>
          <a:prstGeom prst="ellipse">
            <a:avLst/>
          </a:prstGeom>
          <a:solidFill>
            <a:schemeClr val="accent2"/>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Arrow: Right 50">
            <a:extLst>
              <a:ext uri="{FF2B5EF4-FFF2-40B4-BE49-F238E27FC236}">
                <a16:creationId xmlns:a16="http://schemas.microsoft.com/office/drawing/2014/main" id="{B6DC6816-9A82-4F54-9AE6-291F09B3DF5B}"/>
              </a:ext>
            </a:extLst>
          </p:cNvPr>
          <p:cNvSpPr/>
          <p:nvPr/>
        </p:nvSpPr>
        <p:spPr>
          <a:xfrm>
            <a:off x="2646813" y="3655387"/>
            <a:ext cx="461513" cy="228600"/>
          </a:xfrm>
          <a:prstGeom prs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Arrow: Right 51">
            <a:extLst>
              <a:ext uri="{FF2B5EF4-FFF2-40B4-BE49-F238E27FC236}">
                <a16:creationId xmlns:a16="http://schemas.microsoft.com/office/drawing/2014/main" id="{FC5CBAFD-F0CC-457B-903B-A2CE53C4D8D1}"/>
              </a:ext>
            </a:extLst>
          </p:cNvPr>
          <p:cNvSpPr/>
          <p:nvPr/>
        </p:nvSpPr>
        <p:spPr>
          <a:xfrm>
            <a:off x="4857087" y="3650336"/>
            <a:ext cx="461513" cy="228600"/>
          </a:xfrm>
          <a:prstGeom prs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Arrow: Right 52">
            <a:extLst>
              <a:ext uri="{FF2B5EF4-FFF2-40B4-BE49-F238E27FC236}">
                <a16:creationId xmlns:a16="http://schemas.microsoft.com/office/drawing/2014/main" id="{BE63A023-6305-4A02-943A-AD88FBAAA1E9}"/>
              </a:ext>
            </a:extLst>
          </p:cNvPr>
          <p:cNvSpPr/>
          <p:nvPr/>
        </p:nvSpPr>
        <p:spPr>
          <a:xfrm>
            <a:off x="7067362" y="3657635"/>
            <a:ext cx="461513" cy="228600"/>
          </a:xfrm>
          <a:prstGeom prs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Arrow: Right 60">
            <a:extLst>
              <a:ext uri="{FF2B5EF4-FFF2-40B4-BE49-F238E27FC236}">
                <a16:creationId xmlns:a16="http://schemas.microsoft.com/office/drawing/2014/main" id="{1351721A-F309-4FB9-83D1-11C36D30594B}"/>
              </a:ext>
            </a:extLst>
          </p:cNvPr>
          <p:cNvSpPr/>
          <p:nvPr/>
        </p:nvSpPr>
        <p:spPr>
          <a:xfrm>
            <a:off x="9277636" y="3652584"/>
            <a:ext cx="461513" cy="228600"/>
          </a:xfrm>
          <a:prstGeom prs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Arrow: Bent 61">
            <a:extLst>
              <a:ext uri="{FF2B5EF4-FFF2-40B4-BE49-F238E27FC236}">
                <a16:creationId xmlns:a16="http://schemas.microsoft.com/office/drawing/2014/main" id="{0A6EDEE4-80C2-4151-9EDD-56382AA2BEF4}"/>
              </a:ext>
            </a:extLst>
          </p:cNvPr>
          <p:cNvSpPr/>
          <p:nvPr/>
        </p:nvSpPr>
        <p:spPr>
          <a:xfrm>
            <a:off x="8241331" y="2224234"/>
            <a:ext cx="323850" cy="630833"/>
          </a:xfrm>
          <a:prstGeom prst="ben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3" name="Arrow: Bent 62">
            <a:extLst>
              <a:ext uri="{FF2B5EF4-FFF2-40B4-BE49-F238E27FC236}">
                <a16:creationId xmlns:a16="http://schemas.microsoft.com/office/drawing/2014/main" id="{D38AC290-D914-459E-8D77-19EA9F7F94C0}"/>
              </a:ext>
            </a:extLst>
          </p:cNvPr>
          <p:cNvSpPr/>
          <p:nvPr/>
        </p:nvSpPr>
        <p:spPr>
          <a:xfrm flipV="1">
            <a:off x="8234012" y="4692362"/>
            <a:ext cx="323850" cy="630833"/>
          </a:xfrm>
          <a:prstGeom prst="ben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4" name="TextBox 63">
            <a:extLst>
              <a:ext uri="{FF2B5EF4-FFF2-40B4-BE49-F238E27FC236}">
                <a16:creationId xmlns:a16="http://schemas.microsoft.com/office/drawing/2014/main" id="{B42566CB-F72F-4A6B-846C-7F70B1C5B10B}"/>
              </a:ext>
            </a:extLst>
          </p:cNvPr>
          <p:cNvSpPr txBox="1"/>
          <p:nvPr/>
        </p:nvSpPr>
        <p:spPr>
          <a:xfrm>
            <a:off x="3426484" y="3510325"/>
            <a:ext cx="1112446" cy="523220"/>
          </a:xfrm>
          <a:prstGeom prst="rect">
            <a:avLst/>
          </a:prstGeom>
          <a:noFill/>
        </p:spPr>
        <p:txBody>
          <a:bodyPr wrap="square" rtlCol="0">
            <a:spAutoFit/>
          </a:bodyPr>
          <a:lstStyle/>
          <a:p>
            <a:pPr algn="ctr"/>
            <a:r>
              <a:rPr lang="en-US" sz="1400" dirty="0">
                <a:solidFill>
                  <a:schemeClr val="bg1"/>
                </a:solidFill>
              </a:rPr>
              <a:t>Marketing Analysis</a:t>
            </a:r>
          </a:p>
        </p:txBody>
      </p:sp>
      <p:sp>
        <p:nvSpPr>
          <p:cNvPr id="65" name="TextBox 64">
            <a:extLst>
              <a:ext uri="{FF2B5EF4-FFF2-40B4-BE49-F238E27FC236}">
                <a16:creationId xmlns:a16="http://schemas.microsoft.com/office/drawing/2014/main" id="{52FF2BA5-2DE1-4111-8497-239D8903E882}"/>
              </a:ext>
            </a:extLst>
          </p:cNvPr>
          <p:cNvSpPr txBox="1"/>
          <p:nvPr/>
        </p:nvSpPr>
        <p:spPr>
          <a:xfrm>
            <a:off x="1254486" y="3510325"/>
            <a:ext cx="1035894" cy="523220"/>
          </a:xfrm>
          <a:prstGeom prst="rect">
            <a:avLst/>
          </a:prstGeom>
          <a:noFill/>
        </p:spPr>
        <p:txBody>
          <a:bodyPr wrap="square" rtlCol="0">
            <a:spAutoFit/>
          </a:bodyPr>
          <a:lstStyle/>
          <a:p>
            <a:pPr algn="ctr"/>
            <a:r>
              <a:rPr lang="en-US" sz="1400" dirty="0">
                <a:solidFill>
                  <a:schemeClr val="bg1"/>
                </a:solidFill>
              </a:rPr>
              <a:t>Customer Review</a:t>
            </a:r>
          </a:p>
        </p:txBody>
      </p:sp>
      <p:sp>
        <p:nvSpPr>
          <p:cNvPr id="66" name="TextBox 65">
            <a:extLst>
              <a:ext uri="{FF2B5EF4-FFF2-40B4-BE49-F238E27FC236}">
                <a16:creationId xmlns:a16="http://schemas.microsoft.com/office/drawing/2014/main" id="{B1601A8D-FCFE-4C09-B618-05B763CB63BC}"/>
              </a:ext>
            </a:extLst>
          </p:cNvPr>
          <p:cNvSpPr txBox="1"/>
          <p:nvPr/>
        </p:nvSpPr>
        <p:spPr>
          <a:xfrm>
            <a:off x="5636759" y="3501032"/>
            <a:ext cx="1112446" cy="523220"/>
          </a:xfrm>
          <a:prstGeom prst="rect">
            <a:avLst/>
          </a:prstGeom>
          <a:noFill/>
        </p:spPr>
        <p:txBody>
          <a:bodyPr wrap="square" rtlCol="0">
            <a:spAutoFit/>
          </a:bodyPr>
          <a:lstStyle/>
          <a:p>
            <a:pPr algn="ctr"/>
            <a:r>
              <a:rPr lang="en-US" sz="1400" dirty="0">
                <a:solidFill>
                  <a:schemeClr val="bg1"/>
                </a:solidFill>
              </a:rPr>
              <a:t>Marketing Analysis</a:t>
            </a:r>
          </a:p>
        </p:txBody>
      </p:sp>
      <p:sp>
        <p:nvSpPr>
          <p:cNvPr id="67" name="TextBox 66">
            <a:extLst>
              <a:ext uri="{FF2B5EF4-FFF2-40B4-BE49-F238E27FC236}">
                <a16:creationId xmlns:a16="http://schemas.microsoft.com/office/drawing/2014/main" id="{EB11B918-B33F-42B5-812E-024C5871EB59}"/>
              </a:ext>
            </a:extLst>
          </p:cNvPr>
          <p:cNvSpPr txBox="1"/>
          <p:nvPr/>
        </p:nvSpPr>
        <p:spPr>
          <a:xfrm>
            <a:off x="10158480" y="3501032"/>
            <a:ext cx="910100" cy="523220"/>
          </a:xfrm>
          <a:prstGeom prst="rect">
            <a:avLst/>
          </a:prstGeom>
          <a:noFill/>
        </p:spPr>
        <p:txBody>
          <a:bodyPr wrap="square" rtlCol="0">
            <a:spAutoFit/>
          </a:bodyPr>
          <a:lstStyle/>
          <a:p>
            <a:pPr algn="ctr"/>
            <a:r>
              <a:rPr lang="en-US" sz="1400" dirty="0">
                <a:solidFill>
                  <a:schemeClr val="bg1"/>
                </a:solidFill>
              </a:rPr>
              <a:t>Marginal Value</a:t>
            </a:r>
          </a:p>
        </p:txBody>
      </p:sp>
      <p:sp>
        <p:nvSpPr>
          <p:cNvPr id="68" name="TextBox 67">
            <a:extLst>
              <a:ext uri="{FF2B5EF4-FFF2-40B4-BE49-F238E27FC236}">
                <a16:creationId xmlns:a16="http://schemas.microsoft.com/office/drawing/2014/main" id="{36103C03-8750-46A3-8949-A77A50F4B7A7}"/>
              </a:ext>
            </a:extLst>
          </p:cNvPr>
          <p:cNvSpPr txBox="1"/>
          <p:nvPr/>
        </p:nvSpPr>
        <p:spPr>
          <a:xfrm>
            <a:off x="7874645" y="3510325"/>
            <a:ext cx="1035894" cy="523220"/>
          </a:xfrm>
          <a:prstGeom prst="rect">
            <a:avLst/>
          </a:prstGeom>
          <a:noFill/>
        </p:spPr>
        <p:txBody>
          <a:bodyPr wrap="square" rtlCol="0">
            <a:spAutoFit/>
          </a:bodyPr>
          <a:lstStyle/>
          <a:p>
            <a:pPr algn="ctr"/>
            <a:r>
              <a:rPr lang="en-US" sz="1400" dirty="0">
                <a:solidFill>
                  <a:schemeClr val="bg1"/>
                </a:solidFill>
              </a:rPr>
              <a:t>Customer Review</a:t>
            </a:r>
          </a:p>
        </p:txBody>
      </p:sp>
      <p:sp>
        <p:nvSpPr>
          <p:cNvPr id="69" name="TextBox 68">
            <a:extLst>
              <a:ext uri="{FF2B5EF4-FFF2-40B4-BE49-F238E27FC236}">
                <a16:creationId xmlns:a16="http://schemas.microsoft.com/office/drawing/2014/main" id="{E5A790E0-B85D-438C-B6E7-6F7E93B6288D}"/>
              </a:ext>
            </a:extLst>
          </p:cNvPr>
          <p:cNvSpPr txBox="1"/>
          <p:nvPr/>
        </p:nvSpPr>
        <p:spPr>
          <a:xfrm>
            <a:off x="8952169" y="5092138"/>
            <a:ext cx="1112446" cy="523220"/>
          </a:xfrm>
          <a:prstGeom prst="rect">
            <a:avLst/>
          </a:prstGeom>
          <a:noFill/>
        </p:spPr>
        <p:txBody>
          <a:bodyPr wrap="square" rtlCol="0">
            <a:spAutoFit/>
          </a:bodyPr>
          <a:lstStyle/>
          <a:p>
            <a:pPr algn="ctr"/>
            <a:r>
              <a:rPr lang="en-US" sz="1400" dirty="0">
                <a:solidFill>
                  <a:schemeClr val="bg1"/>
                </a:solidFill>
              </a:rPr>
              <a:t>Marketing Analysis</a:t>
            </a:r>
          </a:p>
        </p:txBody>
      </p:sp>
      <p:sp>
        <p:nvSpPr>
          <p:cNvPr id="70" name="TextBox 69">
            <a:extLst>
              <a:ext uri="{FF2B5EF4-FFF2-40B4-BE49-F238E27FC236}">
                <a16:creationId xmlns:a16="http://schemas.microsoft.com/office/drawing/2014/main" id="{176AE67B-7F5A-41A0-B0ED-91FA0C4BFD60}"/>
              </a:ext>
            </a:extLst>
          </p:cNvPr>
          <p:cNvSpPr txBox="1"/>
          <p:nvPr/>
        </p:nvSpPr>
        <p:spPr>
          <a:xfrm>
            <a:off x="9053342" y="1933573"/>
            <a:ext cx="910100" cy="523220"/>
          </a:xfrm>
          <a:prstGeom prst="rect">
            <a:avLst/>
          </a:prstGeom>
          <a:noFill/>
        </p:spPr>
        <p:txBody>
          <a:bodyPr wrap="square" rtlCol="0">
            <a:spAutoFit/>
          </a:bodyPr>
          <a:lstStyle/>
          <a:p>
            <a:pPr algn="ctr"/>
            <a:r>
              <a:rPr lang="en-US" sz="1400" dirty="0">
                <a:solidFill>
                  <a:schemeClr val="bg1"/>
                </a:solidFill>
              </a:rPr>
              <a:t>Marginal Value</a:t>
            </a:r>
          </a:p>
        </p:txBody>
      </p:sp>
      <p:sp>
        <p:nvSpPr>
          <p:cNvPr id="71" name="Rectangle 70">
            <a:extLst>
              <a:ext uri="{FF2B5EF4-FFF2-40B4-BE49-F238E27FC236}">
                <a16:creationId xmlns:a16="http://schemas.microsoft.com/office/drawing/2014/main" id="{361565C7-9255-4C2D-9671-BB72774A6BB7}"/>
              </a:ext>
            </a:extLst>
          </p:cNvPr>
          <p:cNvSpPr/>
          <p:nvPr/>
        </p:nvSpPr>
        <p:spPr>
          <a:xfrm>
            <a:off x="1111046" y="1902464"/>
            <a:ext cx="2847423" cy="461665"/>
          </a:xfrm>
          <a:prstGeom prst="rect">
            <a:avLst/>
          </a:prstGeom>
        </p:spPr>
        <p:txBody>
          <a:bodyPr wrap="square">
            <a:spAutoFit/>
          </a:bodyPr>
          <a:lstStyle/>
          <a:p>
            <a:r>
              <a:rPr lang="en-US" sz="1200" dirty="0">
                <a:solidFill>
                  <a:schemeClr val="bg1">
                    <a:lumMod val="65000"/>
                  </a:schemeClr>
                </a:solidFill>
                <a:effectLst/>
              </a:rPr>
              <a:t>Lorem Ipsum is simply dummy text for example lorem ipsum dolor sit </a:t>
            </a:r>
            <a:r>
              <a:rPr lang="en-US" sz="1200" dirty="0" err="1">
                <a:solidFill>
                  <a:schemeClr val="bg1">
                    <a:lumMod val="65000"/>
                  </a:schemeClr>
                </a:solidFill>
                <a:effectLst/>
              </a:rPr>
              <a:t>amet</a:t>
            </a:r>
            <a:endParaRPr lang="en-US" sz="1200" dirty="0">
              <a:solidFill>
                <a:schemeClr val="bg1">
                  <a:lumMod val="65000"/>
                </a:schemeClr>
              </a:solidFill>
            </a:endParaRPr>
          </a:p>
        </p:txBody>
      </p:sp>
      <p:sp>
        <p:nvSpPr>
          <p:cNvPr id="72" name="Rectangle 71">
            <a:extLst>
              <a:ext uri="{FF2B5EF4-FFF2-40B4-BE49-F238E27FC236}">
                <a16:creationId xmlns:a16="http://schemas.microsoft.com/office/drawing/2014/main" id="{04D8EC4A-16EA-4F52-A722-287D81111A47}"/>
              </a:ext>
            </a:extLst>
          </p:cNvPr>
          <p:cNvSpPr/>
          <p:nvPr/>
        </p:nvSpPr>
        <p:spPr>
          <a:xfrm>
            <a:off x="1111046" y="1526755"/>
            <a:ext cx="1436355" cy="369332"/>
          </a:xfrm>
          <a:prstGeom prst="rect">
            <a:avLst/>
          </a:prstGeom>
        </p:spPr>
        <p:txBody>
          <a:bodyPr wrap="none">
            <a:spAutoFit/>
          </a:bodyPr>
          <a:lstStyle/>
          <a:p>
            <a:r>
              <a:rPr lang="en-US" b="1" dirty="0">
                <a:solidFill>
                  <a:schemeClr val="accent2"/>
                </a:solidFill>
              </a:rPr>
              <a:t>Subtitle Here</a:t>
            </a:r>
          </a:p>
        </p:txBody>
      </p:sp>
      <p:sp>
        <p:nvSpPr>
          <p:cNvPr id="73" name="Rectangle 72">
            <a:extLst>
              <a:ext uri="{FF2B5EF4-FFF2-40B4-BE49-F238E27FC236}">
                <a16:creationId xmlns:a16="http://schemas.microsoft.com/office/drawing/2014/main" id="{5E63A1A9-54D2-46F1-AD09-1720980D718B}"/>
              </a:ext>
            </a:extLst>
          </p:cNvPr>
          <p:cNvSpPr/>
          <p:nvPr/>
        </p:nvSpPr>
        <p:spPr>
          <a:xfrm>
            <a:off x="1111046" y="5556228"/>
            <a:ext cx="2847423" cy="461665"/>
          </a:xfrm>
          <a:prstGeom prst="rect">
            <a:avLst/>
          </a:prstGeom>
        </p:spPr>
        <p:txBody>
          <a:bodyPr wrap="square">
            <a:spAutoFit/>
          </a:bodyPr>
          <a:lstStyle/>
          <a:p>
            <a:r>
              <a:rPr lang="en-US" sz="1200" dirty="0">
                <a:solidFill>
                  <a:schemeClr val="bg1">
                    <a:lumMod val="65000"/>
                  </a:schemeClr>
                </a:solidFill>
                <a:effectLst/>
              </a:rPr>
              <a:t>Lorem Ipsum is simply dummy text for example lorem ipsum dolor sit </a:t>
            </a:r>
            <a:r>
              <a:rPr lang="en-US" sz="1200" dirty="0" err="1">
                <a:solidFill>
                  <a:schemeClr val="bg1">
                    <a:lumMod val="65000"/>
                  </a:schemeClr>
                </a:solidFill>
                <a:effectLst/>
              </a:rPr>
              <a:t>amet</a:t>
            </a:r>
            <a:endParaRPr lang="en-US" sz="1200" dirty="0">
              <a:solidFill>
                <a:schemeClr val="bg1">
                  <a:lumMod val="65000"/>
                </a:schemeClr>
              </a:solidFill>
            </a:endParaRPr>
          </a:p>
        </p:txBody>
      </p:sp>
      <p:sp>
        <p:nvSpPr>
          <p:cNvPr id="74" name="Rectangle 73">
            <a:extLst>
              <a:ext uri="{FF2B5EF4-FFF2-40B4-BE49-F238E27FC236}">
                <a16:creationId xmlns:a16="http://schemas.microsoft.com/office/drawing/2014/main" id="{A11FD22C-3A46-4BB6-8C90-546B9728D8A4}"/>
              </a:ext>
            </a:extLst>
          </p:cNvPr>
          <p:cNvSpPr/>
          <p:nvPr/>
        </p:nvSpPr>
        <p:spPr>
          <a:xfrm>
            <a:off x="1111046" y="5180519"/>
            <a:ext cx="1436355" cy="369332"/>
          </a:xfrm>
          <a:prstGeom prst="rect">
            <a:avLst/>
          </a:prstGeom>
        </p:spPr>
        <p:txBody>
          <a:bodyPr wrap="none">
            <a:spAutoFit/>
          </a:bodyPr>
          <a:lstStyle/>
          <a:p>
            <a:r>
              <a:rPr lang="en-US" b="1" dirty="0">
                <a:solidFill>
                  <a:schemeClr val="accent2"/>
                </a:solidFill>
              </a:rPr>
              <a:t>Subtitle Here</a:t>
            </a:r>
          </a:p>
        </p:txBody>
      </p:sp>
      <p:sp>
        <p:nvSpPr>
          <p:cNvPr id="28" name="Text Placeholder 1">
            <a:extLst>
              <a:ext uri="{FF2B5EF4-FFF2-40B4-BE49-F238E27FC236}">
                <a16:creationId xmlns:a16="http://schemas.microsoft.com/office/drawing/2014/main" id="{E9295024-A504-487D-B114-61F517C48FE4}"/>
              </a:ext>
            </a:extLst>
          </p:cNvPr>
          <p:cNvSpPr txBox="1">
            <a:spLocks/>
          </p:cNvSpPr>
          <p:nvPr/>
        </p:nvSpPr>
        <p:spPr>
          <a:xfrm>
            <a:off x="517092" y="1059486"/>
            <a:ext cx="11157817" cy="48871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800">
                <a:solidFill>
                  <a:schemeClr val="bg1">
                    <a:lumMod val="75000"/>
                  </a:schemeClr>
                </a:solidFill>
                <a:latin typeface="+mj-lt"/>
              </a:rPr>
              <a:t>Type the subtitle of your great here</a:t>
            </a:r>
            <a:endParaRPr lang="en-US" sz="1800" dirty="0">
              <a:solidFill>
                <a:schemeClr val="bg1">
                  <a:lumMod val="75000"/>
                </a:schemeClr>
              </a:solidFill>
              <a:latin typeface="+mj-lt"/>
            </a:endParaRPr>
          </a:p>
        </p:txBody>
      </p:sp>
      <p:sp>
        <p:nvSpPr>
          <p:cNvPr id="29" name="Title 2">
            <a:extLst>
              <a:ext uri="{FF2B5EF4-FFF2-40B4-BE49-F238E27FC236}">
                <a16:creationId xmlns:a16="http://schemas.microsoft.com/office/drawing/2014/main" id="{E51B0270-5AE3-48B0-901C-EFCCE4743904}"/>
              </a:ext>
            </a:extLst>
          </p:cNvPr>
          <p:cNvSpPr txBox="1">
            <a:spLocks/>
          </p:cNvSpPr>
          <p:nvPr/>
        </p:nvSpPr>
        <p:spPr>
          <a:xfrm>
            <a:off x="508001" y="455085"/>
            <a:ext cx="11157817" cy="66051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solidFill>
                  <a:schemeClr val="tx1">
                    <a:lumMod val="65000"/>
                    <a:lumOff val="35000"/>
                  </a:schemeClr>
                </a:solidFill>
              </a:rPr>
              <a:t>Amazing </a:t>
            </a:r>
            <a:r>
              <a:rPr lang="en-US" b="1" dirty="0">
                <a:solidFill>
                  <a:schemeClr val="accent3"/>
                </a:solidFill>
              </a:rPr>
              <a:t>Infographic</a:t>
            </a:r>
          </a:p>
        </p:txBody>
      </p:sp>
    </p:spTree>
    <p:extLst>
      <p:ext uri="{BB962C8B-B14F-4D97-AF65-F5344CB8AC3E}">
        <p14:creationId xmlns:p14="http://schemas.microsoft.com/office/powerpoint/2010/main" val="13246852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8" name="Straight Connector 37">
            <a:extLst>
              <a:ext uri="{FF2B5EF4-FFF2-40B4-BE49-F238E27FC236}">
                <a16:creationId xmlns:a16="http://schemas.microsoft.com/office/drawing/2014/main" id="{2B1E52E0-223A-4EC7-A662-E98CCC747B01}"/>
              </a:ext>
            </a:extLst>
          </p:cNvPr>
          <p:cNvCxnSpPr>
            <a:cxnSpLocks/>
          </p:cNvCxnSpPr>
          <p:nvPr/>
        </p:nvCxnSpPr>
        <p:spPr>
          <a:xfrm flipV="1">
            <a:off x="6935814" y="2152650"/>
            <a:ext cx="3086100" cy="1406586"/>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63AEA3C2-1052-4D76-BA67-0C792785F51F}"/>
              </a:ext>
            </a:extLst>
          </p:cNvPr>
          <p:cNvCxnSpPr>
            <a:cxnSpLocks/>
          </p:cNvCxnSpPr>
          <p:nvPr/>
        </p:nvCxnSpPr>
        <p:spPr>
          <a:xfrm flipV="1">
            <a:off x="6935814" y="3249902"/>
            <a:ext cx="3086100" cy="80539"/>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50F83E1B-8FA9-4D86-A6AC-D3F1A359FC54}"/>
              </a:ext>
            </a:extLst>
          </p:cNvPr>
          <p:cNvCxnSpPr>
            <a:cxnSpLocks/>
          </p:cNvCxnSpPr>
          <p:nvPr/>
        </p:nvCxnSpPr>
        <p:spPr>
          <a:xfrm>
            <a:off x="6935814" y="3408087"/>
            <a:ext cx="3086100" cy="966339"/>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D7FD1AE5-21BC-40F3-8F08-DC90735E24AD}"/>
              </a:ext>
            </a:extLst>
          </p:cNvPr>
          <p:cNvCxnSpPr>
            <a:cxnSpLocks/>
          </p:cNvCxnSpPr>
          <p:nvPr/>
        </p:nvCxnSpPr>
        <p:spPr>
          <a:xfrm>
            <a:off x="7013338" y="3503765"/>
            <a:ext cx="2775865" cy="189902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42" name="Oval 41">
            <a:extLst>
              <a:ext uri="{FF2B5EF4-FFF2-40B4-BE49-F238E27FC236}">
                <a16:creationId xmlns:a16="http://schemas.microsoft.com/office/drawing/2014/main" id="{F2F11450-258C-494D-B0A8-4BE20F067658}"/>
              </a:ext>
            </a:extLst>
          </p:cNvPr>
          <p:cNvSpPr/>
          <p:nvPr/>
        </p:nvSpPr>
        <p:spPr>
          <a:xfrm>
            <a:off x="5051920" y="1841653"/>
            <a:ext cx="2853389" cy="2853389"/>
          </a:xfrm>
          <a:prstGeom prst="ellipse">
            <a:avLst/>
          </a:prstGeom>
          <a:solidFill>
            <a:schemeClr val="accent1"/>
          </a:solidFill>
          <a:ln w="57150">
            <a:solidFill>
              <a:schemeClr val="bg1"/>
            </a:solidFill>
          </a:ln>
          <a:effectLst>
            <a:outerShdw blurRad="2286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a:extLst>
              <a:ext uri="{FF2B5EF4-FFF2-40B4-BE49-F238E27FC236}">
                <a16:creationId xmlns:a16="http://schemas.microsoft.com/office/drawing/2014/main" id="{AE35A003-6227-4AE7-A016-2DC52595DE2E}"/>
              </a:ext>
            </a:extLst>
          </p:cNvPr>
          <p:cNvSpPr/>
          <p:nvPr/>
        </p:nvSpPr>
        <p:spPr>
          <a:xfrm>
            <a:off x="5292865" y="2346711"/>
            <a:ext cx="2377828" cy="1754326"/>
          </a:xfrm>
          <a:prstGeom prst="rect">
            <a:avLst/>
          </a:prstGeom>
        </p:spPr>
        <p:txBody>
          <a:bodyPr wrap="square">
            <a:spAutoFit/>
          </a:bodyPr>
          <a:lstStyle/>
          <a:p>
            <a:pPr algn="ctr">
              <a:lnSpc>
                <a:spcPct val="150000"/>
              </a:lnSpc>
            </a:pPr>
            <a:r>
              <a:rPr lang="en-US" sz="7200" b="1" i="0" dirty="0">
                <a:solidFill>
                  <a:schemeClr val="bg1"/>
                </a:solidFill>
                <a:effectLst/>
              </a:rPr>
              <a:t>80%</a:t>
            </a:r>
            <a:endParaRPr lang="en-US" sz="7200" b="1" dirty="0">
              <a:solidFill>
                <a:schemeClr val="bg1"/>
              </a:solidFill>
            </a:endParaRPr>
          </a:p>
        </p:txBody>
      </p:sp>
      <p:sp>
        <p:nvSpPr>
          <p:cNvPr id="44" name="Rectangle 43">
            <a:extLst>
              <a:ext uri="{FF2B5EF4-FFF2-40B4-BE49-F238E27FC236}">
                <a16:creationId xmlns:a16="http://schemas.microsoft.com/office/drawing/2014/main" id="{E51EC3E2-5C14-4EDD-81D7-EAF50E0A6EB6}"/>
              </a:ext>
            </a:extLst>
          </p:cNvPr>
          <p:cNvSpPr/>
          <p:nvPr/>
        </p:nvSpPr>
        <p:spPr>
          <a:xfrm>
            <a:off x="5057886" y="5306581"/>
            <a:ext cx="2847423" cy="461665"/>
          </a:xfrm>
          <a:prstGeom prst="rect">
            <a:avLst/>
          </a:prstGeom>
        </p:spPr>
        <p:txBody>
          <a:bodyPr wrap="square">
            <a:spAutoFit/>
          </a:bodyPr>
          <a:lstStyle/>
          <a:p>
            <a:pPr algn="ctr"/>
            <a:r>
              <a:rPr lang="en-US" sz="1200" dirty="0">
                <a:solidFill>
                  <a:schemeClr val="bg1">
                    <a:lumMod val="65000"/>
                  </a:schemeClr>
                </a:solidFill>
                <a:effectLst/>
              </a:rPr>
              <a:t>Lorem Ipsum is simply dummy text for example lorem ipsum dolor sit </a:t>
            </a:r>
            <a:r>
              <a:rPr lang="en-US" sz="1200" dirty="0" err="1">
                <a:solidFill>
                  <a:schemeClr val="bg1">
                    <a:lumMod val="65000"/>
                  </a:schemeClr>
                </a:solidFill>
                <a:effectLst/>
              </a:rPr>
              <a:t>amet</a:t>
            </a:r>
            <a:endParaRPr lang="en-US" sz="1200" dirty="0">
              <a:solidFill>
                <a:schemeClr val="bg1">
                  <a:lumMod val="65000"/>
                </a:schemeClr>
              </a:solidFill>
            </a:endParaRPr>
          </a:p>
        </p:txBody>
      </p:sp>
      <p:sp>
        <p:nvSpPr>
          <p:cNvPr id="45" name="Rectangle 44">
            <a:extLst>
              <a:ext uri="{FF2B5EF4-FFF2-40B4-BE49-F238E27FC236}">
                <a16:creationId xmlns:a16="http://schemas.microsoft.com/office/drawing/2014/main" id="{E2BFAAE9-74AA-446D-AB97-9ABE7511A0D4}"/>
              </a:ext>
            </a:extLst>
          </p:cNvPr>
          <p:cNvSpPr/>
          <p:nvPr/>
        </p:nvSpPr>
        <p:spPr>
          <a:xfrm>
            <a:off x="5763420" y="4930872"/>
            <a:ext cx="1436355" cy="369332"/>
          </a:xfrm>
          <a:prstGeom prst="rect">
            <a:avLst/>
          </a:prstGeom>
        </p:spPr>
        <p:txBody>
          <a:bodyPr wrap="none">
            <a:spAutoFit/>
          </a:bodyPr>
          <a:lstStyle/>
          <a:p>
            <a:pPr algn="ctr"/>
            <a:r>
              <a:rPr lang="en-US" b="1" dirty="0">
                <a:solidFill>
                  <a:schemeClr val="accent2"/>
                </a:solidFill>
              </a:rPr>
              <a:t>Subtitle Here</a:t>
            </a:r>
          </a:p>
        </p:txBody>
      </p:sp>
      <p:sp>
        <p:nvSpPr>
          <p:cNvPr id="46" name="Rectangle: Rounded Corners 45">
            <a:extLst>
              <a:ext uri="{FF2B5EF4-FFF2-40B4-BE49-F238E27FC236}">
                <a16:creationId xmlns:a16="http://schemas.microsoft.com/office/drawing/2014/main" id="{DC04604D-D4DC-4014-89E3-8BDCA8F72497}"/>
              </a:ext>
            </a:extLst>
          </p:cNvPr>
          <p:cNvSpPr/>
          <p:nvPr/>
        </p:nvSpPr>
        <p:spPr>
          <a:xfrm>
            <a:off x="9692692" y="1754954"/>
            <a:ext cx="944536" cy="863600"/>
          </a:xfrm>
          <a:prstGeom prst="roundRect">
            <a:avLst/>
          </a:prstGeom>
          <a:solidFill>
            <a:schemeClr val="bg1">
              <a:lumMod val="75000"/>
            </a:schemeClr>
          </a:solidFill>
          <a:ln w="57150">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Rounded Corners 46">
            <a:extLst>
              <a:ext uri="{FF2B5EF4-FFF2-40B4-BE49-F238E27FC236}">
                <a16:creationId xmlns:a16="http://schemas.microsoft.com/office/drawing/2014/main" id="{5B8F34EB-49FD-4711-A314-4CEFF629BB06}"/>
              </a:ext>
            </a:extLst>
          </p:cNvPr>
          <p:cNvSpPr/>
          <p:nvPr/>
        </p:nvSpPr>
        <p:spPr>
          <a:xfrm>
            <a:off x="9692692" y="2835977"/>
            <a:ext cx="944536" cy="863600"/>
          </a:xfrm>
          <a:prstGeom prst="roundRect">
            <a:avLst/>
          </a:prstGeom>
          <a:solidFill>
            <a:schemeClr val="bg1">
              <a:lumMod val="75000"/>
            </a:schemeClr>
          </a:solidFill>
          <a:ln w="57150">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Rounded Corners 47">
            <a:extLst>
              <a:ext uri="{FF2B5EF4-FFF2-40B4-BE49-F238E27FC236}">
                <a16:creationId xmlns:a16="http://schemas.microsoft.com/office/drawing/2014/main" id="{CAD85DE2-200E-4773-9A42-D33EFD3B4D18}"/>
              </a:ext>
            </a:extLst>
          </p:cNvPr>
          <p:cNvSpPr/>
          <p:nvPr/>
        </p:nvSpPr>
        <p:spPr>
          <a:xfrm>
            <a:off x="9692692" y="3867077"/>
            <a:ext cx="944536" cy="863600"/>
          </a:xfrm>
          <a:prstGeom prst="roundRect">
            <a:avLst/>
          </a:prstGeom>
          <a:solidFill>
            <a:schemeClr val="bg1">
              <a:lumMod val="75000"/>
            </a:schemeClr>
          </a:solidFill>
          <a:ln w="57150">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Rounded Corners 48">
            <a:extLst>
              <a:ext uri="{FF2B5EF4-FFF2-40B4-BE49-F238E27FC236}">
                <a16:creationId xmlns:a16="http://schemas.microsoft.com/office/drawing/2014/main" id="{7DADDDE5-7E7C-47E6-B69B-E5A747802565}"/>
              </a:ext>
            </a:extLst>
          </p:cNvPr>
          <p:cNvSpPr/>
          <p:nvPr/>
        </p:nvSpPr>
        <p:spPr>
          <a:xfrm>
            <a:off x="9692692" y="4904646"/>
            <a:ext cx="944536" cy="863600"/>
          </a:xfrm>
          <a:prstGeom prst="roundRect">
            <a:avLst/>
          </a:prstGeom>
          <a:solidFill>
            <a:schemeClr val="bg1">
              <a:lumMod val="75000"/>
            </a:schemeClr>
          </a:solidFill>
          <a:ln w="57150">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a:extLst>
              <a:ext uri="{FF2B5EF4-FFF2-40B4-BE49-F238E27FC236}">
                <a16:creationId xmlns:a16="http://schemas.microsoft.com/office/drawing/2014/main" id="{B19C4272-5C3D-4CB9-89BD-0B7D406F558A}"/>
              </a:ext>
            </a:extLst>
          </p:cNvPr>
          <p:cNvSpPr/>
          <p:nvPr/>
        </p:nvSpPr>
        <p:spPr>
          <a:xfrm>
            <a:off x="9612127" y="1879261"/>
            <a:ext cx="1128084" cy="589072"/>
          </a:xfrm>
          <a:prstGeom prst="rect">
            <a:avLst/>
          </a:prstGeom>
        </p:spPr>
        <p:txBody>
          <a:bodyPr wrap="square">
            <a:spAutoFit/>
          </a:bodyPr>
          <a:lstStyle/>
          <a:p>
            <a:pPr algn="ctr">
              <a:lnSpc>
                <a:spcPct val="150000"/>
              </a:lnSpc>
            </a:pPr>
            <a:r>
              <a:rPr lang="en-US" sz="2400" i="0" dirty="0">
                <a:solidFill>
                  <a:schemeClr val="bg1"/>
                </a:solidFill>
                <a:effectLst/>
              </a:rPr>
              <a:t>70%</a:t>
            </a:r>
            <a:endParaRPr lang="en-US" sz="2400" dirty="0">
              <a:solidFill>
                <a:schemeClr val="bg1"/>
              </a:solidFill>
            </a:endParaRPr>
          </a:p>
        </p:txBody>
      </p:sp>
      <p:sp>
        <p:nvSpPr>
          <p:cNvPr id="51" name="Rectangle 50">
            <a:extLst>
              <a:ext uri="{FF2B5EF4-FFF2-40B4-BE49-F238E27FC236}">
                <a16:creationId xmlns:a16="http://schemas.microsoft.com/office/drawing/2014/main" id="{9D8650E4-E442-48B0-A475-A1B90552C0A7}"/>
              </a:ext>
            </a:extLst>
          </p:cNvPr>
          <p:cNvSpPr/>
          <p:nvPr/>
        </p:nvSpPr>
        <p:spPr>
          <a:xfrm>
            <a:off x="9615168" y="2946734"/>
            <a:ext cx="1128084" cy="589072"/>
          </a:xfrm>
          <a:prstGeom prst="rect">
            <a:avLst/>
          </a:prstGeom>
        </p:spPr>
        <p:txBody>
          <a:bodyPr wrap="square">
            <a:spAutoFit/>
          </a:bodyPr>
          <a:lstStyle/>
          <a:p>
            <a:pPr algn="ctr">
              <a:lnSpc>
                <a:spcPct val="150000"/>
              </a:lnSpc>
            </a:pPr>
            <a:r>
              <a:rPr lang="en-US" sz="2400" dirty="0">
                <a:solidFill>
                  <a:schemeClr val="bg1"/>
                </a:solidFill>
              </a:rPr>
              <a:t>3</a:t>
            </a:r>
            <a:r>
              <a:rPr lang="en-US" sz="2400" i="0" dirty="0">
                <a:solidFill>
                  <a:schemeClr val="bg1"/>
                </a:solidFill>
                <a:effectLst/>
              </a:rPr>
              <a:t>0%</a:t>
            </a:r>
            <a:endParaRPr lang="en-US" sz="2400" dirty="0">
              <a:solidFill>
                <a:schemeClr val="bg1"/>
              </a:solidFill>
            </a:endParaRPr>
          </a:p>
        </p:txBody>
      </p:sp>
      <p:sp>
        <p:nvSpPr>
          <p:cNvPr id="52" name="Rectangle 51">
            <a:extLst>
              <a:ext uri="{FF2B5EF4-FFF2-40B4-BE49-F238E27FC236}">
                <a16:creationId xmlns:a16="http://schemas.microsoft.com/office/drawing/2014/main" id="{56DF77AF-ED5B-468C-A3EA-C9C5F90F47BB}"/>
              </a:ext>
            </a:extLst>
          </p:cNvPr>
          <p:cNvSpPr/>
          <p:nvPr/>
        </p:nvSpPr>
        <p:spPr>
          <a:xfrm>
            <a:off x="9617756" y="5001901"/>
            <a:ext cx="1128084" cy="589072"/>
          </a:xfrm>
          <a:prstGeom prst="rect">
            <a:avLst/>
          </a:prstGeom>
        </p:spPr>
        <p:txBody>
          <a:bodyPr wrap="square">
            <a:spAutoFit/>
          </a:bodyPr>
          <a:lstStyle/>
          <a:p>
            <a:pPr algn="ctr">
              <a:lnSpc>
                <a:spcPct val="150000"/>
              </a:lnSpc>
            </a:pPr>
            <a:r>
              <a:rPr lang="en-US" sz="2400" dirty="0">
                <a:solidFill>
                  <a:schemeClr val="bg1"/>
                </a:solidFill>
              </a:rPr>
              <a:t>5</a:t>
            </a:r>
            <a:r>
              <a:rPr lang="en-US" sz="2400" i="0" dirty="0">
                <a:solidFill>
                  <a:schemeClr val="bg1"/>
                </a:solidFill>
                <a:effectLst/>
              </a:rPr>
              <a:t>0%</a:t>
            </a:r>
            <a:endParaRPr lang="en-US" sz="2400" dirty="0">
              <a:solidFill>
                <a:schemeClr val="bg1"/>
              </a:solidFill>
            </a:endParaRPr>
          </a:p>
        </p:txBody>
      </p:sp>
      <p:sp>
        <p:nvSpPr>
          <p:cNvPr id="53" name="Rectangle 52">
            <a:extLst>
              <a:ext uri="{FF2B5EF4-FFF2-40B4-BE49-F238E27FC236}">
                <a16:creationId xmlns:a16="http://schemas.microsoft.com/office/drawing/2014/main" id="{2996B43C-FB5C-4885-A27A-1881C9AFEDAB}"/>
              </a:ext>
            </a:extLst>
          </p:cNvPr>
          <p:cNvSpPr/>
          <p:nvPr/>
        </p:nvSpPr>
        <p:spPr>
          <a:xfrm>
            <a:off x="9612127" y="3956383"/>
            <a:ext cx="1128084" cy="589072"/>
          </a:xfrm>
          <a:prstGeom prst="rect">
            <a:avLst/>
          </a:prstGeom>
        </p:spPr>
        <p:txBody>
          <a:bodyPr wrap="square">
            <a:spAutoFit/>
          </a:bodyPr>
          <a:lstStyle/>
          <a:p>
            <a:pPr algn="ctr">
              <a:lnSpc>
                <a:spcPct val="150000"/>
              </a:lnSpc>
            </a:pPr>
            <a:r>
              <a:rPr lang="en-US" sz="2400" i="0" dirty="0">
                <a:solidFill>
                  <a:schemeClr val="bg1"/>
                </a:solidFill>
                <a:effectLst/>
              </a:rPr>
              <a:t>80%</a:t>
            </a:r>
            <a:endParaRPr lang="en-US" sz="2400" dirty="0">
              <a:solidFill>
                <a:schemeClr val="bg1"/>
              </a:solidFill>
            </a:endParaRPr>
          </a:p>
        </p:txBody>
      </p:sp>
      <p:sp>
        <p:nvSpPr>
          <p:cNvPr id="61" name="TextBox 60">
            <a:extLst>
              <a:ext uri="{FF2B5EF4-FFF2-40B4-BE49-F238E27FC236}">
                <a16:creationId xmlns:a16="http://schemas.microsoft.com/office/drawing/2014/main" id="{05AB0ED6-5986-4153-9201-E92A8F050283}"/>
              </a:ext>
            </a:extLst>
          </p:cNvPr>
          <p:cNvSpPr txBox="1"/>
          <p:nvPr/>
        </p:nvSpPr>
        <p:spPr>
          <a:xfrm>
            <a:off x="1091875" y="1869626"/>
            <a:ext cx="1664879" cy="369332"/>
          </a:xfrm>
          <a:prstGeom prst="rect">
            <a:avLst/>
          </a:prstGeom>
          <a:noFill/>
        </p:spPr>
        <p:txBody>
          <a:bodyPr wrap="none" rtlCol="0">
            <a:spAutoFit/>
          </a:bodyPr>
          <a:lstStyle/>
          <a:p>
            <a:r>
              <a:rPr lang="en-US" b="1" dirty="0">
                <a:solidFill>
                  <a:schemeClr val="tx1">
                    <a:lumMod val="50000"/>
                    <a:lumOff val="50000"/>
                  </a:schemeClr>
                </a:solidFill>
              </a:rPr>
              <a:t>Insert title here</a:t>
            </a:r>
          </a:p>
        </p:txBody>
      </p:sp>
      <p:sp>
        <p:nvSpPr>
          <p:cNvPr id="62" name="TextBox 61">
            <a:extLst>
              <a:ext uri="{FF2B5EF4-FFF2-40B4-BE49-F238E27FC236}">
                <a16:creationId xmlns:a16="http://schemas.microsoft.com/office/drawing/2014/main" id="{331A3A5A-3C55-4F10-814B-A67749019E27}"/>
              </a:ext>
            </a:extLst>
          </p:cNvPr>
          <p:cNvSpPr txBox="1"/>
          <p:nvPr/>
        </p:nvSpPr>
        <p:spPr>
          <a:xfrm>
            <a:off x="1091874" y="2427708"/>
            <a:ext cx="3749366" cy="1200329"/>
          </a:xfrm>
          <a:prstGeom prst="rect">
            <a:avLst/>
          </a:prstGeom>
          <a:noFill/>
        </p:spPr>
        <p:txBody>
          <a:bodyPr wrap="square" rtlCol="0">
            <a:spAutoFit/>
          </a:bodyPr>
          <a:lstStyle/>
          <a:p>
            <a:pPr>
              <a:lnSpc>
                <a:spcPct val="150000"/>
              </a:lnSpc>
            </a:pPr>
            <a:r>
              <a:rPr lang="en-US" sz="1200" dirty="0">
                <a:solidFill>
                  <a:schemeClr val="bg1">
                    <a:lumMod val="65000"/>
                  </a:schemeClr>
                </a:solidFill>
              </a:rPr>
              <a:t>Perspiciatis unde omnis iste natus voluptatem rem </a:t>
            </a:r>
            <a:r>
              <a:rPr lang="en-US" sz="1200" dirty="0" err="1">
                <a:solidFill>
                  <a:schemeClr val="bg1">
                    <a:lumMod val="65000"/>
                  </a:schemeClr>
                </a:solidFill>
              </a:rPr>
              <a:t>aperiam</a:t>
            </a:r>
            <a:r>
              <a:rPr lang="en-US" sz="1200" dirty="0">
                <a:solidFill>
                  <a:schemeClr val="bg1">
                    <a:lumMod val="65000"/>
                  </a:schemeClr>
                </a:solidFill>
              </a:rPr>
              <a:t>. </a:t>
            </a:r>
            <a:r>
              <a:rPr lang="en-US" sz="1200" dirty="0" err="1">
                <a:solidFill>
                  <a:schemeClr val="bg1">
                    <a:lumMod val="65000"/>
                  </a:schemeClr>
                </a:solidFill>
              </a:rPr>
              <a:t>Perspiciatis</a:t>
            </a:r>
            <a:r>
              <a:rPr lang="en-US" sz="1200" dirty="0">
                <a:solidFill>
                  <a:schemeClr val="bg1">
                    <a:lumMod val="65000"/>
                  </a:schemeClr>
                </a:solidFill>
              </a:rPr>
              <a:t> </a:t>
            </a:r>
            <a:r>
              <a:rPr lang="en-US" sz="1200" dirty="0" err="1">
                <a:solidFill>
                  <a:schemeClr val="bg1">
                    <a:lumMod val="65000"/>
                  </a:schemeClr>
                </a:solidFill>
              </a:rPr>
              <a:t>unde</a:t>
            </a:r>
            <a:r>
              <a:rPr lang="en-US" sz="1200" dirty="0">
                <a:solidFill>
                  <a:schemeClr val="bg1">
                    <a:lumMod val="65000"/>
                  </a:schemeClr>
                </a:solidFill>
              </a:rPr>
              <a:t> </a:t>
            </a:r>
            <a:r>
              <a:rPr lang="en-US" sz="1200" dirty="0" err="1">
                <a:solidFill>
                  <a:schemeClr val="bg1">
                    <a:lumMod val="65000"/>
                  </a:schemeClr>
                </a:solidFill>
              </a:rPr>
              <a:t>omnis</a:t>
            </a:r>
            <a:r>
              <a:rPr lang="en-US" sz="1200" dirty="0">
                <a:solidFill>
                  <a:schemeClr val="bg1">
                    <a:lumMod val="65000"/>
                  </a:schemeClr>
                </a:solidFill>
              </a:rPr>
              <a:t> </a:t>
            </a:r>
            <a:r>
              <a:rPr lang="en-US" sz="1200" dirty="0" err="1">
                <a:solidFill>
                  <a:schemeClr val="bg1">
                    <a:lumMod val="65000"/>
                  </a:schemeClr>
                </a:solidFill>
              </a:rPr>
              <a:t>iste</a:t>
            </a:r>
            <a:r>
              <a:rPr lang="en-US" sz="1200" dirty="0">
                <a:solidFill>
                  <a:schemeClr val="bg1">
                    <a:lumMod val="65000"/>
                  </a:schemeClr>
                </a:solidFill>
              </a:rPr>
              <a:t> </a:t>
            </a:r>
            <a:r>
              <a:rPr lang="en-US" sz="1200" dirty="0" err="1">
                <a:solidFill>
                  <a:schemeClr val="bg1">
                    <a:lumMod val="65000"/>
                  </a:schemeClr>
                </a:solidFill>
              </a:rPr>
              <a:t>natus</a:t>
            </a:r>
            <a:r>
              <a:rPr lang="en-US" sz="1200" dirty="0">
                <a:solidFill>
                  <a:schemeClr val="bg1">
                    <a:lumMod val="65000"/>
                  </a:schemeClr>
                </a:solidFill>
              </a:rPr>
              <a:t> </a:t>
            </a:r>
            <a:r>
              <a:rPr lang="en-US" sz="1200" dirty="0" err="1">
                <a:solidFill>
                  <a:schemeClr val="bg1">
                    <a:lumMod val="65000"/>
                  </a:schemeClr>
                </a:solidFill>
              </a:rPr>
              <a:t>voluptatem</a:t>
            </a:r>
            <a:r>
              <a:rPr lang="en-US" sz="1200" dirty="0">
                <a:solidFill>
                  <a:schemeClr val="bg1">
                    <a:lumMod val="65000"/>
                  </a:schemeClr>
                </a:solidFill>
              </a:rPr>
              <a:t> rem </a:t>
            </a:r>
            <a:r>
              <a:rPr lang="en-US" sz="1200" dirty="0" err="1">
                <a:solidFill>
                  <a:schemeClr val="bg1">
                    <a:lumMod val="65000"/>
                  </a:schemeClr>
                </a:solidFill>
              </a:rPr>
              <a:t>aperiam.Perspiciatis</a:t>
            </a:r>
            <a:r>
              <a:rPr lang="en-US" sz="1200" dirty="0">
                <a:solidFill>
                  <a:schemeClr val="bg1">
                    <a:lumMod val="65000"/>
                  </a:schemeClr>
                </a:solidFill>
              </a:rPr>
              <a:t> </a:t>
            </a:r>
            <a:r>
              <a:rPr lang="en-US" sz="1200" dirty="0" err="1">
                <a:solidFill>
                  <a:schemeClr val="bg1">
                    <a:lumMod val="65000"/>
                  </a:schemeClr>
                </a:solidFill>
              </a:rPr>
              <a:t>unde</a:t>
            </a:r>
            <a:r>
              <a:rPr lang="en-US" sz="1200" dirty="0">
                <a:solidFill>
                  <a:schemeClr val="bg1">
                    <a:lumMod val="65000"/>
                  </a:schemeClr>
                </a:solidFill>
              </a:rPr>
              <a:t> </a:t>
            </a:r>
            <a:r>
              <a:rPr lang="en-US" sz="1200" dirty="0" err="1">
                <a:solidFill>
                  <a:schemeClr val="bg1">
                    <a:lumMod val="65000"/>
                  </a:schemeClr>
                </a:solidFill>
              </a:rPr>
              <a:t>omnis</a:t>
            </a:r>
            <a:r>
              <a:rPr lang="en-US" sz="1200" dirty="0">
                <a:solidFill>
                  <a:schemeClr val="bg1">
                    <a:lumMod val="65000"/>
                  </a:schemeClr>
                </a:solidFill>
              </a:rPr>
              <a:t> </a:t>
            </a:r>
            <a:r>
              <a:rPr lang="en-US" sz="1200" dirty="0" err="1">
                <a:solidFill>
                  <a:schemeClr val="bg1">
                    <a:lumMod val="65000"/>
                  </a:schemeClr>
                </a:solidFill>
              </a:rPr>
              <a:t>iste</a:t>
            </a:r>
            <a:r>
              <a:rPr lang="en-US" sz="1200" dirty="0">
                <a:solidFill>
                  <a:schemeClr val="bg1">
                    <a:lumMod val="65000"/>
                  </a:schemeClr>
                </a:solidFill>
              </a:rPr>
              <a:t> </a:t>
            </a:r>
            <a:r>
              <a:rPr lang="en-US" sz="1200" dirty="0" err="1">
                <a:solidFill>
                  <a:schemeClr val="bg1">
                    <a:lumMod val="65000"/>
                  </a:schemeClr>
                </a:solidFill>
              </a:rPr>
              <a:t>natus</a:t>
            </a:r>
            <a:r>
              <a:rPr lang="en-US" sz="1200" dirty="0">
                <a:solidFill>
                  <a:schemeClr val="bg1">
                    <a:lumMod val="65000"/>
                  </a:schemeClr>
                </a:solidFill>
              </a:rPr>
              <a:t> </a:t>
            </a:r>
            <a:r>
              <a:rPr lang="en-US" sz="1200" dirty="0" err="1">
                <a:solidFill>
                  <a:schemeClr val="bg1">
                    <a:lumMod val="65000"/>
                  </a:schemeClr>
                </a:solidFill>
              </a:rPr>
              <a:t>voluptatem</a:t>
            </a:r>
            <a:r>
              <a:rPr lang="en-US" sz="1200" dirty="0">
                <a:solidFill>
                  <a:schemeClr val="bg1">
                    <a:lumMod val="65000"/>
                  </a:schemeClr>
                </a:solidFill>
              </a:rPr>
              <a:t> rem </a:t>
            </a:r>
            <a:r>
              <a:rPr lang="en-US" sz="1200" dirty="0" err="1">
                <a:solidFill>
                  <a:schemeClr val="bg1">
                    <a:lumMod val="65000"/>
                  </a:schemeClr>
                </a:solidFill>
              </a:rPr>
              <a:t>aperiam</a:t>
            </a:r>
            <a:r>
              <a:rPr lang="en-US" sz="1200" dirty="0">
                <a:solidFill>
                  <a:schemeClr val="bg1">
                    <a:lumMod val="65000"/>
                  </a:schemeClr>
                </a:solidFill>
              </a:rPr>
              <a:t>. </a:t>
            </a:r>
            <a:r>
              <a:rPr lang="en-US" sz="1200" dirty="0" err="1">
                <a:solidFill>
                  <a:schemeClr val="bg1">
                    <a:lumMod val="65000"/>
                  </a:schemeClr>
                </a:solidFill>
              </a:rPr>
              <a:t>Perspiciatis</a:t>
            </a:r>
            <a:r>
              <a:rPr lang="en-US" sz="1200" dirty="0">
                <a:solidFill>
                  <a:schemeClr val="bg1">
                    <a:lumMod val="65000"/>
                  </a:schemeClr>
                </a:solidFill>
              </a:rPr>
              <a:t> </a:t>
            </a:r>
            <a:r>
              <a:rPr lang="en-US" sz="1200" dirty="0" err="1">
                <a:solidFill>
                  <a:schemeClr val="bg1">
                    <a:lumMod val="65000"/>
                  </a:schemeClr>
                </a:solidFill>
              </a:rPr>
              <a:t>unde</a:t>
            </a:r>
            <a:endParaRPr lang="en-US" sz="1200" dirty="0">
              <a:solidFill>
                <a:schemeClr val="bg1">
                  <a:lumMod val="65000"/>
                </a:schemeClr>
              </a:solidFill>
            </a:endParaRPr>
          </a:p>
        </p:txBody>
      </p:sp>
      <p:sp>
        <p:nvSpPr>
          <p:cNvPr id="63" name="Rectangle: Rounded Corners 118">
            <a:extLst>
              <a:ext uri="{FF2B5EF4-FFF2-40B4-BE49-F238E27FC236}">
                <a16:creationId xmlns:a16="http://schemas.microsoft.com/office/drawing/2014/main" id="{0F207A4C-F5DD-4564-BBA8-ADE57FEEE038}"/>
              </a:ext>
            </a:extLst>
          </p:cNvPr>
          <p:cNvSpPr/>
          <p:nvPr/>
        </p:nvSpPr>
        <p:spPr>
          <a:xfrm>
            <a:off x="1148257" y="4038418"/>
            <a:ext cx="612350" cy="61235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4" name="Rectangle 63">
            <a:extLst>
              <a:ext uri="{FF2B5EF4-FFF2-40B4-BE49-F238E27FC236}">
                <a16:creationId xmlns:a16="http://schemas.microsoft.com/office/drawing/2014/main" id="{7670AB53-AEA8-4A55-B8F4-EEB08D895B63}"/>
              </a:ext>
            </a:extLst>
          </p:cNvPr>
          <p:cNvSpPr/>
          <p:nvPr/>
        </p:nvSpPr>
        <p:spPr>
          <a:xfrm>
            <a:off x="1038361" y="4159927"/>
            <a:ext cx="832142" cy="369332"/>
          </a:xfrm>
          <a:prstGeom prst="rect">
            <a:avLst/>
          </a:prstGeom>
          <a:ln>
            <a:noFill/>
          </a:ln>
        </p:spPr>
        <p:txBody>
          <a:bodyPr wrap="square">
            <a:spAutoFit/>
          </a:bodyPr>
          <a:lstStyle/>
          <a:p>
            <a:pPr algn="ctr"/>
            <a:r>
              <a:rPr lang="en-US" b="1" i="0" dirty="0">
                <a:solidFill>
                  <a:schemeClr val="bg1"/>
                </a:solidFill>
                <a:effectLst/>
              </a:rPr>
              <a:t>5.4%</a:t>
            </a:r>
            <a:endParaRPr lang="en-US" b="1" dirty="0">
              <a:solidFill>
                <a:schemeClr val="bg1"/>
              </a:solidFill>
            </a:endParaRPr>
          </a:p>
        </p:txBody>
      </p:sp>
      <p:sp>
        <p:nvSpPr>
          <p:cNvPr id="65" name="Rectangle 64">
            <a:extLst>
              <a:ext uri="{FF2B5EF4-FFF2-40B4-BE49-F238E27FC236}">
                <a16:creationId xmlns:a16="http://schemas.microsoft.com/office/drawing/2014/main" id="{780F218A-69B8-4942-8134-42E2A49EB794}"/>
              </a:ext>
            </a:extLst>
          </p:cNvPr>
          <p:cNvSpPr/>
          <p:nvPr/>
        </p:nvSpPr>
        <p:spPr>
          <a:xfrm>
            <a:off x="1931814" y="3935542"/>
            <a:ext cx="2668021" cy="738664"/>
          </a:xfrm>
          <a:prstGeom prst="rect">
            <a:avLst/>
          </a:prstGeom>
        </p:spPr>
        <p:txBody>
          <a:bodyPr wrap="square">
            <a:spAutoFit/>
          </a:bodyPr>
          <a:lstStyle/>
          <a:p>
            <a:pPr algn="just">
              <a:lnSpc>
                <a:spcPct val="150000"/>
              </a:lnSpc>
            </a:pPr>
            <a:r>
              <a:rPr lang="en-US" sz="1400" dirty="0">
                <a:solidFill>
                  <a:schemeClr val="bg1">
                    <a:lumMod val="65000"/>
                  </a:schemeClr>
                </a:solidFill>
                <a:ea typeface="Adobe Fan Heiti Std B" panose="020B0700000000000000" pitchFamily="34" charset="-128"/>
              </a:rPr>
              <a:t>Lorem ipsum dolor sit </a:t>
            </a:r>
            <a:r>
              <a:rPr lang="en-US" sz="1400" dirty="0" err="1">
                <a:solidFill>
                  <a:schemeClr val="bg1">
                    <a:lumMod val="65000"/>
                  </a:schemeClr>
                </a:solidFill>
                <a:ea typeface="Adobe Fan Heiti Std B" panose="020B0700000000000000" pitchFamily="34" charset="-128"/>
              </a:rPr>
              <a:t>amet</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conse</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ctetur</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adipis</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cing</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elit</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sed</a:t>
            </a:r>
            <a:endParaRPr lang="en-US" sz="1400" dirty="0">
              <a:solidFill>
                <a:schemeClr val="bg1">
                  <a:lumMod val="65000"/>
                </a:schemeClr>
              </a:solidFill>
            </a:endParaRPr>
          </a:p>
        </p:txBody>
      </p:sp>
      <p:sp>
        <p:nvSpPr>
          <p:cNvPr id="66" name="Rectangle: Rounded Corners 123">
            <a:extLst>
              <a:ext uri="{FF2B5EF4-FFF2-40B4-BE49-F238E27FC236}">
                <a16:creationId xmlns:a16="http://schemas.microsoft.com/office/drawing/2014/main" id="{01C9A4B0-E2B1-42FC-922F-FC9EDF6755D3}"/>
              </a:ext>
            </a:extLst>
          </p:cNvPr>
          <p:cNvSpPr/>
          <p:nvPr/>
        </p:nvSpPr>
        <p:spPr>
          <a:xfrm>
            <a:off x="1148257" y="4955185"/>
            <a:ext cx="612350" cy="61235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7" name="Rectangle 66">
            <a:extLst>
              <a:ext uri="{FF2B5EF4-FFF2-40B4-BE49-F238E27FC236}">
                <a16:creationId xmlns:a16="http://schemas.microsoft.com/office/drawing/2014/main" id="{A377F031-C9F1-48F7-8EE0-2C1562C95D4D}"/>
              </a:ext>
            </a:extLst>
          </p:cNvPr>
          <p:cNvSpPr/>
          <p:nvPr/>
        </p:nvSpPr>
        <p:spPr>
          <a:xfrm>
            <a:off x="1038361" y="5076694"/>
            <a:ext cx="832142" cy="369332"/>
          </a:xfrm>
          <a:prstGeom prst="rect">
            <a:avLst/>
          </a:prstGeom>
          <a:ln>
            <a:noFill/>
          </a:ln>
        </p:spPr>
        <p:txBody>
          <a:bodyPr wrap="square">
            <a:spAutoFit/>
          </a:bodyPr>
          <a:lstStyle/>
          <a:p>
            <a:pPr algn="ctr"/>
            <a:r>
              <a:rPr lang="en-US" b="1" i="0" dirty="0">
                <a:solidFill>
                  <a:schemeClr val="bg1"/>
                </a:solidFill>
                <a:effectLst/>
              </a:rPr>
              <a:t>7.1%</a:t>
            </a:r>
            <a:endParaRPr lang="en-US" b="1" dirty="0">
              <a:solidFill>
                <a:schemeClr val="bg1"/>
              </a:solidFill>
            </a:endParaRPr>
          </a:p>
        </p:txBody>
      </p:sp>
      <p:sp>
        <p:nvSpPr>
          <p:cNvPr id="68" name="Rectangle 67">
            <a:extLst>
              <a:ext uri="{FF2B5EF4-FFF2-40B4-BE49-F238E27FC236}">
                <a16:creationId xmlns:a16="http://schemas.microsoft.com/office/drawing/2014/main" id="{49DFDDA0-A4A3-49B7-B102-A879339BAAB4}"/>
              </a:ext>
            </a:extLst>
          </p:cNvPr>
          <p:cNvSpPr/>
          <p:nvPr/>
        </p:nvSpPr>
        <p:spPr>
          <a:xfrm>
            <a:off x="1931815" y="4852309"/>
            <a:ext cx="2610414" cy="738664"/>
          </a:xfrm>
          <a:prstGeom prst="rect">
            <a:avLst/>
          </a:prstGeom>
        </p:spPr>
        <p:txBody>
          <a:bodyPr wrap="square">
            <a:spAutoFit/>
          </a:bodyPr>
          <a:lstStyle/>
          <a:p>
            <a:pPr algn="just">
              <a:lnSpc>
                <a:spcPct val="150000"/>
              </a:lnSpc>
            </a:pPr>
            <a:r>
              <a:rPr lang="en-US" sz="1400" dirty="0">
                <a:solidFill>
                  <a:schemeClr val="bg1">
                    <a:lumMod val="65000"/>
                  </a:schemeClr>
                </a:solidFill>
                <a:ea typeface="Adobe Fan Heiti Std B" panose="020B0700000000000000" pitchFamily="34" charset="-128"/>
              </a:rPr>
              <a:t>Lorem ipsum dolor sit </a:t>
            </a:r>
            <a:r>
              <a:rPr lang="en-US" sz="1400" dirty="0" err="1">
                <a:solidFill>
                  <a:schemeClr val="bg1">
                    <a:lumMod val="65000"/>
                  </a:schemeClr>
                </a:solidFill>
                <a:ea typeface="Adobe Fan Heiti Std B" panose="020B0700000000000000" pitchFamily="34" charset="-128"/>
              </a:rPr>
              <a:t>amet</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conse</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ctetur</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adipis</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cing</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elit</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sed</a:t>
            </a:r>
            <a:endParaRPr lang="en-US" sz="1400" dirty="0">
              <a:solidFill>
                <a:schemeClr val="bg1">
                  <a:lumMod val="65000"/>
                </a:schemeClr>
              </a:solidFill>
            </a:endParaRPr>
          </a:p>
        </p:txBody>
      </p:sp>
      <p:sp>
        <p:nvSpPr>
          <p:cNvPr id="28" name="Text Placeholder 1">
            <a:extLst>
              <a:ext uri="{FF2B5EF4-FFF2-40B4-BE49-F238E27FC236}">
                <a16:creationId xmlns:a16="http://schemas.microsoft.com/office/drawing/2014/main" id="{09EB68C2-BF4F-4498-B42E-9769C8924F71}"/>
              </a:ext>
            </a:extLst>
          </p:cNvPr>
          <p:cNvSpPr txBox="1">
            <a:spLocks/>
          </p:cNvSpPr>
          <p:nvPr/>
        </p:nvSpPr>
        <p:spPr>
          <a:xfrm>
            <a:off x="517092" y="1059486"/>
            <a:ext cx="11157817" cy="48871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800">
                <a:solidFill>
                  <a:schemeClr val="bg1">
                    <a:lumMod val="75000"/>
                  </a:schemeClr>
                </a:solidFill>
                <a:latin typeface="+mj-lt"/>
              </a:rPr>
              <a:t>Type the subtitle of your great here</a:t>
            </a:r>
            <a:endParaRPr lang="en-US" sz="1800" dirty="0">
              <a:solidFill>
                <a:schemeClr val="bg1">
                  <a:lumMod val="75000"/>
                </a:schemeClr>
              </a:solidFill>
              <a:latin typeface="+mj-lt"/>
            </a:endParaRPr>
          </a:p>
        </p:txBody>
      </p:sp>
      <p:sp>
        <p:nvSpPr>
          <p:cNvPr id="29" name="Title 2">
            <a:extLst>
              <a:ext uri="{FF2B5EF4-FFF2-40B4-BE49-F238E27FC236}">
                <a16:creationId xmlns:a16="http://schemas.microsoft.com/office/drawing/2014/main" id="{207D49EB-7D36-41C3-95F0-E832045B9690}"/>
              </a:ext>
            </a:extLst>
          </p:cNvPr>
          <p:cNvSpPr txBox="1">
            <a:spLocks/>
          </p:cNvSpPr>
          <p:nvPr/>
        </p:nvSpPr>
        <p:spPr>
          <a:xfrm>
            <a:off x="508001" y="455085"/>
            <a:ext cx="11157817" cy="66051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solidFill>
                  <a:schemeClr val="tx1">
                    <a:lumMod val="65000"/>
                    <a:lumOff val="35000"/>
                  </a:schemeClr>
                </a:solidFill>
              </a:rPr>
              <a:t>Amazing </a:t>
            </a:r>
            <a:r>
              <a:rPr lang="en-US" b="1" dirty="0">
                <a:solidFill>
                  <a:schemeClr val="accent3"/>
                </a:solidFill>
              </a:rPr>
              <a:t>Infographic</a:t>
            </a:r>
          </a:p>
        </p:txBody>
      </p:sp>
    </p:spTree>
    <p:extLst>
      <p:ext uri="{BB962C8B-B14F-4D97-AF65-F5344CB8AC3E}">
        <p14:creationId xmlns:p14="http://schemas.microsoft.com/office/powerpoint/2010/main" val="7897943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3" name="Group 122">
            <a:extLst>
              <a:ext uri="{FF2B5EF4-FFF2-40B4-BE49-F238E27FC236}">
                <a16:creationId xmlns:a16="http://schemas.microsoft.com/office/drawing/2014/main" id="{0C3278EE-6DBD-46AF-B1E0-D511C03D146C}"/>
              </a:ext>
            </a:extLst>
          </p:cNvPr>
          <p:cNvGrpSpPr/>
          <p:nvPr/>
        </p:nvGrpSpPr>
        <p:grpSpPr>
          <a:xfrm>
            <a:off x="6530288" y="1781132"/>
            <a:ext cx="1125877" cy="2386472"/>
            <a:chOff x="1371600" y="4243388"/>
            <a:chExt cx="371475" cy="787400"/>
          </a:xfrm>
          <a:solidFill>
            <a:schemeClr val="accent5"/>
          </a:solidFill>
        </p:grpSpPr>
        <p:sp>
          <p:nvSpPr>
            <p:cNvPr id="124" name="Freeform 7">
              <a:extLst>
                <a:ext uri="{FF2B5EF4-FFF2-40B4-BE49-F238E27FC236}">
                  <a16:creationId xmlns:a16="http://schemas.microsoft.com/office/drawing/2014/main" id="{55128007-1CA6-4EEE-B76B-0A555111956B}"/>
                </a:ext>
              </a:extLst>
            </p:cNvPr>
            <p:cNvSpPr>
              <a:spLocks/>
            </p:cNvSpPr>
            <p:nvPr/>
          </p:nvSpPr>
          <p:spPr bwMode="auto">
            <a:xfrm>
              <a:off x="1479550" y="4243388"/>
              <a:ext cx="155575" cy="153988"/>
            </a:xfrm>
            <a:custGeom>
              <a:avLst/>
              <a:gdLst>
                <a:gd name="T0" fmla="*/ 343 w 686"/>
                <a:gd name="T1" fmla="*/ 0 h 684"/>
                <a:gd name="T2" fmla="*/ 343 w 686"/>
                <a:gd name="T3" fmla="*/ 0 h 684"/>
                <a:gd name="T4" fmla="*/ 390 w 686"/>
                <a:gd name="T5" fmla="*/ 2 h 684"/>
                <a:gd name="T6" fmla="*/ 434 w 686"/>
                <a:gd name="T7" fmla="*/ 12 h 684"/>
                <a:gd name="T8" fmla="*/ 477 w 686"/>
                <a:gd name="T9" fmla="*/ 26 h 684"/>
                <a:gd name="T10" fmla="*/ 517 w 686"/>
                <a:gd name="T11" fmla="*/ 46 h 684"/>
                <a:gd name="T12" fmla="*/ 553 w 686"/>
                <a:gd name="T13" fmla="*/ 70 h 684"/>
                <a:gd name="T14" fmla="*/ 587 w 686"/>
                <a:gd name="T15" fmla="*/ 99 h 684"/>
                <a:gd name="T16" fmla="*/ 615 w 686"/>
                <a:gd name="T17" fmla="*/ 133 h 684"/>
                <a:gd name="T18" fmla="*/ 640 w 686"/>
                <a:gd name="T19" fmla="*/ 169 h 684"/>
                <a:gd name="T20" fmla="*/ 659 w 686"/>
                <a:gd name="T21" fmla="*/ 209 h 684"/>
                <a:gd name="T22" fmla="*/ 675 w 686"/>
                <a:gd name="T23" fmla="*/ 251 h 684"/>
                <a:gd name="T24" fmla="*/ 683 w 686"/>
                <a:gd name="T25" fmla="*/ 295 h 684"/>
                <a:gd name="T26" fmla="*/ 686 w 686"/>
                <a:gd name="T27" fmla="*/ 342 h 684"/>
                <a:gd name="T28" fmla="*/ 683 w 686"/>
                <a:gd name="T29" fmla="*/ 388 h 684"/>
                <a:gd name="T30" fmla="*/ 675 w 686"/>
                <a:gd name="T31" fmla="*/ 433 h 684"/>
                <a:gd name="T32" fmla="*/ 659 w 686"/>
                <a:gd name="T33" fmla="*/ 475 h 684"/>
                <a:gd name="T34" fmla="*/ 640 w 686"/>
                <a:gd name="T35" fmla="*/ 514 h 684"/>
                <a:gd name="T36" fmla="*/ 615 w 686"/>
                <a:gd name="T37" fmla="*/ 551 h 684"/>
                <a:gd name="T38" fmla="*/ 587 w 686"/>
                <a:gd name="T39" fmla="*/ 583 h 684"/>
                <a:gd name="T40" fmla="*/ 553 w 686"/>
                <a:gd name="T41" fmla="*/ 612 h 684"/>
                <a:gd name="T42" fmla="*/ 517 w 686"/>
                <a:gd name="T43" fmla="*/ 637 h 684"/>
                <a:gd name="T44" fmla="*/ 477 w 686"/>
                <a:gd name="T45" fmla="*/ 657 h 684"/>
                <a:gd name="T46" fmla="*/ 434 w 686"/>
                <a:gd name="T47" fmla="*/ 672 h 684"/>
                <a:gd name="T48" fmla="*/ 390 w 686"/>
                <a:gd name="T49" fmla="*/ 680 h 684"/>
                <a:gd name="T50" fmla="*/ 343 w 686"/>
                <a:gd name="T51" fmla="*/ 684 h 684"/>
                <a:gd name="T52" fmla="*/ 296 w 686"/>
                <a:gd name="T53" fmla="*/ 680 h 684"/>
                <a:gd name="T54" fmla="*/ 252 w 686"/>
                <a:gd name="T55" fmla="*/ 672 h 684"/>
                <a:gd name="T56" fmla="*/ 210 w 686"/>
                <a:gd name="T57" fmla="*/ 657 h 684"/>
                <a:gd name="T58" fmla="*/ 170 w 686"/>
                <a:gd name="T59" fmla="*/ 637 h 684"/>
                <a:gd name="T60" fmla="*/ 134 w 686"/>
                <a:gd name="T61" fmla="*/ 612 h 684"/>
                <a:gd name="T62" fmla="*/ 101 w 686"/>
                <a:gd name="T63" fmla="*/ 583 h 684"/>
                <a:gd name="T64" fmla="*/ 72 w 686"/>
                <a:gd name="T65" fmla="*/ 551 h 684"/>
                <a:gd name="T66" fmla="*/ 47 w 686"/>
                <a:gd name="T67" fmla="*/ 514 h 684"/>
                <a:gd name="T68" fmla="*/ 27 w 686"/>
                <a:gd name="T69" fmla="*/ 475 h 684"/>
                <a:gd name="T70" fmla="*/ 12 w 686"/>
                <a:gd name="T71" fmla="*/ 433 h 684"/>
                <a:gd name="T72" fmla="*/ 3 w 686"/>
                <a:gd name="T73" fmla="*/ 388 h 684"/>
                <a:gd name="T74" fmla="*/ 0 w 686"/>
                <a:gd name="T75" fmla="*/ 342 h 684"/>
                <a:gd name="T76" fmla="*/ 3 w 686"/>
                <a:gd name="T77" fmla="*/ 295 h 684"/>
                <a:gd name="T78" fmla="*/ 12 w 686"/>
                <a:gd name="T79" fmla="*/ 251 h 684"/>
                <a:gd name="T80" fmla="*/ 27 w 686"/>
                <a:gd name="T81" fmla="*/ 209 h 684"/>
                <a:gd name="T82" fmla="*/ 47 w 686"/>
                <a:gd name="T83" fmla="*/ 169 h 684"/>
                <a:gd name="T84" fmla="*/ 72 w 686"/>
                <a:gd name="T85" fmla="*/ 133 h 684"/>
                <a:gd name="T86" fmla="*/ 101 w 686"/>
                <a:gd name="T87" fmla="*/ 99 h 684"/>
                <a:gd name="T88" fmla="*/ 134 w 686"/>
                <a:gd name="T89" fmla="*/ 70 h 684"/>
                <a:gd name="T90" fmla="*/ 170 w 686"/>
                <a:gd name="T91" fmla="*/ 46 h 684"/>
                <a:gd name="T92" fmla="*/ 210 w 686"/>
                <a:gd name="T93" fmla="*/ 26 h 684"/>
                <a:gd name="T94" fmla="*/ 252 w 686"/>
                <a:gd name="T95" fmla="*/ 12 h 684"/>
                <a:gd name="T96" fmla="*/ 296 w 686"/>
                <a:gd name="T97" fmla="*/ 2 h 684"/>
                <a:gd name="T98" fmla="*/ 343 w 686"/>
                <a:gd name="T99" fmla="*/ 0 h 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86" h="684">
                  <a:moveTo>
                    <a:pt x="343" y="0"/>
                  </a:moveTo>
                  <a:lnTo>
                    <a:pt x="343" y="0"/>
                  </a:lnTo>
                  <a:lnTo>
                    <a:pt x="390" y="2"/>
                  </a:lnTo>
                  <a:lnTo>
                    <a:pt x="434" y="12"/>
                  </a:lnTo>
                  <a:lnTo>
                    <a:pt x="477" y="26"/>
                  </a:lnTo>
                  <a:lnTo>
                    <a:pt x="517" y="46"/>
                  </a:lnTo>
                  <a:lnTo>
                    <a:pt x="553" y="70"/>
                  </a:lnTo>
                  <a:lnTo>
                    <a:pt x="587" y="99"/>
                  </a:lnTo>
                  <a:lnTo>
                    <a:pt x="615" y="133"/>
                  </a:lnTo>
                  <a:lnTo>
                    <a:pt x="640" y="169"/>
                  </a:lnTo>
                  <a:lnTo>
                    <a:pt x="659" y="209"/>
                  </a:lnTo>
                  <a:lnTo>
                    <a:pt x="675" y="251"/>
                  </a:lnTo>
                  <a:lnTo>
                    <a:pt x="683" y="295"/>
                  </a:lnTo>
                  <a:lnTo>
                    <a:pt x="686" y="342"/>
                  </a:lnTo>
                  <a:lnTo>
                    <a:pt x="683" y="388"/>
                  </a:lnTo>
                  <a:lnTo>
                    <a:pt x="675" y="433"/>
                  </a:lnTo>
                  <a:lnTo>
                    <a:pt x="659" y="475"/>
                  </a:lnTo>
                  <a:lnTo>
                    <a:pt x="640" y="514"/>
                  </a:lnTo>
                  <a:lnTo>
                    <a:pt x="615" y="551"/>
                  </a:lnTo>
                  <a:lnTo>
                    <a:pt x="587" y="583"/>
                  </a:lnTo>
                  <a:lnTo>
                    <a:pt x="553" y="612"/>
                  </a:lnTo>
                  <a:lnTo>
                    <a:pt x="517" y="637"/>
                  </a:lnTo>
                  <a:lnTo>
                    <a:pt x="477" y="657"/>
                  </a:lnTo>
                  <a:lnTo>
                    <a:pt x="434" y="672"/>
                  </a:lnTo>
                  <a:lnTo>
                    <a:pt x="390" y="680"/>
                  </a:lnTo>
                  <a:lnTo>
                    <a:pt x="343" y="684"/>
                  </a:lnTo>
                  <a:lnTo>
                    <a:pt x="296" y="680"/>
                  </a:lnTo>
                  <a:lnTo>
                    <a:pt x="252" y="672"/>
                  </a:lnTo>
                  <a:lnTo>
                    <a:pt x="210" y="657"/>
                  </a:lnTo>
                  <a:lnTo>
                    <a:pt x="170" y="637"/>
                  </a:lnTo>
                  <a:lnTo>
                    <a:pt x="134" y="612"/>
                  </a:lnTo>
                  <a:lnTo>
                    <a:pt x="101" y="583"/>
                  </a:lnTo>
                  <a:lnTo>
                    <a:pt x="72" y="551"/>
                  </a:lnTo>
                  <a:lnTo>
                    <a:pt x="47" y="514"/>
                  </a:lnTo>
                  <a:lnTo>
                    <a:pt x="27" y="475"/>
                  </a:lnTo>
                  <a:lnTo>
                    <a:pt x="12" y="433"/>
                  </a:lnTo>
                  <a:lnTo>
                    <a:pt x="3" y="388"/>
                  </a:lnTo>
                  <a:lnTo>
                    <a:pt x="0" y="342"/>
                  </a:lnTo>
                  <a:lnTo>
                    <a:pt x="3" y="295"/>
                  </a:lnTo>
                  <a:lnTo>
                    <a:pt x="12" y="251"/>
                  </a:lnTo>
                  <a:lnTo>
                    <a:pt x="27" y="209"/>
                  </a:lnTo>
                  <a:lnTo>
                    <a:pt x="47" y="169"/>
                  </a:lnTo>
                  <a:lnTo>
                    <a:pt x="72" y="133"/>
                  </a:lnTo>
                  <a:lnTo>
                    <a:pt x="101" y="99"/>
                  </a:lnTo>
                  <a:lnTo>
                    <a:pt x="134" y="70"/>
                  </a:lnTo>
                  <a:lnTo>
                    <a:pt x="170" y="46"/>
                  </a:lnTo>
                  <a:lnTo>
                    <a:pt x="210" y="26"/>
                  </a:lnTo>
                  <a:lnTo>
                    <a:pt x="252" y="12"/>
                  </a:lnTo>
                  <a:lnTo>
                    <a:pt x="296" y="2"/>
                  </a:lnTo>
                  <a:lnTo>
                    <a:pt x="343" y="0"/>
                  </a:lnTo>
                  <a:close/>
                </a:path>
              </a:pathLst>
            </a:custGeom>
            <a:grpFill/>
            <a:ln w="0">
              <a:solidFill>
                <a:schemeClr val="accent5"/>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5" name="Freeform 8">
              <a:extLst>
                <a:ext uri="{FF2B5EF4-FFF2-40B4-BE49-F238E27FC236}">
                  <a16:creationId xmlns:a16="http://schemas.microsoft.com/office/drawing/2014/main" id="{9F6C44B1-480C-4F97-A515-E3918ED825A3}"/>
                </a:ext>
              </a:extLst>
            </p:cNvPr>
            <p:cNvSpPr>
              <a:spLocks/>
            </p:cNvSpPr>
            <p:nvPr/>
          </p:nvSpPr>
          <p:spPr bwMode="auto">
            <a:xfrm>
              <a:off x="1371600" y="4402138"/>
              <a:ext cx="371475" cy="628650"/>
            </a:xfrm>
            <a:custGeom>
              <a:avLst/>
              <a:gdLst>
                <a:gd name="T0" fmla="*/ 1240 w 1642"/>
                <a:gd name="T1" fmla="*/ 3 h 2771"/>
                <a:gd name="T2" fmla="*/ 1321 w 1642"/>
                <a:gd name="T3" fmla="*/ 41 h 2771"/>
                <a:gd name="T4" fmla="*/ 1372 w 1642"/>
                <a:gd name="T5" fmla="*/ 114 h 2771"/>
                <a:gd name="T6" fmla="*/ 1642 w 1642"/>
                <a:gd name="T7" fmla="*/ 1059 h 2771"/>
                <a:gd name="T8" fmla="*/ 1640 w 1642"/>
                <a:gd name="T9" fmla="*/ 1126 h 2771"/>
                <a:gd name="T10" fmla="*/ 1601 w 1642"/>
                <a:gd name="T11" fmla="*/ 1208 h 2771"/>
                <a:gd name="T12" fmla="*/ 1529 w 1642"/>
                <a:gd name="T13" fmla="*/ 1258 h 2771"/>
                <a:gd name="T14" fmla="*/ 1437 w 1642"/>
                <a:gd name="T15" fmla="*/ 1266 h 2771"/>
                <a:gd name="T16" fmla="*/ 1357 w 1642"/>
                <a:gd name="T17" fmla="*/ 1229 h 2771"/>
                <a:gd name="T18" fmla="*/ 1306 w 1642"/>
                <a:gd name="T19" fmla="*/ 1157 h 2771"/>
                <a:gd name="T20" fmla="*/ 1372 w 1642"/>
                <a:gd name="T21" fmla="*/ 1611 h 2771"/>
                <a:gd name="T22" fmla="*/ 1381 w 1642"/>
                <a:gd name="T23" fmla="*/ 1706 h 2771"/>
                <a:gd name="T24" fmla="*/ 1343 w 1642"/>
                <a:gd name="T25" fmla="*/ 1787 h 2771"/>
                <a:gd name="T26" fmla="*/ 1270 w 1642"/>
                <a:gd name="T27" fmla="*/ 1838 h 2771"/>
                <a:gd name="T28" fmla="*/ 1191 w 1642"/>
                <a:gd name="T29" fmla="*/ 1849 h 2771"/>
                <a:gd name="T30" fmla="*/ 1180 w 1642"/>
                <a:gd name="T31" fmla="*/ 2658 h 2771"/>
                <a:gd name="T32" fmla="*/ 1129 w 1642"/>
                <a:gd name="T33" fmla="*/ 2731 h 2771"/>
                <a:gd name="T34" fmla="*/ 1048 w 1642"/>
                <a:gd name="T35" fmla="*/ 2769 h 2771"/>
                <a:gd name="T36" fmla="*/ 956 w 1642"/>
                <a:gd name="T37" fmla="*/ 2760 h 2771"/>
                <a:gd name="T38" fmla="*/ 883 w 1642"/>
                <a:gd name="T39" fmla="*/ 2709 h 2771"/>
                <a:gd name="T40" fmla="*/ 845 w 1642"/>
                <a:gd name="T41" fmla="*/ 2629 h 2771"/>
                <a:gd name="T42" fmla="*/ 801 w 1642"/>
                <a:gd name="T43" fmla="*/ 1849 h 2771"/>
                <a:gd name="T44" fmla="*/ 790 w 1642"/>
                <a:gd name="T45" fmla="*/ 2658 h 2771"/>
                <a:gd name="T46" fmla="*/ 739 w 1642"/>
                <a:gd name="T47" fmla="*/ 2731 h 2771"/>
                <a:gd name="T48" fmla="*/ 657 w 1642"/>
                <a:gd name="T49" fmla="*/ 2769 h 2771"/>
                <a:gd name="T50" fmla="*/ 566 w 1642"/>
                <a:gd name="T51" fmla="*/ 2760 h 2771"/>
                <a:gd name="T52" fmla="*/ 493 w 1642"/>
                <a:gd name="T53" fmla="*/ 2709 h 2771"/>
                <a:gd name="T54" fmla="*/ 455 w 1642"/>
                <a:gd name="T55" fmla="*/ 2629 h 2771"/>
                <a:gd name="T56" fmla="*/ 433 w 1642"/>
                <a:gd name="T57" fmla="*/ 1849 h 2771"/>
                <a:gd name="T58" fmla="*/ 345 w 1642"/>
                <a:gd name="T59" fmla="*/ 1825 h 2771"/>
                <a:gd name="T60" fmla="*/ 282 w 1642"/>
                <a:gd name="T61" fmla="*/ 1762 h 2771"/>
                <a:gd name="T62" fmla="*/ 258 w 1642"/>
                <a:gd name="T63" fmla="*/ 1676 h 2771"/>
                <a:gd name="T64" fmla="*/ 457 w 1642"/>
                <a:gd name="T65" fmla="*/ 715 h 2771"/>
                <a:gd name="T66" fmla="*/ 324 w 1642"/>
                <a:gd name="T67" fmla="*/ 1185 h 2771"/>
                <a:gd name="T68" fmla="*/ 262 w 1642"/>
                <a:gd name="T69" fmla="*/ 1245 h 2771"/>
                <a:gd name="T70" fmla="*/ 175 w 1642"/>
                <a:gd name="T71" fmla="*/ 1269 h 2771"/>
                <a:gd name="T72" fmla="*/ 87 w 1642"/>
                <a:gd name="T73" fmla="*/ 1245 h 2771"/>
                <a:gd name="T74" fmla="*/ 24 w 1642"/>
                <a:gd name="T75" fmla="*/ 1183 h 2771"/>
                <a:gd name="T76" fmla="*/ 0 w 1642"/>
                <a:gd name="T77" fmla="*/ 1095 h 2771"/>
                <a:gd name="T78" fmla="*/ 2 w 1642"/>
                <a:gd name="T79" fmla="*/ 1046 h 2771"/>
                <a:gd name="T80" fmla="*/ 283 w 1642"/>
                <a:gd name="T81" fmla="*/ 87 h 2771"/>
                <a:gd name="T82" fmla="*/ 345 w 1642"/>
                <a:gd name="T83" fmla="*/ 24 h 2771"/>
                <a:gd name="T84" fmla="*/ 433 w 1642"/>
                <a:gd name="T85" fmla="*/ 0 h 27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42" h="2771">
                  <a:moveTo>
                    <a:pt x="433" y="0"/>
                  </a:moveTo>
                  <a:lnTo>
                    <a:pt x="1210" y="0"/>
                  </a:lnTo>
                  <a:lnTo>
                    <a:pt x="1240" y="3"/>
                  </a:lnTo>
                  <a:lnTo>
                    <a:pt x="1270" y="11"/>
                  </a:lnTo>
                  <a:lnTo>
                    <a:pt x="1297" y="24"/>
                  </a:lnTo>
                  <a:lnTo>
                    <a:pt x="1321" y="41"/>
                  </a:lnTo>
                  <a:lnTo>
                    <a:pt x="1343" y="62"/>
                  </a:lnTo>
                  <a:lnTo>
                    <a:pt x="1360" y="87"/>
                  </a:lnTo>
                  <a:lnTo>
                    <a:pt x="1372" y="114"/>
                  </a:lnTo>
                  <a:lnTo>
                    <a:pt x="1381" y="144"/>
                  </a:lnTo>
                  <a:lnTo>
                    <a:pt x="1640" y="1046"/>
                  </a:lnTo>
                  <a:lnTo>
                    <a:pt x="1642" y="1059"/>
                  </a:lnTo>
                  <a:lnTo>
                    <a:pt x="1640" y="1071"/>
                  </a:lnTo>
                  <a:lnTo>
                    <a:pt x="1642" y="1095"/>
                  </a:lnTo>
                  <a:lnTo>
                    <a:pt x="1640" y="1126"/>
                  </a:lnTo>
                  <a:lnTo>
                    <a:pt x="1632" y="1156"/>
                  </a:lnTo>
                  <a:lnTo>
                    <a:pt x="1619" y="1183"/>
                  </a:lnTo>
                  <a:lnTo>
                    <a:pt x="1601" y="1208"/>
                  </a:lnTo>
                  <a:lnTo>
                    <a:pt x="1581" y="1228"/>
                  </a:lnTo>
                  <a:lnTo>
                    <a:pt x="1557" y="1245"/>
                  </a:lnTo>
                  <a:lnTo>
                    <a:pt x="1529" y="1258"/>
                  </a:lnTo>
                  <a:lnTo>
                    <a:pt x="1500" y="1266"/>
                  </a:lnTo>
                  <a:lnTo>
                    <a:pt x="1469" y="1269"/>
                  </a:lnTo>
                  <a:lnTo>
                    <a:pt x="1437" y="1266"/>
                  </a:lnTo>
                  <a:lnTo>
                    <a:pt x="1409" y="1258"/>
                  </a:lnTo>
                  <a:lnTo>
                    <a:pt x="1382" y="1245"/>
                  </a:lnTo>
                  <a:lnTo>
                    <a:pt x="1357" y="1229"/>
                  </a:lnTo>
                  <a:lnTo>
                    <a:pt x="1336" y="1208"/>
                  </a:lnTo>
                  <a:lnTo>
                    <a:pt x="1319" y="1184"/>
                  </a:lnTo>
                  <a:lnTo>
                    <a:pt x="1306" y="1157"/>
                  </a:lnTo>
                  <a:lnTo>
                    <a:pt x="1297" y="1126"/>
                  </a:lnTo>
                  <a:lnTo>
                    <a:pt x="1186" y="715"/>
                  </a:lnTo>
                  <a:lnTo>
                    <a:pt x="1372" y="1611"/>
                  </a:lnTo>
                  <a:lnTo>
                    <a:pt x="1381" y="1642"/>
                  </a:lnTo>
                  <a:lnTo>
                    <a:pt x="1384" y="1676"/>
                  </a:lnTo>
                  <a:lnTo>
                    <a:pt x="1381" y="1706"/>
                  </a:lnTo>
                  <a:lnTo>
                    <a:pt x="1373" y="1735"/>
                  </a:lnTo>
                  <a:lnTo>
                    <a:pt x="1360" y="1762"/>
                  </a:lnTo>
                  <a:lnTo>
                    <a:pt x="1343" y="1787"/>
                  </a:lnTo>
                  <a:lnTo>
                    <a:pt x="1322" y="1808"/>
                  </a:lnTo>
                  <a:lnTo>
                    <a:pt x="1297" y="1825"/>
                  </a:lnTo>
                  <a:lnTo>
                    <a:pt x="1270" y="1838"/>
                  </a:lnTo>
                  <a:lnTo>
                    <a:pt x="1240" y="1846"/>
                  </a:lnTo>
                  <a:lnTo>
                    <a:pt x="1210" y="1849"/>
                  </a:lnTo>
                  <a:lnTo>
                    <a:pt x="1191" y="1849"/>
                  </a:lnTo>
                  <a:lnTo>
                    <a:pt x="1191" y="2598"/>
                  </a:lnTo>
                  <a:lnTo>
                    <a:pt x="1187" y="2629"/>
                  </a:lnTo>
                  <a:lnTo>
                    <a:pt x="1180" y="2658"/>
                  </a:lnTo>
                  <a:lnTo>
                    <a:pt x="1167" y="2685"/>
                  </a:lnTo>
                  <a:lnTo>
                    <a:pt x="1149" y="2709"/>
                  </a:lnTo>
                  <a:lnTo>
                    <a:pt x="1129" y="2731"/>
                  </a:lnTo>
                  <a:lnTo>
                    <a:pt x="1105" y="2748"/>
                  </a:lnTo>
                  <a:lnTo>
                    <a:pt x="1078" y="2760"/>
                  </a:lnTo>
                  <a:lnTo>
                    <a:pt x="1048" y="2769"/>
                  </a:lnTo>
                  <a:lnTo>
                    <a:pt x="1017" y="2771"/>
                  </a:lnTo>
                  <a:lnTo>
                    <a:pt x="985" y="2769"/>
                  </a:lnTo>
                  <a:lnTo>
                    <a:pt x="956" y="2760"/>
                  </a:lnTo>
                  <a:lnTo>
                    <a:pt x="929" y="2748"/>
                  </a:lnTo>
                  <a:lnTo>
                    <a:pt x="904" y="2731"/>
                  </a:lnTo>
                  <a:lnTo>
                    <a:pt x="883" y="2709"/>
                  </a:lnTo>
                  <a:lnTo>
                    <a:pt x="866" y="2685"/>
                  </a:lnTo>
                  <a:lnTo>
                    <a:pt x="853" y="2658"/>
                  </a:lnTo>
                  <a:lnTo>
                    <a:pt x="845" y="2629"/>
                  </a:lnTo>
                  <a:lnTo>
                    <a:pt x="842" y="2598"/>
                  </a:lnTo>
                  <a:lnTo>
                    <a:pt x="842" y="1849"/>
                  </a:lnTo>
                  <a:lnTo>
                    <a:pt x="801" y="1849"/>
                  </a:lnTo>
                  <a:lnTo>
                    <a:pt x="801" y="2598"/>
                  </a:lnTo>
                  <a:lnTo>
                    <a:pt x="798" y="2629"/>
                  </a:lnTo>
                  <a:lnTo>
                    <a:pt x="790" y="2658"/>
                  </a:lnTo>
                  <a:lnTo>
                    <a:pt x="777" y="2685"/>
                  </a:lnTo>
                  <a:lnTo>
                    <a:pt x="759" y="2709"/>
                  </a:lnTo>
                  <a:lnTo>
                    <a:pt x="739" y="2731"/>
                  </a:lnTo>
                  <a:lnTo>
                    <a:pt x="715" y="2748"/>
                  </a:lnTo>
                  <a:lnTo>
                    <a:pt x="688" y="2760"/>
                  </a:lnTo>
                  <a:lnTo>
                    <a:pt x="657" y="2769"/>
                  </a:lnTo>
                  <a:lnTo>
                    <a:pt x="627" y="2771"/>
                  </a:lnTo>
                  <a:lnTo>
                    <a:pt x="595" y="2769"/>
                  </a:lnTo>
                  <a:lnTo>
                    <a:pt x="566" y="2760"/>
                  </a:lnTo>
                  <a:lnTo>
                    <a:pt x="539" y="2748"/>
                  </a:lnTo>
                  <a:lnTo>
                    <a:pt x="514" y="2731"/>
                  </a:lnTo>
                  <a:lnTo>
                    <a:pt x="493" y="2709"/>
                  </a:lnTo>
                  <a:lnTo>
                    <a:pt x="476" y="2685"/>
                  </a:lnTo>
                  <a:lnTo>
                    <a:pt x="463" y="2658"/>
                  </a:lnTo>
                  <a:lnTo>
                    <a:pt x="455" y="2629"/>
                  </a:lnTo>
                  <a:lnTo>
                    <a:pt x="452" y="2598"/>
                  </a:lnTo>
                  <a:lnTo>
                    <a:pt x="452" y="1849"/>
                  </a:lnTo>
                  <a:lnTo>
                    <a:pt x="433" y="1849"/>
                  </a:lnTo>
                  <a:lnTo>
                    <a:pt x="402" y="1846"/>
                  </a:lnTo>
                  <a:lnTo>
                    <a:pt x="373" y="1838"/>
                  </a:lnTo>
                  <a:lnTo>
                    <a:pt x="345" y="1825"/>
                  </a:lnTo>
                  <a:lnTo>
                    <a:pt x="321" y="1808"/>
                  </a:lnTo>
                  <a:lnTo>
                    <a:pt x="300" y="1787"/>
                  </a:lnTo>
                  <a:lnTo>
                    <a:pt x="282" y="1762"/>
                  </a:lnTo>
                  <a:lnTo>
                    <a:pt x="269" y="1735"/>
                  </a:lnTo>
                  <a:lnTo>
                    <a:pt x="262" y="1706"/>
                  </a:lnTo>
                  <a:lnTo>
                    <a:pt x="258" y="1676"/>
                  </a:lnTo>
                  <a:lnTo>
                    <a:pt x="262" y="1643"/>
                  </a:lnTo>
                  <a:lnTo>
                    <a:pt x="271" y="1612"/>
                  </a:lnTo>
                  <a:lnTo>
                    <a:pt x="457" y="715"/>
                  </a:lnTo>
                  <a:lnTo>
                    <a:pt x="344" y="1131"/>
                  </a:lnTo>
                  <a:lnTo>
                    <a:pt x="337" y="1159"/>
                  </a:lnTo>
                  <a:lnTo>
                    <a:pt x="324" y="1185"/>
                  </a:lnTo>
                  <a:lnTo>
                    <a:pt x="306" y="1209"/>
                  </a:lnTo>
                  <a:lnTo>
                    <a:pt x="286" y="1229"/>
                  </a:lnTo>
                  <a:lnTo>
                    <a:pt x="262" y="1245"/>
                  </a:lnTo>
                  <a:lnTo>
                    <a:pt x="235" y="1258"/>
                  </a:lnTo>
                  <a:lnTo>
                    <a:pt x="205" y="1266"/>
                  </a:lnTo>
                  <a:lnTo>
                    <a:pt x="175" y="1269"/>
                  </a:lnTo>
                  <a:lnTo>
                    <a:pt x="143" y="1266"/>
                  </a:lnTo>
                  <a:lnTo>
                    <a:pt x="114" y="1258"/>
                  </a:lnTo>
                  <a:lnTo>
                    <a:pt x="87" y="1245"/>
                  </a:lnTo>
                  <a:lnTo>
                    <a:pt x="62" y="1228"/>
                  </a:lnTo>
                  <a:lnTo>
                    <a:pt x="41" y="1208"/>
                  </a:lnTo>
                  <a:lnTo>
                    <a:pt x="24" y="1183"/>
                  </a:lnTo>
                  <a:lnTo>
                    <a:pt x="11" y="1156"/>
                  </a:lnTo>
                  <a:lnTo>
                    <a:pt x="3" y="1126"/>
                  </a:lnTo>
                  <a:lnTo>
                    <a:pt x="0" y="1095"/>
                  </a:lnTo>
                  <a:lnTo>
                    <a:pt x="2" y="1071"/>
                  </a:lnTo>
                  <a:lnTo>
                    <a:pt x="0" y="1059"/>
                  </a:lnTo>
                  <a:lnTo>
                    <a:pt x="2" y="1046"/>
                  </a:lnTo>
                  <a:lnTo>
                    <a:pt x="262" y="144"/>
                  </a:lnTo>
                  <a:lnTo>
                    <a:pt x="270" y="114"/>
                  </a:lnTo>
                  <a:lnTo>
                    <a:pt x="283" y="87"/>
                  </a:lnTo>
                  <a:lnTo>
                    <a:pt x="301" y="62"/>
                  </a:lnTo>
                  <a:lnTo>
                    <a:pt x="321" y="41"/>
                  </a:lnTo>
                  <a:lnTo>
                    <a:pt x="345" y="24"/>
                  </a:lnTo>
                  <a:lnTo>
                    <a:pt x="373" y="11"/>
                  </a:lnTo>
                  <a:lnTo>
                    <a:pt x="402" y="3"/>
                  </a:lnTo>
                  <a:lnTo>
                    <a:pt x="433" y="0"/>
                  </a:lnTo>
                  <a:close/>
                </a:path>
              </a:pathLst>
            </a:custGeom>
            <a:grpFill/>
            <a:ln w="0">
              <a:solidFill>
                <a:schemeClr val="accent5"/>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26" name="Oval 125">
            <a:extLst>
              <a:ext uri="{FF2B5EF4-FFF2-40B4-BE49-F238E27FC236}">
                <a16:creationId xmlns:a16="http://schemas.microsoft.com/office/drawing/2014/main" id="{C8C75A31-3416-4C4F-B0A3-91E201A738AD}"/>
              </a:ext>
            </a:extLst>
          </p:cNvPr>
          <p:cNvSpPr/>
          <p:nvPr/>
        </p:nvSpPr>
        <p:spPr>
          <a:xfrm flipH="1">
            <a:off x="6171998" y="3946543"/>
            <a:ext cx="1922158" cy="1922158"/>
          </a:xfrm>
          <a:prstGeom prst="ellipse">
            <a:avLst/>
          </a:prstGeom>
          <a:solidFill>
            <a:schemeClr val="accent5"/>
          </a:solidFill>
          <a:ln w="19050">
            <a:solidFill>
              <a:schemeClr val="accent5"/>
            </a:solidFill>
          </a:ln>
          <a:effectLst>
            <a:outerShdw blurRad="1905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7" name="Group 126">
            <a:extLst>
              <a:ext uri="{FF2B5EF4-FFF2-40B4-BE49-F238E27FC236}">
                <a16:creationId xmlns:a16="http://schemas.microsoft.com/office/drawing/2014/main" id="{03A1A5C0-98E1-4E61-A2C0-DB8B515CED01}"/>
              </a:ext>
            </a:extLst>
          </p:cNvPr>
          <p:cNvGrpSpPr/>
          <p:nvPr/>
        </p:nvGrpSpPr>
        <p:grpSpPr>
          <a:xfrm>
            <a:off x="1066071" y="1781132"/>
            <a:ext cx="1130688" cy="2386473"/>
            <a:chOff x="1752600" y="4243388"/>
            <a:chExt cx="373063" cy="787400"/>
          </a:xfrm>
          <a:solidFill>
            <a:schemeClr val="accent3"/>
          </a:solidFill>
        </p:grpSpPr>
        <p:sp>
          <p:nvSpPr>
            <p:cNvPr id="128" name="Freeform 6">
              <a:extLst>
                <a:ext uri="{FF2B5EF4-FFF2-40B4-BE49-F238E27FC236}">
                  <a16:creationId xmlns:a16="http://schemas.microsoft.com/office/drawing/2014/main" id="{BB17E122-E722-4D3D-96DC-C8ADDCF1DEC7}"/>
                </a:ext>
              </a:extLst>
            </p:cNvPr>
            <p:cNvSpPr>
              <a:spLocks/>
            </p:cNvSpPr>
            <p:nvPr/>
          </p:nvSpPr>
          <p:spPr bwMode="auto">
            <a:xfrm>
              <a:off x="1862138" y="4243388"/>
              <a:ext cx="155575" cy="153988"/>
            </a:xfrm>
            <a:custGeom>
              <a:avLst/>
              <a:gdLst>
                <a:gd name="T0" fmla="*/ 343 w 686"/>
                <a:gd name="T1" fmla="*/ 0 h 684"/>
                <a:gd name="T2" fmla="*/ 343 w 686"/>
                <a:gd name="T3" fmla="*/ 0 h 684"/>
                <a:gd name="T4" fmla="*/ 390 w 686"/>
                <a:gd name="T5" fmla="*/ 2 h 684"/>
                <a:gd name="T6" fmla="*/ 434 w 686"/>
                <a:gd name="T7" fmla="*/ 12 h 684"/>
                <a:gd name="T8" fmla="*/ 477 w 686"/>
                <a:gd name="T9" fmla="*/ 26 h 684"/>
                <a:gd name="T10" fmla="*/ 517 w 686"/>
                <a:gd name="T11" fmla="*/ 46 h 684"/>
                <a:gd name="T12" fmla="*/ 553 w 686"/>
                <a:gd name="T13" fmla="*/ 70 h 684"/>
                <a:gd name="T14" fmla="*/ 586 w 686"/>
                <a:gd name="T15" fmla="*/ 99 h 684"/>
                <a:gd name="T16" fmla="*/ 615 w 686"/>
                <a:gd name="T17" fmla="*/ 133 h 684"/>
                <a:gd name="T18" fmla="*/ 640 w 686"/>
                <a:gd name="T19" fmla="*/ 169 h 684"/>
                <a:gd name="T20" fmla="*/ 659 w 686"/>
                <a:gd name="T21" fmla="*/ 209 h 684"/>
                <a:gd name="T22" fmla="*/ 674 w 686"/>
                <a:gd name="T23" fmla="*/ 251 h 684"/>
                <a:gd name="T24" fmla="*/ 683 w 686"/>
                <a:gd name="T25" fmla="*/ 295 h 684"/>
                <a:gd name="T26" fmla="*/ 686 w 686"/>
                <a:gd name="T27" fmla="*/ 342 h 684"/>
                <a:gd name="T28" fmla="*/ 683 w 686"/>
                <a:gd name="T29" fmla="*/ 388 h 684"/>
                <a:gd name="T30" fmla="*/ 674 w 686"/>
                <a:gd name="T31" fmla="*/ 433 h 684"/>
                <a:gd name="T32" fmla="*/ 659 w 686"/>
                <a:gd name="T33" fmla="*/ 475 h 684"/>
                <a:gd name="T34" fmla="*/ 640 w 686"/>
                <a:gd name="T35" fmla="*/ 514 h 684"/>
                <a:gd name="T36" fmla="*/ 615 w 686"/>
                <a:gd name="T37" fmla="*/ 551 h 684"/>
                <a:gd name="T38" fmla="*/ 586 w 686"/>
                <a:gd name="T39" fmla="*/ 583 h 684"/>
                <a:gd name="T40" fmla="*/ 553 w 686"/>
                <a:gd name="T41" fmla="*/ 612 h 684"/>
                <a:gd name="T42" fmla="*/ 517 w 686"/>
                <a:gd name="T43" fmla="*/ 637 h 684"/>
                <a:gd name="T44" fmla="*/ 477 w 686"/>
                <a:gd name="T45" fmla="*/ 657 h 684"/>
                <a:gd name="T46" fmla="*/ 434 w 686"/>
                <a:gd name="T47" fmla="*/ 672 h 684"/>
                <a:gd name="T48" fmla="*/ 390 w 686"/>
                <a:gd name="T49" fmla="*/ 680 h 684"/>
                <a:gd name="T50" fmla="*/ 343 w 686"/>
                <a:gd name="T51" fmla="*/ 684 h 684"/>
                <a:gd name="T52" fmla="*/ 296 w 686"/>
                <a:gd name="T53" fmla="*/ 680 h 684"/>
                <a:gd name="T54" fmla="*/ 252 w 686"/>
                <a:gd name="T55" fmla="*/ 672 h 684"/>
                <a:gd name="T56" fmla="*/ 209 w 686"/>
                <a:gd name="T57" fmla="*/ 657 h 684"/>
                <a:gd name="T58" fmla="*/ 170 w 686"/>
                <a:gd name="T59" fmla="*/ 637 h 684"/>
                <a:gd name="T60" fmla="*/ 133 w 686"/>
                <a:gd name="T61" fmla="*/ 612 h 684"/>
                <a:gd name="T62" fmla="*/ 101 w 686"/>
                <a:gd name="T63" fmla="*/ 583 h 684"/>
                <a:gd name="T64" fmla="*/ 71 w 686"/>
                <a:gd name="T65" fmla="*/ 551 h 684"/>
                <a:gd name="T66" fmla="*/ 46 w 686"/>
                <a:gd name="T67" fmla="*/ 514 h 684"/>
                <a:gd name="T68" fmla="*/ 27 w 686"/>
                <a:gd name="T69" fmla="*/ 475 h 684"/>
                <a:gd name="T70" fmla="*/ 12 w 686"/>
                <a:gd name="T71" fmla="*/ 433 h 684"/>
                <a:gd name="T72" fmla="*/ 3 w 686"/>
                <a:gd name="T73" fmla="*/ 388 h 684"/>
                <a:gd name="T74" fmla="*/ 0 w 686"/>
                <a:gd name="T75" fmla="*/ 342 h 684"/>
                <a:gd name="T76" fmla="*/ 3 w 686"/>
                <a:gd name="T77" fmla="*/ 295 h 684"/>
                <a:gd name="T78" fmla="*/ 12 w 686"/>
                <a:gd name="T79" fmla="*/ 251 h 684"/>
                <a:gd name="T80" fmla="*/ 27 w 686"/>
                <a:gd name="T81" fmla="*/ 209 h 684"/>
                <a:gd name="T82" fmla="*/ 46 w 686"/>
                <a:gd name="T83" fmla="*/ 169 h 684"/>
                <a:gd name="T84" fmla="*/ 71 w 686"/>
                <a:gd name="T85" fmla="*/ 133 h 684"/>
                <a:gd name="T86" fmla="*/ 101 w 686"/>
                <a:gd name="T87" fmla="*/ 99 h 684"/>
                <a:gd name="T88" fmla="*/ 133 w 686"/>
                <a:gd name="T89" fmla="*/ 70 h 684"/>
                <a:gd name="T90" fmla="*/ 170 w 686"/>
                <a:gd name="T91" fmla="*/ 46 h 684"/>
                <a:gd name="T92" fmla="*/ 209 w 686"/>
                <a:gd name="T93" fmla="*/ 26 h 684"/>
                <a:gd name="T94" fmla="*/ 252 w 686"/>
                <a:gd name="T95" fmla="*/ 12 h 684"/>
                <a:gd name="T96" fmla="*/ 296 w 686"/>
                <a:gd name="T97" fmla="*/ 2 h 684"/>
                <a:gd name="T98" fmla="*/ 343 w 686"/>
                <a:gd name="T99" fmla="*/ 0 h 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86" h="684">
                  <a:moveTo>
                    <a:pt x="343" y="0"/>
                  </a:moveTo>
                  <a:lnTo>
                    <a:pt x="343" y="0"/>
                  </a:lnTo>
                  <a:lnTo>
                    <a:pt x="390" y="2"/>
                  </a:lnTo>
                  <a:lnTo>
                    <a:pt x="434" y="12"/>
                  </a:lnTo>
                  <a:lnTo>
                    <a:pt x="477" y="26"/>
                  </a:lnTo>
                  <a:lnTo>
                    <a:pt x="517" y="46"/>
                  </a:lnTo>
                  <a:lnTo>
                    <a:pt x="553" y="70"/>
                  </a:lnTo>
                  <a:lnTo>
                    <a:pt x="586" y="99"/>
                  </a:lnTo>
                  <a:lnTo>
                    <a:pt x="615" y="133"/>
                  </a:lnTo>
                  <a:lnTo>
                    <a:pt x="640" y="169"/>
                  </a:lnTo>
                  <a:lnTo>
                    <a:pt x="659" y="209"/>
                  </a:lnTo>
                  <a:lnTo>
                    <a:pt x="674" y="251"/>
                  </a:lnTo>
                  <a:lnTo>
                    <a:pt x="683" y="295"/>
                  </a:lnTo>
                  <a:lnTo>
                    <a:pt x="686" y="342"/>
                  </a:lnTo>
                  <a:lnTo>
                    <a:pt x="683" y="388"/>
                  </a:lnTo>
                  <a:lnTo>
                    <a:pt x="674" y="433"/>
                  </a:lnTo>
                  <a:lnTo>
                    <a:pt x="659" y="475"/>
                  </a:lnTo>
                  <a:lnTo>
                    <a:pt x="640" y="514"/>
                  </a:lnTo>
                  <a:lnTo>
                    <a:pt x="615" y="551"/>
                  </a:lnTo>
                  <a:lnTo>
                    <a:pt x="586" y="583"/>
                  </a:lnTo>
                  <a:lnTo>
                    <a:pt x="553" y="612"/>
                  </a:lnTo>
                  <a:lnTo>
                    <a:pt x="517" y="637"/>
                  </a:lnTo>
                  <a:lnTo>
                    <a:pt x="477" y="657"/>
                  </a:lnTo>
                  <a:lnTo>
                    <a:pt x="434" y="672"/>
                  </a:lnTo>
                  <a:lnTo>
                    <a:pt x="390" y="680"/>
                  </a:lnTo>
                  <a:lnTo>
                    <a:pt x="343" y="684"/>
                  </a:lnTo>
                  <a:lnTo>
                    <a:pt x="296" y="680"/>
                  </a:lnTo>
                  <a:lnTo>
                    <a:pt x="252" y="672"/>
                  </a:lnTo>
                  <a:lnTo>
                    <a:pt x="209" y="657"/>
                  </a:lnTo>
                  <a:lnTo>
                    <a:pt x="170" y="637"/>
                  </a:lnTo>
                  <a:lnTo>
                    <a:pt x="133" y="612"/>
                  </a:lnTo>
                  <a:lnTo>
                    <a:pt x="101" y="583"/>
                  </a:lnTo>
                  <a:lnTo>
                    <a:pt x="71" y="551"/>
                  </a:lnTo>
                  <a:lnTo>
                    <a:pt x="46" y="514"/>
                  </a:lnTo>
                  <a:lnTo>
                    <a:pt x="27" y="475"/>
                  </a:lnTo>
                  <a:lnTo>
                    <a:pt x="12" y="433"/>
                  </a:lnTo>
                  <a:lnTo>
                    <a:pt x="3" y="388"/>
                  </a:lnTo>
                  <a:lnTo>
                    <a:pt x="0" y="342"/>
                  </a:lnTo>
                  <a:lnTo>
                    <a:pt x="3" y="295"/>
                  </a:lnTo>
                  <a:lnTo>
                    <a:pt x="12" y="251"/>
                  </a:lnTo>
                  <a:lnTo>
                    <a:pt x="27" y="209"/>
                  </a:lnTo>
                  <a:lnTo>
                    <a:pt x="46" y="169"/>
                  </a:lnTo>
                  <a:lnTo>
                    <a:pt x="71" y="133"/>
                  </a:lnTo>
                  <a:lnTo>
                    <a:pt x="101" y="99"/>
                  </a:lnTo>
                  <a:lnTo>
                    <a:pt x="133" y="70"/>
                  </a:lnTo>
                  <a:lnTo>
                    <a:pt x="170" y="46"/>
                  </a:lnTo>
                  <a:lnTo>
                    <a:pt x="209" y="26"/>
                  </a:lnTo>
                  <a:lnTo>
                    <a:pt x="252" y="12"/>
                  </a:lnTo>
                  <a:lnTo>
                    <a:pt x="296" y="2"/>
                  </a:lnTo>
                  <a:lnTo>
                    <a:pt x="343" y="0"/>
                  </a:lnTo>
                  <a:close/>
                </a:path>
              </a:pathLst>
            </a:custGeom>
            <a:grpFill/>
            <a:ln w="0">
              <a:solidFill>
                <a:schemeClr val="accent3"/>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9" name="Freeform 9">
              <a:extLst>
                <a:ext uri="{FF2B5EF4-FFF2-40B4-BE49-F238E27FC236}">
                  <a16:creationId xmlns:a16="http://schemas.microsoft.com/office/drawing/2014/main" id="{36759231-E19B-480E-A7F0-8734367F97ED}"/>
                </a:ext>
              </a:extLst>
            </p:cNvPr>
            <p:cNvSpPr>
              <a:spLocks/>
            </p:cNvSpPr>
            <p:nvPr/>
          </p:nvSpPr>
          <p:spPr bwMode="auto">
            <a:xfrm>
              <a:off x="1752600" y="4402138"/>
              <a:ext cx="373063" cy="628650"/>
            </a:xfrm>
            <a:custGeom>
              <a:avLst/>
              <a:gdLst>
                <a:gd name="T0" fmla="*/ 1299 w 1642"/>
                <a:gd name="T1" fmla="*/ 0 h 2771"/>
                <a:gd name="T2" fmla="*/ 1360 w 1642"/>
                <a:gd name="T3" fmla="*/ 11 h 2771"/>
                <a:gd name="T4" fmla="*/ 1412 w 1642"/>
                <a:gd name="T5" fmla="*/ 41 h 2771"/>
                <a:gd name="T6" fmla="*/ 1450 w 1642"/>
                <a:gd name="T7" fmla="*/ 88 h 2771"/>
                <a:gd name="T8" fmla="*/ 1471 w 1642"/>
                <a:gd name="T9" fmla="*/ 146 h 2771"/>
                <a:gd name="T10" fmla="*/ 1642 w 1642"/>
                <a:gd name="T11" fmla="*/ 1060 h 2771"/>
                <a:gd name="T12" fmla="*/ 1642 w 1642"/>
                <a:gd name="T13" fmla="*/ 1095 h 2771"/>
                <a:gd name="T14" fmla="*/ 1631 w 1642"/>
                <a:gd name="T15" fmla="*/ 1156 h 2771"/>
                <a:gd name="T16" fmla="*/ 1601 w 1642"/>
                <a:gd name="T17" fmla="*/ 1208 h 2771"/>
                <a:gd name="T18" fmla="*/ 1556 w 1642"/>
                <a:gd name="T19" fmla="*/ 1245 h 2771"/>
                <a:gd name="T20" fmla="*/ 1499 w 1642"/>
                <a:gd name="T21" fmla="*/ 1266 h 2771"/>
                <a:gd name="T22" fmla="*/ 1437 w 1642"/>
                <a:gd name="T23" fmla="*/ 1266 h 2771"/>
                <a:gd name="T24" fmla="*/ 1382 w 1642"/>
                <a:gd name="T25" fmla="*/ 1245 h 2771"/>
                <a:gd name="T26" fmla="*/ 1336 w 1642"/>
                <a:gd name="T27" fmla="*/ 1208 h 2771"/>
                <a:gd name="T28" fmla="*/ 1305 w 1642"/>
                <a:gd name="T29" fmla="*/ 1157 h 2771"/>
                <a:gd name="T30" fmla="*/ 1189 w 1642"/>
                <a:gd name="T31" fmla="*/ 453 h 2771"/>
                <a:gd name="T32" fmla="*/ 1187 w 1642"/>
                <a:gd name="T33" fmla="*/ 2629 h 2771"/>
                <a:gd name="T34" fmla="*/ 1166 w 1642"/>
                <a:gd name="T35" fmla="*/ 2685 h 2771"/>
                <a:gd name="T36" fmla="*/ 1128 w 1642"/>
                <a:gd name="T37" fmla="*/ 2731 h 2771"/>
                <a:gd name="T38" fmla="*/ 1076 w 1642"/>
                <a:gd name="T39" fmla="*/ 2760 h 2771"/>
                <a:gd name="T40" fmla="*/ 1017 w 1642"/>
                <a:gd name="T41" fmla="*/ 2771 h 2771"/>
                <a:gd name="T42" fmla="*/ 956 w 1642"/>
                <a:gd name="T43" fmla="*/ 2760 h 2771"/>
                <a:gd name="T44" fmla="*/ 904 w 1642"/>
                <a:gd name="T45" fmla="*/ 2731 h 2771"/>
                <a:gd name="T46" fmla="*/ 866 w 1642"/>
                <a:gd name="T47" fmla="*/ 2685 h 2771"/>
                <a:gd name="T48" fmla="*/ 845 w 1642"/>
                <a:gd name="T49" fmla="*/ 2629 h 2771"/>
                <a:gd name="T50" fmla="*/ 842 w 1642"/>
                <a:gd name="T51" fmla="*/ 1536 h 2771"/>
                <a:gd name="T52" fmla="*/ 800 w 1642"/>
                <a:gd name="T53" fmla="*/ 2598 h 2771"/>
                <a:gd name="T54" fmla="*/ 789 w 1642"/>
                <a:gd name="T55" fmla="*/ 2658 h 2771"/>
                <a:gd name="T56" fmla="*/ 759 w 1642"/>
                <a:gd name="T57" fmla="*/ 2709 h 2771"/>
                <a:gd name="T58" fmla="*/ 713 w 1642"/>
                <a:gd name="T59" fmla="*/ 2748 h 2771"/>
                <a:gd name="T60" fmla="*/ 657 w 1642"/>
                <a:gd name="T61" fmla="*/ 2769 h 2771"/>
                <a:gd name="T62" fmla="*/ 595 w 1642"/>
                <a:gd name="T63" fmla="*/ 2769 h 2771"/>
                <a:gd name="T64" fmla="*/ 539 w 1642"/>
                <a:gd name="T65" fmla="*/ 2748 h 2771"/>
                <a:gd name="T66" fmla="*/ 493 w 1642"/>
                <a:gd name="T67" fmla="*/ 2709 h 2771"/>
                <a:gd name="T68" fmla="*/ 462 w 1642"/>
                <a:gd name="T69" fmla="*/ 2658 h 2771"/>
                <a:gd name="T70" fmla="*/ 452 w 1642"/>
                <a:gd name="T71" fmla="*/ 2598 h 2771"/>
                <a:gd name="T72" fmla="*/ 345 w 1642"/>
                <a:gd name="T73" fmla="*/ 1125 h 2771"/>
                <a:gd name="T74" fmla="*/ 323 w 1642"/>
                <a:gd name="T75" fmla="*/ 1184 h 2771"/>
                <a:gd name="T76" fmla="*/ 285 w 1642"/>
                <a:gd name="T77" fmla="*/ 1228 h 2771"/>
                <a:gd name="T78" fmla="*/ 234 w 1642"/>
                <a:gd name="T79" fmla="*/ 1258 h 2771"/>
                <a:gd name="T80" fmla="*/ 175 w 1642"/>
                <a:gd name="T81" fmla="*/ 1269 h 2771"/>
                <a:gd name="T82" fmla="*/ 114 w 1642"/>
                <a:gd name="T83" fmla="*/ 1258 h 2771"/>
                <a:gd name="T84" fmla="*/ 62 w 1642"/>
                <a:gd name="T85" fmla="*/ 1228 h 2771"/>
                <a:gd name="T86" fmla="*/ 24 w 1642"/>
                <a:gd name="T87" fmla="*/ 1183 h 2771"/>
                <a:gd name="T88" fmla="*/ 3 w 1642"/>
                <a:gd name="T89" fmla="*/ 1126 h 2771"/>
                <a:gd name="T90" fmla="*/ 2 w 1642"/>
                <a:gd name="T91" fmla="*/ 1071 h 2771"/>
                <a:gd name="T92" fmla="*/ 1 w 1642"/>
                <a:gd name="T93" fmla="*/ 1050 h 2771"/>
                <a:gd name="T94" fmla="*/ 180 w 1642"/>
                <a:gd name="T95" fmla="*/ 115 h 2771"/>
                <a:gd name="T96" fmla="*/ 209 w 1642"/>
                <a:gd name="T97" fmla="*/ 63 h 2771"/>
                <a:gd name="T98" fmla="*/ 255 w 1642"/>
                <a:gd name="T99" fmla="*/ 24 h 2771"/>
                <a:gd name="T100" fmla="*/ 311 w 1642"/>
                <a:gd name="T101" fmla="*/ 3 h 27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42" h="2771">
                  <a:moveTo>
                    <a:pt x="343" y="0"/>
                  </a:moveTo>
                  <a:lnTo>
                    <a:pt x="1299" y="0"/>
                  </a:lnTo>
                  <a:lnTo>
                    <a:pt x="1330" y="3"/>
                  </a:lnTo>
                  <a:lnTo>
                    <a:pt x="1360" y="11"/>
                  </a:lnTo>
                  <a:lnTo>
                    <a:pt x="1387" y="24"/>
                  </a:lnTo>
                  <a:lnTo>
                    <a:pt x="1412" y="41"/>
                  </a:lnTo>
                  <a:lnTo>
                    <a:pt x="1433" y="63"/>
                  </a:lnTo>
                  <a:lnTo>
                    <a:pt x="1450" y="88"/>
                  </a:lnTo>
                  <a:lnTo>
                    <a:pt x="1463" y="116"/>
                  </a:lnTo>
                  <a:lnTo>
                    <a:pt x="1471" y="146"/>
                  </a:lnTo>
                  <a:lnTo>
                    <a:pt x="1641" y="1050"/>
                  </a:lnTo>
                  <a:lnTo>
                    <a:pt x="1642" y="1060"/>
                  </a:lnTo>
                  <a:lnTo>
                    <a:pt x="1640" y="1071"/>
                  </a:lnTo>
                  <a:lnTo>
                    <a:pt x="1642" y="1095"/>
                  </a:lnTo>
                  <a:lnTo>
                    <a:pt x="1639" y="1126"/>
                  </a:lnTo>
                  <a:lnTo>
                    <a:pt x="1631" y="1156"/>
                  </a:lnTo>
                  <a:lnTo>
                    <a:pt x="1618" y="1183"/>
                  </a:lnTo>
                  <a:lnTo>
                    <a:pt x="1601" y="1208"/>
                  </a:lnTo>
                  <a:lnTo>
                    <a:pt x="1580" y="1228"/>
                  </a:lnTo>
                  <a:lnTo>
                    <a:pt x="1556" y="1245"/>
                  </a:lnTo>
                  <a:lnTo>
                    <a:pt x="1529" y="1258"/>
                  </a:lnTo>
                  <a:lnTo>
                    <a:pt x="1499" y="1266"/>
                  </a:lnTo>
                  <a:lnTo>
                    <a:pt x="1468" y="1269"/>
                  </a:lnTo>
                  <a:lnTo>
                    <a:pt x="1437" y="1266"/>
                  </a:lnTo>
                  <a:lnTo>
                    <a:pt x="1408" y="1258"/>
                  </a:lnTo>
                  <a:lnTo>
                    <a:pt x="1382" y="1245"/>
                  </a:lnTo>
                  <a:lnTo>
                    <a:pt x="1357" y="1229"/>
                  </a:lnTo>
                  <a:lnTo>
                    <a:pt x="1336" y="1208"/>
                  </a:lnTo>
                  <a:lnTo>
                    <a:pt x="1319" y="1184"/>
                  </a:lnTo>
                  <a:lnTo>
                    <a:pt x="1305" y="1157"/>
                  </a:lnTo>
                  <a:lnTo>
                    <a:pt x="1297" y="1126"/>
                  </a:lnTo>
                  <a:lnTo>
                    <a:pt x="1189" y="453"/>
                  </a:lnTo>
                  <a:lnTo>
                    <a:pt x="1190" y="2598"/>
                  </a:lnTo>
                  <a:lnTo>
                    <a:pt x="1187" y="2629"/>
                  </a:lnTo>
                  <a:lnTo>
                    <a:pt x="1179" y="2658"/>
                  </a:lnTo>
                  <a:lnTo>
                    <a:pt x="1166" y="2685"/>
                  </a:lnTo>
                  <a:lnTo>
                    <a:pt x="1149" y="2709"/>
                  </a:lnTo>
                  <a:lnTo>
                    <a:pt x="1128" y="2731"/>
                  </a:lnTo>
                  <a:lnTo>
                    <a:pt x="1103" y="2748"/>
                  </a:lnTo>
                  <a:lnTo>
                    <a:pt x="1076" y="2760"/>
                  </a:lnTo>
                  <a:lnTo>
                    <a:pt x="1047" y="2769"/>
                  </a:lnTo>
                  <a:lnTo>
                    <a:pt x="1017" y="2771"/>
                  </a:lnTo>
                  <a:lnTo>
                    <a:pt x="985" y="2769"/>
                  </a:lnTo>
                  <a:lnTo>
                    <a:pt x="956" y="2760"/>
                  </a:lnTo>
                  <a:lnTo>
                    <a:pt x="929" y="2748"/>
                  </a:lnTo>
                  <a:lnTo>
                    <a:pt x="904" y="2731"/>
                  </a:lnTo>
                  <a:lnTo>
                    <a:pt x="883" y="2709"/>
                  </a:lnTo>
                  <a:lnTo>
                    <a:pt x="866" y="2685"/>
                  </a:lnTo>
                  <a:lnTo>
                    <a:pt x="852" y="2658"/>
                  </a:lnTo>
                  <a:lnTo>
                    <a:pt x="845" y="2629"/>
                  </a:lnTo>
                  <a:lnTo>
                    <a:pt x="842" y="2598"/>
                  </a:lnTo>
                  <a:lnTo>
                    <a:pt x="842" y="1536"/>
                  </a:lnTo>
                  <a:lnTo>
                    <a:pt x="800" y="1536"/>
                  </a:lnTo>
                  <a:lnTo>
                    <a:pt x="800" y="2598"/>
                  </a:lnTo>
                  <a:lnTo>
                    <a:pt x="797" y="2629"/>
                  </a:lnTo>
                  <a:lnTo>
                    <a:pt x="789" y="2658"/>
                  </a:lnTo>
                  <a:lnTo>
                    <a:pt x="776" y="2685"/>
                  </a:lnTo>
                  <a:lnTo>
                    <a:pt x="759" y="2709"/>
                  </a:lnTo>
                  <a:lnTo>
                    <a:pt x="738" y="2731"/>
                  </a:lnTo>
                  <a:lnTo>
                    <a:pt x="713" y="2748"/>
                  </a:lnTo>
                  <a:lnTo>
                    <a:pt x="686" y="2760"/>
                  </a:lnTo>
                  <a:lnTo>
                    <a:pt x="657" y="2769"/>
                  </a:lnTo>
                  <a:lnTo>
                    <a:pt x="625" y="2771"/>
                  </a:lnTo>
                  <a:lnTo>
                    <a:pt x="595" y="2769"/>
                  </a:lnTo>
                  <a:lnTo>
                    <a:pt x="566" y="2760"/>
                  </a:lnTo>
                  <a:lnTo>
                    <a:pt x="539" y="2748"/>
                  </a:lnTo>
                  <a:lnTo>
                    <a:pt x="514" y="2731"/>
                  </a:lnTo>
                  <a:lnTo>
                    <a:pt x="493" y="2709"/>
                  </a:lnTo>
                  <a:lnTo>
                    <a:pt x="476" y="2685"/>
                  </a:lnTo>
                  <a:lnTo>
                    <a:pt x="462" y="2658"/>
                  </a:lnTo>
                  <a:lnTo>
                    <a:pt x="455" y="2629"/>
                  </a:lnTo>
                  <a:lnTo>
                    <a:pt x="452" y="2598"/>
                  </a:lnTo>
                  <a:lnTo>
                    <a:pt x="454" y="453"/>
                  </a:lnTo>
                  <a:lnTo>
                    <a:pt x="345" y="1125"/>
                  </a:lnTo>
                  <a:lnTo>
                    <a:pt x="336" y="1156"/>
                  </a:lnTo>
                  <a:lnTo>
                    <a:pt x="323" y="1184"/>
                  </a:lnTo>
                  <a:lnTo>
                    <a:pt x="306" y="1208"/>
                  </a:lnTo>
                  <a:lnTo>
                    <a:pt x="285" y="1228"/>
                  </a:lnTo>
                  <a:lnTo>
                    <a:pt x="262" y="1245"/>
                  </a:lnTo>
                  <a:lnTo>
                    <a:pt x="234" y="1258"/>
                  </a:lnTo>
                  <a:lnTo>
                    <a:pt x="205" y="1266"/>
                  </a:lnTo>
                  <a:lnTo>
                    <a:pt x="175" y="1269"/>
                  </a:lnTo>
                  <a:lnTo>
                    <a:pt x="143" y="1266"/>
                  </a:lnTo>
                  <a:lnTo>
                    <a:pt x="114" y="1258"/>
                  </a:lnTo>
                  <a:lnTo>
                    <a:pt x="87" y="1245"/>
                  </a:lnTo>
                  <a:lnTo>
                    <a:pt x="62" y="1228"/>
                  </a:lnTo>
                  <a:lnTo>
                    <a:pt x="41" y="1208"/>
                  </a:lnTo>
                  <a:lnTo>
                    <a:pt x="24" y="1183"/>
                  </a:lnTo>
                  <a:lnTo>
                    <a:pt x="11" y="1156"/>
                  </a:lnTo>
                  <a:lnTo>
                    <a:pt x="3" y="1126"/>
                  </a:lnTo>
                  <a:lnTo>
                    <a:pt x="0" y="1095"/>
                  </a:lnTo>
                  <a:lnTo>
                    <a:pt x="2" y="1071"/>
                  </a:lnTo>
                  <a:lnTo>
                    <a:pt x="0" y="1060"/>
                  </a:lnTo>
                  <a:lnTo>
                    <a:pt x="1" y="1050"/>
                  </a:lnTo>
                  <a:lnTo>
                    <a:pt x="172" y="145"/>
                  </a:lnTo>
                  <a:lnTo>
                    <a:pt x="180" y="115"/>
                  </a:lnTo>
                  <a:lnTo>
                    <a:pt x="192" y="88"/>
                  </a:lnTo>
                  <a:lnTo>
                    <a:pt x="209" y="63"/>
                  </a:lnTo>
                  <a:lnTo>
                    <a:pt x="230" y="41"/>
                  </a:lnTo>
                  <a:lnTo>
                    <a:pt x="255" y="24"/>
                  </a:lnTo>
                  <a:lnTo>
                    <a:pt x="282" y="11"/>
                  </a:lnTo>
                  <a:lnTo>
                    <a:pt x="311" y="3"/>
                  </a:lnTo>
                  <a:lnTo>
                    <a:pt x="343" y="0"/>
                  </a:lnTo>
                  <a:close/>
                </a:path>
              </a:pathLst>
            </a:custGeom>
            <a:grpFill/>
            <a:ln w="0">
              <a:solidFill>
                <a:schemeClr val="accent3"/>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30" name="Oval 129">
            <a:extLst>
              <a:ext uri="{FF2B5EF4-FFF2-40B4-BE49-F238E27FC236}">
                <a16:creationId xmlns:a16="http://schemas.microsoft.com/office/drawing/2014/main" id="{05DAD5E1-4A7A-4BF2-965C-9E1A7C05B3E4}"/>
              </a:ext>
            </a:extLst>
          </p:cNvPr>
          <p:cNvSpPr/>
          <p:nvPr/>
        </p:nvSpPr>
        <p:spPr>
          <a:xfrm flipH="1">
            <a:off x="663010" y="3946543"/>
            <a:ext cx="1922158" cy="1922158"/>
          </a:xfrm>
          <a:prstGeom prst="ellipse">
            <a:avLst/>
          </a:prstGeom>
          <a:solidFill>
            <a:schemeClr val="accent3"/>
          </a:solidFill>
          <a:ln w="19050">
            <a:solidFill>
              <a:schemeClr val="accent3"/>
            </a:solidFill>
          </a:ln>
          <a:effectLst>
            <a:outerShdw blurRad="1905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1" name="Rectangle 130">
            <a:extLst>
              <a:ext uri="{FF2B5EF4-FFF2-40B4-BE49-F238E27FC236}">
                <a16:creationId xmlns:a16="http://schemas.microsoft.com/office/drawing/2014/main" id="{11DD4F8D-FB23-4FB0-9DFE-4E8618C00B04}"/>
              </a:ext>
            </a:extLst>
          </p:cNvPr>
          <p:cNvSpPr/>
          <p:nvPr/>
        </p:nvSpPr>
        <p:spPr>
          <a:xfrm flipH="1">
            <a:off x="961852" y="4272616"/>
            <a:ext cx="1419050" cy="1107996"/>
          </a:xfrm>
          <a:prstGeom prst="rect">
            <a:avLst/>
          </a:prstGeom>
        </p:spPr>
        <p:txBody>
          <a:bodyPr wrap="square">
            <a:spAutoFit/>
          </a:bodyPr>
          <a:lstStyle/>
          <a:p>
            <a:pPr algn="ctr">
              <a:lnSpc>
                <a:spcPct val="150000"/>
              </a:lnSpc>
            </a:pPr>
            <a:r>
              <a:rPr lang="en-US" sz="4400" b="1" i="0" dirty="0">
                <a:solidFill>
                  <a:schemeClr val="bg1"/>
                </a:solidFill>
                <a:effectLst/>
              </a:rPr>
              <a:t>70%</a:t>
            </a:r>
            <a:endParaRPr lang="en-US" sz="4400" b="1" dirty="0">
              <a:solidFill>
                <a:schemeClr val="bg1"/>
              </a:solidFill>
            </a:endParaRPr>
          </a:p>
        </p:txBody>
      </p:sp>
      <p:sp>
        <p:nvSpPr>
          <p:cNvPr id="132" name="Rectangle 131">
            <a:extLst>
              <a:ext uri="{FF2B5EF4-FFF2-40B4-BE49-F238E27FC236}">
                <a16:creationId xmlns:a16="http://schemas.microsoft.com/office/drawing/2014/main" id="{4140AE67-D014-45F5-97D1-59D4E7301F35}"/>
              </a:ext>
            </a:extLst>
          </p:cNvPr>
          <p:cNvSpPr/>
          <p:nvPr/>
        </p:nvSpPr>
        <p:spPr>
          <a:xfrm flipH="1">
            <a:off x="6487056" y="4279747"/>
            <a:ext cx="1419050" cy="1107996"/>
          </a:xfrm>
          <a:prstGeom prst="rect">
            <a:avLst/>
          </a:prstGeom>
        </p:spPr>
        <p:txBody>
          <a:bodyPr wrap="square">
            <a:spAutoFit/>
          </a:bodyPr>
          <a:lstStyle/>
          <a:p>
            <a:pPr algn="ctr">
              <a:lnSpc>
                <a:spcPct val="150000"/>
              </a:lnSpc>
            </a:pPr>
            <a:r>
              <a:rPr lang="en-US" sz="4400" b="1" i="0" dirty="0">
                <a:solidFill>
                  <a:schemeClr val="bg1"/>
                </a:solidFill>
                <a:effectLst/>
              </a:rPr>
              <a:t>70%</a:t>
            </a:r>
            <a:endParaRPr lang="en-US" sz="4400" b="1" dirty="0">
              <a:solidFill>
                <a:schemeClr val="bg1"/>
              </a:solidFill>
            </a:endParaRPr>
          </a:p>
        </p:txBody>
      </p:sp>
      <p:sp>
        <p:nvSpPr>
          <p:cNvPr id="133" name="Rectangle 132">
            <a:extLst>
              <a:ext uri="{FF2B5EF4-FFF2-40B4-BE49-F238E27FC236}">
                <a16:creationId xmlns:a16="http://schemas.microsoft.com/office/drawing/2014/main" id="{F1FC0476-DE42-4F78-9F23-86912A370A80}"/>
              </a:ext>
            </a:extLst>
          </p:cNvPr>
          <p:cNvSpPr/>
          <p:nvPr/>
        </p:nvSpPr>
        <p:spPr>
          <a:xfrm>
            <a:off x="8301991" y="5333297"/>
            <a:ext cx="1099660" cy="276999"/>
          </a:xfrm>
          <a:prstGeom prst="rect">
            <a:avLst/>
          </a:prstGeom>
          <a:noFill/>
        </p:spPr>
        <p:txBody>
          <a:bodyPr wrap="none" rtlCol="0">
            <a:spAutoFit/>
          </a:bodyPr>
          <a:lstStyle/>
          <a:p>
            <a:r>
              <a:rPr lang="en-US" sz="1200" dirty="0">
                <a:solidFill>
                  <a:schemeClr val="tx1">
                    <a:lumMod val="65000"/>
                    <a:lumOff val="35000"/>
                  </a:schemeClr>
                </a:solidFill>
                <a:latin typeface="+mj-lt"/>
              </a:rPr>
              <a:t>Working Times</a:t>
            </a:r>
          </a:p>
        </p:txBody>
      </p:sp>
      <p:sp>
        <p:nvSpPr>
          <p:cNvPr id="134" name="Rectangle 133">
            <a:extLst>
              <a:ext uri="{FF2B5EF4-FFF2-40B4-BE49-F238E27FC236}">
                <a16:creationId xmlns:a16="http://schemas.microsoft.com/office/drawing/2014/main" id="{F407CEB2-937C-4050-8196-CF6993FA0DF5}"/>
              </a:ext>
            </a:extLst>
          </p:cNvPr>
          <p:cNvSpPr/>
          <p:nvPr/>
        </p:nvSpPr>
        <p:spPr>
          <a:xfrm>
            <a:off x="10582010" y="5333296"/>
            <a:ext cx="450764" cy="276999"/>
          </a:xfrm>
          <a:prstGeom prst="rect">
            <a:avLst/>
          </a:prstGeom>
          <a:noFill/>
        </p:spPr>
        <p:txBody>
          <a:bodyPr wrap="none" rtlCol="0">
            <a:spAutoFit/>
          </a:bodyPr>
          <a:lstStyle/>
          <a:p>
            <a:pPr algn="r"/>
            <a:r>
              <a:rPr lang="en-US" sz="1200" dirty="0">
                <a:solidFill>
                  <a:schemeClr val="tx1">
                    <a:lumMod val="65000"/>
                    <a:lumOff val="35000"/>
                  </a:schemeClr>
                </a:solidFill>
                <a:latin typeface="+mj-lt"/>
              </a:rPr>
              <a:t>77%</a:t>
            </a:r>
          </a:p>
        </p:txBody>
      </p:sp>
      <p:sp>
        <p:nvSpPr>
          <p:cNvPr id="135" name="Rectangle 134">
            <a:extLst>
              <a:ext uri="{FF2B5EF4-FFF2-40B4-BE49-F238E27FC236}">
                <a16:creationId xmlns:a16="http://schemas.microsoft.com/office/drawing/2014/main" id="{AE4C7FA9-6E53-4087-BFFB-AF9117F8E24D}"/>
              </a:ext>
            </a:extLst>
          </p:cNvPr>
          <p:cNvSpPr/>
          <p:nvPr/>
        </p:nvSpPr>
        <p:spPr>
          <a:xfrm>
            <a:off x="8301991" y="4636143"/>
            <a:ext cx="819327" cy="276999"/>
          </a:xfrm>
          <a:prstGeom prst="rect">
            <a:avLst/>
          </a:prstGeom>
          <a:noFill/>
        </p:spPr>
        <p:txBody>
          <a:bodyPr wrap="none" rtlCol="0">
            <a:spAutoFit/>
          </a:bodyPr>
          <a:lstStyle/>
          <a:p>
            <a:r>
              <a:rPr lang="en-US" sz="1200" dirty="0">
                <a:solidFill>
                  <a:schemeClr val="tx1">
                    <a:lumMod val="65000"/>
                    <a:lumOff val="35000"/>
                  </a:schemeClr>
                </a:solidFill>
                <a:latin typeface="+mj-lt"/>
              </a:rPr>
              <a:t>Teamwork</a:t>
            </a:r>
          </a:p>
        </p:txBody>
      </p:sp>
      <p:sp>
        <p:nvSpPr>
          <p:cNvPr id="136" name="Rectangle 135">
            <a:extLst>
              <a:ext uri="{FF2B5EF4-FFF2-40B4-BE49-F238E27FC236}">
                <a16:creationId xmlns:a16="http://schemas.microsoft.com/office/drawing/2014/main" id="{96961335-809C-4FF8-88AC-64B80BD7961D}"/>
              </a:ext>
            </a:extLst>
          </p:cNvPr>
          <p:cNvSpPr/>
          <p:nvPr/>
        </p:nvSpPr>
        <p:spPr>
          <a:xfrm>
            <a:off x="10582010" y="4636142"/>
            <a:ext cx="450764" cy="276999"/>
          </a:xfrm>
          <a:prstGeom prst="rect">
            <a:avLst/>
          </a:prstGeom>
          <a:noFill/>
        </p:spPr>
        <p:txBody>
          <a:bodyPr wrap="none" rtlCol="0">
            <a:spAutoFit/>
          </a:bodyPr>
          <a:lstStyle/>
          <a:p>
            <a:pPr algn="r"/>
            <a:r>
              <a:rPr lang="en-US" sz="1200" dirty="0">
                <a:solidFill>
                  <a:schemeClr val="tx1">
                    <a:lumMod val="65000"/>
                    <a:lumOff val="35000"/>
                  </a:schemeClr>
                </a:solidFill>
                <a:latin typeface="+mj-lt"/>
              </a:rPr>
              <a:t>92%</a:t>
            </a:r>
          </a:p>
        </p:txBody>
      </p:sp>
      <p:sp>
        <p:nvSpPr>
          <p:cNvPr id="137" name="Rectangle 136">
            <a:extLst>
              <a:ext uri="{FF2B5EF4-FFF2-40B4-BE49-F238E27FC236}">
                <a16:creationId xmlns:a16="http://schemas.microsoft.com/office/drawing/2014/main" id="{1EF100A3-F374-40F0-8D46-33A29AE34A34}"/>
              </a:ext>
            </a:extLst>
          </p:cNvPr>
          <p:cNvSpPr/>
          <p:nvPr/>
        </p:nvSpPr>
        <p:spPr>
          <a:xfrm>
            <a:off x="8301991" y="3950221"/>
            <a:ext cx="767069" cy="276999"/>
          </a:xfrm>
          <a:prstGeom prst="rect">
            <a:avLst/>
          </a:prstGeom>
          <a:noFill/>
        </p:spPr>
        <p:txBody>
          <a:bodyPr wrap="none" rtlCol="0">
            <a:spAutoFit/>
          </a:bodyPr>
          <a:lstStyle/>
          <a:p>
            <a:r>
              <a:rPr lang="en-US" sz="1200" dirty="0">
                <a:solidFill>
                  <a:schemeClr val="tx1">
                    <a:lumMod val="65000"/>
                    <a:lumOff val="35000"/>
                  </a:schemeClr>
                </a:solidFill>
                <a:latin typeface="+mj-lt"/>
              </a:rPr>
              <a:t>Efficiency</a:t>
            </a:r>
          </a:p>
        </p:txBody>
      </p:sp>
      <p:sp>
        <p:nvSpPr>
          <p:cNvPr id="138" name="Rectangle 137">
            <a:extLst>
              <a:ext uri="{FF2B5EF4-FFF2-40B4-BE49-F238E27FC236}">
                <a16:creationId xmlns:a16="http://schemas.microsoft.com/office/drawing/2014/main" id="{B299DBAD-AFA2-4B76-AD69-B1F48A448AC2}"/>
              </a:ext>
            </a:extLst>
          </p:cNvPr>
          <p:cNvSpPr/>
          <p:nvPr/>
        </p:nvSpPr>
        <p:spPr>
          <a:xfrm>
            <a:off x="10582010" y="3950220"/>
            <a:ext cx="450764" cy="276999"/>
          </a:xfrm>
          <a:prstGeom prst="rect">
            <a:avLst/>
          </a:prstGeom>
          <a:noFill/>
        </p:spPr>
        <p:txBody>
          <a:bodyPr wrap="none" rtlCol="0">
            <a:spAutoFit/>
          </a:bodyPr>
          <a:lstStyle/>
          <a:p>
            <a:pPr algn="r"/>
            <a:r>
              <a:rPr lang="en-US" sz="1200" dirty="0">
                <a:solidFill>
                  <a:schemeClr val="tx1">
                    <a:lumMod val="65000"/>
                    <a:lumOff val="35000"/>
                  </a:schemeClr>
                </a:solidFill>
                <a:latin typeface="+mj-lt"/>
              </a:rPr>
              <a:t>56%</a:t>
            </a:r>
          </a:p>
        </p:txBody>
      </p:sp>
      <p:cxnSp>
        <p:nvCxnSpPr>
          <p:cNvPr id="139" name="Straight Connector 138">
            <a:extLst>
              <a:ext uri="{FF2B5EF4-FFF2-40B4-BE49-F238E27FC236}">
                <a16:creationId xmlns:a16="http://schemas.microsoft.com/office/drawing/2014/main" id="{FD56D0A6-CFEA-4372-AE13-4E472CE1BF48}"/>
              </a:ext>
            </a:extLst>
          </p:cNvPr>
          <p:cNvCxnSpPr/>
          <p:nvPr/>
        </p:nvCxnSpPr>
        <p:spPr>
          <a:xfrm>
            <a:off x="8474959" y="5748455"/>
            <a:ext cx="2444440" cy="0"/>
          </a:xfrm>
          <a:prstGeom prst="line">
            <a:avLst/>
          </a:prstGeom>
          <a:ln w="228600" cap="rnd">
            <a:solidFill>
              <a:srgbClr val="E1E9EA"/>
            </a:solidFill>
            <a:round/>
          </a:ln>
        </p:spPr>
        <p:style>
          <a:lnRef idx="1">
            <a:schemeClr val="accent1"/>
          </a:lnRef>
          <a:fillRef idx="0">
            <a:schemeClr val="accent1"/>
          </a:fillRef>
          <a:effectRef idx="0">
            <a:schemeClr val="accent1"/>
          </a:effectRef>
          <a:fontRef idx="minor">
            <a:schemeClr val="tx1"/>
          </a:fontRef>
        </p:style>
      </p:cxnSp>
      <p:cxnSp>
        <p:nvCxnSpPr>
          <p:cNvPr id="140" name="Straight Connector 139">
            <a:extLst>
              <a:ext uri="{FF2B5EF4-FFF2-40B4-BE49-F238E27FC236}">
                <a16:creationId xmlns:a16="http://schemas.microsoft.com/office/drawing/2014/main" id="{34E26FB9-40A5-400C-8EB3-2EBD2AAE968A}"/>
              </a:ext>
            </a:extLst>
          </p:cNvPr>
          <p:cNvCxnSpPr/>
          <p:nvPr/>
        </p:nvCxnSpPr>
        <p:spPr>
          <a:xfrm>
            <a:off x="8474959" y="5748455"/>
            <a:ext cx="1718405" cy="0"/>
          </a:xfrm>
          <a:prstGeom prst="line">
            <a:avLst/>
          </a:prstGeom>
          <a:ln w="228600" cap="rnd">
            <a:solidFill>
              <a:schemeClr val="accent5"/>
            </a:solidFill>
            <a:round/>
          </a:ln>
        </p:spPr>
        <p:style>
          <a:lnRef idx="1">
            <a:schemeClr val="accent1"/>
          </a:lnRef>
          <a:fillRef idx="0">
            <a:schemeClr val="accent1"/>
          </a:fillRef>
          <a:effectRef idx="0">
            <a:schemeClr val="accent1"/>
          </a:effectRef>
          <a:fontRef idx="minor">
            <a:schemeClr val="tx1"/>
          </a:fontRef>
        </p:style>
      </p:cxnSp>
      <p:cxnSp>
        <p:nvCxnSpPr>
          <p:cNvPr id="141" name="Straight Connector 140">
            <a:extLst>
              <a:ext uri="{FF2B5EF4-FFF2-40B4-BE49-F238E27FC236}">
                <a16:creationId xmlns:a16="http://schemas.microsoft.com/office/drawing/2014/main" id="{E073BC3C-1C48-4CEF-AACC-F976435558A6}"/>
              </a:ext>
            </a:extLst>
          </p:cNvPr>
          <p:cNvCxnSpPr/>
          <p:nvPr/>
        </p:nvCxnSpPr>
        <p:spPr>
          <a:xfrm>
            <a:off x="8474959" y="5074307"/>
            <a:ext cx="2444440" cy="0"/>
          </a:xfrm>
          <a:prstGeom prst="line">
            <a:avLst/>
          </a:prstGeom>
          <a:ln w="228600" cap="rnd">
            <a:solidFill>
              <a:srgbClr val="E1E9EA"/>
            </a:solidFill>
            <a:round/>
          </a:ln>
        </p:spPr>
        <p:style>
          <a:lnRef idx="1">
            <a:schemeClr val="accent1"/>
          </a:lnRef>
          <a:fillRef idx="0">
            <a:schemeClr val="accent1"/>
          </a:fillRef>
          <a:effectRef idx="0">
            <a:schemeClr val="accent1"/>
          </a:effectRef>
          <a:fontRef idx="minor">
            <a:schemeClr val="tx1"/>
          </a:fontRef>
        </p:style>
      </p:cxnSp>
      <p:cxnSp>
        <p:nvCxnSpPr>
          <p:cNvPr id="142" name="Straight Connector 141">
            <a:extLst>
              <a:ext uri="{FF2B5EF4-FFF2-40B4-BE49-F238E27FC236}">
                <a16:creationId xmlns:a16="http://schemas.microsoft.com/office/drawing/2014/main" id="{950A9FC4-8E3B-49E4-B101-1C58FF9B8140}"/>
              </a:ext>
            </a:extLst>
          </p:cNvPr>
          <p:cNvCxnSpPr/>
          <p:nvPr/>
        </p:nvCxnSpPr>
        <p:spPr>
          <a:xfrm>
            <a:off x="8474959" y="5074307"/>
            <a:ext cx="2127241" cy="0"/>
          </a:xfrm>
          <a:prstGeom prst="line">
            <a:avLst/>
          </a:prstGeom>
          <a:ln w="228600" cap="rnd">
            <a:solidFill>
              <a:schemeClr val="accent5"/>
            </a:solidFill>
            <a:round/>
          </a:ln>
        </p:spPr>
        <p:style>
          <a:lnRef idx="1">
            <a:schemeClr val="accent1"/>
          </a:lnRef>
          <a:fillRef idx="0">
            <a:schemeClr val="accent1"/>
          </a:fillRef>
          <a:effectRef idx="0">
            <a:schemeClr val="accent1"/>
          </a:effectRef>
          <a:fontRef idx="minor">
            <a:schemeClr val="tx1"/>
          </a:fontRef>
        </p:style>
      </p:cxnSp>
      <p:cxnSp>
        <p:nvCxnSpPr>
          <p:cNvPr id="143" name="Straight Connector 142">
            <a:extLst>
              <a:ext uri="{FF2B5EF4-FFF2-40B4-BE49-F238E27FC236}">
                <a16:creationId xmlns:a16="http://schemas.microsoft.com/office/drawing/2014/main" id="{99062328-A107-47BD-87E7-77BEA910C7C1}"/>
              </a:ext>
            </a:extLst>
          </p:cNvPr>
          <p:cNvCxnSpPr/>
          <p:nvPr/>
        </p:nvCxnSpPr>
        <p:spPr>
          <a:xfrm>
            <a:off x="8474959" y="4400158"/>
            <a:ext cx="2444440" cy="0"/>
          </a:xfrm>
          <a:prstGeom prst="line">
            <a:avLst/>
          </a:prstGeom>
          <a:ln w="228600" cap="rnd">
            <a:solidFill>
              <a:srgbClr val="E1E9EA"/>
            </a:solidFill>
            <a:round/>
          </a:ln>
        </p:spPr>
        <p:style>
          <a:lnRef idx="1">
            <a:schemeClr val="accent1"/>
          </a:lnRef>
          <a:fillRef idx="0">
            <a:schemeClr val="accent1"/>
          </a:fillRef>
          <a:effectRef idx="0">
            <a:schemeClr val="accent1"/>
          </a:effectRef>
          <a:fontRef idx="minor">
            <a:schemeClr val="tx1"/>
          </a:fontRef>
        </p:style>
      </p:cxnSp>
      <p:cxnSp>
        <p:nvCxnSpPr>
          <p:cNvPr id="144" name="Straight Connector 143">
            <a:extLst>
              <a:ext uri="{FF2B5EF4-FFF2-40B4-BE49-F238E27FC236}">
                <a16:creationId xmlns:a16="http://schemas.microsoft.com/office/drawing/2014/main" id="{7025C84D-9146-423F-81A9-507C07FBC9AE}"/>
              </a:ext>
            </a:extLst>
          </p:cNvPr>
          <p:cNvCxnSpPr/>
          <p:nvPr/>
        </p:nvCxnSpPr>
        <p:spPr>
          <a:xfrm>
            <a:off x="8474959" y="4400158"/>
            <a:ext cx="1222220" cy="0"/>
          </a:xfrm>
          <a:prstGeom prst="line">
            <a:avLst/>
          </a:prstGeom>
          <a:ln w="228600" cap="rnd">
            <a:solidFill>
              <a:schemeClr val="accent5"/>
            </a:solidFill>
            <a:round/>
          </a:ln>
        </p:spPr>
        <p:style>
          <a:lnRef idx="1">
            <a:schemeClr val="accent1"/>
          </a:lnRef>
          <a:fillRef idx="0">
            <a:schemeClr val="accent1"/>
          </a:fillRef>
          <a:effectRef idx="0">
            <a:schemeClr val="accent1"/>
          </a:effectRef>
          <a:fontRef idx="minor">
            <a:schemeClr val="tx1"/>
          </a:fontRef>
        </p:style>
      </p:cxnSp>
      <p:sp>
        <p:nvSpPr>
          <p:cNvPr id="145" name="Rectangle 144">
            <a:extLst>
              <a:ext uri="{FF2B5EF4-FFF2-40B4-BE49-F238E27FC236}">
                <a16:creationId xmlns:a16="http://schemas.microsoft.com/office/drawing/2014/main" id="{AD50F930-3EB3-4A01-B591-C9A22C0CFCD4}"/>
              </a:ext>
            </a:extLst>
          </p:cNvPr>
          <p:cNvSpPr/>
          <p:nvPr/>
        </p:nvSpPr>
        <p:spPr>
          <a:xfrm>
            <a:off x="2794113" y="5333297"/>
            <a:ext cx="1099660" cy="276999"/>
          </a:xfrm>
          <a:prstGeom prst="rect">
            <a:avLst/>
          </a:prstGeom>
          <a:noFill/>
        </p:spPr>
        <p:txBody>
          <a:bodyPr wrap="none" rtlCol="0">
            <a:spAutoFit/>
          </a:bodyPr>
          <a:lstStyle/>
          <a:p>
            <a:r>
              <a:rPr lang="en-US" sz="1200" dirty="0">
                <a:solidFill>
                  <a:schemeClr val="tx1">
                    <a:lumMod val="65000"/>
                    <a:lumOff val="35000"/>
                  </a:schemeClr>
                </a:solidFill>
                <a:latin typeface="+mj-lt"/>
              </a:rPr>
              <a:t>Working Times</a:t>
            </a:r>
          </a:p>
        </p:txBody>
      </p:sp>
      <p:sp>
        <p:nvSpPr>
          <p:cNvPr id="146" name="Rectangle 145">
            <a:extLst>
              <a:ext uri="{FF2B5EF4-FFF2-40B4-BE49-F238E27FC236}">
                <a16:creationId xmlns:a16="http://schemas.microsoft.com/office/drawing/2014/main" id="{68AD2882-2C6D-4B1E-A92D-2DF2EBA733B4}"/>
              </a:ext>
            </a:extLst>
          </p:cNvPr>
          <p:cNvSpPr/>
          <p:nvPr/>
        </p:nvSpPr>
        <p:spPr>
          <a:xfrm>
            <a:off x="5074132" y="5333296"/>
            <a:ext cx="450764" cy="276999"/>
          </a:xfrm>
          <a:prstGeom prst="rect">
            <a:avLst/>
          </a:prstGeom>
          <a:noFill/>
        </p:spPr>
        <p:txBody>
          <a:bodyPr wrap="none" rtlCol="0">
            <a:spAutoFit/>
          </a:bodyPr>
          <a:lstStyle/>
          <a:p>
            <a:pPr algn="r"/>
            <a:r>
              <a:rPr lang="en-US" sz="1200" dirty="0">
                <a:solidFill>
                  <a:schemeClr val="tx1">
                    <a:lumMod val="65000"/>
                    <a:lumOff val="35000"/>
                  </a:schemeClr>
                </a:solidFill>
                <a:latin typeface="+mj-lt"/>
              </a:rPr>
              <a:t>77%</a:t>
            </a:r>
          </a:p>
        </p:txBody>
      </p:sp>
      <p:sp>
        <p:nvSpPr>
          <p:cNvPr id="147" name="Rectangle 146">
            <a:extLst>
              <a:ext uri="{FF2B5EF4-FFF2-40B4-BE49-F238E27FC236}">
                <a16:creationId xmlns:a16="http://schemas.microsoft.com/office/drawing/2014/main" id="{D618C402-A4E9-4556-B9A3-83D4FECA305B}"/>
              </a:ext>
            </a:extLst>
          </p:cNvPr>
          <p:cNvSpPr/>
          <p:nvPr/>
        </p:nvSpPr>
        <p:spPr>
          <a:xfrm>
            <a:off x="2794113" y="4636143"/>
            <a:ext cx="819327" cy="276999"/>
          </a:xfrm>
          <a:prstGeom prst="rect">
            <a:avLst/>
          </a:prstGeom>
          <a:noFill/>
        </p:spPr>
        <p:txBody>
          <a:bodyPr wrap="none" rtlCol="0">
            <a:spAutoFit/>
          </a:bodyPr>
          <a:lstStyle/>
          <a:p>
            <a:r>
              <a:rPr lang="en-US" sz="1200" dirty="0">
                <a:solidFill>
                  <a:schemeClr val="tx1">
                    <a:lumMod val="65000"/>
                    <a:lumOff val="35000"/>
                  </a:schemeClr>
                </a:solidFill>
                <a:latin typeface="+mj-lt"/>
              </a:rPr>
              <a:t>Teamwork</a:t>
            </a:r>
          </a:p>
        </p:txBody>
      </p:sp>
      <p:sp>
        <p:nvSpPr>
          <p:cNvPr id="148" name="Rectangle 147">
            <a:extLst>
              <a:ext uri="{FF2B5EF4-FFF2-40B4-BE49-F238E27FC236}">
                <a16:creationId xmlns:a16="http://schemas.microsoft.com/office/drawing/2014/main" id="{0E3FC57B-A743-479F-8737-932BFD81D2E4}"/>
              </a:ext>
            </a:extLst>
          </p:cNvPr>
          <p:cNvSpPr/>
          <p:nvPr/>
        </p:nvSpPr>
        <p:spPr>
          <a:xfrm>
            <a:off x="5074132" y="4636142"/>
            <a:ext cx="450764" cy="276999"/>
          </a:xfrm>
          <a:prstGeom prst="rect">
            <a:avLst/>
          </a:prstGeom>
          <a:noFill/>
        </p:spPr>
        <p:txBody>
          <a:bodyPr wrap="none" rtlCol="0">
            <a:spAutoFit/>
          </a:bodyPr>
          <a:lstStyle/>
          <a:p>
            <a:pPr algn="r"/>
            <a:r>
              <a:rPr lang="en-US" sz="1200" dirty="0">
                <a:solidFill>
                  <a:schemeClr val="tx1">
                    <a:lumMod val="65000"/>
                    <a:lumOff val="35000"/>
                  </a:schemeClr>
                </a:solidFill>
                <a:latin typeface="+mj-lt"/>
              </a:rPr>
              <a:t>92%</a:t>
            </a:r>
          </a:p>
        </p:txBody>
      </p:sp>
      <p:sp>
        <p:nvSpPr>
          <p:cNvPr id="149" name="Rectangle 148">
            <a:extLst>
              <a:ext uri="{FF2B5EF4-FFF2-40B4-BE49-F238E27FC236}">
                <a16:creationId xmlns:a16="http://schemas.microsoft.com/office/drawing/2014/main" id="{59004FD9-7020-41D0-8B0B-18843617F33A}"/>
              </a:ext>
            </a:extLst>
          </p:cNvPr>
          <p:cNvSpPr/>
          <p:nvPr/>
        </p:nvSpPr>
        <p:spPr>
          <a:xfrm>
            <a:off x="2794113" y="3950221"/>
            <a:ext cx="767069" cy="276999"/>
          </a:xfrm>
          <a:prstGeom prst="rect">
            <a:avLst/>
          </a:prstGeom>
          <a:noFill/>
        </p:spPr>
        <p:txBody>
          <a:bodyPr wrap="none" rtlCol="0">
            <a:spAutoFit/>
          </a:bodyPr>
          <a:lstStyle/>
          <a:p>
            <a:r>
              <a:rPr lang="en-US" sz="1200" dirty="0">
                <a:solidFill>
                  <a:schemeClr val="tx1">
                    <a:lumMod val="65000"/>
                    <a:lumOff val="35000"/>
                  </a:schemeClr>
                </a:solidFill>
                <a:latin typeface="+mj-lt"/>
              </a:rPr>
              <a:t>Efficiency</a:t>
            </a:r>
          </a:p>
        </p:txBody>
      </p:sp>
      <p:sp>
        <p:nvSpPr>
          <p:cNvPr id="150" name="Rectangle 149">
            <a:extLst>
              <a:ext uri="{FF2B5EF4-FFF2-40B4-BE49-F238E27FC236}">
                <a16:creationId xmlns:a16="http://schemas.microsoft.com/office/drawing/2014/main" id="{06FCDCE6-8D04-4C88-8CE6-7675D894E45E}"/>
              </a:ext>
            </a:extLst>
          </p:cNvPr>
          <p:cNvSpPr/>
          <p:nvPr/>
        </p:nvSpPr>
        <p:spPr>
          <a:xfrm>
            <a:off x="5074132" y="3950220"/>
            <a:ext cx="450764" cy="276999"/>
          </a:xfrm>
          <a:prstGeom prst="rect">
            <a:avLst/>
          </a:prstGeom>
          <a:noFill/>
        </p:spPr>
        <p:txBody>
          <a:bodyPr wrap="none" rtlCol="0">
            <a:spAutoFit/>
          </a:bodyPr>
          <a:lstStyle/>
          <a:p>
            <a:pPr algn="r"/>
            <a:r>
              <a:rPr lang="en-US" sz="1200" dirty="0">
                <a:solidFill>
                  <a:schemeClr val="tx1">
                    <a:lumMod val="65000"/>
                    <a:lumOff val="35000"/>
                  </a:schemeClr>
                </a:solidFill>
                <a:latin typeface="+mj-lt"/>
              </a:rPr>
              <a:t>56%</a:t>
            </a:r>
          </a:p>
        </p:txBody>
      </p:sp>
      <p:cxnSp>
        <p:nvCxnSpPr>
          <p:cNvPr id="151" name="Straight Connector 150">
            <a:extLst>
              <a:ext uri="{FF2B5EF4-FFF2-40B4-BE49-F238E27FC236}">
                <a16:creationId xmlns:a16="http://schemas.microsoft.com/office/drawing/2014/main" id="{05782528-DFFC-4B66-8A1A-E10EB5B55C68}"/>
              </a:ext>
            </a:extLst>
          </p:cNvPr>
          <p:cNvCxnSpPr/>
          <p:nvPr/>
        </p:nvCxnSpPr>
        <p:spPr>
          <a:xfrm>
            <a:off x="2967081" y="5748455"/>
            <a:ext cx="2444440" cy="0"/>
          </a:xfrm>
          <a:prstGeom prst="line">
            <a:avLst/>
          </a:prstGeom>
          <a:ln w="228600" cap="rnd">
            <a:solidFill>
              <a:srgbClr val="E1E9EA"/>
            </a:solidFill>
            <a:round/>
          </a:ln>
        </p:spPr>
        <p:style>
          <a:lnRef idx="1">
            <a:schemeClr val="accent1"/>
          </a:lnRef>
          <a:fillRef idx="0">
            <a:schemeClr val="accent1"/>
          </a:fillRef>
          <a:effectRef idx="0">
            <a:schemeClr val="accent1"/>
          </a:effectRef>
          <a:fontRef idx="minor">
            <a:schemeClr val="tx1"/>
          </a:fontRef>
        </p:style>
      </p:cxnSp>
      <p:cxnSp>
        <p:nvCxnSpPr>
          <p:cNvPr id="152" name="Straight Connector 151">
            <a:extLst>
              <a:ext uri="{FF2B5EF4-FFF2-40B4-BE49-F238E27FC236}">
                <a16:creationId xmlns:a16="http://schemas.microsoft.com/office/drawing/2014/main" id="{B9D474CD-264B-4B16-BFC8-D60608B6CA09}"/>
              </a:ext>
            </a:extLst>
          </p:cNvPr>
          <p:cNvCxnSpPr/>
          <p:nvPr/>
        </p:nvCxnSpPr>
        <p:spPr>
          <a:xfrm>
            <a:off x="2967081" y="5748455"/>
            <a:ext cx="1718405" cy="0"/>
          </a:xfrm>
          <a:prstGeom prst="line">
            <a:avLst/>
          </a:prstGeom>
          <a:ln w="228600" cap="rnd">
            <a:solidFill>
              <a:schemeClr val="accent3"/>
            </a:solidFill>
            <a:round/>
          </a:ln>
        </p:spPr>
        <p:style>
          <a:lnRef idx="1">
            <a:schemeClr val="accent1"/>
          </a:lnRef>
          <a:fillRef idx="0">
            <a:schemeClr val="accent1"/>
          </a:fillRef>
          <a:effectRef idx="0">
            <a:schemeClr val="accent1"/>
          </a:effectRef>
          <a:fontRef idx="minor">
            <a:schemeClr val="tx1"/>
          </a:fontRef>
        </p:style>
      </p:cxnSp>
      <p:cxnSp>
        <p:nvCxnSpPr>
          <p:cNvPr id="153" name="Straight Connector 152">
            <a:extLst>
              <a:ext uri="{FF2B5EF4-FFF2-40B4-BE49-F238E27FC236}">
                <a16:creationId xmlns:a16="http://schemas.microsoft.com/office/drawing/2014/main" id="{F1598772-AA6E-4EF3-92D9-0BEF524C841C}"/>
              </a:ext>
            </a:extLst>
          </p:cNvPr>
          <p:cNvCxnSpPr/>
          <p:nvPr/>
        </p:nvCxnSpPr>
        <p:spPr>
          <a:xfrm>
            <a:off x="2967081" y="5074307"/>
            <a:ext cx="2444440" cy="0"/>
          </a:xfrm>
          <a:prstGeom prst="line">
            <a:avLst/>
          </a:prstGeom>
          <a:ln w="228600" cap="rnd">
            <a:solidFill>
              <a:srgbClr val="E1E9EA"/>
            </a:solidFill>
            <a:round/>
          </a:ln>
        </p:spPr>
        <p:style>
          <a:lnRef idx="1">
            <a:schemeClr val="accent1"/>
          </a:lnRef>
          <a:fillRef idx="0">
            <a:schemeClr val="accent1"/>
          </a:fillRef>
          <a:effectRef idx="0">
            <a:schemeClr val="accent1"/>
          </a:effectRef>
          <a:fontRef idx="minor">
            <a:schemeClr val="tx1"/>
          </a:fontRef>
        </p:style>
      </p:cxnSp>
      <p:cxnSp>
        <p:nvCxnSpPr>
          <p:cNvPr id="154" name="Straight Connector 153">
            <a:extLst>
              <a:ext uri="{FF2B5EF4-FFF2-40B4-BE49-F238E27FC236}">
                <a16:creationId xmlns:a16="http://schemas.microsoft.com/office/drawing/2014/main" id="{2DBEEE6E-7376-4C79-9CCD-8AB84BCB7314}"/>
              </a:ext>
            </a:extLst>
          </p:cNvPr>
          <p:cNvCxnSpPr/>
          <p:nvPr/>
        </p:nvCxnSpPr>
        <p:spPr>
          <a:xfrm>
            <a:off x="2967081" y="5074307"/>
            <a:ext cx="2127241" cy="0"/>
          </a:xfrm>
          <a:prstGeom prst="line">
            <a:avLst/>
          </a:prstGeom>
          <a:ln w="228600" cap="rnd">
            <a:solidFill>
              <a:schemeClr val="accent3"/>
            </a:solidFill>
            <a:round/>
          </a:ln>
        </p:spPr>
        <p:style>
          <a:lnRef idx="1">
            <a:schemeClr val="accent1"/>
          </a:lnRef>
          <a:fillRef idx="0">
            <a:schemeClr val="accent1"/>
          </a:fillRef>
          <a:effectRef idx="0">
            <a:schemeClr val="accent1"/>
          </a:effectRef>
          <a:fontRef idx="minor">
            <a:schemeClr val="tx1"/>
          </a:fontRef>
        </p:style>
      </p:cxnSp>
      <p:cxnSp>
        <p:nvCxnSpPr>
          <p:cNvPr id="155" name="Straight Connector 154">
            <a:extLst>
              <a:ext uri="{FF2B5EF4-FFF2-40B4-BE49-F238E27FC236}">
                <a16:creationId xmlns:a16="http://schemas.microsoft.com/office/drawing/2014/main" id="{28D7D2B8-11CA-44E5-AFFE-2795921C82E9}"/>
              </a:ext>
            </a:extLst>
          </p:cNvPr>
          <p:cNvCxnSpPr/>
          <p:nvPr/>
        </p:nvCxnSpPr>
        <p:spPr>
          <a:xfrm>
            <a:off x="2967081" y="4400158"/>
            <a:ext cx="2444440" cy="0"/>
          </a:xfrm>
          <a:prstGeom prst="line">
            <a:avLst/>
          </a:prstGeom>
          <a:ln w="228600" cap="rnd">
            <a:solidFill>
              <a:srgbClr val="E1E9EA"/>
            </a:solidFill>
            <a:round/>
          </a:ln>
        </p:spPr>
        <p:style>
          <a:lnRef idx="1">
            <a:schemeClr val="accent1"/>
          </a:lnRef>
          <a:fillRef idx="0">
            <a:schemeClr val="accent1"/>
          </a:fillRef>
          <a:effectRef idx="0">
            <a:schemeClr val="accent1"/>
          </a:effectRef>
          <a:fontRef idx="minor">
            <a:schemeClr val="tx1"/>
          </a:fontRef>
        </p:style>
      </p:cxnSp>
      <p:cxnSp>
        <p:nvCxnSpPr>
          <p:cNvPr id="156" name="Straight Connector 155">
            <a:extLst>
              <a:ext uri="{FF2B5EF4-FFF2-40B4-BE49-F238E27FC236}">
                <a16:creationId xmlns:a16="http://schemas.microsoft.com/office/drawing/2014/main" id="{0E2EA3BA-8680-40C6-BE31-2D682B4D9809}"/>
              </a:ext>
            </a:extLst>
          </p:cNvPr>
          <p:cNvCxnSpPr/>
          <p:nvPr/>
        </p:nvCxnSpPr>
        <p:spPr>
          <a:xfrm>
            <a:off x="2967081" y="4400158"/>
            <a:ext cx="1222220" cy="0"/>
          </a:xfrm>
          <a:prstGeom prst="line">
            <a:avLst/>
          </a:prstGeom>
          <a:ln w="228600" cap="rnd">
            <a:solidFill>
              <a:schemeClr val="accent3"/>
            </a:solidFill>
            <a:round/>
          </a:ln>
        </p:spPr>
        <p:style>
          <a:lnRef idx="1">
            <a:schemeClr val="accent1"/>
          </a:lnRef>
          <a:fillRef idx="0">
            <a:schemeClr val="accent1"/>
          </a:fillRef>
          <a:effectRef idx="0">
            <a:schemeClr val="accent1"/>
          </a:effectRef>
          <a:fontRef idx="minor">
            <a:schemeClr val="tx1"/>
          </a:fontRef>
        </p:style>
      </p:cxnSp>
      <p:sp>
        <p:nvSpPr>
          <p:cNvPr id="157" name="Rectangle 156">
            <a:extLst>
              <a:ext uri="{FF2B5EF4-FFF2-40B4-BE49-F238E27FC236}">
                <a16:creationId xmlns:a16="http://schemas.microsoft.com/office/drawing/2014/main" id="{C91E37FB-BF60-40D3-AC0C-313D0FB6F687}"/>
              </a:ext>
            </a:extLst>
          </p:cNvPr>
          <p:cNvSpPr/>
          <p:nvPr/>
        </p:nvSpPr>
        <p:spPr>
          <a:xfrm>
            <a:off x="2787389" y="2531687"/>
            <a:ext cx="3146509" cy="923330"/>
          </a:xfrm>
          <a:prstGeom prst="rect">
            <a:avLst/>
          </a:prstGeom>
        </p:spPr>
        <p:txBody>
          <a:bodyPr wrap="square">
            <a:spAutoFit/>
          </a:bodyPr>
          <a:lstStyle/>
          <a:p>
            <a:pPr>
              <a:lnSpc>
                <a:spcPct val="150000"/>
              </a:lnSpc>
            </a:pPr>
            <a:r>
              <a:rPr lang="en-US" sz="1200" dirty="0">
                <a:solidFill>
                  <a:schemeClr val="bg1">
                    <a:lumMod val="65000"/>
                  </a:schemeClr>
                </a:solidFill>
                <a:effectLst/>
              </a:rPr>
              <a:t>Lorem Ipsum is simply dummy text for example lorem ipsum dolor sit </a:t>
            </a:r>
            <a:r>
              <a:rPr lang="en-US" sz="1200" dirty="0" err="1">
                <a:solidFill>
                  <a:schemeClr val="bg1">
                    <a:lumMod val="65000"/>
                  </a:schemeClr>
                </a:solidFill>
                <a:effectLst/>
              </a:rPr>
              <a:t>amet</a:t>
            </a:r>
            <a:r>
              <a:rPr lang="en-US" sz="1200" dirty="0">
                <a:solidFill>
                  <a:schemeClr val="bg1">
                    <a:lumMod val="65000"/>
                  </a:schemeClr>
                </a:solidFill>
                <a:effectLst/>
              </a:rPr>
              <a:t> for example lorem ipsum dolor sit </a:t>
            </a:r>
            <a:r>
              <a:rPr lang="en-US" sz="1200" dirty="0" err="1">
                <a:solidFill>
                  <a:schemeClr val="bg1">
                    <a:lumMod val="65000"/>
                  </a:schemeClr>
                </a:solidFill>
                <a:effectLst/>
              </a:rPr>
              <a:t>amet</a:t>
            </a:r>
            <a:r>
              <a:rPr lang="en-US" sz="1200" dirty="0">
                <a:solidFill>
                  <a:schemeClr val="bg1">
                    <a:lumMod val="65000"/>
                  </a:schemeClr>
                </a:solidFill>
                <a:effectLst/>
              </a:rPr>
              <a:t> sit </a:t>
            </a:r>
            <a:r>
              <a:rPr lang="en-US" sz="1200" dirty="0" err="1">
                <a:solidFill>
                  <a:schemeClr val="bg1">
                    <a:lumMod val="65000"/>
                  </a:schemeClr>
                </a:solidFill>
                <a:effectLst/>
              </a:rPr>
              <a:t>amet</a:t>
            </a:r>
            <a:endParaRPr lang="en-US" sz="1200" dirty="0">
              <a:solidFill>
                <a:schemeClr val="bg1">
                  <a:lumMod val="65000"/>
                </a:schemeClr>
              </a:solidFill>
            </a:endParaRPr>
          </a:p>
        </p:txBody>
      </p:sp>
      <p:sp>
        <p:nvSpPr>
          <p:cNvPr id="158" name="Rectangle 157">
            <a:extLst>
              <a:ext uri="{FF2B5EF4-FFF2-40B4-BE49-F238E27FC236}">
                <a16:creationId xmlns:a16="http://schemas.microsoft.com/office/drawing/2014/main" id="{51B82D58-0E52-489A-9B91-B4F5BCF788F9}"/>
              </a:ext>
            </a:extLst>
          </p:cNvPr>
          <p:cNvSpPr/>
          <p:nvPr/>
        </p:nvSpPr>
        <p:spPr>
          <a:xfrm>
            <a:off x="2787389" y="2005708"/>
            <a:ext cx="1782026" cy="400110"/>
          </a:xfrm>
          <a:prstGeom prst="rect">
            <a:avLst/>
          </a:prstGeom>
        </p:spPr>
        <p:txBody>
          <a:bodyPr wrap="none">
            <a:spAutoFit/>
          </a:bodyPr>
          <a:lstStyle/>
          <a:p>
            <a:r>
              <a:rPr lang="en-US" sz="2000" b="1" dirty="0">
                <a:solidFill>
                  <a:schemeClr val="bg1">
                    <a:lumMod val="50000"/>
                  </a:schemeClr>
                </a:solidFill>
              </a:rPr>
              <a:t>SUBTITLE HERE</a:t>
            </a:r>
          </a:p>
        </p:txBody>
      </p:sp>
      <p:sp>
        <p:nvSpPr>
          <p:cNvPr id="159" name="Rectangle 158">
            <a:extLst>
              <a:ext uri="{FF2B5EF4-FFF2-40B4-BE49-F238E27FC236}">
                <a16:creationId xmlns:a16="http://schemas.microsoft.com/office/drawing/2014/main" id="{CACB7B25-2B69-4055-81B5-51E77A307F64}"/>
              </a:ext>
            </a:extLst>
          </p:cNvPr>
          <p:cNvSpPr/>
          <p:nvPr/>
        </p:nvSpPr>
        <p:spPr>
          <a:xfrm>
            <a:off x="8301991" y="2531687"/>
            <a:ext cx="3146509" cy="923330"/>
          </a:xfrm>
          <a:prstGeom prst="rect">
            <a:avLst/>
          </a:prstGeom>
        </p:spPr>
        <p:txBody>
          <a:bodyPr wrap="square">
            <a:spAutoFit/>
          </a:bodyPr>
          <a:lstStyle/>
          <a:p>
            <a:pPr>
              <a:lnSpc>
                <a:spcPct val="150000"/>
              </a:lnSpc>
            </a:pPr>
            <a:r>
              <a:rPr lang="en-US" sz="1200" dirty="0">
                <a:solidFill>
                  <a:schemeClr val="bg1">
                    <a:lumMod val="65000"/>
                  </a:schemeClr>
                </a:solidFill>
                <a:effectLst/>
              </a:rPr>
              <a:t>Lorem Ipsum is simply dummy text for example lorem ipsum dolor sit </a:t>
            </a:r>
            <a:r>
              <a:rPr lang="en-US" sz="1200" dirty="0" err="1">
                <a:solidFill>
                  <a:schemeClr val="bg1">
                    <a:lumMod val="65000"/>
                  </a:schemeClr>
                </a:solidFill>
                <a:effectLst/>
              </a:rPr>
              <a:t>amet</a:t>
            </a:r>
            <a:r>
              <a:rPr lang="en-US" sz="1200" dirty="0">
                <a:solidFill>
                  <a:schemeClr val="bg1">
                    <a:lumMod val="65000"/>
                  </a:schemeClr>
                </a:solidFill>
                <a:effectLst/>
              </a:rPr>
              <a:t> for example lorem ipsum dolor sit </a:t>
            </a:r>
            <a:r>
              <a:rPr lang="en-US" sz="1200" dirty="0" err="1">
                <a:solidFill>
                  <a:schemeClr val="bg1">
                    <a:lumMod val="65000"/>
                  </a:schemeClr>
                </a:solidFill>
                <a:effectLst/>
              </a:rPr>
              <a:t>amet</a:t>
            </a:r>
            <a:r>
              <a:rPr lang="en-US" sz="1200" dirty="0">
                <a:solidFill>
                  <a:schemeClr val="bg1">
                    <a:lumMod val="65000"/>
                  </a:schemeClr>
                </a:solidFill>
                <a:effectLst/>
              </a:rPr>
              <a:t> sit </a:t>
            </a:r>
            <a:r>
              <a:rPr lang="en-US" sz="1200" dirty="0" err="1">
                <a:solidFill>
                  <a:schemeClr val="bg1">
                    <a:lumMod val="65000"/>
                  </a:schemeClr>
                </a:solidFill>
                <a:effectLst/>
              </a:rPr>
              <a:t>amet</a:t>
            </a:r>
            <a:endParaRPr lang="en-US" sz="1200" dirty="0">
              <a:solidFill>
                <a:schemeClr val="bg1">
                  <a:lumMod val="65000"/>
                </a:schemeClr>
              </a:solidFill>
            </a:endParaRPr>
          </a:p>
        </p:txBody>
      </p:sp>
      <p:sp>
        <p:nvSpPr>
          <p:cNvPr id="160" name="Rectangle 159">
            <a:extLst>
              <a:ext uri="{FF2B5EF4-FFF2-40B4-BE49-F238E27FC236}">
                <a16:creationId xmlns:a16="http://schemas.microsoft.com/office/drawing/2014/main" id="{015537E9-CF5A-4B4D-8B75-619420418941}"/>
              </a:ext>
            </a:extLst>
          </p:cNvPr>
          <p:cNvSpPr/>
          <p:nvPr/>
        </p:nvSpPr>
        <p:spPr>
          <a:xfrm>
            <a:off x="8301991" y="2005708"/>
            <a:ext cx="1782026" cy="400110"/>
          </a:xfrm>
          <a:prstGeom prst="rect">
            <a:avLst/>
          </a:prstGeom>
        </p:spPr>
        <p:txBody>
          <a:bodyPr wrap="none">
            <a:spAutoFit/>
          </a:bodyPr>
          <a:lstStyle/>
          <a:p>
            <a:r>
              <a:rPr lang="en-US" sz="2000" b="1" dirty="0">
                <a:solidFill>
                  <a:schemeClr val="bg1">
                    <a:lumMod val="50000"/>
                  </a:schemeClr>
                </a:solidFill>
              </a:rPr>
              <a:t>SUBTITLE HERE</a:t>
            </a:r>
          </a:p>
        </p:txBody>
      </p:sp>
      <p:sp>
        <p:nvSpPr>
          <p:cNvPr id="42" name="Text Placeholder 1">
            <a:extLst>
              <a:ext uri="{FF2B5EF4-FFF2-40B4-BE49-F238E27FC236}">
                <a16:creationId xmlns:a16="http://schemas.microsoft.com/office/drawing/2014/main" id="{A4383716-8A6D-496E-81F4-36D117402807}"/>
              </a:ext>
            </a:extLst>
          </p:cNvPr>
          <p:cNvSpPr txBox="1">
            <a:spLocks/>
          </p:cNvSpPr>
          <p:nvPr/>
        </p:nvSpPr>
        <p:spPr>
          <a:xfrm>
            <a:off x="517092" y="1059486"/>
            <a:ext cx="11157817" cy="48871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800">
                <a:solidFill>
                  <a:schemeClr val="bg1">
                    <a:lumMod val="75000"/>
                  </a:schemeClr>
                </a:solidFill>
                <a:latin typeface="+mj-lt"/>
              </a:rPr>
              <a:t>Type the subtitle of your great here</a:t>
            </a:r>
            <a:endParaRPr lang="en-US" sz="1800" dirty="0">
              <a:solidFill>
                <a:schemeClr val="bg1">
                  <a:lumMod val="75000"/>
                </a:schemeClr>
              </a:solidFill>
              <a:latin typeface="+mj-lt"/>
            </a:endParaRPr>
          </a:p>
        </p:txBody>
      </p:sp>
      <p:sp>
        <p:nvSpPr>
          <p:cNvPr id="43" name="Title 2">
            <a:extLst>
              <a:ext uri="{FF2B5EF4-FFF2-40B4-BE49-F238E27FC236}">
                <a16:creationId xmlns:a16="http://schemas.microsoft.com/office/drawing/2014/main" id="{0482299F-9AEC-4A05-B54B-97850B1F3F7E}"/>
              </a:ext>
            </a:extLst>
          </p:cNvPr>
          <p:cNvSpPr txBox="1">
            <a:spLocks/>
          </p:cNvSpPr>
          <p:nvPr/>
        </p:nvSpPr>
        <p:spPr>
          <a:xfrm>
            <a:off x="508001" y="455085"/>
            <a:ext cx="11157817" cy="66051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solidFill>
                  <a:schemeClr val="tx1">
                    <a:lumMod val="65000"/>
                    <a:lumOff val="35000"/>
                  </a:schemeClr>
                </a:solidFill>
              </a:rPr>
              <a:t>Amazing </a:t>
            </a:r>
            <a:r>
              <a:rPr lang="en-US" b="1" dirty="0">
                <a:solidFill>
                  <a:schemeClr val="accent3"/>
                </a:solidFill>
              </a:rPr>
              <a:t>Infographic</a:t>
            </a:r>
          </a:p>
        </p:txBody>
      </p:sp>
    </p:spTree>
    <p:extLst>
      <p:ext uri="{BB962C8B-B14F-4D97-AF65-F5344CB8AC3E}">
        <p14:creationId xmlns:p14="http://schemas.microsoft.com/office/powerpoint/2010/main" val="38241976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Rectangle 53">
            <a:extLst>
              <a:ext uri="{FF2B5EF4-FFF2-40B4-BE49-F238E27FC236}">
                <a16:creationId xmlns:a16="http://schemas.microsoft.com/office/drawing/2014/main" id="{29B180D6-0BCA-4383-8601-BC8ACF0667DA}"/>
              </a:ext>
            </a:extLst>
          </p:cNvPr>
          <p:cNvSpPr/>
          <p:nvPr/>
        </p:nvSpPr>
        <p:spPr>
          <a:xfrm>
            <a:off x="1512053" y="1884828"/>
            <a:ext cx="565973" cy="3039901"/>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a:extLst>
              <a:ext uri="{FF2B5EF4-FFF2-40B4-BE49-F238E27FC236}">
                <a16:creationId xmlns:a16="http://schemas.microsoft.com/office/drawing/2014/main" id="{8A6CCF52-919C-4266-822F-5A99EC7F2E0F}"/>
              </a:ext>
            </a:extLst>
          </p:cNvPr>
          <p:cNvSpPr/>
          <p:nvPr/>
        </p:nvSpPr>
        <p:spPr>
          <a:xfrm>
            <a:off x="2353109" y="1884828"/>
            <a:ext cx="565973" cy="3039901"/>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ectangle 55">
            <a:extLst>
              <a:ext uri="{FF2B5EF4-FFF2-40B4-BE49-F238E27FC236}">
                <a16:creationId xmlns:a16="http://schemas.microsoft.com/office/drawing/2014/main" id="{F2846ACF-56A8-4C33-BA0E-A95EA5DF6315}"/>
              </a:ext>
            </a:extLst>
          </p:cNvPr>
          <p:cNvSpPr/>
          <p:nvPr/>
        </p:nvSpPr>
        <p:spPr>
          <a:xfrm>
            <a:off x="3194165" y="1884828"/>
            <a:ext cx="565973" cy="3039901"/>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a:extLst>
              <a:ext uri="{FF2B5EF4-FFF2-40B4-BE49-F238E27FC236}">
                <a16:creationId xmlns:a16="http://schemas.microsoft.com/office/drawing/2014/main" id="{68D34C3A-0E61-469A-9862-03673E1822CC}"/>
              </a:ext>
            </a:extLst>
          </p:cNvPr>
          <p:cNvSpPr/>
          <p:nvPr/>
        </p:nvSpPr>
        <p:spPr>
          <a:xfrm>
            <a:off x="4035221" y="1884828"/>
            <a:ext cx="565973" cy="3039901"/>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a:extLst>
              <a:ext uri="{FF2B5EF4-FFF2-40B4-BE49-F238E27FC236}">
                <a16:creationId xmlns:a16="http://schemas.microsoft.com/office/drawing/2014/main" id="{5EF3AE68-6C90-4D25-B7B2-CECDF935C6FE}"/>
              </a:ext>
            </a:extLst>
          </p:cNvPr>
          <p:cNvSpPr/>
          <p:nvPr/>
        </p:nvSpPr>
        <p:spPr>
          <a:xfrm>
            <a:off x="4876277" y="1884828"/>
            <a:ext cx="565973" cy="3039901"/>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a:extLst>
              <a:ext uri="{FF2B5EF4-FFF2-40B4-BE49-F238E27FC236}">
                <a16:creationId xmlns:a16="http://schemas.microsoft.com/office/drawing/2014/main" id="{915FA4EA-3650-47C8-A15B-AD017D9CC043}"/>
              </a:ext>
            </a:extLst>
          </p:cNvPr>
          <p:cNvSpPr/>
          <p:nvPr/>
        </p:nvSpPr>
        <p:spPr>
          <a:xfrm>
            <a:off x="1512053" y="2521197"/>
            <a:ext cx="565973" cy="2403531"/>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Rectangle 77">
            <a:extLst>
              <a:ext uri="{FF2B5EF4-FFF2-40B4-BE49-F238E27FC236}">
                <a16:creationId xmlns:a16="http://schemas.microsoft.com/office/drawing/2014/main" id="{01961AB8-9778-4CCF-8D37-97A1DDA602A3}"/>
              </a:ext>
            </a:extLst>
          </p:cNvPr>
          <p:cNvSpPr/>
          <p:nvPr/>
        </p:nvSpPr>
        <p:spPr>
          <a:xfrm>
            <a:off x="2353109" y="2265066"/>
            <a:ext cx="565973" cy="2659662"/>
          </a:xfrm>
          <a:prstGeom prst="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a:extLst>
              <a:ext uri="{FF2B5EF4-FFF2-40B4-BE49-F238E27FC236}">
                <a16:creationId xmlns:a16="http://schemas.microsoft.com/office/drawing/2014/main" id="{4AB51AC0-3608-44A3-9DA4-308C304CAFC5}"/>
              </a:ext>
            </a:extLst>
          </p:cNvPr>
          <p:cNvSpPr/>
          <p:nvPr/>
        </p:nvSpPr>
        <p:spPr>
          <a:xfrm>
            <a:off x="3194165" y="3006050"/>
            <a:ext cx="565973" cy="1918678"/>
          </a:xfrm>
          <a:prstGeom prst="rect">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a:extLst>
              <a:ext uri="{FF2B5EF4-FFF2-40B4-BE49-F238E27FC236}">
                <a16:creationId xmlns:a16="http://schemas.microsoft.com/office/drawing/2014/main" id="{34D88B39-9F78-4023-8887-BC86587F9C08}"/>
              </a:ext>
            </a:extLst>
          </p:cNvPr>
          <p:cNvSpPr/>
          <p:nvPr/>
        </p:nvSpPr>
        <p:spPr>
          <a:xfrm>
            <a:off x="4035221" y="2718169"/>
            <a:ext cx="565973" cy="2206559"/>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a:extLst>
              <a:ext uri="{FF2B5EF4-FFF2-40B4-BE49-F238E27FC236}">
                <a16:creationId xmlns:a16="http://schemas.microsoft.com/office/drawing/2014/main" id="{2EF774F4-8471-47A7-88D7-12CF10F24F22}"/>
              </a:ext>
            </a:extLst>
          </p:cNvPr>
          <p:cNvSpPr/>
          <p:nvPr/>
        </p:nvSpPr>
        <p:spPr>
          <a:xfrm>
            <a:off x="4876277" y="3506054"/>
            <a:ext cx="565973" cy="1418674"/>
          </a:xfrm>
          <a:prstGeom prst="rect">
            <a:avLst/>
          </a:pr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a:extLst>
              <a:ext uri="{FF2B5EF4-FFF2-40B4-BE49-F238E27FC236}">
                <a16:creationId xmlns:a16="http://schemas.microsoft.com/office/drawing/2014/main" id="{8A03E350-37D5-49E9-A765-E39FE87BA237}"/>
              </a:ext>
            </a:extLst>
          </p:cNvPr>
          <p:cNvSpPr/>
          <p:nvPr/>
        </p:nvSpPr>
        <p:spPr>
          <a:xfrm rot="16200000">
            <a:off x="2138138" y="3352166"/>
            <a:ext cx="2678028" cy="307777"/>
          </a:xfrm>
          <a:prstGeom prst="rect">
            <a:avLst/>
          </a:prstGeom>
        </p:spPr>
        <p:txBody>
          <a:bodyPr wrap="square">
            <a:spAutoFit/>
          </a:bodyPr>
          <a:lstStyle/>
          <a:p>
            <a:r>
              <a:rPr lang="en-US" sz="1400" dirty="0">
                <a:solidFill>
                  <a:schemeClr val="bg1"/>
                </a:solidFill>
                <a:effectLst/>
              </a:rPr>
              <a:t>Lorem Ipsum is</a:t>
            </a:r>
            <a:endParaRPr lang="en-US" sz="1400" dirty="0">
              <a:solidFill>
                <a:schemeClr val="bg1"/>
              </a:solidFill>
            </a:endParaRPr>
          </a:p>
        </p:txBody>
      </p:sp>
      <p:sp>
        <p:nvSpPr>
          <p:cNvPr id="83" name="Rectangle 82">
            <a:extLst>
              <a:ext uri="{FF2B5EF4-FFF2-40B4-BE49-F238E27FC236}">
                <a16:creationId xmlns:a16="http://schemas.microsoft.com/office/drawing/2014/main" id="{4A2FD5EC-9616-4BED-9519-D92BAE1D6D4C}"/>
              </a:ext>
            </a:extLst>
          </p:cNvPr>
          <p:cNvSpPr/>
          <p:nvPr/>
        </p:nvSpPr>
        <p:spPr>
          <a:xfrm rot="16200000">
            <a:off x="1266654" y="3352166"/>
            <a:ext cx="2678028" cy="307777"/>
          </a:xfrm>
          <a:prstGeom prst="rect">
            <a:avLst/>
          </a:prstGeom>
        </p:spPr>
        <p:txBody>
          <a:bodyPr wrap="square">
            <a:spAutoFit/>
          </a:bodyPr>
          <a:lstStyle/>
          <a:p>
            <a:r>
              <a:rPr lang="en-US" sz="1400" dirty="0">
                <a:solidFill>
                  <a:schemeClr val="bg1"/>
                </a:solidFill>
                <a:effectLst/>
              </a:rPr>
              <a:t>Lorem Ipsum </a:t>
            </a:r>
            <a:endParaRPr lang="en-US" sz="1400" dirty="0">
              <a:solidFill>
                <a:schemeClr val="bg1"/>
              </a:solidFill>
            </a:endParaRPr>
          </a:p>
        </p:txBody>
      </p:sp>
      <p:sp>
        <p:nvSpPr>
          <p:cNvPr id="84" name="Rectangle 83">
            <a:extLst>
              <a:ext uri="{FF2B5EF4-FFF2-40B4-BE49-F238E27FC236}">
                <a16:creationId xmlns:a16="http://schemas.microsoft.com/office/drawing/2014/main" id="{6C541641-8213-431D-9C5A-416FDD6FB18F}"/>
              </a:ext>
            </a:extLst>
          </p:cNvPr>
          <p:cNvSpPr/>
          <p:nvPr/>
        </p:nvSpPr>
        <p:spPr>
          <a:xfrm rot="16200000">
            <a:off x="451384" y="3352166"/>
            <a:ext cx="2678028" cy="307777"/>
          </a:xfrm>
          <a:prstGeom prst="rect">
            <a:avLst/>
          </a:prstGeom>
        </p:spPr>
        <p:txBody>
          <a:bodyPr wrap="square">
            <a:spAutoFit/>
          </a:bodyPr>
          <a:lstStyle/>
          <a:p>
            <a:r>
              <a:rPr lang="en-US" sz="1400" dirty="0">
                <a:solidFill>
                  <a:schemeClr val="bg1"/>
                </a:solidFill>
                <a:effectLst/>
              </a:rPr>
              <a:t>Lorem Ipsum </a:t>
            </a:r>
            <a:endParaRPr lang="en-US" sz="1400" dirty="0">
              <a:solidFill>
                <a:schemeClr val="bg1"/>
              </a:solidFill>
            </a:endParaRPr>
          </a:p>
        </p:txBody>
      </p:sp>
      <p:sp>
        <p:nvSpPr>
          <p:cNvPr id="85" name="Rectangle 84">
            <a:extLst>
              <a:ext uri="{FF2B5EF4-FFF2-40B4-BE49-F238E27FC236}">
                <a16:creationId xmlns:a16="http://schemas.microsoft.com/office/drawing/2014/main" id="{54FCF641-C564-464F-B564-5AA193BFCA7C}"/>
              </a:ext>
            </a:extLst>
          </p:cNvPr>
          <p:cNvSpPr/>
          <p:nvPr/>
        </p:nvSpPr>
        <p:spPr>
          <a:xfrm rot="16200000">
            <a:off x="3792143" y="3349299"/>
            <a:ext cx="2678028" cy="307777"/>
          </a:xfrm>
          <a:prstGeom prst="rect">
            <a:avLst/>
          </a:prstGeom>
        </p:spPr>
        <p:txBody>
          <a:bodyPr wrap="square">
            <a:spAutoFit/>
          </a:bodyPr>
          <a:lstStyle/>
          <a:p>
            <a:r>
              <a:rPr lang="en-US" sz="1400" dirty="0">
                <a:solidFill>
                  <a:schemeClr val="bg1"/>
                </a:solidFill>
                <a:effectLst/>
              </a:rPr>
              <a:t>Lorem Ipsum </a:t>
            </a:r>
            <a:endParaRPr lang="en-US" sz="1400" dirty="0">
              <a:solidFill>
                <a:schemeClr val="bg1"/>
              </a:solidFill>
            </a:endParaRPr>
          </a:p>
        </p:txBody>
      </p:sp>
      <p:sp>
        <p:nvSpPr>
          <p:cNvPr id="86" name="Rectangle 85">
            <a:extLst>
              <a:ext uri="{FF2B5EF4-FFF2-40B4-BE49-F238E27FC236}">
                <a16:creationId xmlns:a16="http://schemas.microsoft.com/office/drawing/2014/main" id="{2719298F-772D-4A94-97E5-89F90A7F03A7}"/>
              </a:ext>
            </a:extLst>
          </p:cNvPr>
          <p:cNvSpPr/>
          <p:nvPr/>
        </p:nvSpPr>
        <p:spPr>
          <a:xfrm rot="16200000">
            <a:off x="2976873" y="3349299"/>
            <a:ext cx="2678028" cy="307777"/>
          </a:xfrm>
          <a:prstGeom prst="rect">
            <a:avLst/>
          </a:prstGeom>
        </p:spPr>
        <p:txBody>
          <a:bodyPr wrap="square">
            <a:spAutoFit/>
          </a:bodyPr>
          <a:lstStyle/>
          <a:p>
            <a:r>
              <a:rPr lang="en-US" sz="1400" dirty="0">
                <a:solidFill>
                  <a:schemeClr val="bg1"/>
                </a:solidFill>
                <a:effectLst/>
              </a:rPr>
              <a:t>Lorem Ipsum </a:t>
            </a:r>
            <a:endParaRPr lang="en-US" sz="1400" dirty="0">
              <a:solidFill>
                <a:schemeClr val="bg1"/>
              </a:solidFill>
            </a:endParaRPr>
          </a:p>
        </p:txBody>
      </p:sp>
      <p:sp>
        <p:nvSpPr>
          <p:cNvPr id="91" name="TextBox 90">
            <a:extLst>
              <a:ext uri="{FF2B5EF4-FFF2-40B4-BE49-F238E27FC236}">
                <a16:creationId xmlns:a16="http://schemas.microsoft.com/office/drawing/2014/main" id="{8E0AE6EE-1ADD-4807-A233-369143DEEA4F}"/>
              </a:ext>
            </a:extLst>
          </p:cNvPr>
          <p:cNvSpPr txBox="1"/>
          <p:nvPr/>
        </p:nvSpPr>
        <p:spPr>
          <a:xfrm>
            <a:off x="1566121" y="1964593"/>
            <a:ext cx="457836" cy="276999"/>
          </a:xfrm>
          <a:prstGeom prst="rect">
            <a:avLst/>
          </a:prstGeom>
          <a:noFill/>
        </p:spPr>
        <p:txBody>
          <a:bodyPr wrap="square" rtlCol="0">
            <a:spAutoFit/>
          </a:bodyPr>
          <a:lstStyle/>
          <a:p>
            <a:pPr algn="ctr"/>
            <a:r>
              <a:rPr lang="en-US" sz="1200" dirty="0">
                <a:solidFill>
                  <a:schemeClr val="tx1">
                    <a:lumMod val="75000"/>
                    <a:lumOff val="25000"/>
                  </a:schemeClr>
                </a:solidFill>
              </a:rPr>
              <a:t>70%</a:t>
            </a:r>
            <a:endParaRPr lang="en-US" sz="1200" dirty="0">
              <a:solidFill>
                <a:schemeClr val="accent2"/>
              </a:solidFill>
            </a:endParaRPr>
          </a:p>
        </p:txBody>
      </p:sp>
      <p:sp>
        <p:nvSpPr>
          <p:cNvPr id="92" name="TextBox 91">
            <a:extLst>
              <a:ext uri="{FF2B5EF4-FFF2-40B4-BE49-F238E27FC236}">
                <a16:creationId xmlns:a16="http://schemas.microsoft.com/office/drawing/2014/main" id="{14FAF337-3848-49E8-8986-62DAA552DBAC}"/>
              </a:ext>
            </a:extLst>
          </p:cNvPr>
          <p:cNvSpPr txBox="1"/>
          <p:nvPr/>
        </p:nvSpPr>
        <p:spPr>
          <a:xfrm>
            <a:off x="2376750" y="1964593"/>
            <a:ext cx="457836" cy="276999"/>
          </a:xfrm>
          <a:prstGeom prst="rect">
            <a:avLst/>
          </a:prstGeom>
          <a:noFill/>
        </p:spPr>
        <p:txBody>
          <a:bodyPr wrap="square" rtlCol="0">
            <a:spAutoFit/>
          </a:bodyPr>
          <a:lstStyle/>
          <a:p>
            <a:pPr algn="ctr"/>
            <a:r>
              <a:rPr lang="en-US" sz="1200" dirty="0">
                <a:solidFill>
                  <a:schemeClr val="tx1">
                    <a:lumMod val="75000"/>
                    <a:lumOff val="25000"/>
                  </a:schemeClr>
                </a:solidFill>
              </a:rPr>
              <a:t>70%</a:t>
            </a:r>
            <a:endParaRPr lang="en-US" sz="1200" dirty="0">
              <a:solidFill>
                <a:schemeClr val="accent2"/>
              </a:solidFill>
            </a:endParaRPr>
          </a:p>
        </p:txBody>
      </p:sp>
      <p:sp>
        <p:nvSpPr>
          <p:cNvPr id="93" name="TextBox 92">
            <a:extLst>
              <a:ext uri="{FF2B5EF4-FFF2-40B4-BE49-F238E27FC236}">
                <a16:creationId xmlns:a16="http://schemas.microsoft.com/office/drawing/2014/main" id="{0BD22ECA-6A35-44B1-B238-FC0DC3273CE8}"/>
              </a:ext>
            </a:extLst>
          </p:cNvPr>
          <p:cNvSpPr txBox="1"/>
          <p:nvPr/>
        </p:nvSpPr>
        <p:spPr>
          <a:xfrm>
            <a:off x="3244149" y="1964593"/>
            <a:ext cx="457836" cy="276999"/>
          </a:xfrm>
          <a:prstGeom prst="rect">
            <a:avLst/>
          </a:prstGeom>
          <a:noFill/>
        </p:spPr>
        <p:txBody>
          <a:bodyPr wrap="square" rtlCol="0">
            <a:spAutoFit/>
          </a:bodyPr>
          <a:lstStyle/>
          <a:p>
            <a:pPr algn="ctr"/>
            <a:r>
              <a:rPr lang="en-US" sz="1200" dirty="0">
                <a:solidFill>
                  <a:schemeClr val="tx1">
                    <a:lumMod val="75000"/>
                    <a:lumOff val="25000"/>
                  </a:schemeClr>
                </a:solidFill>
              </a:rPr>
              <a:t>70%</a:t>
            </a:r>
            <a:endParaRPr lang="en-US" sz="1200" dirty="0">
              <a:solidFill>
                <a:schemeClr val="accent2"/>
              </a:solidFill>
            </a:endParaRPr>
          </a:p>
        </p:txBody>
      </p:sp>
      <p:sp>
        <p:nvSpPr>
          <p:cNvPr id="94" name="TextBox 93">
            <a:extLst>
              <a:ext uri="{FF2B5EF4-FFF2-40B4-BE49-F238E27FC236}">
                <a16:creationId xmlns:a16="http://schemas.microsoft.com/office/drawing/2014/main" id="{5FD1E5AD-E2D2-4E7B-8309-4B43F8EE5A28}"/>
              </a:ext>
            </a:extLst>
          </p:cNvPr>
          <p:cNvSpPr txBox="1"/>
          <p:nvPr/>
        </p:nvSpPr>
        <p:spPr>
          <a:xfrm>
            <a:off x="4054778" y="1964593"/>
            <a:ext cx="457836" cy="276999"/>
          </a:xfrm>
          <a:prstGeom prst="rect">
            <a:avLst/>
          </a:prstGeom>
          <a:noFill/>
        </p:spPr>
        <p:txBody>
          <a:bodyPr wrap="square" rtlCol="0">
            <a:spAutoFit/>
          </a:bodyPr>
          <a:lstStyle/>
          <a:p>
            <a:pPr algn="ctr"/>
            <a:r>
              <a:rPr lang="en-US" sz="1200" dirty="0">
                <a:solidFill>
                  <a:schemeClr val="tx1">
                    <a:lumMod val="75000"/>
                    <a:lumOff val="25000"/>
                  </a:schemeClr>
                </a:solidFill>
              </a:rPr>
              <a:t>70%</a:t>
            </a:r>
            <a:endParaRPr lang="en-US" sz="1200" dirty="0">
              <a:solidFill>
                <a:schemeClr val="accent2"/>
              </a:solidFill>
            </a:endParaRPr>
          </a:p>
        </p:txBody>
      </p:sp>
      <p:sp>
        <p:nvSpPr>
          <p:cNvPr id="95" name="TextBox 94">
            <a:extLst>
              <a:ext uri="{FF2B5EF4-FFF2-40B4-BE49-F238E27FC236}">
                <a16:creationId xmlns:a16="http://schemas.microsoft.com/office/drawing/2014/main" id="{68E2662C-A531-4282-BFCC-E923331B2177}"/>
              </a:ext>
            </a:extLst>
          </p:cNvPr>
          <p:cNvSpPr txBox="1"/>
          <p:nvPr/>
        </p:nvSpPr>
        <p:spPr>
          <a:xfrm>
            <a:off x="4913069" y="1964593"/>
            <a:ext cx="457836" cy="276999"/>
          </a:xfrm>
          <a:prstGeom prst="rect">
            <a:avLst/>
          </a:prstGeom>
          <a:noFill/>
        </p:spPr>
        <p:txBody>
          <a:bodyPr wrap="square" rtlCol="0">
            <a:spAutoFit/>
          </a:bodyPr>
          <a:lstStyle/>
          <a:p>
            <a:pPr algn="ctr"/>
            <a:r>
              <a:rPr lang="en-US" sz="1200" dirty="0">
                <a:solidFill>
                  <a:schemeClr val="tx1">
                    <a:lumMod val="75000"/>
                    <a:lumOff val="25000"/>
                  </a:schemeClr>
                </a:solidFill>
              </a:rPr>
              <a:t>70%</a:t>
            </a:r>
            <a:endParaRPr lang="en-US" sz="1200" dirty="0">
              <a:solidFill>
                <a:schemeClr val="accent2"/>
              </a:solidFill>
            </a:endParaRPr>
          </a:p>
        </p:txBody>
      </p:sp>
      <p:sp>
        <p:nvSpPr>
          <p:cNvPr id="96" name="Oval 95">
            <a:extLst>
              <a:ext uri="{FF2B5EF4-FFF2-40B4-BE49-F238E27FC236}">
                <a16:creationId xmlns:a16="http://schemas.microsoft.com/office/drawing/2014/main" id="{8D196EEF-9C0A-4CEC-ACF4-ACD309620D59}"/>
              </a:ext>
            </a:extLst>
          </p:cNvPr>
          <p:cNvSpPr/>
          <p:nvPr/>
        </p:nvSpPr>
        <p:spPr>
          <a:xfrm>
            <a:off x="6435542" y="3763815"/>
            <a:ext cx="697803" cy="697806"/>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Oval 96">
            <a:extLst>
              <a:ext uri="{FF2B5EF4-FFF2-40B4-BE49-F238E27FC236}">
                <a16:creationId xmlns:a16="http://schemas.microsoft.com/office/drawing/2014/main" id="{B1CDA1EC-7BE2-414A-AB5F-9E0B5BDB07B3}"/>
              </a:ext>
            </a:extLst>
          </p:cNvPr>
          <p:cNvSpPr/>
          <p:nvPr/>
        </p:nvSpPr>
        <p:spPr>
          <a:xfrm>
            <a:off x="6435539" y="2607086"/>
            <a:ext cx="697803" cy="697806"/>
          </a:xfrm>
          <a:prstGeom prst="ellipse">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Oval 97">
            <a:extLst>
              <a:ext uri="{FF2B5EF4-FFF2-40B4-BE49-F238E27FC236}">
                <a16:creationId xmlns:a16="http://schemas.microsoft.com/office/drawing/2014/main" id="{73D8D20A-9394-4BB7-8ED8-B8F6E3FDF673}"/>
              </a:ext>
            </a:extLst>
          </p:cNvPr>
          <p:cNvSpPr/>
          <p:nvPr/>
        </p:nvSpPr>
        <p:spPr>
          <a:xfrm>
            <a:off x="6435536" y="4936587"/>
            <a:ext cx="697803" cy="697806"/>
          </a:xfrm>
          <a:prstGeom prst="ellipse">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9" name="Group 556">
            <a:extLst>
              <a:ext uri="{FF2B5EF4-FFF2-40B4-BE49-F238E27FC236}">
                <a16:creationId xmlns:a16="http://schemas.microsoft.com/office/drawing/2014/main" id="{4CA3E920-4AD4-4A8B-873E-65496CFEA6B5}"/>
              </a:ext>
            </a:extLst>
          </p:cNvPr>
          <p:cNvGrpSpPr>
            <a:grpSpLocks noChangeAspect="1"/>
          </p:cNvGrpSpPr>
          <p:nvPr/>
        </p:nvGrpSpPr>
        <p:grpSpPr bwMode="auto">
          <a:xfrm>
            <a:off x="6659305" y="2847622"/>
            <a:ext cx="314033" cy="276882"/>
            <a:chOff x="-145" y="1651"/>
            <a:chExt cx="2054" cy="1811"/>
          </a:xfrm>
          <a:solidFill>
            <a:schemeClr val="bg1"/>
          </a:solidFill>
        </p:grpSpPr>
        <p:sp>
          <p:nvSpPr>
            <p:cNvPr id="100" name="Freeform 558">
              <a:extLst>
                <a:ext uri="{FF2B5EF4-FFF2-40B4-BE49-F238E27FC236}">
                  <a16:creationId xmlns:a16="http://schemas.microsoft.com/office/drawing/2014/main" id="{B10B3116-385B-4E7A-8230-A81409AF6E3D}"/>
                </a:ext>
              </a:extLst>
            </p:cNvPr>
            <p:cNvSpPr>
              <a:spLocks/>
            </p:cNvSpPr>
            <p:nvPr/>
          </p:nvSpPr>
          <p:spPr bwMode="auto">
            <a:xfrm>
              <a:off x="825" y="2371"/>
              <a:ext cx="329" cy="521"/>
            </a:xfrm>
            <a:custGeom>
              <a:avLst/>
              <a:gdLst>
                <a:gd name="T0" fmla="*/ 76 w 657"/>
                <a:gd name="T1" fmla="*/ 0 h 1041"/>
                <a:gd name="T2" fmla="*/ 581 w 657"/>
                <a:gd name="T3" fmla="*/ 0 h 1041"/>
                <a:gd name="T4" fmla="*/ 601 w 657"/>
                <a:gd name="T5" fmla="*/ 3 h 1041"/>
                <a:gd name="T6" fmla="*/ 620 w 657"/>
                <a:gd name="T7" fmla="*/ 10 h 1041"/>
                <a:gd name="T8" fmla="*/ 635 w 657"/>
                <a:gd name="T9" fmla="*/ 22 h 1041"/>
                <a:gd name="T10" fmla="*/ 647 w 657"/>
                <a:gd name="T11" fmla="*/ 37 h 1041"/>
                <a:gd name="T12" fmla="*/ 655 w 657"/>
                <a:gd name="T13" fmla="*/ 56 h 1041"/>
                <a:gd name="T14" fmla="*/ 657 w 657"/>
                <a:gd name="T15" fmla="*/ 76 h 1041"/>
                <a:gd name="T16" fmla="*/ 657 w 657"/>
                <a:gd name="T17" fmla="*/ 127 h 1041"/>
                <a:gd name="T18" fmla="*/ 578 w 657"/>
                <a:gd name="T19" fmla="*/ 171 h 1041"/>
                <a:gd name="T20" fmla="*/ 503 w 657"/>
                <a:gd name="T21" fmla="*/ 218 h 1041"/>
                <a:gd name="T22" fmla="*/ 431 w 657"/>
                <a:gd name="T23" fmla="*/ 272 h 1041"/>
                <a:gd name="T24" fmla="*/ 363 w 657"/>
                <a:gd name="T25" fmla="*/ 331 h 1041"/>
                <a:gd name="T26" fmla="*/ 301 w 657"/>
                <a:gd name="T27" fmla="*/ 395 h 1041"/>
                <a:gd name="T28" fmla="*/ 244 w 657"/>
                <a:gd name="T29" fmla="*/ 462 h 1041"/>
                <a:gd name="T30" fmla="*/ 190 w 657"/>
                <a:gd name="T31" fmla="*/ 534 h 1041"/>
                <a:gd name="T32" fmla="*/ 144 w 657"/>
                <a:gd name="T33" fmla="*/ 611 h 1041"/>
                <a:gd name="T34" fmla="*/ 102 w 657"/>
                <a:gd name="T35" fmla="*/ 691 h 1041"/>
                <a:gd name="T36" fmla="*/ 67 w 657"/>
                <a:gd name="T37" fmla="*/ 775 h 1041"/>
                <a:gd name="T38" fmla="*/ 38 w 657"/>
                <a:gd name="T39" fmla="*/ 860 h 1041"/>
                <a:gd name="T40" fmla="*/ 14 w 657"/>
                <a:gd name="T41" fmla="*/ 950 h 1041"/>
                <a:gd name="T42" fmla="*/ 0 w 657"/>
                <a:gd name="T43" fmla="*/ 1041 h 1041"/>
                <a:gd name="T44" fmla="*/ 0 w 657"/>
                <a:gd name="T45" fmla="*/ 76 h 1041"/>
                <a:gd name="T46" fmla="*/ 2 w 657"/>
                <a:gd name="T47" fmla="*/ 56 h 1041"/>
                <a:gd name="T48" fmla="*/ 9 w 657"/>
                <a:gd name="T49" fmla="*/ 37 h 1041"/>
                <a:gd name="T50" fmla="*/ 22 w 657"/>
                <a:gd name="T51" fmla="*/ 22 h 1041"/>
                <a:gd name="T52" fmla="*/ 37 w 657"/>
                <a:gd name="T53" fmla="*/ 10 h 1041"/>
                <a:gd name="T54" fmla="*/ 56 w 657"/>
                <a:gd name="T55" fmla="*/ 3 h 1041"/>
                <a:gd name="T56" fmla="*/ 76 w 657"/>
                <a:gd name="T57" fmla="*/ 0 h 10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57" h="1041">
                  <a:moveTo>
                    <a:pt x="76" y="0"/>
                  </a:moveTo>
                  <a:lnTo>
                    <a:pt x="581" y="0"/>
                  </a:lnTo>
                  <a:lnTo>
                    <a:pt x="601" y="3"/>
                  </a:lnTo>
                  <a:lnTo>
                    <a:pt x="620" y="10"/>
                  </a:lnTo>
                  <a:lnTo>
                    <a:pt x="635" y="22"/>
                  </a:lnTo>
                  <a:lnTo>
                    <a:pt x="647" y="37"/>
                  </a:lnTo>
                  <a:lnTo>
                    <a:pt x="655" y="56"/>
                  </a:lnTo>
                  <a:lnTo>
                    <a:pt x="657" y="76"/>
                  </a:lnTo>
                  <a:lnTo>
                    <a:pt x="657" y="127"/>
                  </a:lnTo>
                  <a:lnTo>
                    <a:pt x="578" y="171"/>
                  </a:lnTo>
                  <a:lnTo>
                    <a:pt x="503" y="218"/>
                  </a:lnTo>
                  <a:lnTo>
                    <a:pt x="431" y="272"/>
                  </a:lnTo>
                  <a:lnTo>
                    <a:pt x="363" y="331"/>
                  </a:lnTo>
                  <a:lnTo>
                    <a:pt x="301" y="395"/>
                  </a:lnTo>
                  <a:lnTo>
                    <a:pt x="244" y="462"/>
                  </a:lnTo>
                  <a:lnTo>
                    <a:pt x="190" y="534"/>
                  </a:lnTo>
                  <a:lnTo>
                    <a:pt x="144" y="611"/>
                  </a:lnTo>
                  <a:lnTo>
                    <a:pt x="102" y="691"/>
                  </a:lnTo>
                  <a:lnTo>
                    <a:pt x="67" y="775"/>
                  </a:lnTo>
                  <a:lnTo>
                    <a:pt x="38" y="860"/>
                  </a:lnTo>
                  <a:lnTo>
                    <a:pt x="14" y="950"/>
                  </a:lnTo>
                  <a:lnTo>
                    <a:pt x="0" y="1041"/>
                  </a:lnTo>
                  <a:lnTo>
                    <a:pt x="0" y="76"/>
                  </a:lnTo>
                  <a:lnTo>
                    <a:pt x="2" y="56"/>
                  </a:lnTo>
                  <a:lnTo>
                    <a:pt x="9" y="37"/>
                  </a:lnTo>
                  <a:lnTo>
                    <a:pt x="22" y="22"/>
                  </a:lnTo>
                  <a:lnTo>
                    <a:pt x="37" y="10"/>
                  </a:lnTo>
                  <a:lnTo>
                    <a:pt x="56" y="3"/>
                  </a:lnTo>
                  <a:lnTo>
                    <a:pt x="7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1" name="Freeform 559">
              <a:extLst>
                <a:ext uri="{FF2B5EF4-FFF2-40B4-BE49-F238E27FC236}">
                  <a16:creationId xmlns:a16="http://schemas.microsoft.com/office/drawing/2014/main" id="{17D1F678-D6D9-443F-B143-774A5DDDF82C}"/>
                </a:ext>
              </a:extLst>
            </p:cNvPr>
            <p:cNvSpPr>
              <a:spLocks/>
            </p:cNvSpPr>
            <p:nvPr/>
          </p:nvSpPr>
          <p:spPr bwMode="auto">
            <a:xfrm>
              <a:off x="825" y="3047"/>
              <a:ext cx="246" cy="407"/>
            </a:xfrm>
            <a:custGeom>
              <a:avLst/>
              <a:gdLst>
                <a:gd name="T0" fmla="*/ 0 w 490"/>
                <a:gd name="T1" fmla="*/ 0 h 814"/>
                <a:gd name="T2" fmla="*/ 14 w 490"/>
                <a:gd name="T3" fmla="*/ 91 h 814"/>
                <a:gd name="T4" fmla="*/ 37 w 490"/>
                <a:gd name="T5" fmla="*/ 178 h 814"/>
                <a:gd name="T6" fmla="*/ 66 w 490"/>
                <a:gd name="T7" fmla="*/ 264 h 814"/>
                <a:gd name="T8" fmla="*/ 99 w 490"/>
                <a:gd name="T9" fmla="*/ 346 h 814"/>
                <a:gd name="T10" fmla="*/ 140 w 490"/>
                <a:gd name="T11" fmla="*/ 425 h 814"/>
                <a:gd name="T12" fmla="*/ 186 w 490"/>
                <a:gd name="T13" fmla="*/ 501 h 814"/>
                <a:gd name="T14" fmla="*/ 237 w 490"/>
                <a:gd name="T15" fmla="*/ 572 h 814"/>
                <a:gd name="T16" fmla="*/ 294 w 490"/>
                <a:gd name="T17" fmla="*/ 640 h 814"/>
                <a:gd name="T18" fmla="*/ 355 w 490"/>
                <a:gd name="T19" fmla="*/ 702 h 814"/>
                <a:gd name="T20" fmla="*/ 421 w 490"/>
                <a:gd name="T21" fmla="*/ 761 h 814"/>
                <a:gd name="T22" fmla="*/ 490 w 490"/>
                <a:gd name="T23" fmla="*/ 814 h 814"/>
                <a:gd name="T24" fmla="*/ 76 w 490"/>
                <a:gd name="T25" fmla="*/ 814 h 814"/>
                <a:gd name="T26" fmla="*/ 56 w 490"/>
                <a:gd name="T27" fmla="*/ 812 h 814"/>
                <a:gd name="T28" fmla="*/ 37 w 490"/>
                <a:gd name="T29" fmla="*/ 804 h 814"/>
                <a:gd name="T30" fmla="*/ 22 w 490"/>
                <a:gd name="T31" fmla="*/ 793 h 814"/>
                <a:gd name="T32" fmla="*/ 9 w 490"/>
                <a:gd name="T33" fmla="*/ 777 h 814"/>
                <a:gd name="T34" fmla="*/ 2 w 490"/>
                <a:gd name="T35" fmla="*/ 758 h 814"/>
                <a:gd name="T36" fmla="*/ 0 w 490"/>
                <a:gd name="T37" fmla="*/ 738 h 814"/>
                <a:gd name="T38" fmla="*/ 0 w 490"/>
                <a:gd name="T39" fmla="*/ 0 h 8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90" h="814">
                  <a:moveTo>
                    <a:pt x="0" y="0"/>
                  </a:moveTo>
                  <a:lnTo>
                    <a:pt x="14" y="91"/>
                  </a:lnTo>
                  <a:lnTo>
                    <a:pt x="37" y="178"/>
                  </a:lnTo>
                  <a:lnTo>
                    <a:pt x="66" y="264"/>
                  </a:lnTo>
                  <a:lnTo>
                    <a:pt x="99" y="346"/>
                  </a:lnTo>
                  <a:lnTo>
                    <a:pt x="140" y="425"/>
                  </a:lnTo>
                  <a:lnTo>
                    <a:pt x="186" y="501"/>
                  </a:lnTo>
                  <a:lnTo>
                    <a:pt x="237" y="572"/>
                  </a:lnTo>
                  <a:lnTo>
                    <a:pt x="294" y="640"/>
                  </a:lnTo>
                  <a:lnTo>
                    <a:pt x="355" y="702"/>
                  </a:lnTo>
                  <a:lnTo>
                    <a:pt x="421" y="761"/>
                  </a:lnTo>
                  <a:lnTo>
                    <a:pt x="490" y="814"/>
                  </a:lnTo>
                  <a:lnTo>
                    <a:pt x="76" y="814"/>
                  </a:lnTo>
                  <a:lnTo>
                    <a:pt x="56" y="812"/>
                  </a:lnTo>
                  <a:lnTo>
                    <a:pt x="37" y="804"/>
                  </a:lnTo>
                  <a:lnTo>
                    <a:pt x="22" y="793"/>
                  </a:lnTo>
                  <a:lnTo>
                    <a:pt x="9" y="777"/>
                  </a:lnTo>
                  <a:lnTo>
                    <a:pt x="2" y="758"/>
                  </a:lnTo>
                  <a:lnTo>
                    <a:pt x="0" y="738"/>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2" name="Freeform 560">
              <a:extLst>
                <a:ext uri="{FF2B5EF4-FFF2-40B4-BE49-F238E27FC236}">
                  <a16:creationId xmlns:a16="http://schemas.microsoft.com/office/drawing/2014/main" id="{95C938F9-8CA3-4C04-88C3-C763C049CF5B}"/>
                </a:ext>
              </a:extLst>
            </p:cNvPr>
            <p:cNvSpPr>
              <a:spLocks/>
            </p:cNvSpPr>
            <p:nvPr/>
          </p:nvSpPr>
          <p:spPr bwMode="auto">
            <a:xfrm>
              <a:off x="-145" y="1651"/>
              <a:ext cx="1685" cy="610"/>
            </a:xfrm>
            <a:custGeom>
              <a:avLst/>
              <a:gdLst>
                <a:gd name="T0" fmla="*/ 3248 w 3370"/>
                <a:gd name="T1" fmla="*/ 0 h 1219"/>
                <a:gd name="T2" fmla="*/ 3301 w 3370"/>
                <a:gd name="T3" fmla="*/ 12 h 1219"/>
                <a:gd name="T4" fmla="*/ 3342 w 3370"/>
                <a:gd name="T5" fmla="*/ 46 h 1219"/>
                <a:gd name="T6" fmla="*/ 3366 w 3370"/>
                <a:gd name="T7" fmla="*/ 94 h 1219"/>
                <a:gd name="T8" fmla="*/ 3370 w 3370"/>
                <a:gd name="T9" fmla="*/ 663 h 1219"/>
                <a:gd name="T10" fmla="*/ 3361 w 3370"/>
                <a:gd name="T11" fmla="*/ 711 h 1219"/>
                <a:gd name="T12" fmla="*/ 3334 w 3370"/>
                <a:gd name="T13" fmla="*/ 751 h 1219"/>
                <a:gd name="T14" fmla="*/ 3294 w 3370"/>
                <a:gd name="T15" fmla="*/ 777 h 1219"/>
                <a:gd name="T16" fmla="*/ 3248 w 3370"/>
                <a:gd name="T17" fmla="*/ 787 h 1219"/>
                <a:gd name="T18" fmla="*/ 3200 w 3370"/>
                <a:gd name="T19" fmla="*/ 777 h 1219"/>
                <a:gd name="T20" fmla="*/ 3160 w 3370"/>
                <a:gd name="T21" fmla="*/ 751 h 1219"/>
                <a:gd name="T22" fmla="*/ 2528 w 3370"/>
                <a:gd name="T23" fmla="*/ 1130 h 1219"/>
                <a:gd name="T24" fmla="*/ 2463 w 3370"/>
                <a:gd name="T25" fmla="*/ 1180 h 1219"/>
                <a:gd name="T26" fmla="*/ 2391 w 3370"/>
                <a:gd name="T27" fmla="*/ 1209 h 1219"/>
                <a:gd name="T28" fmla="*/ 2313 w 3370"/>
                <a:gd name="T29" fmla="*/ 1219 h 1219"/>
                <a:gd name="T30" fmla="*/ 2239 w 3370"/>
                <a:gd name="T31" fmla="*/ 1209 h 1219"/>
                <a:gd name="T32" fmla="*/ 2166 w 3370"/>
                <a:gd name="T33" fmla="*/ 1180 h 1219"/>
                <a:gd name="T34" fmla="*/ 2103 w 3370"/>
                <a:gd name="T35" fmla="*/ 1133 h 1219"/>
                <a:gd name="T36" fmla="*/ 991 w 3370"/>
                <a:gd name="T37" fmla="*/ 863 h 1219"/>
                <a:gd name="T38" fmla="*/ 919 w 3370"/>
                <a:gd name="T39" fmla="*/ 880 h 1219"/>
                <a:gd name="T40" fmla="*/ 204 w 3370"/>
                <a:gd name="T41" fmla="*/ 883 h 1219"/>
                <a:gd name="T42" fmla="*/ 133 w 3370"/>
                <a:gd name="T43" fmla="*/ 870 h 1219"/>
                <a:gd name="T44" fmla="*/ 72 w 3370"/>
                <a:gd name="T45" fmla="*/ 835 h 1219"/>
                <a:gd name="T46" fmla="*/ 27 w 3370"/>
                <a:gd name="T47" fmla="*/ 782 h 1219"/>
                <a:gd name="T48" fmla="*/ 3 w 3370"/>
                <a:gd name="T49" fmla="*/ 716 h 1219"/>
                <a:gd name="T50" fmla="*/ 3 w 3370"/>
                <a:gd name="T51" fmla="*/ 642 h 1219"/>
                <a:gd name="T52" fmla="*/ 27 w 3370"/>
                <a:gd name="T53" fmla="*/ 576 h 1219"/>
                <a:gd name="T54" fmla="*/ 72 w 3370"/>
                <a:gd name="T55" fmla="*/ 523 h 1219"/>
                <a:gd name="T56" fmla="*/ 133 w 3370"/>
                <a:gd name="T57" fmla="*/ 488 h 1219"/>
                <a:gd name="T58" fmla="*/ 204 w 3370"/>
                <a:gd name="T59" fmla="*/ 474 h 1219"/>
                <a:gd name="T60" fmla="*/ 1502 w 3370"/>
                <a:gd name="T61" fmla="*/ 224 h 1219"/>
                <a:gd name="T62" fmla="*/ 1587 w 3370"/>
                <a:gd name="T63" fmla="*/ 204 h 1219"/>
                <a:gd name="T64" fmla="*/ 1673 w 3370"/>
                <a:gd name="T65" fmla="*/ 209 h 1219"/>
                <a:gd name="T66" fmla="*/ 1753 w 3370"/>
                <a:gd name="T67" fmla="*/ 238 h 1219"/>
                <a:gd name="T68" fmla="*/ 1824 w 3370"/>
                <a:gd name="T69" fmla="*/ 289 h 1219"/>
                <a:gd name="T70" fmla="*/ 2746 w 3370"/>
                <a:gd name="T71" fmla="*/ 336 h 1219"/>
                <a:gd name="T72" fmla="*/ 2604 w 3370"/>
                <a:gd name="T73" fmla="*/ 190 h 1219"/>
                <a:gd name="T74" fmla="*/ 2585 w 3370"/>
                <a:gd name="T75" fmla="*/ 147 h 1219"/>
                <a:gd name="T76" fmla="*/ 2585 w 3370"/>
                <a:gd name="T77" fmla="*/ 99 h 1219"/>
                <a:gd name="T78" fmla="*/ 2604 w 3370"/>
                <a:gd name="T79" fmla="*/ 55 h 1219"/>
                <a:gd name="T80" fmla="*/ 2637 w 3370"/>
                <a:gd name="T81" fmla="*/ 21 h 1219"/>
                <a:gd name="T82" fmla="*/ 2681 w 3370"/>
                <a:gd name="T83" fmla="*/ 2 h 1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370" h="1219">
                  <a:moveTo>
                    <a:pt x="2706" y="0"/>
                  </a:moveTo>
                  <a:lnTo>
                    <a:pt x="3248" y="0"/>
                  </a:lnTo>
                  <a:lnTo>
                    <a:pt x="3275" y="3"/>
                  </a:lnTo>
                  <a:lnTo>
                    <a:pt x="3301" y="12"/>
                  </a:lnTo>
                  <a:lnTo>
                    <a:pt x="3324" y="27"/>
                  </a:lnTo>
                  <a:lnTo>
                    <a:pt x="3342" y="46"/>
                  </a:lnTo>
                  <a:lnTo>
                    <a:pt x="3357" y="68"/>
                  </a:lnTo>
                  <a:lnTo>
                    <a:pt x="3366" y="94"/>
                  </a:lnTo>
                  <a:lnTo>
                    <a:pt x="3370" y="123"/>
                  </a:lnTo>
                  <a:lnTo>
                    <a:pt x="3370" y="663"/>
                  </a:lnTo>
                  <a:lnTo>
                    <a:pt x="3367" y="688"/>
                  </a:lnTo>
                  <a:lnTo>
                    <a:pt x="3361" y="711"/>
                  </a:lnTo>
                  <a:lnTo>
                    <a:pt x="3350" y="732"/>
                  </a:lnTo>
                  <a:lnTo>
                    <a:pt x="3334" y="751"/>
                  </a:lnTo>
                  <a:lnTo>
                    <a:pt x="3316" y="765"/>
                  </a:lnTo>
                  <a:lnTo>
                    <a:pt x="3294" y="777"/>
                  </a:lnTo>
                  <a:lnTo>
                    <a:pt x="3271" y="784"/>
                  </a:lnTo>
                  <a:lnTo>
                    <a:pt x="3248" y="787"/>
                  </a:lnTo>
                  <a:lnTo>
                    <a:pt x="3224" y="784"/>
                  </a:lnTo>
                  <a:lnTo>
                    <a:pt x="3200" y="777"/>
                  </a:lnTo>
                  <a:lnTo>
                    <a:pt x="3179" y="765"/>
                  </a:lnTo>
                  <a:lnTo>
                    <a:pt x="3160" y="751"/>
                  </a:lnTo>
                  <a:lnTo>
                    <a:pt x="3035" y="624"/>
                  </a:lnTo>
                  <a:lnTo>
                    <a:pt x="2528" y="1130"/>
                  </a:lnTo>
                  <a:lnTo>
                    <a:pt x="2496" y="1158"/>
                  </a:lnTo>
                  <a:lnTo>
                    <a:pt x="2463" y="1180"/>
                  </a:lnTo>
                  <a:lnTo>
                    <a:pt x="2428" y="1196"/>
                  </a:lnTo>
                  <a:lnTo>
                    <a:pt x="2391" y="1209"/>
                  </a:lnTo>
                  <a:lnTo>
                    <a:pt x="2352" y="1216"/>
                  </a:lnTo>
                  <a:lnTo>
                    <a:pt x="2313" y="1219"/>
                  </a:lnTo>
                  <a:lnTo>
                    <a:pt x="2276" y="1216"/>
                  </a:lnTo>
                  <a:lnTo>
                    <a:pt x="2239" y="1209"/>
                  </a:lnTo>
                  <a:lnTo>
                    <a:pt x="2201" y="1198"/>
                  </a:lnTo>
                  <a:lnTo>
                    <a:pt x="2166" y="1180"/>
                  </a:lnTo>
                  <a:lnTo>
                    <a:pt x="2133" y="1159"/>
                  </a:lnTo>
                  <a:lnTo>
                    <a:pt x="2103" y="1133"/>
                  </a:lnTo>
                  <a:lnTo>
                    <a:pt x="1587" y="629"/>
                  </a:lnTo>
                  <a:lnTo>
                    <a:pt x="991" y="863"/>
                  </a:lnTo>
                  <a:lnTo>
                    <a:pt x="957" y="874"/>
                  </a:lnTo>
                  <a:lnTo>
                    <a:pt x="919" y="880"/>
                  </a:lnTo>
                  <a:lnTo>
                    <a:pt x="882" y="883"/>
                  </a:lnTo>
                  <a:lnTo>
                    <a:pt x="204" y="883"/>
                  </a:lnTo>
                  <a:lnTo>
                    <a:pt x="167" y="880"/>
                  </a:lnTo>
                  <a:lnTo>
                    <a:pt x="133" y="870"/>
                  </a:lnTo>
                  <a:lnTo>
                    <a:pt x="101" y="855"/>
                  </a:lnTo>
                  <a:lnTo>
                    <a:pt x="72" y="835"/>
                  </a:lnTo>
                  <a:lnTo>
                    <a:pt x="48" y="810"/>
                  </a:lnTo>
                  <a:lnTo>
                    <a:pt x="27" y="782"/>
                  </a:lnTo>
                  <a:lnTo>
                    <a:pt x="12" y="751"/>
                  </a:lnTo>
                  <a:lnTo>
                    <a:pt x="3" y="716"/>
                  </a:lnTo>
                  <a:lnTo>
                    <a:pt x="0" y="678"/>
                  </a:lnTo>
                  <a:lnTo>
                    <a:pt x="3" y="642"/>
                  </a:lnTo>
                  <a:lnTo>
                    <a:pt x="12" y="607"/>
                  </a:lnTo>
                  <a:lnTo>
                    <a:pt x="27" y="576"/>
                  </a:lnTo>
                  <a:lnTo>
                    <a:pt x="48" y="548"/>
                  </a:lnTo>
                  <a:lnTo>
                    <a:pt x="72" y="523"/>
                  </a:lnTo>
                  <a:lnTo>
                    <a:pt x="101" y="503"/>
                  </a:lnTo>
                  <a:lnTo>
                    <a:pt x="133" y="488"/>
                  </a:lnTo>
                  <a:lnTo>
                    <a:pt x="167" y="478"/>
                  </a:lnTo>
                  <a:lnTo>
                    <a:pt x="204" y="474"/>
                  </a:lnTo>
                  <a:lnTo>
                    <a:pt x="862" y="474"/>
                  </a:lnTo>
                  <a:lnTo>
                    <a:pt x="1502" y="224"/>
                  </a:lnTo>
                  <a:lnTo>
                    <a:pt x="1545" y="210"/>
                  </a:lnTo>
                  <a:lnTo>
                    <a:pt x="1587" y="204"/>
                  </a:lnTo>
                  <a:lnTo>
                    <a:pt x="1631" y="203"/>
                  </a:lnTo>
                  <a:lnTo>
                    <a:pt x="1673" y="209"/>
                  </a:lnTo>
                  <a:lnTo>
                    <a:pt x="1714" y="220"/>
                  </a:lnTo>
                  <a:lnTo>
                    <a:pt x="1753" y="238"/>
                  </a:lnTo>
                  <a:lnTo>
                    <a:pt x="1790" y="260"/>
                  </a:lnTo>
                  <a:lnTo>
                    <a:pt x="1824" y="289"/>
                  </a:lnTo>
                  <a:lnTo>
                    <a:pt x="2313" y="768"/>
                  </a:lnTo>
                  <a:lnTo>
                    <a:pt x="2746" y="336"/>
                  </a:lnTo>
                  <a:lnTo>
                    <a:pt x="2618" y="209"/>
                  </a:lnTo>
                  <a:lnTo>
                    <a:pt x="2604" y="190"/>
                  </a:lnTo>
                  <a:lnTo>
                    <a:pt x="2592" y="169"/>
                  </a:lnTo>
                  <a:lnTo>
                    <a:pt x="2585" y="147"/>
                  </a:lnTo>
                  <a:lnTo>
                    <a:pt x="2582" y="123"/>
                  </a:lnTo>
                  <a:lnTo>
                    <a:pt x="2585" y="99"/>
                  </a:lnTo>
                  <a:lnTo>
                    <a:pt x="2592" y="76"/>
                  </a:lnTo>
                  <a:lnTo>
                    <a:pt x="2604" y="55"/>
                  </a:lnTo>
                  <a:lnTo>
                    <a:pt x="2618" y="36"/>
                  </a:lnTo>
                  <a:lnTo>
                    <a:pt x="2637" y="21"/>
                  </a:lnTo>
                  <a:lnTo>
                    <a:pt x="2658" y="10"/>
                  </a:lnTo>
                  <a:lnTo>
                    <a:pt x="2681" y="2"/>
                  </a:lnTo>
                  <a:lnTo>
                    <a:pt x="270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 name="Freeform 561">
              <a:extLst>
                <a:ext uri="{FF2B5EF4-FFF2-40B4-BE49-F238E27FC236}">
                  <a16:creationId xmlns:a16="http://schemas.microsoft.com/office/drawing/2014/main" id="{C48DBE49-81FB-4BFE-B81B-C402C5203DA9}"/>
                </a:ext>
              </a:extLst>
            </p:cNvPr>
            <p:cNvSpPr>
              <a:spLocks noEditPoints="1"/>
            </p:cNvSpPr>
            <p:nvPr/>
          </p:nvSpPr>
          <p:spPr bwMode="auto">
            <a:xfrm>
              <a:off x="922" y="2476"/>
              <a:ext cx="987" cy="986"/>
            </a:xfrm>
            <a:custGeom>
              <a:avLst/>
              <a:gdLst>
                <a:gd name="T0" fmla="*/ 843 w 1973"/>
                <a:gd name="T1" fmla="*/ 288 h 1974"/>
                <a:gd name="T2" fmla="*/ 646 w 1973"/>
                <a:gd name="T3" fmla="*/ 359 h 1974"/>
                <a:gd name="T4" fmla="*/ 481 w 1973"/>
                <a:gd name="T5" fmla="*/ 482 h 1974"/>
                <a:gd name="T6" fmla="*/ 358 w 1973"/>
                <a:gd name="T7" fmla="*/ 646 h 1974"/>
                <a:gd name="T8" fmla="*/ 286 w 1973"/>
                <a:gd name="T9" fmla="*/ 843 h 1974"/>
                <a:gd name="T10" fmla="*/ 275 w 1973"/>
                <a:gd name="T11" fmla="*/ 1060 h 1974"/>
                <a:gd name="T12" fmla="*/ 327 w 1973"/>
                <a:gd name="T13" fmla="*/ 1265 h 1974"/>
                <a:gd name="T14" fmla="*/ 434 w 1973"/>
                <a:gd name="T15" fmla="*/ 1442 h 1974"/>
                <a:gd name="T16" fmla="*/ 586 w 1973"/>
                <a:gd name="T17" fmla="*/ 1579 h 1974"/>
                <a:gd name="T18" fmla="*/ 775 w 1973"/>
                <a:gd name="T19" fmla="*/ 1670 h 1974"/>
                <a:gd name="T20" fmla="*/ 986 w 1973"/>
                <a:gd name="T21" fmla="*/ 1702 h 1974"/>
                <a:gd name="T22" fmla="*/ 1199 w 1973"/>
                <a:gd name="T23" fmla="*/ 1670 h 1974"/>
                <a:gd name="T24" fmla="*/ 1386 w 1973"/>
                <a:gd name="T25" fmla="*/ 1579 h 1974"/>
                <a:gd name="T26" fmla="*/ 1538 w 1973"/>
                <a:gd name="T27" fmla="*/ 1442 h 1974"/>
                <a:gd name="T28" fmla="*/ 1645 w 1973"/>
                <a:gd name="T29" fmla="*/ 1265 h 1974"/>
                <a:gd name="T30" fmla="*/ 1698 w 1973"/>
                <a:gd name="T31" fmla="*/ 1060 h 1974"/>
                <a:gd name="T32" fmla="*/ 1686 w 1973"/>
                <a:gd name="T33" fmla="*/ 843 h 1974"/>
                <a:gd name="T34" fmla="*/ 1615 w 1973"/>
                <a:gd name="T35" fmla="*/ 646 h 1974"/>
                <a:gd name="T36" fmla="*/ 1492 w 1973"/>
                <a:gd name="T37" fmla="*/ 482 h 1974"/>
                <a:gd name="T38" fmla="*/ 1326 w 1973"/>
                <a:gd name="T39" fmla="*/ 359 h 1974"/>
                <a:gd name="T40" fmla="*/ 1131 w 1973"/>
                <a:gd name="T41" fmla="*/ 288 h 1974"/>
                <a:gd name="T42" fmla="*/ 986 w 1973"/>
                <a:gd name="T43" fmla="*/ 0 h 1974"/>
                <a:gd name="T44" fmla="*/ 1235 w 1973"/>
                <a:gd name="T45" fmla="*/ 33 h 1974"/>
                <a:gd name="T46" fmla="*/ 1461 w 1973"/>
                <a:gd name="T47" fmla="*/ 122 h 1974"/>
                <a:gd name="T48" fmla="*/ 1655 w 1973"/>
                <a:gd name="T49" fmla="*/ 262 h 1974"/>
                <a:gd name="T50" fmla="*/ 1810 w 1973"/>
                <a:gd name="T51" fmla="*/ 445 h 1974"/>
                <a:gd name="T52" fmla="*/ 1918 w 1973"/>
                <a:gd name="T53" fmla="*/ 660 h 1974"/>
                <a:gd name="T54" fmla="*/ 1971 w 1973"/>
                <a:gd name="T55" fmla="*/ 902 h 1974"/>
                <a:gd name="T56" fmla="*/ 1959 w 1973"/>
                <a:gd name="T57" fmla="*/ 1156 h 1974"/>
                <a:gd name="T58" fmla="*/ 1888 w 1973"/>
                <a:gd name="T59" fmla="*/ 1390 h 1974"/>
                <a:gd name="T60" fmla="*/ 1764 w 1973"/>
                <a:gd name="T61" fmla="*/ 1595 h 1974"/>
                <a:gd name="T62" fmla="*/ 1594 w 1973"/>
                <a:gd name="T63" fmla="*/ 1765 h 1974"/>
                <a:gd name="T64" fmla="*/ 1389 w 1973"/>
                <a:gd name="T65" fmla="*/ 1888 h 1974"/>
                <a:gd name="T66" fmla="*/ 1155 w 1973"/>
                <a:gd name="T67" fmla="*/ 1960 h 1974"/>
                <a:gd name="T68" fmla="*/ 902 w 1973"/>
                <a:gd name="T69" fmla="*/ 1970 h 1974"/>
                <a:gd name="T70" fmla="*/ 659 w 1973"/>
                <a:gd name="T71" fmla="*/ 1918 h 1974"/>
                <a:gd name="T72" fmla="*/ 443 w 1973"/>
                <a:gd name="T73" fmla="*/ 1811 h 1974"/>
                <a:gd name="T74" fmla="*/ 261 w 1973"/>
                <a:gd name="T75" fmla="*/ 1656 h 1974"/>
                <a:gd name="T76" fmla="*/ 120 w 1973"/>
                <a:gd name="T77" fmla="*/ 1462 h 1974"/>
                <a:gd name="T78" fmla="*/ 31 w 1973"/>
                <a:gd name="T79" fmla="*/ 1237 h 1974"/>
                <a:gd name="T80" fmla="*/ 0 w 1973"/>
                <a:gd name="T81" fmla="*/ 988 h 1974"/>
                <a:gd name="T82" fmla="*/ 31 w 1973"/>
                <a:gd name="T83" fmla="*/ 739 h 1974"/>
                <a:gd name="T84" fmla="*/ 120 w 1973"/>
                <a:gd name="T85" fmla="*/ 513 h 1974"/>
                <a:gd name="T86" fmla="*/ 261 w 1973"/>
                <a:gd name="T87" fmla="*/ 319 h 1974"/>
                <a:gd name="T88" fmla="*/ 443 w 1973"/>
                <a:gd name="T89" fmla="*/ 163 h 1974"/>
                <a:gd name="T90" fmla="*/ 659 w 1973"/>
                <a:gd name="T91" fmla="*/ 56 h 1974"/>
                <a:gd name="T92" fmla="*/ 902 w 1973"/>
                <a:gd name="T93" fmla="*/ 4 h 1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973" h="1974">
                  <a:moveTo>
                    <a:pt x="986" y="273"/>
                  </a:moveTo>
                  <a:lnTo>
                    <a:pt x="913" y="277"/>
                  </a:lnTo>
                  <a:lnTo>
                    <a:pt x="843" y="288"/>
                  </a:lnTo>
                  <a:lnTo>
                    <a:pt x="775" y="305"/>
                  </a:lnTo>
                  <a:lnTo>
                    <a:pt x="708" y="329"/>
                  </a:lnTo>
                  <a:lnTo>
                    <a:pt x="646" y="359"/>
                  </a:lnTo>
                  <a:lnTo>
                    <a:pt x="586" y="395"/>
                  </a:lnTo>
                  <a:lnTo>
                    <a:pt x="532" y="436"/>
                  </a:lnTo>
                  <a:lnTo>
                    <a:pt x="481" y="482"/>
                  </a:lnTo>
                  <a:lnTo>
                    <a:pt x="434" y="533"/>
                  </a:lnTo>
                  <a:lnTo>
                    <a:pt x="393" y="588"/>
                  </a:lnTo>
                  <a:lnTo>
                    <a:pt x="358" y="646"/>
                  </a:lnTo>
                  <a:lnTo>
                    <a:pt x="327" y="710"/>
                  </a:lnTo>
                  <a:lnTo>
                    <a:pt x="304" y="775"/>
                  </a:lnTo>
                  <a:lnTo>
                    <a:pt x="286" y="843"/>
                  </a:lnTo>
                  <a:lnTo>
                    <a:pt x="275" y="914"/>
                  </a:lnTo>
                  <a:lnTo>
                    <a:pt x="271" y="988"/>
                  </a:lnTo>
                  <a:lnTo>
                    <a:pt x="275" y="1060"/>
                  </a:lnTo>
                  <a:lnTo>
                    <a:pt x="286" y="1131"/>
                  </a:lnTo>
                  <a:lnTo>
                    <a:pt x="304" y="1199"/>
                  </a:lnTo>
                  <a:lnTo>
                    <a:pt x="327" y="1265"/>
                  </a:lnTo>
                  <a:lnTo>
                    <a:pt x="358" y="1328"/>
                  </a:lnTo>
                  <a:lnTo>
                    <a:pt x="393" y="1386"/>
                  </a:lnTo>
                  <a:lnTo>
                    <a:pt x="434" y="1442"/>
                  </a:lnTo>
                  <a:lnTo>
                    <a:pt x="481" y="1492"/>
                  </a:lnTo>
                  <a:lnTo>
                    <a:pt x="532" y="1538"/>
                  </a:lnTo>
                  <a:lnTo>
                    <a:pt x="586" y="1579"/>
                  </a:lnTo>
                  <a:lnTo>
                    <a:pt x="646" y="1615"/>
                  </a:lnTo>
                  <a:lnTo>
                    <a:pt x="708" y="1645"/>
                  </a:lnTo>
                  <a:lnTo>
                    <a:pt x="775" y="1670"/>
                  </a:lnTo>
                  <a:lnTo>
                    <a:pt x="843" y="1687"/>
                  </a:lnTo>
                  <a:lnTo>
                    <a:pt x="913" y="1699"/>
                  </a:lnTo>
                  <a:lnTo>
                    <a:pt x="986" y="1702"/>
                  </a:lnTo>
                  <a:lnTo>
                    <a:pt x="1060" y="1699"/>
                  </a:lnTo>
                  <a:lnTo>
                    <a:pt x="1131" y="1687"/>
                  </a:lnTo>
                  <a:lnTo>
                    <a:pt x="1199" y="1670"/>
                  </a:lnTo>
                  <a:lnTo>
                    <a:pt x="1264" y="1645"/>
                  </a:lnTo>
                  <a:lnTo>
                    <a:pt x="1326" y="1615"/>
                  </a:lnTo>
                  <a:lnTo>
                    <a:pt x="1386" y="1579"/>
                  </a:lnTo>
                  <a:lnTo>
                    <a:pt x="1441" y="1538"/>
                  </a:lnTo>
                  <a:lnTo>
                    <a:pt x="1492" y="1492"/>
                  </a:lnTo>
                  <a:lnTo>
                    <a:pt x="1538" y="1442"/>
                  </a:lnTo>
                  <a:lnTo>
                    <a:pt x="1579" y="1386"/>
                  </a:lnTo>
                  <a:lnTo>
                    <a:pt x="1615" y="1328"/>
                  </a:lnTo>
                  <a:lnTo>
                    <a:pt x="1645" y="1265"/>
                  </a:lnTo>
                  <a:lnTo>
                    <a:pt x="1669" y="1199"/>
                  </a:lnTo>
                  <a:lnTo>
                    <a:pt x="1686" y="1131"/>
                  </a:lnTo>
                  <a:lnTo>
                    <a:pt x="1698" y="1060"/>
                  </a:lnTo>
                  <a:lnTo>
                    <a:pt x="1701" y="988"/>
                  </a:lnTo>
                  <a:lnTo>
                    <a:pt x="1698" y="914"/>
                  </a:lnTo>
                  <a:lnTo>
                    <a:pt x="1686" y="843"/>
                  </a:lnTo>
                  <a:lnTo>
                    <a:pt x="1669" y="775"/>
                  </a:lnTo>
                  <a:lnTo>
                    <a:pt x="1645" y="710"/>
                  </a:lnTo>
                  <a:lnTo>
                    <a:pt x="1615" y="646"/>
                  </a:lnTo>
                  <a:lnTo>
                    <a:pt x="1579" y="588"/>
                  </a:lnTo>
                  <a:lnTo>
                    <a:pt x="1538" y="533"/>
                  </a:lnTo>
                  <a:lnTo>
                    <a:pt x="1492" y="482"/>
                  </a:lnTo>
                  <a:lnTo>
                    <a:pt x="1441" y="436"/>
                  </a:lnTo>
                  <a:lnTo>
                    <a:pt x="1386" y="395"/>
                  </a:lnTo>
                  <a:lnTo>
                    <a:pt x="1326" y="359"/>
                  </a:lnTo>
                  <a:lnTo>
                    <a:pt x="1264" y="329"/>
                  </a:lnTo>
                  <a:lnTo>
                    <a:pt x="1199" y="305"/>
                  </a:lnTo>
                  <a:lnTo>
                    <a:pt x="1131" y="288"/>
                  </a:lnTo>
                  <a:lnTo>
                    <a:pt x="1060" y="277"/>
                  </a:lnTo>
                  <a:lnTo>
                    <a:pt x="986" y="273"/>
                  </a:lnTo>
                  <a:close/>
                  <a:moveTo>
                    <a:pt x="986" y="0"/>
                  </a:moveTo>
                  <a:lnTo>
                    <a:pt x="1071" y="4"/>
                  </a:lnTo>
                  <a:lnTo>
                    <a:pt x="1155" y="15"/>
                  </a:lnTo>
                  <a:lnTo>
                    <a:pt x="1235" y="33"/>
                  </a:lnTo>
                  <a:lnTo>
                    <a:pt x="1314" y="56"/>
                  </a:lnTo>
                  <a:lnTo>
                    <a:pt x="1389" y="86"/>
                  </a:lnTo>
                  <a:lnTo>
                    <a:pt x="1461" y="122"/>
                  </a:lnTo>
                  <a:lnTo>
                    <a:pt x="1530" y="163"/>
                  </a:lnTo>
                  <a:lnTo>
                    <a:pt x="1594" y="211"/>
                  </a:lnTo>
                  <a:lnTo>
                    <a:pt x="1655" y="262"/>
                  </a:lnTo>
                  <a:lnTo>
                    <a:pt x="1711" y="319"/>
                  </a:lnTo>
                  <a:lnTo>
                    <a:pt x="1764" y="380"/>
                  </a:lnTo>
                  <a:lnTo>
                    <a:pt x="1810" y="445"/>
                  </a:lnTo>
                  <a:lnTo>
                    <a:pt x="1852" y="513"/>
                  </a:lnTo>
                  <a:lnTo>
                    <a:pt x="1888" y="585"/>
                  </a:lnTo>
                  <a:lnTo>
                    <a:pt x="1918" y="660"/>
                  </a:lnTo>
                  <a:lnTo>
                    <a:pt x="1942" y="739"/>
                  </a:lnTo>
                  <a:lnTo>
                    <a:pt x="1959" y="820"/>
                  </a:lnTo>
                  <a:lnTo>
                    <a:pt x="1971" y="902"/>
                  </a:lnTo>
                  <a:lnTo>
                    <a:pt x="1973" y="988"/>
                  </a:lnTo>
                  <a:lnTo>
                    <a:pt x="1971" y="1072"/>
                  </a:lnTo>
                  <a:lnTo>
                    <a:pt x="1959" y="1156"/>
                  </a:lnTo>
                  <a:lnTo>
                    <a:pt x="1942" y="1237"/>
                  </a:lnTo>
                  <a:lnTo>
                    <a:pt x="1918" y="1314"/>
                  </a:lnTo>
                  <a:lnTo>
                    <a:pt x="1888" y="1390"/>
                  </a:lnTo>
                  <a:lnTo>
                    <a:pt x="1852" y="1462"/>
                  </a:lnTo>
                  <a:lnTo>
                    <a:pt x="1810" y="1531"/>
                  </a:lnTo>
                  <a:lnTo>
                    <a:pt x="1764" y="1595"/>
                  </a:lnTo>
                  <a:lnTo>
                    <a:pt x="1711" y="1656"/>
                  </a:lnTo>
                  <a:lnTo>
                    <a:pt x="1655" y="1712"/>
                  </a:lnTo>
                  <a:lnTo>
                    <a:pt x="1594" y="1765"/>
                  </a:lnTo>
                  <a:lnTo>
                    <a:pt x="1530" y="1811"/>
                  </a:lnTo>
                  <a:lnTo>
                    <a:pt x="1461" y="1852"/>
                  </a:lnTo>
                  <a:lnTo>
                    <a:pt x="1389" y="1888"/>
                  </a:lnTo>
                  <a:lnTo>
                    <a:pt x="1314" y="1918"/>
                  </a:lnTo>
                  <a:lnTo>
                    <a:pt x="1235" y="1943"/>
                  </a:lnTo>
                  <a:lnTo>
                    <a:pt x="1155" y="1960"/>
                  </a:lnTo>
                  <a:lnTo>
                    <a:pt x="1071" y="1970"/>
                  </a:lnTo>
                  <a:lnTo>
                    <a:pt x="986" y="1974"/>
                  </a:lnTo>
                  <a:lnTo>
                    <a:pt x="902" y="1970"/>
                  </a:lnTo>
                  <a:lnTo>
                    <a:pt x="818" y="1960"/>
                  </a:lnTo>
                  <a:lnTo>
                    <a:pt x="737" y="1943"/>
                  </a:lnTo>
                  <a:lnTo>
                    <a:pt x="659" y="1918"/>
                  </a:lnTo>
                  <a:lnTo>
                    <a:pt x="584" y="1888"/>
                  </a:lnTo>
                  <a:lnTo>
                    <a:pt x="512" y="1852"/>
                  </a:lnTo>
                  <a:lnTo>
                    <a:pt x="443" y="1811"/>
                  </a:lnTo>
                  <a:lnTo>
                    <a:pt x="378" y="1765"/>
                  </a:lnTo>
                  <a:lnTo>
                    <a:pt x="317" y="1712"/>
                  </a:lnTo>
                  <a:lnTo>
                    <a:pt x="261" y="1656"/>
                  </a:lnTo>
                  <a:lnTo>
                    <a:pt x="209" y="1595"/>
                  </a:lnTo>
                  <a:lnTo>
                    <a:pt x="163" y="1531"/>
                  </a:lnTo>
                  <a:lnTo>
                    <a:pt x="120" y="1462"/>
                  </a:lnTo>
                  <a:lnTo>
                    <a:pt x="86" y="1390"/>
                  </a:lnTo>
                  <a:lnTo>
                    <a:pt x="54" y="1314"/>
                  </a:lnTo>
                  <a:lnTo>
                    <a:pt x="31" y="1237"/>
                  </a:lnTo>
                  <a:lnTo>
                    <a:pt x="13" y="1156"/>
                  </a:lnTo>
                  <a:lnTo>
                    <a:pt x="3" y="1072"/>
                  </a:lnTo>
                  <a:lnTo>
                    <a:pt x="0" y="988"/>
                  </a:lnTo>
                  <a:lnTo>
                    <a:pt x="3" y="902"/>
                  </a:lnTo>
                  <a:lnTo>
                    <a:pt x="13" y="820"/>
                  </a:lnTo>
                  <a:lnTo>
                    <a:pt x="31" y="739"/>
                  </a:lnTo>
                  <a:lnTo>
                    <a:pt x="54" y="660"/>
                  </a:lnTo>
                  <a:lnTo>
                    <a:pt x="86" y="585"/>
                  </a:lnTo>
                  <a:lnTo>
                    <a:pt x="120" y="513"/>
                  </a:lnTo>
                  <a:lnTo>
                    <a:pt x="163" y="445"/>
                  </a:lnTo>
                  <a:lnTo>
                    <a:pt x="209" y="380"/>
                  </a:lnTo>
                  <a:lnTo>
                    <a:pt x="261" y="319"/>
                  </a:lnTo>
                  <a:lnTo>
                    <a:pt x="317" y="262"/>
                  </a:lnTo>
                  <a:lnTo>
                    <a:pt x="378" y="211"/>
                  </a:lnTo>
                  <a:lnTo>
                    <a:pt x="443" y="163"/>
                  </a:lnTo>
                  <a:lnTo>
                    <a:pt x="512" y="122"/>
                  </a:lnTo>
                  <a:lnTo>
                    <a:pt x="584" y="86"/>
                  </a:lnTo>
                  <a:lnTo>
                    <a:pt x="659" y="56"/>
                  </a:lnTo>
                  <a:lnTo>
                    <a:pt x="737" y="33"/>
                  </a:lnTo>
                  <a:lnTo>
                    <a:pt x="818" y="15"/>
                  </a:lnTo>
                  <a:lnTo>
                    <a:pt x="902" y="4"/>
                  </a:lnTo>
                  <a:lnTo>
                    <a:pt x="9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 name="Freeform 562">
              <a:extLst>
                <a:ext uri="{FF2B5EF4-FFF2-40B4-BE49-F238E27FC236}">
                  <a16:creationId xmlns:a16="http://schemas.microsoft.com/office/drawing/2014/main" id="{10C380D2-7160-46DB-8512-B5E1FDAD1F5B}"/>
                </a:ext>
              </a:extLst>
            </p:cNvPr>
            <p:cNvSpPr>
              <a:spLocks/>
            </p:cNvSpPr>
            <p:nvPr/>
          </p:nvSpPr>
          <p:spPr bwMode="auto">
            <a:xfrm>
              <a:off x="1300" y="2699"/>
              <a:ext cx="230" cy="394"/>
            </a:xfrm>
            <a:custGeom>
              <a:avLst/>
              <a:gdLst>
                <a:gd name="T0" fmla="*/ 220 w 461"/>
                <a:gd name="T1" fmla="*/ 0 h 788"/>
                <a:gd name="T2" fmla="*/ 240 w 461"/>
                <a:gd name="T3" fmla="*/ 0 h 788"/>
                <a:gd name="T4" fmla="*/ 279 w 461"/>
                <a:gd name="T5" fmla="*/ 3 h 788"/>
                <a:gd name="T6" fmla="*/ 315 w 461"/>
                <a:gd name="T7" fmla="*/ 13 h 788"/>
                <a:gd name="T8" fmla="*/ 350 w 461"/>
                <a:gd name="T9" fmla="*/ 29 h 788"/>
                <a:gd name="T10" fmla="*/ 382 w 461"/>
                <a:gd name="T11" fmla="*/ 51 h 788"/>
                <a:gd name="T12" fmla="*/ 410 w 461"/>
                <a:gd name="T13" fmla="*/ 79 h 788"/>
                <a:gd name="T14" fmla="*/ 432 w 461"/>
                <a:gd name="T15" fmla="*/ 110 h 788"/>
                <a:gd name="T16" fmla="*/ 448 w 461"/>
                <a:gd name="T17" fmla="*/ 145 h 788"/>
                <a:gd name="T18" fmla="*/ 458 w 461"/>
                <a:gd name="T19" fmla="*/ 182 h 788"/>
                <a:gd name="T20" fmla="*/ 461 w 461"/>
                <a:gd name="T21" fmla="*/ 221 h 788"/>
                <a:gd name="T22" fmla="*/ 458 w 461"/>
                <a:gd name="T23" fmla="*/ 259 h 788"/>
                <a:gd name="T24" fmla="*/ 374 w 461"/>
                <a:gd name="T25" fmla="*/ 745 h 788"/>
                <a:gd name="T26" fmla="*/ 367 w 461"/>
                <a:gd name="T27" fmla="*/ 762 h 788"/>
                <a:gd name="T28" fmla="*/ 356 w 461"/>
                <a:gd name="T29" fmla="*/ 776 h 788"/>
                <a:gd name="T30" fmla="*/ 340 w 461"/>
                <a:gd name="T31" fmla="*/ 785 h 788"/>
                <a:gd name="T32" fmla="*/ 323 w 461"/>
                <a:gd name="T33" fmla="*/ 788 h 788"/>
                <a:gd name="T34" fmla="*/ 138 w 461"/>
                <a:gd name="T35" fmla="*/ 788 h 788"/>
                <a:gd name="T36" fmla="*/ 121 w 461"/>
                <a:gd name="T37" fmla="*/ 785 h 788"/>
                <a:gd name="T38" fmla="*/ 104 w 461"/>
                <a:gd name="T39" fmla="*/ 776 h 788"/>
                <a:gd name="T40" fmla="*/ 93 w 461"/>
                <a:gd name="T41" fmla="*/ 762 h 788"/>
                <a:gd name="T42" fmla="*/ 87 w 461"/>
                <a:gd name="T43" fmla="*/ 745 h 788"/>
                <a:gd name="T44" fmla="*/ 2 w 461"/>
                <a:gd name="T45" fmla="*/ 259 h 788"/>
                <a:gd name="T46" fmla="*/ 0 w 461"/>
                <a:gd name="T47" fmla="*/ 221 h 788"/>
                <a:gd name="T48" fmla="*/ 4 w 461"/>
                <a:gd name="T49" fmla="*/ 182 h 788"/>
                <a:gd name="T50" fmla="*/ 14 w 461"/>
                <a:gd name="T51" fmla="*/ 145 h 788"/>
                <a:gd name="T52" fmla="*/ 30 w 461"/>
                <a:gd name="T53" fmla="*/ 110 h 788"/>
                <a:gd name="T54" fmla="*/ 52 w 461"/>
                <a:gd name="T55" fmla="*/ 79 h 788"/>
                <a:gd name="T56" fmla="*/ 80 w 461"/>
                <a:gd name="T57" fmla="*/ 51 h 788"/>
                <a:gd name="T58" fmla="*/ 111 w 461"/>
                <a:gd name="T59" fmla="*/ 29 h 788"/>
                <a:gd name="T60" fmla="*/ 146 w 461"/>
                <a:gd name="T61" fmla="*/ 13 h 788"/>
                <a:gd name="T62" fmla="*/ 182 w 461"/>
                <a:gd name="T63" fmla="*/ 3 h 788"/>
                <a:gd name="T64" fmla="*/ 220 w 461"/>
                <a:gd name="T65" fmla="*/ 0 h 7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61" h="788">
                  <a:moveTo>
                    <a:pt x="220" y="0"/>
                  </a:moveTo>
                  <a:lnTo>
                    <a:pt x="240" y="0"/>
                  </a:lnTo>
                  <a:lnTo>
                    <a:pt x="279" y="3"/>
                  </a:lnTo>
                  <a:lnTo>
                    <a:pt x="315" y="13"/>
                  </a:lnTo>
                  <a:lnTo>
                    <a:pt x="350" y="29"/>
                  </a:lnTo>
                  <a:lnTo>
                    <a:pt x="382" y="51"/>
                  </a:lnTo>
                  <a:lnTo>
                    <a:pt x="410" y="79"/>
                  </a:lnTo>
                  <a:lnTo>
                    <a:pt x="432" y="110"/>
                  </a:lnTo>
                  <a:lnTo>
                    <a:pt x="448" y="145"/>
                  </a:lnTo>
                  <a:lnTo>
                    <a:pt x="458" y="182"/>
                  </a:lnTo>
                  <a:lnTo>
                    <a:pt x="461" y="221"/>
                  </a:lnTo>
                  <a:lnTo>
                    <a:pt x="458" y="259"/>
                  </a:lnTo>
                  <a:lnTo>
                    <a:pt x="374" y="745"/>
                  </a:lnTo>
                  <a:lnTo>
                    <a:pt x="367" y="762"/>
                  </a:lnTo>
                  <a:lnTo>
                    <a:pt x="356" y="776"/>
                  </a:lnTo>
                  <a:lnTo>
                    <a:pt x="340" y="785"/>
                  </a:lnTo>
                  <a:lnTo>
                    <a:pt x="323" y="788"/>
                  </a:lnTo>
                  <a:lnTo>
                    <a:pt x="138" y="788"/>
                  </a:lnTo>
                  <a:lnTo>
                    <a:pt x="121" y="785"/>
                  </a:lnTo>
                  <a:lnTo>
                    <a:pt x="104" y="776"/>
                  </a:lnTo>
                  <a:lnTo>
                    <a:pt x="93" y="762"/>
                  </a:lnTo>
                  <a:lnTo>
                    <a:pt x="87" y="745"/>
                  </a:lnTo>
                  <a:lnTo>
                    <a:pt x="2" y="259"/>
                  </a:lnTo>
                  <a:lnTo>
                    <a:pt x="0" y="221"/>
                  </a:lnTo>
                  <a:lnTo>
                    <a:pt x="4" y="182"/>
                  </a:lnTo>
                  <a:lnTo>
                    <a:pt x="14" y="145"/>
                  </a:lnTo>
                  <a:lnTo>
                    <a:pt x="30" y="110"/>
                  </a:lnTo>
                  <a:lnTo>
                    <a:pt x="52" y="79"/>
                  </a:lnTo>
                  <a:lnTo>
                    <a:pt x="80" y="51"/>
                  </a:lnTo>
                  <a:lnTo>
                    <a:pt x="111" y="29"/>
                  </a:lnTo>
                  <a:lnTo>
                    <a:pt x="146" y="13"/>
                  </a:lnTo>
                  <a:lnTo>
                    <a:pt x="182" y="3"/>
                  </a:lnTo>
                  <a:lnTo>
                    <a:pt x="22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 name="Freeform 563">
              <a:extLst>
                <a:ext uri="{FF2B5EF4-FFF2-40B4-BE49-F238E27FC236}">
                  <a16:creationId xmlns:a16="http://schemas.microsoft.com/office/drawing/2014/main" id="{9258AE07-84A9-4561-8F10-E6E3A4CDBE2C}"/>
                </a:ext>
              </a:extLst>
            </p:cNvPr>
            <p:cNvSpPr>
              <a:spLocks/>
            </p:cNvSpPr>
            <p:nvPr/>
          </p:nvSpPr>
          <p:spPr bwMode="auto">
            <a:xfrm>
              <a:off x="1336" y="3124"/>
              <a:ext cx="159" cy="159"/>
            </a:xfrm>
            <a:custGeom>
              <a:avLst/>
              <a:gdLst>
                <a:gd name="T0" fmla="*/ 158 w 318"/>
                <a:gd name="T1" fmla="*/ 0 h 317"/>
                <a:gd name="T2" fmla="*/ 191 w 318"/>
                <a:gd name="T3" fmla="*/ 2 h 317"/>
                <a:gd name="T4" fmla="*/ 221 w 318"/>
                <a:gd name="T5" fmla="*/ 12 h 317"/>
                <a:gd name="T6" fmla="*/ 247 w 318"/>
                <a:gd name="T7" fmla="*/ 27 h 317"/>
                <a:gd name="T8" fmla="*/ 270 w 318"/>
                <a:gd name="T9" fmla="*/ 46 h 317"/>
                <a:gd name="T10" fmla="*/ 290 w 318"/>
                <a:gd name="T11" fmla="*/ 69 h 317"/>
                <a:gd name="T12" fmla="*/ 305 w 318"/>
                <a:gd name="T13" fmla="*/ 97 h 317"/>
                <a:gd name="T14" fmla="*/ 314 w 318"/>
                <a:gd name="T15" fmla="*/ 127 h 317"/>
                <a:gd name="T16" fmla="*/ 318 w 318"/>
                <a:gd name="T17" fmla="*/ 158 h 317"/>
                <a:gd name="T18" fmla="*/ 314 w 318"/>
                <a:gd name="T19" fmla="*/ 190 h 317"/>
                <a:gd name="T20" fmla="*/ 305 w 318"/>
                <a:gd name="T21" fmla="*/ 220 h 317"/>
                <a:gd name="T22" fmla="*/ 290 w 318"/>
                <a:gd name="T23" fmla="*/ 247 h 317"/>
                <a:gd name="T24" fmla="*/ 270 w 318"/>
                <a:gd name="T25" fmla="*/ 271 h 317"/>
                <a:gd name="T26" fmla="*/ 247 w 318"/>
                <a:gd name="T27" fmla="*/ 290 h 317"/>
                <a:gd name="T28" fmla="*/ 221 w 318"/>
                <a:gd name="T29" fmla="*/ 305 h 317"/>
                <a:gd name="T30" fmla="*/ 191 w 318"/>
                <a:gd name="T31" fmla="*/ 313 h 317"/>
                <a:gd name="T32" fmla="*/ 158 w 318"/>
                <a:gd name="T33" fmla="*/ 317 h 317"/>
                <a:gd name="T34" fmla="*/ 126 w 318"/>
                <a:gd name="T35" fmla="*/ 313 h 317"/>
                <a:gd name="T36" fmla="*/ 96 w 318"/>
                <a:gd name="T37" fmla="*/ 305 h 317"/>
                <a:gd name="T38" fmla="*/ 70 w 318"/>
                <a:gd name="T39" fmla="*/ 290 h 317"/>
                <a:gd name="T40" fmla="*/ 46 w 318"/>
                <a:gd name="T41" fmla="*/ 271 h 317"/>
                <a:gd name="T42" fmla="*/ 26 w 318"/>
                <a:gd name="T43" fmla="*/ 247 h 317"/>
                <a:gd name="T44" fmla="*/ 13 w 318"/>
                <a:gd name="T45" fmla="*/ 220 h 317"/>
                <a:gd name="T46" fmla="*/ 3 w 318"/>
                <a:gd name="T47" fmla="*/ 190 h 317"/>
                <a:gd name="T48" fmla="*/ 0 w 318"/>
                <a:gd name="T49" fmla="*/ 158 h 317"/>
                <a:gd name="T50" fmla="*/ 3 w 318"/>
                <a:gd name="T51" fmla="*/ 127 h 317"/>
                <a:gd name="T52" fmla="*/ 13 w 318"/>
                <a:gd name="T53" fmla="*/ 97 h 317"/>
                <a:gd name="T54" fmla="*/ 26 w 318"/>
                <a:gd name="T55" fmla="*/ 69 h 317"/>
                <a:gd name="T56" fmla="*/ 46 w 318"/>
                <a:gd name="T57" fmla="*/ 46 h 317"/>
                <a:gd name="T58" fmla="*/ 70 w 318"/>
                <a:gd name="T59" fmla="*/ 27 h 317"/>
                <a:gd name="T60" fmla="*/ 96 w 318"/>
                <a:gd name="T61" fmla="*/ 12 h 317"/>
                <a:gd name="T62" fmla="*/ 126 w 318"/>
                <a:gd name="T63" fmla="*/ 2 h 317"/>
                <a:gd name="T64" fmla="*/ 158 w 318"/>
                <a:gd name="T65" fmla="*/ 0 h 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18" h="317">
                  <a:moveTo>
                    <a:pt x="158" y="0"/>
                  </a:moveTo>
                  <a:lnTo>
                    <a:pt x="191" y="2"/>
                  </a:lnTo>
                  <a:lnTo>
                    <a:pt x="221" y="12"/>
                  </a:lnTo>
                  <a:lnTo>
                    <a:pt x="247" y="27"/>
                  </a:lnTo>
                  <a:lnTo>
                    <a:pt x="270" y="46"/>
                  </a:lnTo>
                  <a:lnTo>
                    <a:pt x="290" y="69"/>
                  </a:lnTo>
                  <a:lnTo>
                    <a:pt x="305" y="97"/>
                  </a:lnTo>
                  <a:lnTo>
                    <a:pt x="314" y="127"/>
                  </a:lnTo>
                  <a:lnTo>
                    <a:pt x="318" y="158"/>
                  </a:lnTo>
                  <a:lnTo>
                    <a:pt x="314" y="190"/>
                  </a:lnTo>
                  <a:lnTo>
                    <a:pt x="305" y="220"/>
                  </a:lnTo>
                  <a:lnTo>
                    <a:pt x="290" y="247"/>
                  </a:lnTo>
                  <a:lnTo>
                    <a:pt x="270" y="271"/>
                  </a:lnTo>
                  <a:lnTo>
                    <a:pt x="247" y="290"/>
                  </a:lnTo>
                  <a:lnTo>
                    <a:pt x="221" y="305"/>
                  </a:lnTo>
                  <a:lnTo>
                    <a:pt x="191" y="313"/>
                  </a:lnTo>
                  <a:lnTo>
                    <a:pt x="158" y="317"/>
                  </a:lnTo>
                  <a:lnTo>
                    <a:pt x="126" y="313"/>
                  </a:lnTo>
                  <a:lnTo>
                    <a:pt x="96" y="305"/>
                  </a:lnTo>
                  <a:lnTo>
                    <a:pt x="70" y="290"/>
                  </a:lnTo>
                  <a:lnTo>
                    <a:pt x="46" y="271"/>
                  </a:lnTo>
                  <a:lnTo>
                    <a:pt x="26" y="247"/>
                  </a:lnTo>
                  <a:lnTo>
                    <a:pt x="13" y="220"/>
                  </a:lnTo>
                  <a:lnTo>
                    <a:pt x="3" y="190"/>
                  </a:lnTo>
                  <a:lnTo>
                    <a:pt x="0" y="158"/>
                  </a:lnTo>
                  <a:lnTo>
                    <a:pt x="3" y="127"/>
                  </a:lnTo>
                  <a:lnTo>
                    <a:pt x="13" y="97"/>
                  </a:lnTo>
                  <a:lnTo>
                    <a:pt x="26" y="69"/>
                  </a:lnTo>
                  <a:lnTo>
                    <a:pt x="46" y="46"/>
                  </a:lnTo>
                  <a:lnTo>
                    <a:pt x="70" y="27"/>
                  </a:lnTo>
                  <a:lnTo>
                    <a:pt x="96" y="12"/>
                  </a:lnTo>
                  <a:lnTo>
                    <a:pt x="126" y="2"/>
                  </a:lnTo>
                  <a:lnTo>
                    <a:pt x="15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 name="Freeform 564">
              <a:extLst>
                <a:ext uri="{FF2B5EF4-FFF2-40B4-BE49-F238E27FC236}">
                  <a16:creationId xmlns:a16="http://schemas.microsoft.com/office/drawing/2014/main" id="{3E39EA4D-EC19-456C-AE73-70ADE2FA082E}"/>
                </a:ext>
              </a:extLst>
            </p:cNvPr>
            <p:cNvSpPr>
              <a:spLocks/>
            </p:cNvSpPr>
            <p:nvPr/>
          </p:nvSpPr>
          <p:spPr bwMode="auto">
            <a:xfrm>
              <a:off x="-128" y="2371"/>
              <a:ext cx="329" cy="1083"/>
            </a:xfrm>
            <a:custGeom>
              <a:avLst/>
              <a:gdLst>
                <a:gd name="T0" fmla="*/ 76 w 658"/>
                <a:gd name="T1" fmla="*/ 0 h 2165"/>
                <a:gd name="T2" fmla="*/ 581 w 658"/>
                <a:gd name="T3" fmla="*/ 0 h 2165"/>
                <a:gd name="T4" fmla="*/ 602 w 658"/>
                <a:gd name="T5" fmla="*/ 3 h 2165"/>
                <a:gd name="T6" fmla="*/ 620 w 658"/>
                <a:gd name="T7" fmla="*/ 10 h 2165"/>
                <a:gd name="T8" fmla="*/ 636 w 658"/>
                <a:gd name="T9" fmla="*/ 22 h 2165"/>
                <a:gd name="T10" fmla="*/ 647 w 658"/>
                <a:gd name="T11" fmla="*/ 37 h 2165"/>
                <a:gd name="T12" fmla="*/ 656 w 658"/>
                <a:gd name="T13" fmla="*/ 56 h 2165"/>
                <a:gd name="T14" fmla="*/ 658 w 658"/>
                <a:gd name="T15" fmla="*/ 76 h 2165"/>
                <a:gd name="T16" fmla="*/ 658 w 658"/>
                <a:gd name="T17" fmla="*/ 2089 h 2165"/>
                <a:gd name="T18" fmla="*/ 656 w 658"/>
                <a:gd name="T19" fmla="*/ 2109 h 2165"/>
                <a:gd name="T20" fmla="*/ 647 w 658"/>
                <a:gd name="T21" fmla="*/ 2128 h 2165"/>
                <a:gd name="T22" fmla="*/ 636 w 658"/>
                <a:gd name="T23" fmla="*/ 2143 h 2165"/>
                <a:gd name="T24" fmla="*/ 620 w 658"/>
                <a:gd name="T25" fmla="*/ 2155 h 2165"/>
                <a:gd name="T26" fmla="*/ 602 w 658"/>
                <a:gd name="T27" fmla="*/ 2163 h 2165"/>
                <a:gd name="T28" fmla="*/ 582 w 658"/>
                <a:gd name="T29" fmla="*/ 2165 h 2165"/>
                <a:gd name="T30" fmla="*/ 76 w 658"/>
                <a:gd name="T31" fmla="*/ 2165 h 2165"/>
                <a:gd name="T32" fmla="*/ 56 w 658"/>
                <a:gd name="T33" fmla="*/ 2163 h 2165"/>
                <a:gd name="T34" fmla="*/ 38 w 658"/>
                <a:gd name="T35" fmla="*/ 2155 h 2165"/>
                <a:gd name="T36" fmla="*/ 22 w 658"/>
                <a:gd name="T37" fmla="*/ 2143 h 2165"/>
                <a:gd name="T38" fmla="*/ 10 w 658"/>
                <a:gd name="T39" fmla="*/ 2128 h 2165"/>
                <a:gd name="T40" fmla="*/ 3 w 658"/>
                <a:gd name="T41" fmla="*/ 2109 h 2165"/>
                <a:gd name="T42" fmla="*/ 0 w 658"/>
                <a:gd name="T43" fmla="*/ 2089 h 2165"/>
                <a:gd name="T44" fmla="*/ 0 w 658"/>
                <a:gd name="T45" fmla="*/ 76 h 2165"/>
                <a:gd name="T46" fmla="*/ 3 w 658"/>
                <a:gd name="T47" fmla="*/ 56 h 2165"/>
                <a:gd name="T48" fmla="*/ 10 w 658"/>
                <a:gd name="T49" fmla="*/ 37 h 2165"/>
                <a:gd name="T50" fmla="*/ 22 w 658"/>
                <a:gd name="T51" fmla="*/ 22 h 2165"/>
                <a:gd name="T52" fmla="*/ 38 w 658"/>
                <a:gd name="T53" fmla="*/ 10 h 2165"/>
                <a:gd name="T54" fmla="*/ 56 w 658"/>
                <a:gd name="T55" fmla="*/ 3 h 2165"/>
                <a:gd name="T56" fmla="*/ 76 w 658"/>
                <a:gd name="T57" fmla="*/ 0 h 2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58" h="2165">
                  <a:moveTo>
                    <a:pt x="76" y="0"/>
                  </a:moveTo>
                  <a:lnTo>
                    <a:pt x="581" y="0"/>
                  </a:lnTo>
                  <a:lnTo>
                    <a:pt x="602" y="3"/>
                  </a:lnTo>
                  <a:lnTo>
                    <a:pt x="620" y="10"/>
                  </a:lnTo>
                  <a:lnTo>
                    <a:pt x="636" y="22"/>
                  </a:lnTo>
                  <a:lnTo>
                    <a:pt x="647" y="37"/>
                  </a:lnTo>
                  <a:lnTo>
                    <a:pt x="656" y="56"/>
                  </a:lnTo>
                  <a:lnTo>
                    <a:pt x="658" y="76"/>
                  </a:lnTo>
                  <a:lnTo>
                    <a:pt x="658" y="2089"/>
                  </a:lnTo>
                  <a:lnTo>
                    <a:pt x="656" y="2109"/>
                  </a:lnTo>
                  <a:lnTo>
                    <a:pt x="647" y="2128"/>
                  </a:lnTo>
                  <a:lnTo>
                    <a:pt x="636" y="2143"/>
                  </a:lnTo>
                  <a:lnTo>
                    <a:pt x="620" y="2155"/>
                  </a:lnTo>
                  <a:lnTo>
                    <a:pt x="602" y="2163"/>
                  </a:lnTo>
                  <a:lnTo>
                    <a:pt x="582" y="2165"/>
                  </a:lnTo>
                  <a:lnTo>
                    <a:pt x="76" y="2165"/>
                  </a:lnTo>
                  <a:lnTo>
                    <a:pt x="56" y="2163"/>
                  </a:lnTo>
                  <a:lnTo>
                    <a:pt x="38" y="2155"/>
                  </a:lnTo>
                  <a:lnTo>
                    <a:pt x="22" y="2143"/>
                  </a:lnTo>
                  <a:lnTo>
                    <a:pt x="10" y="2128"/>
                  </a:lnTo>
                  <a:lnTo>
                    <a:pt x="3" y="2109"/>
                  </a:lnTo>
                  <a:lnTo>
                    <a:pt x="0" y="2089"/>
                  </a:lnTo>
                  <a:lnTo>
                    <a:pt x="0" y="76"/>
                  </a:lnTo>
                  <a:lnTo>
                    <a:pt x="3" y="56"/>
                  </a:lnTo>
                  <a:lnTo>
                    <a:pt x="10" y="37"/>
                  </a:lnTo>
                  <a:lnTo>
                    <a:pt x="22" y="22"/>
                  </a:lnTo>
                  <a:lnTo>
                    <a:pt x="38" y="10"/>
                  </a:lnTo>
                  <a:lnTo>
                    <a:pt x="56" y="3"/>
                  </a:lnTo>
                  <a:lnTo>
                    <a:pt x="7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 name="Freeform 565">
              <a:extLst>
                <a:ext uri="{FF2B5EF4-FFF2-40B4-BE49-F238E27FC236}">
                  <a16:creationId xmlns:a16="http://schemas.microsoft.com/office/drawing/2014/main" id="{5CEE8701-99F4-45B5-BB93-BFF914828D37}"/>
                </a:ext>
              </a:extLst>
            </p:cNvPr>
            <p:cNvSpPr>
              <a:spLocks/>
            </p:cNvSpPr>
            <p:nvPr/>
          </p:nvSpPr>
          <p:spPr bwMode="auto">
            <a:xfrm>
              <a:off x="349" y="2218"/>
              <a:ext cx="329" cy="1236"/>
            </a:xfrm>
            <a:custGeom>
              <a:avLst/>
              <a:gdLst>
                <a:gd name="T0" fmla="*/ 76 w 658"/>
                <a:gd name="T1" fmla="*/ 0 h 2471"/>
                <a:gd name="T2" fmla="*/ 582 w 658"/>
                <a:gd name="T3" fmla="*/ 0 h 2471"/>
                <a:gd name="T4" fmla="*/ 602 w 658"/>
                <a:gd name="T5" fmla="*/ 2 h 2471"/>
                <a:gd name="T6" fmla="*/ 621 w 658"/>
                <a:gd name="T7" fmla="*/ 10 h 2471"/>
                <a:gd name="T8" fmla="*/ 636 w 658"/>
                <a:gd name="T9" fmla="*/ 22 h 2471"/>
                <a:gd name="T10" fmla="*/ 648 w 658"/>
                <a:gd name="T11" fmla="*/ 37 h 2471"/>
                <a:gd name="T12" fmla="*/ 656 w 658"/>
                <a:gd name="T13" fmla="*/ 56 h 2471"/>
                <a:gd name="T14" fmla="*/ 658 w 658"/>
                <a:gd name="T15" fmla="*/ 76 h 2471"/>
                <a:gd name="T16" fmla="*/ 658 w 658"/>
                <a:gd name="T17" fmla="*/ 2395 h 2471"/>
                <a:gd name="T18" fmla="*/ 656 w 658"/>
                <a:gd name="T19" fmla="*/ 2415 h 2471"/>
                <a:gd name="T20" fmla="*/ 648 w 658"/>
                <a:gd name="T21" fmla="*/ 2434 h 2471"/>
                <a:gd name="T22" fmla="*/ 636 w 658"/>
                <a:gd name="T23" fmla="*/ 2449 h 2471"/>
                <a:gd name="T24" fmla="*/ 621 w 658"/>
                <a:gd name="T25" fmla="*/ 2461 h 2471"/>
                <a:gd name="T26" fmla="*/ 602 w 658"/>
                <a:gd name="T27" fmla="*/ 2469 h 2471"/>
                <a:gd name="T28" fmla="*/ 582 w 658"/>
                <a:gd name="T29" fmla="*/ 2471 h 2471"/>
                <a:gd name="T30" fmla="*/ 76 w 658"/>
                <a:gd name="T31" fmla="*/ 2471 h 2471"/>
                <a:gd name="T32" fmla="*/ 57 w 658"/>
                <a:gd name="T33" fmla="*/ 2469 h 2471"/>
                <a:gd name="T34" fmla="*/ 38 w 658"/>
                <a:gd name="T35" fmla="*/ 2461 h 2471"/>
                <a:gd name="T36" fmla="*/ 23 w 658"/>
                <a:gd name="T37" fmla="*/ 2449 h 2471"/>
                <a:gd name="T38" fmla="*/ 10 w 658"/>
                <a:gd name="T39" fmla="*/ 2434 h 2471"/>
                <a:gd name="T40" fmla="*/ 3 w 658"/>
                <a:gd name="T41" fmla="*/ 2415 h 2471"/>
                <a:gd name="T42" fmla="*/ 0 w 658"/>
                <a:gd name="T43" fmla="*/ 2395 h 2471"/>
                <a:gd name="T44" fmla="*/ 0 w 658"/>
                <a:gd name="T45" fmla="*/ 76 h 2471"/>
                <a:gd name="T46" fmla="*/ 3 w 658"/>
                <a:gd name="T47" fmla="*/ 56 h 2471"/>
                <a:gd name="T48" fmla="*/ 10 w 658"/>
                <a:gd name="T49" fmla="*/ 37 h 2471"/>
                <a:gd name="T50" fmla="*/ 23 w 658"/>
                <a:gd name="T51" fmla="*/ 22 h 2471"/>
                <a:gd name="T52" fmla="*/ 38 w 658"/>
                <a:gd name="T53" fmla="*/ 10 h 2471"/>
                <a:gd name="T54" fmla="*/ 57 w 658"/>
                <a:gd name="T55" fmla="*/ 2 h 2471"/>
                <a:gd name="T56" fmla="*/ 76 w 658"/>
                <a:gd name="T57" fmla="*/ 0 h 2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58" h="2471">
                  <a:moveTo>
                    <a:pt x="76" y="0"/>
                  </a:moveTo>
                  <a:lnTo>
                    <a:pt x="582" y="0"/>
                  </a:lnTo>
                  <a:lnTo>
                    <a:pt x="602" y="2"/>
                  </a:lnTo>
                  <a:lnTo>
                    <a:pt x="621" y="10"/>
                  </a:lnTo>
                  <a:lnTo>
                    <a:pt x="636" y="22"/>
                  </a:lnTo>
                  <a:lnTo>
                    <a:pt x="648" y="37"/>
                  </a:lnTo>
                  <a:lnTo>
                    <a:pt x="656" y="56"/>
                  </a:lnTo>
                  <a:lnTo>
                    <a:pt x="658" y="76"/>
                  </a:lnTo>
                  <a:lnTo>
                    <a:pt x="658" y="2395"/>
                  </a:lnTo>
                  <a:lnTo>
                    <a:pt x="656" y="2415"/>
                  </a:lnTo>
                  <a:lnTo>
                    <a:pt x="648" y="2434"/>
                  </a:lnTo>
                  <a:lnTo>
                    <a:pt x="636" y="2449"/>
                  </a:lnTo>
                  <a:lnTo>
                    <a:pt x="621" y="2461"/>
                  </a:lnTo>
                  <a:lnTo>
                    <a:pt x="602" y="2469"/>
                  </a:lnTo>
                  <a:lnTo>
                    <a:pt x="582" y="2471"/>
                  </a:lnTo>
                  <a:lnTo>
                    <a:pt x="76" y="2471"/>
                  </a:lnTo>
                  <a:lnTo>
                    <a:pt x="57" y="2469"/>
                  </a:lnTo>
                  <a:lnTo>
                    <a:pt x="38" y="2461"/>
                  </a:lnTo>
                  <a:lnTo>
                    <a:pt x="23" y="2449"/>
                  </a:lnTo>
                  <a:lnTo>
                    <a:pt x="10" y="2434"/>
                  </a:lnTo>
                  <a:lnTo>
                    <a:pt x="3" y="2415"/>
                  </a:lnTo>
                  <a:lnTo>
                    <a:pt x="0" y="2395"/>
                  </a:lnTo>
                  <a:lnTo>
                    <a:pt x="0" y="76"/>
                  </a:lnTo>
                  <a:lnTo>
                    <a:pt x="3" y="56"/>
                  </a:lnTo>
                  <a:lnTo>
                    <a:pt x="10" y="37"/>
                  </a:lnTo>
                  <a:lnTo>
                    <a:pt x="23" y="22"/>
                  </a:lnTo>
                  <a:lnTo>
                    <a:pt x="38" y="10"/>
                  </a:lnTo>
                  <a:lnTo>
                    <a:pt x="57" y="2"/>
                  </a:lnTo>
                  <a:lnTo>
                    <a:pt x="7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08" name="Group 547">
            <a:extLst>
              <a:ext uri="{FF2B5EF4-FFF2-40B4-BE49-F238E27FC236}">
                <a16:creationId xmlns:a16="http://schemas.microsoft.com/office/drawing/2014/main" id="{E1693E43-B913-4BA9-B969-297AD4B1F6C5}"/>
              </a:ext>
            </a:extLst>
          </p:cNvPr>
          <p:cNvGrpSpPr>
            <a:grpSpLocks noChangeAspect="1"/>
          </p:cNvGrpSpPr>
          <p:nvPr/>
        </p:nvGrpSpPr>
        <p:grpSpPr bwMode="auto">
          <a:xfrm>
            <a:off x="6645584" y="5124675"/>
            <a:ext cx="334496" cy="334171"/>
            <a:chOff x="647" y="1848"/>
            <a:chExt cx="2051" cy="2049"/>
          </a:xfrm>
          <a:solidFill>
            <a:schemeClr val="bg1"/>
          </a:solidFill>
        </p:grpSpPr>
        <p:sp>
          <p:nvSpPr>
            <p:cNvPr id="109" name="Freeform 549">
              <a:extLst>
                <a:ext uri="{FF2B5EF4-FFF2-40B4-BE49-F238E27FC236}">
                  <a16:creationId xmlns:a16="http://schemas.microsoft.com/office/drawing/2014/main" id="{DD8FFF92-35AA-4CC2-A922-3F65D338E833}"/>
                </a:ext>
              </a:extLst>
            </p:cNvPr>
            <p:cNvSpPr>
              <a:spLocks/>
            </p:cNvSpPr>
            <p:nvPr/>
          </p:nvSpPr>
          <p:spPr bwMode="auto">
            <a:xfrm>
              <a:off x="647" y="1982"/>
              <a:ext cx="1466" cy="1496"/>
            </a:xfrm>
            <a:custGeom>
              <a:avLst/>
              <a:gdLst>
                <a:gd name="T0" fmla="*/ 1428 w 2931"/>
                <a:gd name="T1" fmla="*/ 0 h 2992"/>
                <a:gd name="T2" fmla="*/ 1479 w 2931"/>
                <a:gd name="T3" fmla="*/ 18 h 2992"/>
                <a:gd name="T4" fmla="*/ 1519 w 2931"/>
                <a:gd name="T5" fmla="*/ 54 h 2992"/>
                <a:gd name="T6" fmla="*/ 1542 w 2931"/>
                <a:gd name="T7" fmla="*/ 104 h 2992"/>
                <a:gd name="T8" fmla="*/ 1544 w 2931"/>
                <a:gd name="T9" fmla="*/ 1407 h 2992"/>
                <a:gd name="T10" fmla="*/ 1557 w 2931"/>
                <a:gd name="T11" fmla="*/ 1464 h 2992"/>
                <a:gd name="T12" fmla="*/ 1593 w 2931"/>
                <a:gd name="T13" fmla="*/ 1508 h 2992"/>
                <a:gd name="T14" fmla="*/ 1645 w 2931"/>
                <a:gd name="T15" fmla="*/ 1534 h 2992"/>
                <a:gd name="T16" fmla="*/ 2931 w 2931"/>
                <a:gd name="T17" fmla="*/ 1536 h 2992"/>
                <a:gd name="T18" fmla="*/ 2860 w 2931"/>
                <a:gd name="T19" fmla="*/ 1596 h 2992"/>
                <a:gd name="T20" fmla="*/ 2807 w 2931"/>
                <a:gd name="T21" fmla="*/ 1673 h 2992"/>
                <a:gd name="T22" fmla="*/ 2778 w 2931"/>
                <a:gd name="T23" fmla="*/ 1766 h 2992"/>
                <a:gd name="T24" fmla="*/ 2701 w 2931"/>
                <a:gd name="T25" fmla="*/ 1746 h 2992"/>
                <a:gd name="T26" fmla="*/ 2619 w 2931"/>
                <a:gd name="T27" fmla="*/ 1746 h 2992"/>
                <a:gd name="T28" fmla="*/ 2536 w 2931"/>
                <a:gd name="T29" fmla="*/ 1768 h 2992"/>
                <a:gd name="T30" fmla="*/ 2463 w 2931"/>
                <a:gd name="T31" fmla="*/ 1811 h 2992"/>
                <a:gd name="T32" fmla="*/ 2402 w 2931"/>
                <a:gd name="T33" fmla="*/ 1870 h 2992"/>
                <a:gd name="T34" fmla="*/ 2232 w 2931"/>
                <a:gd name="T35" fmla="*/ 2159 h 2992"/>
                <a:gd name="T36" fmla="*/ 2201 w 2931"/>
                <a:gd name="T37" fmla="*/ 2235 h 2992"/>
                <a:gd name="T38" fmla="*/ 2155 w 2931"/>
                <a:gd name="T39" fmla="*/ 2254 h 2992"/>
                <a:gd name="T40" fmla="*/ 2071 w 2931"/>
                <a:gd name="T41" fmla="*/ 2228 h 2992"/>
                <a:gd name="T42" fmla="*/ 1793 w 2931"/>
                <a:gd name="T43" fmla="*/ 2224 h 2992"/>
                <a:gd name="T44" fmla="*/ 1707 w 2931"/>
                <a:gd name="T45" fmla="*/ 2237 h 2992"/>
                <a:gd name="T46" fmla="*/ 1631 w 2931"/>
                <a:gd name="T47" fmla="*/ 2271 h 2992"/>
                <a:gd name="T48" fmla="*/ 1569 w 2931"/>
                <a:gd name="T49" fmla="*/ 2325 h 2992"/>
                <a:gd name="T50" fmla="*/ 1522 w 2931"/>
                <a:gd name="T51" fmla="*/ 2394 h 2992"/>
                <a:gd name="T52" fmla="*/ 1476 w 2931"/>
                <a:gd name="T53" fmla="*/ 2427 h 2992"/>
                <a:gd name="T54" fmla="*/ 1404 w 2931"/>
                <a:gd name="T55" fmla="*/ 2428 h 2992"/>
                <a:gd name="T56" fmla="*/ 1328 w 2931"/>
                <a:gd name="T57" fmla="*/ 2448 h 2992"/>
                <a:gd name="T58" fmla="*/ 1260 w 2931"/>
                <a:gd name="T59" fmla="*/ 2488 h 2992"/>
                <a:gd name="T60" fmla="*/ 1205 w 2931"/>
                <a:gd name="T61" fmla="*/ 2543 h 2992"/>
                <a:gd name="T62" fmla="*/ 1067 w 2931"/>
                <a:gd name="T63" fmla="*/ 2777 h 2992"/>
                <a:gd name="T64" fmla="*/ 1034 w 2931"/>
                <a:gd name="T65" fmla="*/ 2862 h 2992"/>
                <a:gd name="T66" fmla="*/ 1028 w 2931"/>
                <a:gd name="T67" fmla="*/ 2949 h 2992"/>
                <a:gd name="T68" fmla="*/ 935 w 2931"/>
                <a:gd name="T69" fmla="*/ 2954 h 2992"/>
                <a:gd name="T70" fmla="*/ 748 w 2931"/>
                <a:gd name="T71" fmla="*/ 2858 h 2992"/>
                <a:gd name="T72" fmla="*/ 577 w 2931"/>
                <a:gd name="T73" fmla="*/ 2739 h 2992"/>
                <a:gd name="T74" fmla="*/ 424 w 2931"/>
                <a:gd name="T75" fmla="*/ 2598 h 2992"/>
                <a:gd name="T76" fmla="*/ 291 w 2931"/>
                <a:gd name="T77" fmla="*/ 2438 h 2992"/>
                <a:gd name="T78" fmla="*/ 180 w 2931"/>
                <a:gd name="T79" fmla="*/ 2262 h 2992"/>
                <a:gd name="T80" fmla="*/ 94 w 2931"/>
                <a:gd name="T81" fmla="*/ 2068 h 2992"/>
                <a:gd name="T82" fmla="*/ 35 w 2931"/>
                <a:gd name="T83" fmla="*/ 1864 h 2992"/>
                <a:gd name="T84" fmla="*/ 3 w 2931"/>
                <a:gd name="T85" fmla="*/ 1649 h 2992"/>
                <a:gd name="T86" fmla="*/ 3 w 2931"/>
                <a:gd name="T87" fmla="*/ 1428 h 2992"/>
                <a:gd name="T88" fmla="*/ 33 w 2931"/>
                <a:gd name="T89" fmla="*/ 1218 h 2992"/>
                <a:gd name="T90" fmla="*/ 89 w 2931"/>
                <a:gd name="T91" fmla="*/ 1016 h 2992"/>
                <a:gd name="T92" fmla="*/ 173 w 2931"/>
                <a:gd name="T93" fmla="*/ 828 h 2992"/>
                <a:gd name="T94" fmla="*/ 279 w 2931"/>
                <a:gd name="T95" fmla="*/ 653 h 2992"/>
                <a:gd name="T96" fmla="*/ 406 w 2931"/>
                <a:gd name="T97" fmla="*/ 494 h 2992"/>
                <a:gd name="T98" fmla="*/ 553 w 2931"/>
                <a:gd name="T99" fmla="*/ 354 h 2992"/>
                <a:gd name="T100" fmla="*/ 716 w 2931"/>
                <a:gd name="T101" fmla="*/ 233 h 2992"/>
                <a:gd name="T102" fmla="*/ 897 w 2931"/>
                <a:gd name="T103" fmla="*/ 135 h 2992"/>
                <a:gd name="T104" fmla="*/ 1090 w 2931"/>
                <a:gd name="T105" fmla="*/ 61 h 2992"/>
                <a:gd name="T106" fmla="*/ 1295 w 2931"/>
                <a:gd name="T107" fmla="*/ 14 h 2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31" h="2992">
                  <a:moveTo>
                    <a:pt x="1401" y="0"/>
                  </a:moveTo>
                  <a:lnTo>
                    <a:pt x="1428" y="0"/>
                  </a:lnTo>
                  <a:lnTo>
                    <a:pt x="1454" y="7"/>
                  </a:lnTo>
                  <a:lnTo>
                    <a:pt x="1479" y="18"/>
                  </a:lnTo>
                  <a:lnTo>
                    <a:pt x="1502" y="34"/>
                  </a:lnTo>
                  <a:lnTo>
                    <a:pt x="1519" y="54"/>
                  </a:lnTo>
                  <a:lnTo>
                    <a:pt x="1533" y="78"/>
                  </a:lnTo>
                  <a:lnTo>
                    <a:pt x="1542" y="104"/>
                  </a:lnTo>
                  <a:lnTo>
                    <a:pt x="1544" y="130"/>
                  </a:lnTo>
                  <a:lnTo>
                    <a:pt x="1544" y="1407"/>
                  </a:lnTo>
                  <a:lnTo>
                    <a:pt x="1548" y="1437"/>
                  </a:lnTo>
                  <a:lnTo>
                    <a:pt x="1557" y="1464"/>
                  </a:lnTo>
                  <a:lnTo>
                    <a:pt x="1573" y="1488"/>
                  </a:lnTo>
                  <a:lnTo>
                    <a:pt x="1593" y="1508"/>
                  </a:lnTo>
                  <a:lnTo>
                    <a:pt x="1618" y="1524"/>
                  </a:lnTo>
                  <a:lnTo>
                    <a:pt x="1645" y="1534"/>
                  </a:lnTo>
                  <a:lnTo>
                    <a:pt x="1675" y="1536"/>
                  </a:lnTo>
                  <a:lnTo>
                    <a:pt x="2931" y="1536"/>
                  </a:lnTo>
                  <a:lnTo>
                    <a:pt x="2894" y="1564"/>
                  </a:lnTo>
                  <a:lnTo>
                    <a:pt x="2860" y="1596"/>
                  </a:lnTo>
                  <a:lnTo>
                    <a:pt x="2830" y="1634"/>
                  </a:lnTo>
                  <a:lnTo>
                    <a:pt x="2807" y="1673"/>
                  </a:lnTo>
                  <a:lnTo>
                    <a:pt x="2789" y="1718"/>
                  </a:lnTo>
                  <a:lnTo>
                    <a:pt x="2778" y="1766"/>
                  </a:lnTo>
                  <a:lnTo>
                    <a:pt x="2741" y="1753"/>
                  </a:lnTo>
                  <a:lnTo>
                    <a:pt x="2701" y="1746"/>
                  </a:lnTo>
                  <a:lnTo>
                    <a:pt x="2661" y="1743"/>
                  </a:lnTo>
                  <a:lnTo>
                    <a:pt x="2619" y="1746"/>
                  </a:lnTo>
                  <a:lnTo>
                    <a:pt x="2576" y="1754"/>
                  </a:lnTo>
                  <a:lnTo>
                    <a:pt x="2536" y="1768"/>
                  </a:lnTo>
                  <a:lnTo>
                    <a:pt x="2498" y="1787"/>
                  </a:lnTo>
                  <a:lnTo>
                    <a:pt x="2463" y="1811"/>
                  </a:lnTo>
                  <a:lnTo>
                    <a:pt x="2430" y="1839"/>
                  </a:lnTo>
                  <a:lnTo>
                    <a:pt x="2402" y="1870"/>
                  </a:lnTo>
                  <a:lnTo>
                    <a:pt x="2378" y="1906"/>
                  </a:lnTo>
                  <a:lnTo>
                    <a:pt x="2232" y="2159"/>
                  </a:lnTo>
                  <a:lnTo>
                    <a:pt x="2213" y="2197"/>
                  </a:lnTo>
                  <a:lnTo>
                    <a:pt x="2201" y="2235"/>
                  </a:lnTo>
                  <a:lnTo>
                    <a:pt x="2192" y="2275"/>
                  </a:lnTo>
                  <a:lnTo>
                    <a:pt x="2155" y="2254"/>
                  </a:lnTo>
                  <a:lnTo>
                    <a:pt x="2114" y="2238"/>
                  </a:lnTo>
                  <a:lnTo>
                    <a:pt x="2071" y="2228"/>
                  </a:lnTo>
                  <a:lnTo>
                    <a:pt x="2025" y="2224"/>
                  </a:lnTo>
                  <a:lnTo>
                    <a:pt x="1793" y="2224"/>
                  </a:lnTo>
                  <a:lnTo>
                    <a:pt x="1750" y="2228"/>
                  </a:lnTo>
                  <a:lnTo>
                    <a:pt x="1707" y="2237"/>
                  </a:lnTo>
                  <a:lnTo>
                    <a:pt x="1669" y="2252"/>
                  </a:lnTo>
                  <a:lnTo>
                    <a:pt x="1631" y="2271"/>
                  </a:lnTo>
                  <a:lnTo>
                    <a:pt x="1598" y="2296"/>
                  </a:lnTo>
                  <a:lnTo>
                    <a:pt x="1569" y="2325"/>
                  </a:lnTo>
                  <a:lnTo>
                    <a:pt x="1543" y="2357"/>
                  </a:lnTo>
                  <a:lnTo>
                    <a:pt x="1522" y="2394"/>
                  </a:lnTo>
                  <a:lnTo>
                    <a:pt x="1507" y="2432"/>
                  </a:lnTo>
                  <a:lnTo>
                    <a:pt x="1476" y="2427"/>
                  </a:lnTo>
                  <a:lnTo>
                    <a:pt x="1444" y="2426"/>
                  </a:lnTo>
                  <a:lnTo>
                    <a:pt x="1404" y="2428"/>
                  </a:lnTo>
                  <a:lnTo>
                    <a:pt x="1366" y="2436"/>
                  </a:lnTo>
                  <a:lnTo>
                    <a:pt x="1328" y="2448"/>
                  </a:lnTo>
                  <a:lnTo>
                    <a:pt x="1294" y="2466"/>
                  </a:lnTo>
                  <a:lnTo>
                    <a:pt x="1260" y="2488"/>
                  </a:lnTo>
                  <a:lnTo>
                    <a:pt x="1231" y="2513"/>
                  </a:lnTo>
                  <a:lnTo>
                    <a:pt x="1205" y="2543"/>
                  </a:lnTo>
                  <a:lnTo>
                    <a:pt x="1183" y="2577"/>
                  </a:lnTo>
                  <a:lnTo>
                    <a:pt x="1067" y="2777"/>
                  </a:lnTo>
                  <a:lnTo>
                    <a:pt x="1047" y="2818"/>
                  </a:lnTo>
                  <a:lnTo>
                    <a:pt x="1034" y="2862"/>
                  </a:lnTo>
                  <a:lnTo>
                    <a:pt x="1027" y="2906"/>
                  </a:lnTo>
                  <a:lnTo>
                    <a:pt x="1028" y="2949"/>
                  </a:lnTo>
                  <a:lnTo>
                    <a:pt x="1034" y="2992"/>
                  </a:lnTo>
                  <a:lnTo>
                    <a:pt x="935" y="2954"/>
                  </a:lnTo>
                  <a:lnTo>
                    <a:pt x="840" y="2909"/>
                  </a:lnTo>
                  <a:lnTo>
                    <a:pt x="748" y="2858"/>
                  </a:lnTo>
                  <a:lnTo>
                    <a:pt x="660" y="2801"/>
                  </a:lnTo>
                  <a:lnTo>
                    <a:pt x="577" y="2739"/>
                  </a:lnTo>
                  <a:lnTo>
                    <a:pt x="498" y="2671"/>
                  </a:lnTo>
                  <a:lnTo>
                    <a:pt x="424" y="2598"/>
                  </a:lnTo>
                  <a:lnTo>
                    <a:pt x="355" y="2521"/>
                  </a:lnTo>
                  <a:lnTo>
                    <a:pt x="291" y="2438"/>
                  </a:lnTo>
                  <a:lnTo>
                    <a:pt x="233" y="2351"/>
                  </a:lnTo>
                  <a:lnTo>
                    <a:pt x="180" y="2262"/>
                  </a:lnTo>
                  <a:lnTo>
                    <a:pt x="134" y="2167"/>
                  </a:lnTo>
                  <a:lnTo>
                    <a:pt x="94" y="2068"/>
                  </a:lnTo>
                  <a:lnTo>
                    <a:pt x="61" y="1968"/>
                  </a:lnTo>
                  <a:lnTo>
                    <a:pt x="35" y="1864"/>
                  </a:lnTo>
                  <a:lnTo>
                    <a:pt x="16" y="1757"/>
                  </a:lnTo>
                  <a:lnTo>
                    <a:pt x="3" y="1649"/>
                  </a:lnTo>
                  <a:lnTo>
                    <a:pt x="0" y="1536"/>
                  </a:lnTo>
                  <a:lnTo>
                    <a:pt x="3" y="1428"/>
                  </a:lnTo>
                  <a:lnTo>
                    <a:pt x="15" y="1322"/>
                  </a:lnTo>
                  <a:lnTo>
                    <a:pt x="33" y="1218"/>
                  </a:lnTo>
                  <a:lnTo>
                    <a:pt x="58" y="1115"/>
                  </a:lnTo>
                  <a:lnTo>
                    <a:pt x="89" y="1016"/>
                  </a:lnTo>
                  <a:lnTo>
                    <a:pt x="128" y="920"/>
                  </a:lnTo>
                  <a:lnTo>
                    <a:pt x="173" y="828"/>
                  </a:lnTo>
                  <a:lnTo>
                    <a:pt x="223" y="738"/>
                  </a:lnTo>
                  <a:lnTo>
                    <a:pt x="279" y="653"/>
                  </a:lnTo>
                  <a:lnTo>
                    <a:pt x="340" y="571"/>
                  </a:lnTo>
                  <a:lnTo>
                    <a:pt x="406" y="494"/>
                  </a:lnTo>
                  <a:lnTo>
                    <a:pt x="477" y="421"/>
                  </a:lnTo>
                  <a:lnTo>
                    <a:pt x="553" y="354"/>
                  </a:lnTo>
                  <a:lnTo>
                    <a:pt x="633" y="291"/>
                  </a:lnTo>
                  <a:lnTo>
                    <a:pt x="716" y="233"/>
                  </a:lnTo>
                  <a:lnTo>
                    <a:pt x="805" y="182"/>
                  </a:lnTo>
                  <a:lnTo>
                    <a:pt x="897" y="135"/>
                  </a:lnTo>
                  <a:lnTo>
                    <a:pt x="992" y="95"/>
                  </a:lnTo>
                  <a:lnTo>
                    <a:pt x="1090" y="61"/>
                  </a:lnTo>
                  <a:lnTo>
                    <a:pt x="1191" y="34"/>
                  </a:lnTo>
                  <a:lnTo>
                    <a:pt x="1295" y="14"/>
                  </a:lnTo>
                  <a:lnTo>
                    <a:pt x="140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0" name="Freeform 550">
              <a:extLst>
                <a:ext uri="{FF2B5EF4-FFF2-40B4-BE49-F238E27FC236}">
                  <a16:creationId xmlns:a16="http://schemas.microsoft.com/office/drawing/2014/main" id="{CCBA6FA3-978B-4E4B-8DD1-FF68A4CA46DB}"/>
                </a:ext>
              </a:extLst>
            </p:cNvPr>
            <p:cNvSpPr>
              <a:spLocks/>
            </p:cNvSpPr>
            <p:nvPr/>
          </p:nvSpPr>
          <p:spPr bwMode="auto">
            <a:xfrm>
              <a:off x="1554" y="1848"/>
              <a:ext cx="769" cy="768"/>
            </a:xfrm>
            <a:custGeom>
              <a:avLst/>
              <a:gdLst>
                <a:gd name="T0" fmla="*/ 143 w 1538"/>
                <a:gd name="T1" fmla="*/ 0 h 1537"/>
                <a:gd name="T2" fmla="*/ 248 w 1538"/>
                <a:gd name="T3" fmla="*/ 13 h 1537"/>
                <a:gd name="T4" fmla="*/ 350 w 1538"/>
                <a:gd name="T5" fmla="*/ 33 h 1537"/>
                <a:gd name="T6" fmla="*/ 449 w 1538"/>
                <a:gd name="T7" fmla="*/ 60 h 1537"/>
                <a:gd name="T8" fmla="*/ 546 w 1538"/>
                <a:gd name="T9" fmla="*/ 93 h 1537"/>
                <a:gd name="T10" fmla="*/ 641 w 1538"/>
                <a:gd name="T11" fmla="*/ 131 h 1537"/>
                <a:gd name="T12" fmla="*/ 730 w 1538"/>
                <a:gd name="T13" fmla="*/ 177 h 1537"/>
                <a:gd name="T14" fmla="*/ 818 w 1538"/>
                <a:gd name="T15" fmla="*/ 227 h 1537"/>
                <a:gd name="T16" fmla="*/ 901 w 1538"/>
                <a:gd name="T17" fmla="*/ 283 h 1537"/>
                <a:gd name="T18" fmla="*/ 981 w 1538"/>
                <a:gd name="T19" fmla="*/ 344 h 1537"/>
                <a:gd name="T20" fmla="*/ 1056 w 1538"/>
                <a:gd name="T21" fmla="*/ 410 h 1537"/>
                <a:gd name="T22" fmla="*/ 1127 w 1538"/>
                <a:gd name="T23" fmla="*/ 481 h 1537"/>
                <a:gd name="T24" fmla="*/ 1193 w 1538"/>
                <a:gd name="T25" fmla="*/ 556 h 1537"/>
                <a:gd name="T26" fmla="*/ 1254 w 1538"/>
                <a:gd name="T27" fmla="*/ 636 h 1537"/>
                <a:gd name="T28" fmla="*/ 1310 w 1538"/>
                <a:gd name="T29" fmla="*/ 719 h 1537"/>
                <a:gd name="T30" fmla="*/ 1361 w 1538"/>
                <a:gd name="T31" fmla="*/ 807 h 1537"/>
                <a:gd name="T32" fmla="*/ 1406 w 1538"/>
                <a:gd name="T33" fmla="*/ 897 h 1537"/>
                <a:gd name="T34" fmla="*/ 1445 w 1538"/>
                <a:gd name="T35" fmla="*/ 991 h 1537"/>
                <a:gd name="T36" fmla="*/ 1478 w 1538"/>
                <a:gd name="T37" fmla="*/ 1088 h 1537"/>
                <a:gd name="T38" fmla="*/ 1505 w 1538"/>
                <a:gd name="T39" fmla="*/ 1188 h 1537"/>
                <a:gd name="T40" fmla="*/ 1524 w 1538"/>
                <a:gd name="T41" fmla="*/ 1289 h 1537"/>
                <a:gd name="T42" fmla="*/ 1538 w 1538"/>
                <a:gd name="T43" fmla="*/ 1393 h 1537"/>
                <a:gd name="T44" fmla="*/ 1537 w 1538"/>
                <a:gd name="T45" fmla="*/ 1421 h 1537"/>
                <a:gd name="T46" fmla="*/ 1532 w 1538"/>
                <a:gd name="T47" fmla="*/ 1447 h 1537"/>
                <a:gd name="T48" fmla="*/ 1521 w 1538"/>
                <a:gd name="T49" fmla="*/ 1472 h 1537"/>
                <a:gd name="T50" fmla="*/ 1505 w 1538"/>
                <a:gd name="T51" fmla="*/ 1494 h 1537"/>
                <a:gd name="T52" fmla="*/ 1483 w 1538"/>
                <a:gd name="T53" fmla="*/ 1512 h 1537"/>
                <a:gd name="T54" fmla="*/ 1461 w 1538"/>
                <a:gd name="T55" fmla="*/ 1525 h 1537"/>
                <a:gd name="T56" fmla="*/ 1435 w 1538"/>
                <a:gd name="T57" fmla="*/ 1534 h 1537"/>
                <a:gd name="T58" fmla="*/ 1407 w 1538"/>
                <a:gd name="T59" fmla="*/ 1537 h 1537"/>
                <a:gd name="T60" fmla="*/ 131 w 1538"/>
                <a:gd name="T61" fmla="*/ 1537 h 1537"/>
                <a:gd name="T62" fmla="*/ 101 w 1538"/>
                <a:gd name="T63" fmla="*/ 1533 h 1537"/>
                <a:gd name="T64" fmla="*/ 74 w 1538"/>
                <a:gd name="T65" fmla="*/ 1523 h 1537"/>
                <a:gd name="T66" fmla="*/ 50 w 1538"/>
                <a:gd name="T67" fmla="*/ 1508 h 1537"/>
                <a:gd name="T68" fmla="*/ 29 w 1538"/>
                <a:gd name="T69" fmla="*/ 1488 h 1537"/>
                <a:gd name="T70" fmla="*/ 14 w 1538"/>
                <a:gd name="T71" fmla="*/ 1463 h 1537"/>
                <a:gd name="T72" fmla="*/ 4 w 1538"/>
                <a:gd name="T73" fmla="*/ 1436 h 1537"/>
                <a:gd name="T74" fmla="*/ 0 w 1538"/>
                <a:gd name="T75" fmla="*/ 1406 h 1537"/>
                <a:gd name="T76" fmla="*/ 0 w 1538"/>
                <a:gd name="T77" fmla="*/ 130 h 1537"/>
                <a:gd name="T78" fmla="*/ 4 w 1538"/>
                <a:gd name="T79" fmla="*/ 103 h 1537"/>
                <a:gd name="T80" fmla="*/ 11 w 1538"/>
                <a:gd name="T81" fmla="*/ 78 h 1537"/>
                <a:gd name="T82" fmla="*/ 25 w 1538"/>
                <a:gd name="T83" fmla="*/ 54 h 1537"/>
                <a:gd name="T84" fmla="*/ 44 w 1538"/>
                <a:gd name="T85" fmla="*/ 34 h 1537"/>
                <a:gd name="T86" fmla="*/ 65 w 1538"/>
                <a:gd name="T87" fmla="*/ 18 h 1537"/>
                <a:gd name="T88" fmla="*/ 90 w 1538"/>
                <a:gd name="T89" fmla="*/ 7 h 1537"/>
                <a:gd name="T90" fmla="*/ 116 w 1538"/>
                <a:gd name="T91" fmla="*/ 0 h 1537"/>
                <a:gd name="T92" fmla="*/ 143 w 1538"/>
                <a:gd name="T93" fmla="*/ 0 h 1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538" h="1537">
                  <a:moveTo>
                    <a:pt x="143" y="0"/>
                  </a:moveTo>
                  <a:lnTo>
                    <a:pt x="248" y="13"/>
                  </a:lnTo>
                  <a:lnTo>
                    <a:pt x="350" y="33"/>
                  </a:lnTo>
                  <a:lnTo>
                    <a:pt x="449" y="60"/>
                  </a:lnTo>
                  <a:lnTo>
                    <a:pt x="546" y="93"/>
                  </a:lnTo>
                  <a:lnTo>
                    <a:pt x="641" y="131"/>
                  </a:lnTo>
                  <a:lnTo>
                    <a:pt x="730" y="177"/>
                  </a:lnTo>
                  <a:lnTo>
                    <a:pt x="818" y="227"/>
                  </a:lnTo>
                  <a:lnTo>
                    <a:pt x="901" y="283"/>
                  </a:lnTo>
                  <a:lnTo>
                    <a:pt x="981" y="344"/>
                  </a:lnTo>
                  <a:lnTo>
                    <a:pt x="1056" y="410"/>
                  </a:lnTo>
                  <a:lnTo>
                    <a:pt x="1127" y="481"/>
                  </a:lnTo>
                  <a:lnTo>
                    <a:pt x="1193" y="556"/>
                  </a:lnTo>
                  <a:lnTo>
                    <a:pt x="1254" y="636"/>
                  </a:lnTo>
                  <a:lnTo>
                    <a:pt x="1310" y="719"/>
                  </a:lnTo>
                  <a:lnTo>
                    <a:pt x="1361" y="807"/>
                  </a:lnTo>
                  <a:lnTo>
                    <a:pt x="1406" y="897"/>
                  </a:lnTo>
                  <a:lnTo>
                    <a:pt x="1445" y="991"/>
                  </a:lnTo>
                  <a:lnTo>
                    <a:pt x="1478" y="1088"/>
                  </a:lnTo>
                  <a:lnTo>
                    <a:pt x="1505" y="1188"/>
                  </a:lnTo>
                  <a:lnTo>
                    <a:pt x="1524" y="1289"/>
                  </a:lnTo>
                  <a:lnTo>
                    <a:pt x="1538" y="1393"/>
                  </a:lnTo>
                  <a:lnTo>
                    <a:pt x="1537" y="1421"/>
                  </a:lnTo>
                  <a:lnTo>
                    <a:pt x="1532" y="1447"/>
                  </a:lnTo>
                  <a:lnTo>
                    <a:pt x="1521" y="1472"/>
                  </a:lnTo>
                  <a:lnTo>
                    <a:pt x="1505" y="1494"/>
                  </a:lnTo>
                  <a:lnTo>
                    <a:pt x="1483" y="1512"/>
                  </a:lnTo>
                  <a:lnTo>
                    <a:pt x="1461" y="1525"/>
                  </a:lnTo>
                  <a:lnTo>
                    <a:pt x="1435" y="1534"/>
                  </a:lnTo>
                  <a:lnTo>
                    <a:pt x="1407" y="1537"/>
                  </a:lnTo>
                  <a:lnTo>
                    <a:pt x="131" y="1537"/>
                  </a:lnTo>
                  <a:lnTo>
                    <a:pt x="101" y="1533"/>
                  </a:lnTo>
                  <a:lnTo>
                    <a:pt x="74" y="1523"/>
                  </a:lnTo>
                  <a:lnTo>
                    <a:pt x="50" y="1508"/>
                  </a:lnTo>
                  <a:lnTo>
                    <a:pt x="29" y="1488"/>
                  </a:lnTo>
                  <a:lnTo>
                    <a:pt x="14" y="1463"/>
                  </a:lnTo>
                  <a:lnTo>
                    <a:pt x="4" y="1436"/>
                  </a:lnTo>
                  <a:lnTo>
                    <a:pt x="0" y="1406"/>
                  </a:lnTo>
                  <a:lnTo>
                    <a:pt x="0" y="130"/>
                  </a:lnTo>
                  <a:lnTo>
                    <a:pt x="4" y="103"/>
                  </a:lnTo>
                  <a:lnTo>
                    <a:pt x="11" y="78"/>
                  </a:lnTo>
                  <a:lnTo>
                    <a:pt x="25" y="54"/>
                  </a:lnTo>
                  <a:lnTo>
                    <a:pt x="44" y="34"/>
                  </a:lnTo>
                  <a:lnTo>
                    <a:pt x="65" y="18"/>
                  </a:lnTo>
                  <a:lnTo>
                    <a:pt x="90" y="7"/>
                  </a:lnTo>
                  <a:lnTo>
                    <a:pt x="116" y="0"/>
                  </a:lnTo>
                  <a:lnTo>
                    <a:pt x="14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1" name="Freeform 551">
              <a:extLst>
                <a:ext uri="{FF2B5EF4-FFF2-40B4-BE49-F238E27FC236}">
                  <a16:creationId xmlns:a16="http://schemas.microsoft.com/office/drawing/2014/main" id="{710FE012-3218-4460-A978-C756D37BCE72}"/>
                </a:ext>
              </a:extLst>
            </p:cNvPr>
            <p:cNvSpPr>
              <a:spLocks/>
            </p:cNvSpPr>
            <p:nvPr/>
          </p:nvSpPr>
          <p:spPr bwMode="auto">
            <a:xfrm>
              <a:off x="2118" y="3117"/>
              <a:ext cx="307" cy="307"/>
            </a:xfrm>
            <a:custGeom>
              <a:avLst/>
              <a:gdLst>
                <a:gd name="T0" fmla="*/ 307 w 614"/>
                <a:gd name="T1" fmla="*/ 0 h 613"/>
                <a:gd name="T2" fmla="*/ 352 w 614"/>
                <a:gd name="T3" fmla="*/ 4 h 613"/>
                <a:gd name="T4" fmla="*/ 395 w 614"/>
                <a:gd name="T5" fmla="*/ 14 h 613"/>
                <a:gd name="T6" fmla="*/ 435 w 614"/>
                <a:gd name="T7" fmla="*/ 29 h 613"/>
                <a:gd name="T8" fmla="*/ 473 w 614"/>
                <a:gd name="T9" fmla="*/ 50 h 613"/>
                <a:gd name="T10" fmla="*/ 508 w 614"/>
                <a:gd name="T11" fmla="*/ 76 h 613"/>
                <a:gd name="T12" fmla="*/ 538 w 614"/>
                <a:gd name="T13" fmla="*/ 106 h 613"/>
                <a:gd name="T14" fmla="*/ 564 w 614"/>
                <a:gd name="T15" fmla="*/ 141 h 613"/>
                <a:gd name="T16" fmla="*/ 585 w 614"/>
                <a:gd name="T17" fmla="*/ 178 h 613"/>
                <a:gd name="T18" fmla="*/ 600 w 614"/>
                <a:gd name="T19" fmla="*/ 218 h 613"/>
                <a:gd name="T20" fmla="*/ 610 w 614"/>
                <a:gd name="T21" fmla="*/ 262 h 613"/>
                <a:gd name="T22" fmla="*/ 614 w 614"/>
                <a:gd name="T23" fmla="*/ 307 h 613"/>
                <a:gd name="T24" fmla="*/ 610 w 614"/>
                <a:gd name="T25" fmla="*/ 353 h 613"/>
                <a:gd name="T26" fmla="*/ 600 w 614"/>
                <a:gd name="T27" fmla="*/ 395 h 613"/>
                <a:gd name="T28" fmla="*/ 585 w 614"/>
                <a:gd name="T29" fmla="*/ 436 h 613"/>
                <a:gd name="T30" fmla="*/ 564 w 614"/>
                <a:gd name="T31" fmla="*/ 474 h 613"/>
                <a:gd name="T32" fmla="*/ 538 w 614"/>
                <a:gd name="T33" fmla="*/ 509 h 613"/>
                <a:gd name="T34" fmla="*/ 508 w 614"/>
                <a:gd name="T35" fmla="*/ 538 h 613"/>
                <a:gd name="T36" fmla="*/ 473 w 614"/>
                <a:gd name="T37" fmla="*/ 565 h 613"/>
                <a:gd name="T38" fmla="*/ 435 w 614"/>
                <a:gd name="T39" fmla="*/ 585 h 613"/>
                <a:gd name="T40" fmla="*/ 395 w 614"/>
                <a:gd name="T41" fmla="*/ 601 h 613"/>
                <a:gd name="T42" fmla="*/ 352 w 614"/>
                <a:gd name="T43" fmla="*/ 611 h 613"/>
                <a:gd name="T44" fmla="*/ 307 w 614"/>
                <a:gd name="T45" fmla="*/ 613 h 613"/>
                <a:gd name="T46" fmla="*/ 261 w 614"/>
                <a:gd name="T47" fmla="*/ 611 h 613"/>
                <a:gd name="T48" fmla="*/ 218 w 614"/>
                <a:gd name="T49" fmla="*/ 601 h 613"/>
                <a:gd name="T50" fmla="*/ 177 w 614"/>
                <a:gd name="T51" fmla="*/ 585 h 613"/>
                <a:gd name="T52" fmla="*/ 140 w 614"/>
                <a:gd name="T53" fmla="*/ 565 h 613"/>
                <a:gd name="T54" fmla="*/ 105 w 614"/>
                <a:gd name="T55" fmla="*/ 538 h 613"/>
                <a:gd name="T56" fmla="*/ 75 w 614"/>
                <a:gd name="T57" fmla="*/ 509 h 613"/>
                <a:gd name="T58" fmla="*/ 49 w 614"/>
                <a:gd name="T59" fmla="*/ 474 h 613"/>
                <a:gd name="T60" fmla="*/ 28 w 614"/>
                <a:gd name="T61" fmla="*/ 436 h 613"/>
                <a:gd name="T62" fmla="*/ 13 w 614"/>
                <a:gd name="T63" fmla="*/ 395 h 613"/>
                <a:gd name="T64" fmla="*/ 3 w 614"/>
                <a:gd name="T65" fmla="*/ 353 h 613"/>
                <a:gd name="T66" fmla="*/ 0 w 614"/>
                <a:gd name="T67" fmla="*/ 307 h 613"/>
                <a:gd name="T68" fmla="*/ 3 w 614"/>
                <a:gd name="T69" fmla="*/ 262 h 613"/>
                <a:gd name="T70" fmla="*/ 13 w 614"/>
                <a:gd name="T71" fmla="*/ 218 h 613"/>
                <a:gd name="T72" fmla="*/ 28 w 614"/>
                <a:gd name="T73" fmla="*/ 178 h 613"/>
                <a:gd name="T74" fmla="*/ 49 w 614"/>
                <a:gd name="T75" fmla="*/ 141 h 613"/>
                <a:gd name="T76" fmla="*/ 75 w 614"/>
                <a:gd name="T77" fmla="*/ 106 h 613"/>
                <a:gd name="T78" fmla="*/ 105 w 614"/>
                <a:gd name="T79" fmla="*/ 76 h 613"/>
                <a:gd name="T80" fmla="*/ 140 w 614"/>
                <a:gd name="T81" fmla="*/ 50 h 613"/>
                <a:gd name="T82" fmla="*/ 177 w 614"/>
                <a:gd name="T83" fmla="*/ 29 h 613"/>
                <a:gd name="T84" fmla="*/ 218 w 614"/>
                <a:gd name="T85" fmla="*/ 14 h 613"/>
                <a:gd name="T86" fmla="*/ 261 w 614"/>
                <a:gd name="T87" fmla="*/ 4 h 613"/>
                <a:gd name="T88" fmla="*/ 307 w 614"/>
                <a:gd name="T89" fmla="*/ 0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14" h="613">
                  <a:moveTo>
                    <a:pt x="307" y="0"/>
                  </a:moveTo>
                  <a:lnTo>
                    <a:pt x="352" y="4"/>
                  </a:lnTo>
                  <a:lnTo>
                    <a:pt x="395" y="14"/>
                  </a:lnTo>
                  <a:lnTo>
                    <a:pt x="435" y="29"/>
                  </a:lnTo>
                  <a:lnTo>
                    <a:pt x="473" y="50"/>
                  </a:lnTo>
                  <a:lnTo>
                    <a:pt x="508" y="76"/>
                  </a:lnTo>
                  <a:lnTo>
                    <a:pt x="538" y="106"/>
                  </a:lnTo>
                  <a:lnTo>
                    <a:pt x="564" y="141"/>
                  </a:lnTo>
                  <a:lnTo>
                    <a:pt x="585" y="178"/>
                  </a:lnTo>
                  <a:lnTo>
                    <a:pt x="600" y="218"/>
                  </a:lnTo>
                  <a:lnTo>
                    <a:pt x="610" y="262"/>
                  </a:lnTo>
                  <a:lnTo>
                    <a:pt x="614" y="307"/>
                  </a:lnTo>
                  <a:lnTo>
                    <a:pt x="610" y="353"/>
                  </a:lnTo>
                  <a:lnTo>
                    <a:pt x="600" y="395"/>
                  </a:lnTo>
                  <a:lnTo>
                    <a:pt x="585" y="436"/>
                  </a:lnTo>
                  <a:lnTo>
                    <a:pt x="564" y="474"/>
                  </a:lnTo>
                  <a:lnTo>
                    <a:pt x="538" y="509"/>
                  </a:lnTo>
                  <a:lnTo>
                    <a:pt x="508" y="538"/>
                  </a:lnTo>
                  <a:lnTo>
                    <a:pt x="473" y="565"/>
                  </a:lnTo>
                  <a:lnTo>
                    <a:pt x="435" y="585"/>
                  </a:lnTo>
                  <a:lnTo>
                    <a:pt x="395" y="601"/>
                  </a:lnTo>
                  <a:lnTo>
                    <a:pt x="352" y="611"/>
                  </a:lnTo>
                  <a:lnTo>
                    <a:pt x="307" y="613"/>
                  </a:lnTo>
                  <a:lnTo>
                    <a:pt x="261" y="611"/>
                  </a:lnTo>
                  <a:lnTo>
                    <a:pt x="218" y="601"/>
                  </a:lnTo>
                  <a:lnTo>
                    <a:pt x="177" y="585"/>
                  </a:lnTo>
                  <a:lnTo>
                    <a:pt x="140" y="565"/>
                  </a:lnTo>
                  <a:lnTo>
                    <a:pt x="105" y="538"/>
                  </a:lnTo>
                  <a:lnTo>
                    <a:pt x="75" y="509"/>
                  </a:lnTo>
                  <a:lnTo>
                    <a:pt x="49" y="474"/>
                  </a:lnTo>
                  <a:lnTo>
                    <a:pt x="28" y="436"/>
                  </a:lnTo>
                  <a:lnTo>
                    <a:pt x="13" y="395"/>
                  </a:lnTo>
                  <a:lnTo>
                    <a:pt x="3" y="353"/>
                  </a:lnTo>
                  <a:lnTo>
                    <a:pt x="0" y="307"/>
                  </a:lnTo>
                  <a:lnTo>
                    <a:pt x="3" y="262"/>
                  </a:lnTo>
                  <a:lnTo>
                    <a:pt x="13" y="218"/>
                  </a:lnTo>
                  <a:lnTo>
                    <a:pt x="28" y="178"/>
                  </a:lnTo>
                  <a:lnTo>
                    <a:pt x="49" y="141"/>
                  </a:lnTo>
                  <a:lnTo>
                    <a:pt x="75" y="106"/>
                  </a:lnTo>
                  <a:lnTo>
                    <a:pt x="105" y="76"/>
                  </a:lnTo>
                  <a:lnTo>
                    <a:pt x="140" y="50"/>
                  </a:lnTo>
                  <a:lnTo>
                    <a:pt x="177" y="29"/>
                  </a:lnTo>
                  <a:lnTo>
                    <a:pt x="218" y="14"/>
                  </a:lnTo>
                  <a:lnTo>
                    <a:pt x="261" y="4"/>
                  </a:lnTo>
                  <a:lnTo>
                    <a:pt x="30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 name="Freeform 552">
              <a:extLst>
                <a:ext uri="{FF2B5EF4-FFF2-40B4-BE49-F238E27FC236}">
                  <a16:creationId xmlns:a16="http://schemas.microsoft.com/office/drawing/2014/main" id="{CCA4DF9A-F7BF-4BA4-966B-6ECDE9C0132B}"/>
                </a:ext>
              </a:extLst>
            </p:cNvPr>
            <p:cNvSpPr>
              <a:spLocks noEditPoints="1"/>
            </p:cNvSpPr>
            <p:nvPr/>
          </p:nvSpPr>
          <p:spPr bwMode="auto">
            <a:xfrm>
              <a:off x="1845" y="2830"/>
              <a:ext cx="853" cy="881"/>
            </a:xfrm>
            <a:custGeom>
              <a:avLst/>
              <a:gdLst>
                <a:gd name="T0" fmla="*/ 743 w 1706"/>
                <a:gd name="T1" fmla="*/ 451 h 1763"/>
                <a:gd name="T2" fmla="*/ 599 w 1706"/>
                <a:gd name="T3" fmla="*/ 517 h 1763"/>
                <a:gd name="T4" fmla="*/ 488 w 1706"/>
                <a:gd name="T5" fmla="*/ 628 h 1763"/>
                <a:gd name="T6" fmla="*/ 422 w 1706"/>
                <a:gd name="T7" fmla="*/ 772 h 1763"/>
                <a:gd name="T8" fmla="*/ 412 w 1706"/>
                <a:gd name="T9" fmla="*/ 937 h 1763"/>
                <a:gd name="T10" fmla="*/ 460 w 1706"/>
                <a:gd name="T11" fmla="*/ 1090 h 1763"/>
                <a:gd name="T12" fmla="*/ 558 w 1706"/>
                <a:gd name="T13" fmla="*/ 1213 h 1763"/>
                <a:gd name="T14" fmla="*/ 692 w 1706"/>
                <a:gd name="T15" fmla="*/ 1296 h 1763"/>
                <a:gd name="T16" fmla="*/ 853 w 1706"/>
                <a:gd name="T17" fmla="*/ 1325 h 1763"/>
                <a:gd name="T18" fmla="*/ 1012 w 1706"/>
                <a:gd name="T19" fmla="*/ 1296 h 1763"/>
                <a:gd name="T20" fmla="*/ 1147 w 1706"/>
                <a:gd name="T21" fmla="*/ 1213 h 1763"/>
                <a:gd name="T22" fmla="*/ 1244 w 1706"/>
                <a:gd name="T23" fmla="*/ 1090 h 1763"/>
                <a:gd name="T24" fmla="*/ 1293 w 1706"/>
                <a:gd name="T25" fmla="*/ 937 h 1763"/>
                <a:gd name="T26" fmla="*/ 1283 w 1706"/>
                <a:gd name="T27" fmla="*/ 772 h 1763"/>
                <a:gd name="T28" fmla="*/ 1217 w 1706"/>
                <a:gd name="T29" fmla="*/ 628 h 1763"/>
                <a:gd name="T30" fmla="*/ 1106 w 1706"/>
                <a:gd name="T31" fmla="*/ 517 h 1763"/>
                <a:gd name="T32" fmla="*/ 961 w 1706"/>
                <a:gd name="T33" fmla="*/ 451 h 1763"/>
                <a:gd name="T34" fmla="*/ 706 w 1706"/>
                <a:gd name="T35" fmla="*/ 0 h 1763"/>
                <a:gd name="T36" fmla="*/ 1051 w 1706"/>
                <a:gd name="T37" fmla="*/ 12 h 1763"/>
                <a:gd name="T38" fmla="*/ 1107 w 1706"/>
                <a:gd name="T39" fmla="*/ 67 h 1763"/>
                <a:gd name="T40" fmla="*/ 1120 w 1706"/>
                <a:gd name="T41" fmla="*/ 244 h 1763"/>
                <a:gd name="T42" fmla="*/ 1268 w 1706"/>
                <a:gd name="T43" fmla="*/ 334 h 1763"/>
                <a:gd name="T44" fmla="*/ 1418 w 1706"/>
                <a:gd name="T45" fmla="*/ 255 h 1763"/>
                <a:gd name="T46" fmla="*/ 1486 w 1706"/>
                <a:gd name="T47" fmla="*/ 264 h 1763"/>
                <a:gd name="T48" fmla="*/ 1542 w 1706"/>
                <a:gd name="T49" fmla="*/ 314 h 1763"/>
                <a:gd name="T50" fmla="*/ 1704 w 1706"/>
                <a:gd name="T51" fmla="*/ 612 h 1763"/>
                <a:gd name="T52" fmla="*/ 1693 w 1706"/>
                <a:gd name="T53" fmla="*/ 680 h 1763"/>
                <a:gd name="T54" fmla="*/ 1644 w 1706"/>
                <a:gd name="T55" fmla="*/ 731 h 1763"/>
                <a:gd name="T56" fmla="*/ 1543 w 1706"/>
                <a:gd name="T57" fmla="*/ 881 h 1763"/>
                <a:gd name="T58" fmla="*/ 1644 w 1706"/>
                <a:gd name="T59" fmla="*/ 1030 h 1763"/>
                <a:gd name="T60" fmla="*/ 1697 w 1706"/>
                <a:gd name="T61" fmla="*/ 1091 h 1763"/>
                <a:gd name="T62" fmla="*/ 1701 w 1706"/>
                <a:gd name="T63" fmla="*/ 1170 h 1763"/>
                <a:gd name="T64" fmla="*/ 1529 w 1706"/>
                <a:gd name="T65" fmla="*/ 1468 h 1763"/>
                <a:gd name="T66" fmla="*/ 1470 w 1706"/>
                <a:gd name="T67" fmla="*/ 1505 h 1763"/>
                <a:gd name="T68" fmla="*/ 1398 w 1706"/>
                <a:gd name="T69" fmla="*/ 1501 h 1763"/>
                <a:gd name="T70" fmla="*/ 1222 w 1706"/>
                <a:gd name="T71" fmla="*/ 1463 h 1763"/>
                <a:gd name="T72" fmla="*/ 1120 w 1706"/>
                <a:gd name="T73" fmla="*/ 1642 h 1763"/>
                <a:gd name="T74" fmla="*/ 1092 w 1706"/>
                <a:gd name="T75" fmla="*/ 1718 h 1763"/>
                <a:gd name="T76" fmla="*/ 1026 w 1706"/>
                <a:gd name="T77" fmla="*/ 1759 h 1763"/>
                <a:gd name="T78" fmla="*/ 678 w 1706"/>
                <a:gd name="T79" fmla="*/ 1759 h 1763"/>
                <a:gd name="T80" fmla="*/ 612 w 1706"/>
                <a:gd name="T81" fmla="*/ 1718 h 1763"/>
                <a:gd name="T82" fmla="*/ 586 w 1706"/>
                <a:gd name="T83" fmla="*/ 1642 h 1763"/>
                <a:gd name="T84" fmla="*/ 484 w 1706"/>
                <a:gd name="T85" fmla="*/ 1463 h 1763"/>
                <a:gd name="T86" fmla="*/ 338 w 1706"/>
                <a:gd name="T87" fmla="*/ 1455 h 1763"/>
                <a:gd name="T88" fmla="*/ 361 w 1706"/>
                <a:gd name="T89" fmla="*/ 1377 h 1763"/>
                <a:gd name="T90" fmla="*/ 396 w 1706"/>
                <a:gd name="T91" fmla="*/ 1263 h 1763"/>
                <a:gd name="T92" fmla="*/ 378 w 1706"/>
                <a:gd name="T93" fmla="*/ 1125 h 1763"/>
                <a:gd name="T94" fmla="*/ 221 w 1706"/>
                <a:gd name="T95" fmla="*/ 851 h 1763"/>
                <a:gd name="T96" fmla="*/ 170 w 1706"/>
                <a:gd name="T97" fmla="*/ 795 h 1763"/>
                <a:gd name="T98" fmla="*/ 60 w 1706"/>
                <a:gd name="T99" fmla="*/ 731 h 1763"/>
                <a:gd name="T100" fmla="*/ 8 w 1706"/>
                <a:gd name="T101" fmla="*/ 671 h 1763"/>
                <a:gd name="T102" fmla="*/ 4 w 1706"/>
                <a:gd name="T103" fmla="*/ 593 h 1763"/>
                <a:gd name="T104" fmla="*/ 176 w 1706"/>
                <a:gd name="T105" fmla="*/ 295 h 1763"/>
                <a:gd name="T106" fmla="*/ 235 w 1706"/>
                <a:gd name="T107" fmla="*/ 258 h 1763"/>
                <a:gd name="T108" fmla="*/ 307 w 1706"/>
                <a:gd name="T109" fmla="*/ 262 h 1763"/>
                <a:gd name="T110" fmla="*/ 484 w 1706"/>
                <a:gd name="T111" fmla="*/ 300 h 1763"/>
                <a:gd name="T112" fmla="*/ 586 w 1706"/>
                <a:gd name="T113" fmla="*/ 121 h 1763"/>
                <a:gd name="T114" fmla="*/ 612 w 1706"/>
                <a:gd name="T115" fmla="*/ 45 h 1763"/>
                <a:gd name="T116" fmla="*/ 678 w 1706"/>
                <a:gd name="T117" fmla="*/ 4 h 1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06" h="1763">
                  <a:moveTo>
                    <a:pt x="853" y="437"/>
                  </a:moveTo>
                  <a:lnTo>
                    <a:pt x="797" y="441"/>
                  </a:lnTo>
                  <a:lnTo>
                    <a:pt x="743" y="451"/>
                  </a:lnTo>
                  <a:lnTo>
                    <a:pt x="692" y="467"/>
                  </a:lnTo>
                  <a:lnTo>
                    <a:pt x="644" y="490"/>
                  </a:lnTo>
                  <a:lnTo>
                    <a:pt x="599" y="517"/>
                  </a:lnTo>
                  <a:lnTo>
                    <a:pt x="558" y="549"/>
                  </a:lnTo>
                  <a:lnTo>
                    <a:pt x="520" y="587"/>
                  </a:lnTo>
                  <a:lnTo>
                    <a:pt x="488" y="628"/>
                  </a:lnTo>
                  <a:lnTo>
                    <a:pt x="460" y="673"/>
                  </a:lnTo>
                  <a:lnTo>
                    <a:pt x="438" y="721"/>
                  </a:lnTo>
                  <a:lnTo>
                    <a:pt x="422" y="772"/>
                  </a:lnTo>
                  <a:lnTo>
                    <a:pt x="412" y="826"/>
                  </a:lnTo>
                  <a:lnTo>
                    <a:pt x="408" y="881"/>
                  </a:lnTo>
                  <a:lnTo>
                    <a:pt x="412" y="937"/>
                  </a:lnTo>
                  <a:lnTo>
                    <a:pt x="422" y="990"/>
                  </a:lnTo>
                  <a:lnTo>
                    <a:pt x="438" y="1041"/>
                  </a:lnTo>
                  <a:lnTo>
                    <a:pt x="460" y="1090"/>
                  </a:lnTo>
                  <a:lnTo>
                    <a:pt x="488" y="1135"/>
                  </a:lnTo>
                  <a:lnTo>
                    <a:pt x="520" y="1176"/>
                  </a:lnTo>
                  <a:lnTo>
                    <a:pt x="558" y="1213"/>
                  </a:lnTo>
                  <a:lnTo>
                    <a:pt x="599" y="1246"/>
                  </a:lnTo>
                  <a:lnTo>
                    <a:pt x="644" y="1273"/>
                  </a:lnTo>
                  <a:lnTo>
                    <a:pt x="692" y="1296"/>
                  </a:lnTo>
                  <a:lnTo>
                    <a:pt x="743" y="1312"/>
                  </a:lnTo>
                  <a:lnTo>
                    <a:pt x="797" y="1322"/>
                  </a:lnTo>
                  <a:lnTo>
                    <a:pt x="853" y="1325"/>
                  </a:lnTo>
                  <a:lnTo>
                    <a:pt x="908" y="1322"/>
                  </a:lnTo>
                  <a:lnTo>
                    <a:pt x="961" y="1312"/>
                  </a:lnTo>
                  <a:lnTo>
                    <a:pt x="1012" y="1296"/>
                  </a:lnTo>
                  <a:lnTo>
                    <a:pt x="1061" y="1273"/>
                  </a:lnTo>
                  <a:lnTo>
                    <a:pt x="1106" y="1246"/>
                  </a:lnTo>
                  <a:lnTo>
                    <a:pt x="1147" y="1213"/>
                  </a:lnTo>
                  <a:lnTo>
                    <a:pt x="1184" y="1176"/>
                  </a:lnTo>
                  <a:lnTo>
                    <a:pt x="1217" y="1135"/>
                  </a:lnTo>
                  <a:lnTo>
                    <a:pt x="1244" y="1090"/>
                  </a:lnTo>
                  <a:lnTo>
                    <a:pt x="1267" y="1041"/>
                  </a:lnTo>
                  <a:lnTo>
                    <a:pt x="1283" y="990"/>
                  </a:lnTo>
                  <a:lnTo>
                    <a:pt x="1293" y="937"/>
                  </a:lnTo>
                  <a:lnTo>
                    <a:pt x="1297" y="881"/>
                  </a:lnTo>
                  <a:lnTo>
                    <a:pt x="1293" y="826"/>
                  </a:lnTo>
                  <a:lnTo>
                    <a:pt x="1283" y="772"/>
                  </a:lnTo>
                  <a:lnTo>
                    <a:pt x="1267" y="721"/>
                  </a:lnTo>
                  <a:lnTo>
                    <a:pt x="1244" y="673"/>
                  </a:lnTo>
                  <a:lnTo>
                    <a:pt x="1217" y="628"/>
                  </a:lnTo>
                  <a:lnTo>
                    <a:pt x="1184" y="587"/>
                  </a:lnTo>
                  <a:lnTo>
                    <a:pt x="1147" y="549"/>
                  </a:lnTo>
                  <a:lnTo>
                    <a:pt x="1106" y="517"/>
                  </a:lnTo>
                  <a:lnTo>
                    <a:pt x="1061" y="490"/>
                  </a:lnTo>
                  <a:lnTo>
                    <a:pt x="1012" y="467"/>
                  </a:lnTo>
                  <a:lnTo>
                    <a:pt x="961" y="451"/>
                  </a:lnTo>
                  <a:lnTo>
                    <a:pt x="908" y="441"/>
                  </a:lnTo>
                  <a:lnTo>
                    <a:pt x="853" y="437"/>
                  </a:lnTo>
                  <a:close/>
                  <a:moveTo>
                    <a:pt x="706" y="0"/>
                  </a:moveTo>
                  <a:lnTo>
                    <a:pt x="999" y="0"/>
                  </a:lnTo>
                  <a:lnTo>
                    <a:pt x="1026" y="4"/>
                  </a:lnTo>
                  <a:lnTo>
                    <a:pt x="1051" y="12"/>
                  </a:lnTo>
                  <a:lnTo>
                    <a:pt x="1074" y="26"/>
                  </a:lnTo>
                  <a:lnTo>
                    <a:pt x="1092" y="45"/>
                  </a:lnTo>
                  <a:lnTo>
                    <a:pt x="1107" y="67"/>
                  </a:lnTo>
                  <a:lnTo>
                    <a:pt x="1116" y="92"/>
                  </a:lnTo>
                  <a:lnTo>
                    <a:pt x="1120" y="121"/>
                  </a:lnTo>
                  <a:lnTo>
                    <a:pt x="1120" y="244"/>
                  </a:lnTo>
                  <a:lnTo>
                    <a:pt x="1172" y="269"/>
                  </a:lnTo>
                  <a:lnTo>
                    <a:pt x="1221" y="300"/>
                  </a:lnTo>
                  <a:lnTo>
                    <a:pt x="1268" y="334"/>
                  </a:lnTo>
                  <a:lnTo>
                    <a:pt x="1379" y="270"/>
                  </a:lnTo>
                  <a:lnTo>
                    <a:pt x="1398" y="260"/>
                  </a:lnTo>
                  <a:lnTo>
                    <a:pt x="1418" y="255"/>
                  </a:lnTo>
                  <a:lnTo>
                    <a:pt x="1439" y="254"/>
                  </a:lnTo>
                  <a:lnTo>
                    <a:pt x="1464" y="257"/>
                  </a:lnTo>
                  <a:lnTo>
                    <a:pt x="1486" y="264"/>
                  </a:lnTo>
                  <a:lnTo>
                    <a:pt x="1509" y="276"/>
                  </a:lnTo>
                  <a:lnTo>
                    <a:pt x="1527" y="293"/>
                  </a:lnTo>
                  <a:lnTo>
                    <a:pt x="1542" y="314"/>
                  </a:lnTo>
                  <a:lnTo>
                    <a:pt x="1689" y="567"/>
                  </a:lnTo>
                  <a:lnTo>
                    <a:pt x="1699" y="589"/>
                  </a:lnTo>
                  <a:lnTo>
                    <a:pt x="1704" y="612"/>
                  </a:lnTo>
                  <a:lnTo>
                    <a:pt x="1706" y="635"/>
                  </a:lnTo>
                  <a:lnTo>
                    <a:pt x="1701" y="659"/>
                  </a:lnTo>
                  <a:lnTo>
                    <a:pt x="1693" y="680"/>
                  </a:lnTo>
                  <a:lnTo>
                    <a:pt x="1681" y="700"/>
                  </a:lnTo>
                  <a:lnTo>
                    <a:pt x="1664" y="718"/>
                  </a:lnTo>
                  <a:lnTo>
                    <a:pt x="1644" y="731"/>
                  </a:lnTo>
                  <a:lnTo>
                    <a:pt x="1535" y="795"/>
                  </a:lnTo>
                  <a:lnTo>
                    <a:pt x="1540" y="838"/>
                  </a:lnTo>
                  <a:lnTo>
                    <a:pt x="1543" y="881"/>
                  </a:lnTo>
                  <a:lnTo>
                    <a:pt x="1540" y="924"/>
                  </a:lnTo>
                  <a:lnTo>
                    <a:pt x="1535" y="967"/>
                  </a:lnTo>
                  <a:lnTo>
                    <a:pt x="1644" y="1030"/>
                  </a:lnTo>
                  <a:lnTo>
                    <a:pt x="1667" y="1048"/>
                  </a:lnTo>
                  <a:lnTo>
                    <a:pt x="1684" y="1068"/>
                  </a:lnTo>
                  <a:lnTo>
                    <a:pt x="1697" y="1091"/>
                  </a:lnTo>
                  <a:lnTo>
                    <a:pt x="1704" y="1117"/>
                  </a:lnTo>
                  <a:lnTo>
                    <a:pt x="1706" y="1144"/>
                  </a:lnTo>
                  <a:lnTo>
                    <a:pt x="1701" y="1170"/>
                  </a:lnTo>
                  <a:lnTo>
                    <a:pt x="1689" y="1195"/>
                  </a:lnTo>
                  <a:lnTo>
                    <a:pt x="1542" y="1449"/>
                  </a:lnTo>
                  <a:lnTo>
                    <a:pt x="1529" y="1468"/>
                  </a:lnTo>
                  <a:lnTo>
                    <a:pt x="1512" y="1484"/>
                  </a:lnTo>
                  <a:lnTo>
                    <a:pt x="1492" y="1496"/>
                  </a:lnTo>
                  <a:lnTo>
                    <a:pt x="1470" y="1505"/>
                  </a:lnTo>
                  <a:lnTo>
                    <a:pt x="1439" y="1509"/>
                  </a:lnTo>
                  <a:lnTo>
                    <a:pt x="1418" y="1507"/>
                  </a:lnTo>
                  <a:lnTo>
                    <a:pt x="1398" y="1501"/>
                  </a:lnTo>
                  <a:lnTo>
                    <a:pt x="1379" y="1492"/>
                  </a:lnTo>
                  <a:lnTo>
                    <a:pt x="1268" y="1429"/>
                  </a:lnTo>
                  <a:lnTo>
                    <a:pt x="1222" y="1463"/>
                  </a:lnTo>
                  <a:lnTo>
                    <a:pt x="1172" y="1492"/>
                  </a:lnTo>
                  <a:lnTo>
                    <a:pt x="1120" y="1519"/>
                  </a:lnTo>
                  <a:lnTo>
                    <a:pt x="1120" y="1642"/>
                  </a:lnTo>
                  <a:lnTo>
                    <a:pt x="1116" y="1669"/>
                  </a:lnTo>
                  <a:lnTo>
                    <a:pt x="1107" y="1696"/>
                  </a:lnTo>
                  <a:lnTo>
                    <a:pt x="1092" y="1718"/>
                  </a:lnTo>
                  <a:lnTo>
                    <a:pt x="1074" y="1737"/>
                  </a:lnTo>
                  <a:lnTo>
                    <a:pt x="1051" y="1750"/>
                  </a:lnTo>
                  <a:lnTo>
                    <a:pt x="1026" y="1759"/>
                  </a:lnTo>
                  <a:lnTo>
                    <a:pt x="999" y="1763"/>
                  </a:lnTo>
                  <a:lnTo>
                    <a:pt x="706" y="1763"/>
                  </a:lnTo>
                  <a:lnTo>
                    <a:pt x="678" y="1759"/>
                  </a:lnTo>
                  <a:lnTo>
                    <a:pt x="654" y="1750"/>
                  </a:lnTo>
                  <a:lnTo>
                    <a:pt x="631" y="1737"/>
                  </a:lnTo>
                  <a:lnTo>
                    <a:pt x="612" y="1718"/>
                  </a:lnTo>
                  <a:lnTo>
                    <a:pt x="597" y="1696"/>
                  </a:lnTo>
                  <a:lnTo>
                    <a:pt x="589" y="1669"/>
                  </a:lnTo>
                  <a:lnTo>
                    <a:pt x="586" y="1642"/>
                  </a:lnTo>
                  <a:lnTo>
                    <a:pt x="586" y="1519"/>
                  </a:lnTo>
                  <a:lnTo>
                    <a:pt x="533" y="1492"/>
                  </a:lnTo>
                  <a:lnTo>
                    <a:pt x="484" y="1463"/>
                  </a:lnTo>
                  <a:lnTo>
                    <a:pt x="437" y="1429"/>
                  </a:lnTo>
                  <a:lnTo>
                    <a:pt x="352" y="1477"/>
                  </a:lnTo>
                  <a:lnTo>
                    <a:pt x="338" y="1455"/>
                  </a:lnTo>
                  <a:lnTo>
                    <a:pt x="321" y="1434"/>
                  </a:lnTo>
                  <a:lnTo>
                    <a:pt x="343" y="1406"/>
                  </a:lnTo>
                  <a:lnTo>
                    <a:pt x="361" y="1377"/>
                  </a:lnTo>
                  <a:lnTo>
                    <a:pt x="376" y="1345"/>
                  </a:lnTo>
                  <a:lnTo>
                    <a:pt x="387" y="1311"/>
                  </a:lnTo>
                  <a:lnTo>
                    <a:pt x="396" y="1263"/>
                  </a:lnTo>
                  <a:lnTo>
                    <a:pt x="397" y="1217"/>
                  </a:lnTo>
                  <a:lnTo>
                    <a:pt x="392" y="1170"/>
                  </a:lnTo>
                  <a:lnTo>
                    <a:pt x="378" y="1125"/>
                  </a:lnTo>
                  <a:lnTo>
                    <a:pt x="358" y="1083"/>
                  </a:lnTo>
                  <a:lnTo>
                    <a:pt x="241" y="881"/>
                  </a:lnTo>
                  <a:lnTo>
                    <a:pt x="221" y="851"/>
                  </a:lnTo>
                  <a:lnTo>
                    <a:pt x="196" y="825"/>
                  </a:lnTo>
                  <a:lnTo>
                    <a:pt x="170" y="800"/>
                  </a:lnTo>
                  <a:lnTo>
                    <a:pt x="170" y="795"/>
                  </a:lnTo>
                  <a:lnTo>
                    <a:pt x="141" y="779"/>
                  </a:lnTo>
                  <a:lnTo>
                    <a:pt x="118" y="765"/>
                  </a:lnTo>
                  <a:lnTo>
                    <a:pt x="60" y="731"/>
                  </a:lnTo>
                  <a:lnTo>
                    <a:pt x="38" y="715"/>
                  </a:lnTo>
                  <a:lnTo>
                    <a:pt x="20" y="695"/>
                  </a:lnTo>
                  <a:lnTo>
                    <a:pt x="8" y="671"/>
                  </a:lnTo>
                  <a:lnTo>
                    <a:pt x="0" y="645"/>
                  </a:lnTo>
                  <a:lnTo>
                    <a:pt x="0" y="619"/>
                  </a:lnTo>
                  <a:lnTo>
                    <a:pt x="4" y="593"/>
                  </a:lnTo>
                  <a:lnTo>
                    <a:pt x="15" y="567"/>
                  </a:lnTo>
                  <a:lnTo>
                    <a:pt x="162" y="314"/>
                  </a:lnTo>
                  <a:lnTo>
                    <a:pt x="176" y="295"/>
                  </a:lnTo>
                  <a:lnTo>
                    <a:pt x="192" y="279"/>
                  </a:lnTo>
                  <a:lnTo>
                    <a:pt x="212" y="267"/>
                  </a:lnTo>
                  <a:lnTo>
                    <a:pt x="235" y="258"/>
                  </a:lnTo>
                  <a:lnTo>
                    <a:pt x="266" y="254"/>
                  </a:lnTo>
                  <a:lnTo>
                    <a:pt x="287" y="255"/>
                  </a:lnTo>
                  <a:lnTo>
                    <a:pt x="307" y="262"/>
                  </a:lnTo>
                  <a:lnTo>
                    <a:pt x="327" y="270"/>
                  </a:lnTo>
                  <a:lnTo>
                    <a:pt x="437" y="334"/>
                  </a:lnTo>
                  <a:lnTo>
                    <a:pt x="484" y="300"/>
                  </a:lnTo>
                  <a:lnTo>
                    <a:pt x="533" y="269"/>
                  </a:lnTo>
                  <a:lnTo>
                    <a:pt x="586" y="244"/>
                  </a:lnTo>
                  <a:lnTo>
                    <a:pt x="586" y="121"/>
                  </a:lnTo>
                  <a:lnTo>
                    <a:pt x="589" y="92"/>
                  </a:lnTo>
                  <a:lnTo>
                    <a:pt x="597" y="67"/>
                  </a:lnTo>
                  <a:lnTo>
                    <a:pt x="612" y="45"/>
                  </a:lnTo>
                  <a:lnTo>
                    <a:pt x="631" y="26"/>
                  </a:lnTo>
                  <a:lnTo>
                    <a:pt x="654" y="12"/>
                  </a:lnTo>
                  <a:lnTo>
                    <a:pt x="678" y="4"/>
                  </a:lnTo>
                  <a:lnTo>
                    <a:pt x="70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3" name="Freeform 553">
              <a:extLst>
                <a:ext uri="{FF2B5EF4-FFF2-40B4-BE49-F238E27FC236}">
                  <a16:creationId xmlns:a16="http://schemas.microsoft.com/office/drawing/2014/main" id="{D9133C1A-3FEF-455D-9C7D-5704A56F16FB}"/>
                </a:ext>
              </a:extLst>
            </p:cNvPr>
            <p:cNvSpPr>
              <a:spLocks noEditPoints="1"/>
            </p:cNvSpPr>
            <p:nvPr/>
          </p:nvSpPr>
          <p:spPr bwMode="auto">
            <a:xfrm>
              <a:off x="1264" y="3197"/>
              <a:ext cx="677" cy="700"/>
            </a:xfrm>
            <a:custGeom>
              <a:avLst/>
              <a:gdLst>
                <a:gd name="T0" fmla="*/ 594 w 1354"/>
                <a:gd name="T1" fmla="*/ 448 h 1399"/>
                <a:gd name="T2" fmla="*/ 492 w 1354"/>
                <a:gd name="T3" fmla="*/ 513 h 1399"/>
                <a:gd name="T4" fmla="*/ 427 w 1354"/>
                <a:gd name="T5" fmla="*/ 615 h 1399"/>
                <a:gd name="T6" fmla="*/ 417 w 1354"/>
                <a:gd name="T7" fmla="*/ 741 h 1399"/>
                <a:gd name="T8" fmla="*/ 464 w 1354"/>
                <a:gd name="T9" fmla="*/ 855 h 1399"/>
                <a:gd name="T10" fmla="*/ 556 w 1354"/>
                <a:gd name="T11" fmla="*/ 933 h 1399"/>
                <a:gd name="T12" fmla="*/ 677 w 1354"/>
                <a:gd name="T13" fmla="*/ 963 h 1399"/>
                <a:gd name="T14" fmla="*/ 798 w 1354"/>
                <a:gd name="T15" fmla="*/ 933 h 1399"/>
                <a:gd name="T16" fmla="*/ 890 w 1354"/>
                <a:gd name="T17" fmla="*/ 855 h 1399"/>
                <a:gd name="T18" fmla="*/ 938 w 1354"/>
                <a:gd name="T19" fmla="*/ 741 h 1399"/>
                <a:gd name="T20" fmla="*/ 928 w 1354"/>
                <a:gd name="T21" fmla="*/ 615 h 1399"/>
                <a:gd name="T22" fmla="*/ 864 w 1354"/>
                <a:gd name="T23" fmla="*/ 513 h 1399"/>
                <a:gd name="T24" fmla="*/ 761 w 1354"/>
                <a:gd name="T25" fmla="*/ 448 h 1399"/>
                <a:gd name="T26" fmla="*/ 561 w 1354"/>
                <a:gd name="T27" fmla="*/ 0 h 1399"/>
                <a:gd name="T28" fmla="*/ 842 w 1354"/>
                <a:gd name="T29" fmla="*/ 12 h 1399"/>
                <a:gd name="T30" fmla="*/ 885 w 1354"/>
                <a:gd name="T31" fmla="*/ 70 h 1399"/>
                <a:gd name="T32" fmla="*/ 930 w 1354"/>
                <a:gd name="T33" fmla="*/ 214 h 1399"/>
                <a:gd name="T34" fmla="*/ 1095 w 1354"/>
                <a:gd name="T35" fmla="*/ 214 h 1399"/>
                <a:gd name="T36" fmla="*/ 1162 w 1354"/>
                <a:gd name="T37" fmla="*/ 203 h 1399"/>
                <a:gd name="T38" fmla="*/ 1213 w 1354"/>
                <a:gd name="T39" fmla="*/ 232 h 1399"/>
                <a:gd name="T40" fmla="*/ 1352 w 1354"/>
                <a:gd name="T41" fmla="*/ 473 h 1399"/>
                <a:gd name="T42" fmla="*/ 1342 w 1354"/>
                <a:gd name="T43" fmla="*/ 546 h 1399"/>
                <a:gd name="T44" fmla="*/ 1218 w 1354"/>
                <a:gd name="T45" fmla="*/ 630 h 1399"/>
                <a:gd name="T46" fmla="*/ 1223 w 1354"/>
                <a:gd name="T47" fmla="*/ 734 h 1399"/>
                <a:gd name="T48" fmla="*/ 1324 w 1354"/>
                <a:gd name="T49" fmla="*/ 831 h 1399"/>
                <a:gd name="T50" fmla="*/ 1353 w 1354"/>
                <a:gd name="T51" fmla="*/ 886 h 1399"/>
                <a:gd name="T52" fmla="*/ 1342 w 1354"/>
                <a:gd name="T53" fmla="*/ 948 h 1399"/>
                <a:gd name="T54" fmla="*/ 1191 w 1354"/>
                <a:gd name="T55" fmla="*/ 1185 h 1399"/>
                <a:gd name="T56" fmla="*/ 1119 w 1354"/>
                <a:gd name="T57" fmla="*/ 1193 h 1399"/>
                <a:gd name="T58" fmla="*/ 970 w 1354"/>
                <a:gd name="T59" fmla="*/ 1161 h 1399"/>
                <a:gd name="T60" fmla="*/ 889 w 1354"/>
                <a:gd name="T61" fmla="*/ 1303 h 1399"/>
                <a:gd name="T62" fmla="*/ 861 w 1354"/>
                <a:gd name="T63" fmla="*/ 1370 h 1399"/>
                <a:gd name="T64" fmla="*/ 793 w 1354"/>
                <a:gd name="T65" fmla="*/ 1399 h 1399"/>
                <a:gd name="T66" fmla="*/ 513 w 1354"/>
                <a:gd name="T67" fmla="*/ 1385 h 1399"/>
                <a:gd name="T68" fmla="*/ 469 w 1354"/>
                <a:gd name="T69" fmla="*/ 1328 h 1399"/>
                <a:gd name="T70" fmla="*/ 424 w 1354"/>
                <a:gd name="T71" fmla="*/ 1185 h 1399"/>
                <a:gd name="T72" fmla="*/ 260 w 1354"/>
                <a:gd name="T73" fmla="*/ 1185 h 1399"/>
                <a:gd name="T74" fmla="*/ 187 w 1354"/>
                <a:gd name="T75" fmla="*/ 1193 h 1399"/>
                <a:gd name="T76" fmla="*/ 129 w 1354"/>
                <a:gd name="T77" fmla="*/ 1150 h 1399"/>
                <a:gd name="T78" fmla="*/ 0 w 1354"/>
                <a:gd name="T79" fmla="*/ 907 h 1399"/>
                <a:gd name="T80" fmla="*/ 17 w 1354"/>
                <a:gd name="T81" fmla="*/ 847 h 1399"/>
                <a:gd name="T82" fmla="*/ 136 w 1354"/>
                <a:gd name="T83" fmla="*/ 767 h 1399"/>
                <a:gd name="T84" fmla="*/ 131 w 1354"/>
                <a:gd name="T85" fmla="*/ 665 h 1399"/>
                <a:gd name="T86" fmla="*/ 30 w 1354"/>
                <a:gd name="T87" fmla="*/ 567 h 1399"/>
                <a:gd name="T88" fmla="*/ 2 w 1354"/>
                <a:gd name="T89" fmla="*/ 512 h 1399"/>
                <a:gd name="T90" fmla="*/ 13 w 1354"/>
                <a:gd name="T91" fmla="*/ 450 h 1399"/>
                <a:gd name="T92" fmla="*/ 164 w 1354"/>
                <a:gd name="T93" fmla="*/ 214 h 1399"/>
                <a:gd name="T94" fmla="*/ 237 w 1354"/>
                <a:gd name="T95" fmla="*/ 204 h 1399"/>
                <a:gd name="T96" fmla="*/ 384 w 1354"/>
                <a:gd name="T97" fmla="*/ 238 h 1399"/>
                <a:gd name="T98" fmla="*/ 465 w 1354"/>
                <a:gd name="T99" fmla="*/ 95 h 1399"/>
                <a:gd name="T100" fmla="*/ 494 w 1354"/>
                <a:gd name="T101" fmla="*/ 27 h 1399"/>
                <a:gd name="T102" fmla="*/ 561 w 1354"/>
                <a:gd name="T103" fmla="*/ 0 h 1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54" h="1399">
                  <a:moveTo>
                    <a:pt x="677" y="436"/>
                  </a:moveTo>
                  <a:lnTo>
                    <a:pt x="635" y="438"/>
                  </a:lnTo>
                  <a:lnTo>
                    <a:pt x="594" y="448"/>
                  </a:lnTo>
                  <a:lnTo>
                    <a:pt x="556" y="465"/>
                  </a:lnTo>
                  <a:lnTo>
                    <a:pt x="521" y="487"/>
                  </a:lnTo>
                  <a:lnTo>
                    <a:pt x="492" y="513"/>
                  </a:lnTo>
                  <a:lnTo>
                    <a:pt x="464" y="543"/>
                  </a:lnTo>
                  <a:lnTo>
                    <a:pt x="443" y="578"/>
                  </a:lnTo>
                  <a:lnTo>
                    <a:pt x="427" y="615"/>
                  </a:lnTo>
                  <a:lnTo>
                    <a:pt x="417" y="657"/>
                  </a:lnTo>
                  <a:lnTo>
                    <a:pt x="414" y="699"/>
                  </a:lnTo>
                  <a:lnTo>
                    <a:pt x="417" y="741"/>
                  </a:lnTo>
                  <a:lnTo>
                    <a:pt x="427" y="782"/>
                  </a:lnTo>
                  <a:lnTo>
                    <a:pt x="443" y="820"/>
                  </a:lnTo>
                  <a:lnTo>
                    <a:pt x="464" y="855"/>
                  </a:lnTo>
                  <a:lnTo>
                    <a:pt x="492" y="886"/>
                  </a:lnTo>
                  <a:lnTo>
                    <a:pt x="521" y="912"/>
                  </a:lnTo>
                  <a:lnTo>
                    <a:pt x="556" y="933"/>
                  </a:lnTo>
                  <a:lnTo>
                    <a:pt x="594" y="949"/>
                  </a:lnTo>
                  <a:lnTo>
                    <a:pt x="635" y="959"/>
                  </a:lnTo>
                  <a:lnTo>
                    <a:pt x="677" y="963"/>
                  </a:lnTo>
                  <a:lnTo>
                    <a:pt x="720" y="959"/>
                  </a:lnTo>
                  <a:lnTo>
                    <a:pt x="761" y="949"/>
                  </a:lnTo>
                  <a:lnTo>
                    <a:pt x="798" y="933"/>
                  </a:lnTo>
                  <a:lnTo>
                    <a:pt x="833" y="912"/>
                  </a:lnTo>
                  <a:lnTo>
                    <a:pt x="864" y="886"/>
                  </a:lnTo>
                  <a:lnTo>
                    <a:pt x="890" y="855"/>
                  </a:lnTo>
                  <a:lnTo>
                    <a:pt x="912" y="820"/>
                  </a:lnTo>
                  <a:lnTo>
                    <a:pt x="928" y="782"/>
                  </a:lnTo>
                  <a:lnTo>
                    <a:pt x="938" y="741"/>
                  </a:lnTo>
                  <a:lnTo>
                    <a:pt x="942" y="699"/>
                  </a:lnTo>
                  <a:lnTo>
                    <a:pt x="938" y="657"/>
                  </a:lnTo>
                  <a:lnTo>
                    <a:pt x="928" y="615"/>
                  </a:lnTo>
                  <a:lnTo>
                    <a:pt x="912" y="578"/>
                  </a:lnTo>
                  <a:lnTo>
                    <a:pt x="890" y="543"/>
                  </a:lnTo>
                  <a:lnTo>
                    <a:pt x="864" y="513"/>
                  </a:lnTo>
                  <a:lnTo>
                    <a:pt x="833" y="487"/>
                  </a:lnTo>
                  <a:lnTo>
                    <a:pt x="798" y="465"/>
                  </a:lnTo>
                  <a:lnTo>
                    <a:pt x="761" y="448"/>
                  </a:lnTo>
                  <a:lnTo>
                    <a:pt x="720" y="438"/>
                  </a:lnTo>
                  <a:lnTo>
                    <a:pt x="677" y="436"/>
                  </a:lnTo>
                  <a:close/>
                  <a:moveTo>
                    <a:pt x="561" y="0"/>
                  </a:moveTo>
                  <a:lnTo>
                    <a:pt x="793" y="0"/>
                  </a:lnTo>
                  <a:lnTo>
                    <a:pt x="818" y="2"/>
                  </a:lnTo>
                  <a:lnTo>
                    <a:pt x="842" y="12"/>
                  </a:lnTo>
                  <a:lnTo>
                    <a:pt x="861" y="27"/>
                  </a:lnTo>
                  <a:lnTo>
                    <a:pt x="875" y="47"/>
                  </a:lnTo>
                  <a:lnTo>
                    <a:pt x="885" y="70"/>
                  </a:lnTo>
                  <a:lnTo>
                    <a:pt x="889" y="95"/>
                  </a:lnTo>
                  <a:lnTo>
                    <a:pt x="889" y="193"/>
                  </a:lnTo>
                  <a:lnTo>
                    <a:pt x="930" y="214"/>
                  </a:lnTo>
                  <a:lnTo>
                    <a:pt x="970" y="238"/>
                  </a:lnTo>
                  <a:lnTo>
                    <a:pt x="1008" y="264"/>
                  </a:lnTo>
                  <a:lnTo>
                    <a:pt x="1095" y="214"/>
                  </a:lnTo>
                  <a:lnTo>
                    <a:pt x="1119" y="204"/>
                  </a:lnTo>
                  <a:lnTo>
                    <a:pt x="1142" y="201"/>
                  </a:lnTo>
                  <a:lnTo>
                    <a:pt x="1162" y="203"/>
                  </a:lnTo>
                  <a:lnTo>
                    <a:pt x="1181" y="209"/>
                  </a:lnTo>
                  <a:lnTo>
                    <a:pt x="1198" y="219"/>
                  </a:lnTo>
                  <a:lnTo>
                    <a:pt x="1213" y="232"/>
                  </a:lnTo>
                  <a:lnTo>
                    <a:pt x="1226" y="249"/>
                  </a:lnTo>
                  <a:lnTo>
                    <a:pt x="1342" y="450"/>
                  </a:lnTo>
                  <a:lnTo>
                    <a:pt x="1352" y="473"/>
                  </a:lnTo>
                  <a:lnTo>
                    <a:pt x="1354" y="497"/>
                  </a:lnTo>
                  <a:lnTo>
                    <a:pt x="1352" y="522"/>
                  </a:lnTo>
                  <a:lnTo>
                    <a:pt x="1342" y="546"/>
                  </a:lnTo>
                  <a:lnTo>
                    <a:pt x="1327" y="566"/>
                  </a:lnTo>
                  <a:lnTo>
                    <a:pt x="1307" y="581"/>
                  </a:lnTo>
                  <a:lnTo>
                    <a:pt x="1218" y="630"/>
                  </a:lnTo>
                  <a:lnTo>
                    <a:pt x="1223" y="665"/>
                  </a:lnTo>
                  <a:lnTo>
                    <a:pt x="1226" y="699"/>
                  </a:lnTo>
                  <a:lnTo>
                    <a:pt x="1223" y="734"/>
                  </a:lnTo>
                  <a:lnTo>
                    <a:pt x="1218" y="767"/>
                  </a:lnTo>
                  <a:lnTo>
                    <a:pt x="1307" y="818"/>
                  </a:lnTo>
                  <a:lnTo>
                    <a:pt x="1324" y="831"/>
                  </a:lnTo>
                  <a:lnTo>
                    <a:pt x="1338" y="847"/>
                  </a:lnTo>
                  <a:lnTo>
                    <a:pt x="1348" y="866"/>
                  </a:lnTo>
                  <a:lnTo>
                    <a:pt x="1353" y="886"/>
                  </a:lnTo>
                  <a:lnTo>
                    <a:pt x="1354" y="907"/>
                  </a:lnTo>
                  <a:lnTo>
                    <a:pt x="1350" y="928"/>
                  </a:lnTo>
                  <a:lnTo>
                    <a:pt x="1342" y="948"/>
                  </a:lnTo>
                  <a:lnTo>
                    <a:pt x="1226" y="1150"/>
                  </a:lnTo>
                  <a:lnTo>
                    <a:pt x="1210" y="1169"/>
                  </a:lnTo>
                  <a:lnTo>
                    <a:pt x="1191" y="1185"/>
                  </a:lnTo>
                  <a:lnTo>
                    <a:pt x="1167" y="1193"/>
                  </a:lnTo>
                  <a:lnTo>
                    <a:pt x="1142" y="1197"/>
                  </a:lnTo>
                  <a:lnTo>
                    <a:pt x="1119" y="1193"/>
                  </a:lnTo>
                  <a:lnTo>
                    <a:pt x="1095" y="1185"/>
                  </a:lnTo>
                  <a:lnTo>
                    <a:pt x="1008" y="1134"/>
                  </a:lnTo>
                  <a:lnTo>
                    <a:pt x="970" y="1161"/>
                  </a:lnTo>
                  <a:lnTo>
                    <a:pt x="930" y="1185"/>
                  </a:lnTo>
                  <a:lnTo>
                    <a:pt x="889" y="1205"/>
                  </a:lnTo>
                  <a:lnTo>
                    <a:pt x="889" y="1303"/>
                  </a:lnTo>
                  <a:lnTo>
                    <a:pt x="885" y="1328"/>
                  </a:lnTo>
                  <a:lnTo>
                    <a:pt x="875" y="1352"/>
                  </a:lnTo>
                  <a:lnTo>
                    <a:pt x="861" y="1370"/>
                  </a:lnTo>
                  <a:lnTo>
                    <a:pt x="842" y="1385"/>
                  </a:lnTo>
                  <a:lnTo>
                    <a:pt x="818" y="1395"/>
                  </a:lnTo>
                  <a:lnTo>
                    <a:pt x="793" y="1399"/>
                  </a:lnTo>
                  <a:lnTo>
                    <a:pt x="561" y="1399"/>
                  </a:lnTo>
                  <a:lnTo>
                    <a:pt x="535" y="1395"/>
                  </a:lnTo>
                  <a:lnTo>
                    <a:pt x="513" y="1385"/>
                  </a:lnTo>
                  <a:lnTo>
                    <a:pt x="494" y="1370"/>
                  </a:lnTo>
                  <a:lnTo>
                    <a:pt x="479" y="1352"/>
                  </a:lnTo>
                  <a:lnTo>
                    <a:pt x="469" y="1328"/>
                  </a:lnTo>
                  <a:lnTo>
                    <a:pt x="465" y="1303"/>
                  </a:lnTo>
                  <a:lnTo>
                    <a:pt x="465" y="1205"/>
                  </a:lnTo>
                  <a:lnTo>
                    <a:pt x="424" y="1185"/>
                  </a:lnTo>
                  <a:lnTo>
                    <a:pt x="384" y="1161"/>
                  </a:lnTo>
                  <a:lnTo>
                    <a:pt x="347" y="1134"/>
                  </a:lnTo>
                  <a:lnTo>
                    <a:pt x="260" y="1185"/>
                  </a:lnTo>
                  <a:lnTo>
                    <a:pt x="237" y="1193"/>
                  </a:lnTo>
                  <a:lnTo>
                    <a:pt x="212" y="1197"/>
                  </a:lnTo>
                  <a:lnTo>
                    <a:pt x="187" y="1193"/>
                  </a:lnTo>
                  <a:lnTo>
                    <a:pt x="164" y="1185"/>
                  </a:lnTo>
                  <a:lnTo>
                    <a:pt x="145" y="1169"/>
                  </a:lnTo>
                  <a:lnTo>
                    <a:pt x="129" y="1150"/>
                  </a:lnTo>
                  <a:lnTo>
                    <a:pt x="13" y="948"/>
                  </a:lnTo>
                  <a:lnTo>
                    <a:pt x="4" y="928"/>
                  </a:lnTo>
                  <a:lnTo>
                    <a:pt x="0" y="907"/>
                  </a:lnTo>
                  <a:lnTo>
                    <a:pt x="2" y="886"/>
                  </a:lnTo>
                  <a:lnTo>
                    <a:pt x="7" y="866"/>
                  </a:lnTo>
                  <a:lnTo>
                    <a:pt x="17" y="847"/>
                  </a:lnTo>
                  <a:lnTo>
                    <a:pt x="30" y="831"/>
                  </a:lnTo>
                  <a:lnTo>
                    <a:pt x="48" y="817"/>
                  </a:lnTo>
                  <a:lnTo>
                    <a:pt x="136" y="767"/>
                  </a:lnTo>
                  <a:lnTo>
                    <a:pt x="131" y="734"/>
                  </a:lnTo>
                  <a:lnTo>
                    <a:pt x="129" y="699"/>
                  </a:lnTo>
                  <a:lnTo>
                    <a:pt x="131" y="665"/>
                  </a:lnTo>
                  <a:lnTo>
                    <a:pt x="136" y="630"/>
                  </a:lnTo>
                  <a:lnTo>
                    <a:pt x="48" y="581"/>
                  </a:lnTo>
                  <a:lnTo>
                    <a:pt x="30" y="567"/>
                  </a:lnTo>
                  <a:lnTo>
                    <a:pt x="17" y="551"/>
                  </a:lnTo>
                  <a:lnTo>
                    <a:pt x="7" y="532"/>
                  </a:lnTo>
                  <a:lnTo>
                    <a:pt x="2" y="512"/>
                  </a:lnTo>
                  <a:lnTo>
                    <a:pt x="0" y="491"/>
                  </a:lnTo>
                  <a:lnTo>
                    <a:pt x="4" y="470"/>
                  </a:lnTo>
                  <a:lnTo>
                    <a:pt x="13" y="450"/>
                  </a:lnTo>
                  <a:lnTo>
                    <a:pt x="129" y="249"/>
                  </a:lnTo>
                  <a:lnTo>
                    <a:pt x="145" y="229"/>
                  </a:lnTo>
                  <a:lnTo>
                    <a:pt x="164" y="214"/>
                  </a:lnTo>
                  <a:lnTo>
                    <a:pt x="187" y="204"/>
                  </a:lnTo>
                  <a:lnTo>
                    <a:pt x="212" y="201"/>
                  </a:lnTo>
                  <a:lnTo>
                    <a:pt x="237" y="204"/>
                  </a:lnTo>
                  <a:lnTo>
                    <a:pt x="260" y="214"/>
                  </a:lnTo>
                  <a:lnTo>
                    <a:pt x="347" y="264"/>
                  </a:lnTo>
                  <a:lnTo>
                    <a:pt x="384" y="238"/>
                  </a:lnTo>
                  <a:lnTo>
                    <a:pt x="424" y="214"/>
                  </a:lnTo>
                  <a:lnTo>
                    <a:pt x="465" y="193"/>
                  </a:lnTo>
                  <a:lnTo>
                    <a:pt x="465" y="95"/>
                  </a:lnTo>
                  <a:lnTo>
                    <a:pt x="469" y="70"/>
                  </a:lnTo>
                  <a:lnTo>
                    <a:pt x="479" y="47"/>
                  </a:lnTo>
                  <a:lnTo>
                    <a:pt x="494" y="27"/>
                  </a:lnTo>
                  <a:lnTo>
                    <a:pt x="513" y="12"/>
                  </a:lnTo>
                  <a:lnTo>
                    <a:pt x="535" y="2"/>
                  </a:lnTo>
                  <a:lnTo>
                    <a:pt x="56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14" name="Freeform 13">
            <a:extLst>
              <a:ext uri="{FF2B5EF4-FFF2-40B4-BE49-F238E27FC236}">
                <a16:creationId xmlns:a16="http://schemas.microsoft.com/office/drawing/2014/main" id="{875F5074-555E-4D56-856A-89EB1F249077}"/>
              </a:ext>
            </a:extLst>
          </p:cNvPr>
          <p:cNvSpPr>
            <a:spLocks noEditPoints="1"/>
          </p:cNvSpPr>
          <p:nvPr/>
        </p:nvSpPr>
        <p:spPr bwMode="auto">
          <a:xfrm>
            <a:off x="6572958" y="3925133"/>
            <a:ext cx="407423" cy="381351"/>
          </a:xfrm>
          <a:custGeom>
            <a:avLst/>
            <a:gdLst>
              <a:gd name="T0" fmla="*/ 2221 w 3375"/>
              <a:gd name="T1" fmla="*/ 1236 h 3159"/>
              <a:gd name="T2" fmla="*/ 2242 w 3375"/>
              <a:gd name="T3" fmla="*/ 1252 h 3159"/>
              <a:gd name="T4" fmla="*/ 2246 w 3375"/>
              <a:gd name="T5" fmla="*/ 1178 h 3159"/>
              <a:gd name="T6" fmla="*/ 2443 w 3375"/>
              <a:gd name="T7" fmla="*/ 1830 h 3159"/>
              <a:gd name="T8" fmla="*/ 1518 w 3375"/>
              <a:gd name="T9" fmla="*/ 982 h 3159"/>
              <a:gd name="T10" fmla="*/ 1704 w 3375"/>
              <a:gd name="T11" fmla="*/ 1062 h 3159"/>
              <a:gd name="T12" fmla="*/ 1771 w 3375"/>
              <a:gd name="T13" fmla="*/ 1272 h 3159"/>
              <a:gd name="T14" fmla="*/ 1664 w 3375"/>
              <a:gd name="T15" fmla="*/ 1457 h 3159"/>
              <a:gd name="T16" fmla="*/ 1501 w 3375"/>
              <a:gd name="T17" fmla="*/ 1570 h 3159"/>
              <a:gd name="T18" fmla="*/ 1787 w 3375"/>
              <a:gd name="T19" fmla="*/ 1655 h 3159"/>
              <a:gd name="T20" fmla="*/ 1208 w 3375"/>
              <a:gd name="T21" fmla="*/ 1662 h 3159"/>
              <a:gd name="T22" fmla="*/ 1331 w 3375"/>
              <a:gd name="T23" fmla="*/ 1466 h 3159"/>
              <a:gd name="T24" fmla="*/ 1494 w 3375"/>
              <a:gd name="T25" fmla="*/ 1347 h 3159"/>
              <a:gd name="T26" fmla="*/ 1558 w 3375"/>
              <a:gd name="T27" fmla="*/ 1236 h 3159"/>
              <a:gd name="T28" fmla="*/ 1470 w 3375"/>
              <a:gd name="T29" fmla="*/ 1173 h 3159"/>
              <a:gd name="T30" fmla="*/ 1358 w 3375"/>
              <a:gd name="T31" fmla="*/ 1243 h 3159"/>
              <a:gd name="T32" fmla="*/ 1203 w 3375"/>
              <a:gd name="T33" fmla="*/ 1144 h 3159"/>
              <a:gd name="T34" fmla="*/ 1300 w 3375"/>
              <a:gd name="T35" fmla="*/ 1038 h 3159"/>
              <a:gd name="T36" fmla="*/ 422 w 3375"/>
              <a:gd name="T37" fmla="*/ 734 h 3159"/>
              <a:gd name="T38" fmla="*/ 646 w 3375"/>
              <a:gd name="T39" fmla="*/ 863 h 3159"/>
              <a:gd name="T40" fmla="*/ 822 w 3375"/>
              <a:gd name="T41" fmla="*/ 1130 h 3159"/>
              <a:gd name="T42" fmla="*/ 827 w 3375"/>
              <a:gd name="T43" fmla="*/ 1309 h 3159"/>
              <a:gd name="T44" fmla="*/ 726 w 3375"/>
              <a:gd name="T45" fmla="*/ 1446 h 3159"/>
              <a:gd name="T46" fmla="*/ 639 w 3375"/>
              <a:gd name="T47" fmla="*/ 1590 h 3159"/>
              <a:gd name="T48" fmla="*/ 738 w 3375"/>
              <a:gd name="T49" fmla="*/ 1805 h 3159"/>
              <a:gd name="T50" fmla="*/ 955 w 3375"/>
              <a:gd name="T51" fmla="*/ 2061 h 3159"/>
              <a:gd name="T52" fmla="*/ 1210 w 3375"/>
              <a:gd name="T53" fmla="*/ 2306 h 3159"/>
              <a:gd name="T54" fmla="*/ 1454 w 3375"/>
              <a:gd name="T55" fmla="*/ 2483 h 3159"/>
              <a:gd name="T56" fmla="*/ 1636 w 3375"/>
              <a:gd name="T57" fmla="*/ 2506 h 3159"/>
              <a:gd name="T58" fmla="*/ 1770 w 3375"/>
              <a:gd name="T59" fmla="*/ 2381 h 3159"/>
              <a:gd name="T60" fmla="*/ 1919 w 3375"/>
              <a:gd name="T61" fmla="*/ 2316 h 3159"/>
              <a:gd name="T62" fmla="*/ 2131 w 3375"/>
              <a:gd name="T63" fmla="*/ 2388 h 3159"/>
              <a:gd name="T64" fmla="*/ 2384 w 3375"/>
              <a:gd name="T65" fmla="*/ 2614 h 3159"/>
              <a:gd name="T66" fmla="*/ 2412 w 3375"/>
              <a:gd name="T67" fmla="*/ 2819 h 3159"/>
              <a:gd name="T68" fmla="*/ 2291 w 3375"/>
              <a:gd name="T69" fmla="*/ 2989 h 3159"/>
              <a:gd name="T70" fmla="*/ 2131 w 3375"/>
              <a:gd name="T71" fmla="*/ 3129 h 3159"/>
              <a:gd name="T72" fmla="*/ 1830 w 3375"/>
              <a:gd name="T73" fmla="*/ 3144 h 3159"/>
              <a:gd name="T74" fmla="*/ 1384 w 3375"/>
              <a:gd name="T75" fmla="*/ 2974 h 3159"/>
              <a:gd name="T76" fmla="*/ 859 w 3375"/>
              <a:gd name="T77" fmla="*/ 2602 h 3159"/>
              <a:gd name="T78" fmla="*/ 372 w 3375"/>
              <a:gd name="T79" fmla="*/ 2070 h 3159"/>
              <a:gd name="T80" fmla="*/ 89 w 3375"/>
              <a:gd name="T81" fmla="*/ 1571 h 3159"/>
              <a:gd name="T82" fmla="*/ 0 w 3375"/>
              <a:gd name="T83" fmla="*/ 1179 h 3159"/>
              <a:gd name="T84" fmla="*/ 86 w 3375"/>
              <a:gd name="T85" fmla="*/ 956 h 3159"/>
              <a:gd name="T86" fmla="*/ 239 w 3375"/>
              <a:gd name="T87" fmla="*/ 807 h 3159"/>
              <a:gd name="T88" fmla="*/ 422 w 3375"/>
              <a:gd name="T89" fmla="*/ 734 h 3159"/>
              <a:gd name="T90" fmla="*/ 2434 w 3375"/>
              <a:gd name="T91" fmla="*/ 110 h 3159"/>
              <a:gd name="T92" fmla="*/ 2966 w 3375"/>
              <a:gd name="T93" fmla="*/ 475 h 3159"/>
              <a:gd name="T94" fmla="*/ 3298 w 3375"/>
              <a:gd name="T95" fmla="*/ 1030 h 3159"/>
              <a:gd name="T96" fmla="*/ 3364 w 3375"/>
              <a:gd name="T97" fmla="*/ 1692 h 3159"/>
              <a:gd name="T98" fmla="*/ 3155 w 3375"/>
              <a:gd name="T99" fmla="*/ 2287 h 3159"/>
              <a:gd name="T100" fmla="*/ 2733 w 3375"/>
              <a:gd name="T101" fmla="*/ 2737 h 3159"/>
              <a:gd name="T102" fmla="*/ 2574 w 3375"/>
              <a:gd name="T103" fmla="*/ 2633 h 3159"/>
              <a:gd name="T104" fmla="*/ 2907 w 3375"/>
              <a:gd name="T105" fmla="*/ 2260 h 3159"/>
              <a:gd name="T106" fmla="*/ 3132 w 3375"/>
              <a:gd name="T107" fmla="*/ 1742 h 3159"/>
              <a:gd name="T108" fmla="*/ 3057 w 3375"/>
              <a:gd name="T109" fmla="*/ 1016 h 3159"/>
              <a:gd name="T110" fmla="*/ 2716 w 3375"/>
              <a:gd name="T111" fmla="*/ 540 h 3159"/>
              <a:gd name="T112" fmla="*/ 2197 w 3375"/>
              <a:gd name="T113" fmla="*/ 264 h 3159"/>
              <a:gd name="T114" fmla="*/ 1463 w 3375"/>
              <a:gd name="T115" fmla="*/ 288 h 3159"/>
              <a:gd name="T116" fmla="*/ 964 w 3375"/>
              <a:gd name="T117" fmla="*/ 598 h 3159"/>
              <a:gd name="T118" fmla="*/ 640 w 3375"/>
              <a:gd name="T119" fmla="*/ 641 h 3159"/>
              <a:gd name="T120" fmla="*/ 1090 w 3375"/>
              <a:gd name="T121" fmla="*/ 220 h 3159"/>
              <a:gd name="T122" fmla="*/ 1683 w 3375"/>
              <a:gd name="T123" fmla="*/ 12 h 3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375" h="3159">
                <a:moveTo>
                  <a:pt x="2246" y="1178"/>
                </a:moveTo>
                <a:lnTo>
                  <a:pt x="2246" y="1180"/>
                </a:lnTo>
                <a:lnTo>
                  <a:pt x="2243" y="1186"/>
                </a:lnTo>
                <a:lnTo>
                  <a:pt x="2240" y="1197"/>
                </a:lnTo>
                <a:lnTo>
                  <a:pt x="2235" y="1208"/>
                </a:lnTo>
                <a:lnTo>
                  <a:pt x="2229" y="1222"/>
                </a:lnTo>
                <a:lnTo>
                  <a:pt x="2221" y="1236"/>
                </a:lnTo>
                <a:lnTo>
                  <a:pt x="2214" y="1251"/>
                </a:lnTo>
                <a:lnTo>
                  <a:pt x="2206" y="1264"/>
                </a:lnTo>
                <a:lnTo>
                  <a:pt x="2079" y="1456"/>
                </a:lnTo>
                <a:lnTo>
                  <a:pt x="2079" y="1458"/>
                </a:lnTo>
                <a:lnTo>
                  <a:pt x="2242" y="1458"/>
                </a:lnTo>
                <a:lnTo>
                  <a:pt x="2242" y="1271"/>
                </a:lnTo>
                <a:lnTo>
                  <a:pt x="2242" y="1252"/>
                </a:lnTo>
                <a:lnTo>
                  <a:pt x="2243" y="1233"/>
                </a:lnTo>
                <a:lnTo>
                  <a:pt x="2245" y="1216"/>
                </a:lnTo>
                <a:lnTo>
                  <a:pt x="2246" y="1201"/>
                </a:lnTo>
                <a:lnTo>
                  <a:pt x="2247" y="1188"/>
                </a:lnTo>
                <a:lnTo>
                  <a:pt x="2248" y="1181"/>
                </a:lnTo>
                <a:lnTo>
                  <a:pt x="2249" y="1178"/>
                </a:lnTo>
                <a:lnTo>
                  <a:pt x="2246" y="1178"/>
                </a:lnTo>
                <a:close/>
                <a:moveTo>
                  <a:pt x="2194" y="995"/>
                </a:moveTo>
                <a:lnTo>
                  <a:pt x="2443" y="995"/>
                </a:lnTo>
                <a:lnTo>
                  <a:pt x="2443" y="1458"/>
                </a:lnTo>
                <a:lnTo>
                  <a:pt x="2543" y="1458"/>
                </a:lnTo>
                <a:lnTo>
                  <a:pt x="2543" y="1627"/>
                </a:lnTo>
                <a:lnTo>
                  <a:pt x="2443" y="1627"/>
                </a:lnTo>
                <a:lnTo>
                  <a:pt x="2443" y="1830"/>
                </a:lnTo>
                <a:lnTo>
                  <a:pt x="2242" y="1830"/>
                </a:lnTo>
                <a:lnTo>
                  <a:pt x="2242" y="1627"/>
                </a:lnTo>
                <a:lnTo>
                  <a:pt x="1872" y="1627"/>
                </a:lnTo>
                <a:lnTo>
                  <a:pt x="1872" y="1503"/>
                </a:lnTo>
                <a:lnTo>
                  <a:pt x="2194" y="995"/>
                </a:lnTo>
                <a:close/>
                <a:moveTo>
                  <a:pt x="1489" y="981"/>
                </a:moveTo>
                <a:lnTo>
                  <a:pt x="1518" y="982"/>
                </a:lnTo>
                <a:lnTo>
                  <a:pt x="1547" y="986"/>
                </a:lnTo>
                <a:lnTo>
                  <a:pt x="1576" y="992"/>
                </a:lnTo>
                <a:lnTo>
                  <a:pt x="1605" y="1000"/>
                </a:lnTo>
                <a:lnTo>
                  <a:pt x="1632" y="1011"/>
                </a:lnTo>
                <a:lnTo>
                  <a:pt x="1658" y="1026"/>
                </a:lnTo>
                <a:lnTo>
                  <a:pt x="1682" y="1042"/>
                </a:lnTo>
                <a:lnTo>
                  <a:pt x="1704" y="1062"/>
                </a:lnTo>
                <a:lnTo>
                  <a:pt x="1724" y="1083"/>
                </a:lnTo>
                <a:lnTo>
                  <a:pt x="1741" y="1109"/>
                </a:lnTo>
                <a:lnTo>
                  <a:pt x="1755" y="1136"/>
                </a:lnTo>
                <a:lnTo>
                  <a:pt x="1765" y="1167"/>
                </a:lnTo>
                <a:lnTo>
                  <a:pt x="1771" y="1200"/>
                </a:lnTo>
                <a:lnTo>
                  <a:pt x="1773" y="1236"/>
                </a:lnTo>
                <a:lnTo>
                  <a:pt x="1771" y="1272"/>
                </a:lnTo>
                <a:lnTo>
                  <a:pt x="1765" y="1305"/>
                </a:lnTo>
                <a:lnTo>
                  <a:pt x="1755" y="1336"/>
                </a:lnTo>
                <a:lnTo>
                  <a:pt x="1742" y="1364"/>
                </a:lnTo>
                <a:lnTo>
                  <a:pt x="1725" y="1390"/>
                </a:lnTo>
                <a:lnTo>
                  <a:pt x="1707" y="1414"/>
                </a:lnTo>
                <a:lnTo>
                  <a:pt x="1686" y="1437"/>
                </a:lnTo>
                <a:lnTo>
                  <a:pt x="1664" y="1457"/>
                </a:lnTo>
                <a:lnTo>
                  <a:pt x="1640" y="1477"/>
                </a:lnTo>
                <a:lnTo>
                  <a:pt x="1617" y="1494"/>
                </a:lnTo>
                <a:lnTo>
                  <a:pt x="1592" y="1510"/>
                </a:lnTo>
                <a:lnTo>
                  <a:pt x="1569" y="1527"/>
                </a:lnTo>
                <a:lnTo>
                  <a:pt x="1545" y="1542"/>
                </a:lnTo>
                <a:lnTo>
                  <a:pt x="1523" y="1556"/>
                </a:lnTo>
                <a:lnTo>
                  <a:pt x="1501" y="1570"/>
                </a:lnTo>
                <a:lnTo>
                  <a:pt x="1483" y="1584"/>
                </a:lnTo>
                <a:lnTo>
                  <a:pt x="1466" y="1597"/>
                </a:lnTo>
                <a:lnTo>
                  <a:pt x="1452" y="1611"/>
                </a:lnTo>
                <a:lnTo>
                  <a:pt x="1441" y="1625"/>
                </a:lnTo>
                <a:lnTo>
                  <a:pt x="1435" y="1639"/>
                </a:lnTo>
                <a:lnTo>
                  <a:pt x="1432" y="1655"/>
                </a:lnTo>
                <a:lnTo>
                  <a:pt x="1787" y="1655"/>
                </a:lnTo>
                <a:lnTo>
                  <a:pt x="1787" y="1830"/>
                </a:lnTo>
                <a:lnTo>
                  <a:pt x="1209" y="1830"/>
                </a:lnTo>
                <a:lnTo>
                  <a:pt x="1204" y="1798"/>
                </a:lnTo>
                <a:lnTo>
                  <a:pt x="1201" y="1768"/>
                </a:lnTo>
                <a:lnTo>
                  <a:pt x="1199" y="1740"/>
                </a:lnTo>
                <a:lnTo>
                  <a:pt x="1202" y="1699"/>
                </a:lnTo>
                <a:lnTo>
                  <a:pt x="1208" y="1662"/>
                </a:lnTo>
                <a:lnTo>
                  <a:pt x="1217" y="1627"/>
                </a:lnTo>
                <a:lnTo>
                  <a:pt x="1230" y="1594"/>
                </a:lnTo>
                <a:lnTo>
                  <a:pt x="1247" y="1565"/>
                </a:lnTo>
                <a:lnTo>
                  <a:pt x="1265" y="1537"/>
                </a:lnTo>
                <a:lnTo>
                  <a:pt x="1286" y="1513"/>
                </a:lnTo>
                <a:lnTo>
                  <a:pt x="1307" y="1489"/>
                </a:lnTo>
                <a:lnTo>
                  <a:pt x="1331" y="1466"/>
                </a:lnTo>
                <a:lnTo>
                  <a:pt x="1355" y="1446"/>
                </a:lnTo>
                <a:lnTo>
                  <a:pt x="1380" y="1428"/>
                </a:lnTo>
                <a:lnTo>
                  <a:pt x="1404" y="1409"/>
                </a:lnTo>
                <a:lnTo>
                  <a:pt x="1428" y="1393"/>
                </a:lnTo>
                <a:lnTo>
                  <a:pt x="1451" y="1377"/>
                </a:lnTo>
                <a:lnTo>
                  <a:pt x="1474" y="1361"/>
                </a:lnTo>
                <a:lnTo>
                  <a:pt x="1494" y="1347"/>
                </a:lnTo>
                <a:lnTo>
                  <a:pt x="1513" y="1332"/>
                </a:lnTo>
                <a:lnTo>
                  <a:pt x="1528" y="1317"/>
                </a:lnTo>
                <a:lnTo>
                  <a:pt x="1541" y="1303"/>
                </a:lnTo>
                <a:lnTo>
                  <a:pt x="1551" y="1288"/>
                </a:lnTo>
                <a:lnTo>
                  <a:pt x="1558" y="1272"/>
                </a:lnTo>
                <a:lnTo>
                  <a:pt x="1560" y="1256"/>
                </a:lnTo>
                <a:lnTo>
                  <a:pt x="1558" y="1236"/>
                </a:lnTo>
                <a:lnTo>
                  <a:pt x="1551" y="1219"/>
                </a:lnTo>
                <a:lnTo>
                  <a:pt x="1542" y="1205"/>
                </a:lnTo>
                <a:lnTo>
                  <a:pt x="1531" y="1192"/>
                </a:lnTo>
                <a:lnTo>
                  <a:pt x="1518" y="1184"/>
                </a:lnTo>
                <a:lnTo>
                  <a:pt x="1502" y="1178"/>
                </a:lnTo>
                <a:lnTo>
                  <a:pt x="1486" y="1175"/>
                </a:lnTo>
                <a:lnTo>
                  <a:pt x="1470" y="1173"/>
                </a:lnTo>
                <a:lnTo>
                  <a:pt x="1447" y="1176"/>
                </a:lnTo>
                <a:lnTo>
                  <a:pt x="1427" y="1182"/>
                </a:lnTo>
                <a:lnTo>
                  <a:pt x="1408" y="1192"/>
                </a:lnTo>
                <a:lnTo>
                  <a:pt x="1392" y="1205"/>
                </a:lnTo>
                <a:lnTo>
                  <a:pt x="1379" y="1218"/>
                </a:lnTo>
                <a:lnTo>
                  <a:pt x="1366" y="1231"/>
                </a:lnTo>
                <a:lnTo>
                  <a:pt x="1358" y="1243"/>
                </a:lnTo>
                <a:lnTo>
                  <a:pt x="1351" y="1253"/>
                </a:lnTo>
                <a:lnTo>
                  <a:pt x="1348" y="1260"/>
                </a:lnTo>
                <a:lnTo>
                  <a:pt x="1346" y="1262"/>
                </a:lnTo>
                <a:lnTo>
                  <a:pt x="1195" y="1161"/>
                </a:lnTo>
                <a:lnTo>
                  <a:pt x="1196" y="1159"/>
                </a:lnTo>
                <a:lnTo>
                  <a:pt x="1199" y="1153"/>
                </a:lnTo>
                <a:lnTo>
                  <a:pt x="1203" y="1144"/>
                </a:lnTo>
                <a:lnTo>
                  <a:pt x="1210" y="1132"/>
                </a:lnTo>
                <a:lnTo>
                  <a:pt x="1219" y="1119"/>
                </a:lnTo>
                <a:lnTo>
                  <a:pt x="1230" y="1103"/>
                </a:lnTo>
                <a:lnTo>
                  <a:pt x="1244" y="1087"/>
                </a:lnTo>
                <a:lnTo>
                  <a:pt x="1260" y="1071"/>
                </a:lnTo>
                <a:lnTo>
                  <a:pt x="1278" y="1054"/>
                </a:lnTo>
                <a:lnTo>
                  <a:pt x="1300" y="1038"/>
                </a:lnTo>
                <a:lnTo>
                  <a:pt x="1324" y="1023"/>
                </a:lnTo>
                <a:lnTo>
                  <a:pt x="1351" y="1008"/>
                </a:lnTo>
                <a:lnTo>
                  <a:pt x="1381" y="997"/>
                </a:lnTo>
                <a:lnTo>
                  <a:pt x="1413" y="989"/>
                </a:lnTo>
                <a:lnTo>
                  <a:pt x="1449" y="983"/>
                </a:lnTo>
                <a:lnTo>
                  <a:pt x="1489" y="981"/>
                </a:lnTo>
                <a:close/>
                <a:moveTo>
                  <a:pt x="422" y="734"/>
                </a:moveTo>
                <a:lnTo>
                  <a:pt x="452" y="738"/>
                </a:lnTo>
                <a:lnTo>
                  <a:pt x="482" y="746"/>
                </a:lnTo>
                <a:lnTo>
                  <a:pt x="513" y="758"/>
                </a:lnTo>
                <a:lnTo>
                  <a:pt x="545" y="775"/>
                </a:lnTo>
                <a:lnTo>
                  <a:pt x="578" y="799"/>
                </a:lnTo>
                <a:lnTo>
                  <a:pt x="612" y="827"/>
                </a:lnTo>
                <a:lnTo>
                  <a:pt x="646" y="863"/>
                </a:lnTo>
                <a:lnTo>
                  <a:pt x="682" y="905"/>
                </a:lnTo>
                <a:lnTo>
                  <a:pt x="716" y="948"/>
                </a:lnTo>
                <a:lnTo>
                  <a:pt x="746" y="990"/>
                </a:lnTo>
                <a:lnTo>
                  <a:pt x="771" y="1028"/>
                </a:lnTo>
                <a:lnTo>
                  <a:pt x="792" y="1065"/>
                </a:lnTo>
                <a:lnTo>
                  <a:pt x="809" y="1098"/>
                </a:lnTo>
                <a:lnTo>
                  <a:pt x="822" y="1130"/>
                </a:lnTo>
                <a:lnTo>
                  <a:pt x="833" y="1161"/>
                </a:lnTo>
                <a:lnTo>
                  <a:pt x="839" y="1188"/>
                </a:lnTo>
                <a:lnTo>
                  <a:pt x="842" y="1215"/>
                </a:lnTo>
                <a:lnTo>
                  <a:pt x="843" y="1240"/>
                </a:lnTo>
                <a:lnTo>
                  <a:pt x="841" y="1264"/>
                </a:lnTo>
                <a:lnTo>
                  <a:pt x="836" y="1288"/>
                </a:lnTo>
                <a:lnTo>
                  <a:pt x="827" y="1309"/>
                </a:lnTo>
                <a:lnTo>
                  <a:pt x="818" y="1329"/>
                </a:lnTo>
                <a:lnTo>
                  <a:pt x="807" y="1350"/>
                </a:lnTo>
                <a:lnTo>
                  <a:pt x="794" y="1369"/>
                </a:lnTo>
                <a:lnTo>
                  <a:pt x="778" y="1389"/>
                </a:lnTo>
                <a:lnTo>
                  <a:pt x="762" y="1408"/>
                </a:lnTo>
                <a:lnTo>
                  <a:pt x="745" y="1428"/>
                </a:lnTo>
                <a:lnTo>
                  <a:pt x="726" y="1446"/>
                </a:lnTo>
                <a:lnTo>
                  <a:pt x="707" y="1465"/>
                </a:lnTo>
                <a:lnTo>
                  <a:pt x="687" y="1485"/>
                </a:lnTo>
                <a:lnTo>
                  <a:pt x="667" y="1505"/>
                </a:lnTo>
                <a:lnTo>
                  <a:pt x="653" y="1523"/>
                </a:lnTo>
                <a:lnTo>
                  <a:pt x="643" y="1543"/>
                </a:lnTo>
                <a:lnTo>
                  <a:pt x="639" y="1566"/>
                </a:lnTo>
                <a:lnTo>
                  <a:pt x="639" y="1590"/>
                </a:lnTo>
                <a:lnTo>
                  <a:pt x="643" y="1616"/>
                </a:lnTo>
                <a:lnTo>
                  <a:pt x="650" y="1644"/>
                </a:lnTo>
                <a:lnTo>
                  <a:pt x="662" y="1674"/>
                </a:lnTo>
                <a:lnTo>
                  <a:pt x="677" y="1705"/>
                </a:lnTo>
                <a:lnTo>
                  <a:pt x="694" y="1737"/>
                </a:lnTo>
                <a:lnTo>
                  <a:pt x="715" y="1770"/>
                </a:lnTo>
                <a:lnTo>
                  <a:pt x="738" y="1805"/>
                </a:lnTo>
                <a:lnTo>
                  <a:pt x="764" y="1840"/>
                </a:lnTo>
                <a:lnTo>
                  <a:pt x="793" y="1876"/>
                </a:lnTo>
                <a:lnTo>
                  <a:pt x="822" y="1912"/>
                </a:lnTo>
                <a:lnTo>
                  <a:pt x="853" y="1949"/>
                </a:lnTo>
                <a:lnTo>
                  <a:pt x="887" y="1986"/>
                </a:lnTo>
                <a:lnTo>
                  <a:pt x="920" y="2023"/>
                </a:lnTo>
                <a:lnTo>
                  <a:pt x="955" y="2061"/>
                </a:lnTo>
                <a:lnTo>
                  <a:pt x="990" y="2096"/>
                </a:lnTo>
                <a:lnTo>
                  <a:pt x="1026" y="2133"/>
                </a:lnTo>
                <a:lnTo>
                  <a:pt x="1063" y="2169"/>
                </a:lnTo>
                <a:lnTo>
                  <a:pt x="1099" y="2205"/>
                </a:lnTo>
                <a:lnTo>
                  <a:pt x="1136" y="2240"/>
                </a:lnTo>
                <a:lnTo>
                  <a:pt x="1173" y="2273"/>
                </a:lnTo>
                <a:lnTo>
                  <a:pt x="1210" y="2306"/>
                </a:lnTo>
                <a:lnTo>
                  <a:pt x="1247" y="2338"/>
                </a:lnTo>
                <a:lnTo>
                  <a:pt x="1284" y="2367"/>
                </a:lnTo>
                <a:lnTo>
                  <a:pt x="1319" y="2395"/>
                </a:lnTo>
                <a:lnTo>
                  <a:pt x="1354" y="2421"/>
                </a:lnTo>
                <a:lnTo>
                  <a:pt x="1389" y="2444"/>
                </a:lnTo>
                <a:lnTo>
                  <a:pt x="1423" y="2465"/>
                </a:lnTo>
                <a:lnTo>
                  <a:pt x="1454" y="2483"/>
                </a:lnTo>
                <a:lnTo>
                  <a:pt x="1486" y="2497"/>
                </a:lnTo>
                <a:lnTo>
                  <a:pt x="1516" y="2509"/>
                </a:lnTo>
                <a:lnTo>
                  <a:pt x="1543" y="2517"/>
                </a:lnTo>
                <a:lnTo>
                  <a:pt x="1570" y="2521"/>
                </a:lnTo>
                <a:lnTo>
                  <a:pt x="1593" y="2520"/>
                </a:lnTo>
                <a:lnTo>
                  <a:pt x="1616" y="2516"/>
                </a:lnTo>
                <a:lnTo>
                  <a:pt x="1636" y="2506"/>
                </a:lnTo>
                <a:lnTo>
                  <a:pt x="1654" y="2492"/>
                </a:lnTo>
                <a:lnTo>
                  <a:pt x="1674" y="2472"/>
                </a:lnTo>
                <a:lnTo>
                  <a:pt x="1694" y="2452"/>
                </a:lnTo>
                <a:lnTo>
                  <a:pt x="1713" y="2433"/>
                </a:lnTo>
                <a:lnTo>
                  <a:pt x="1733" y="2414"/>
                </a:lnTo>
                <a:lnTo>
                  <a:pt x="1751" y="2397"/>
                </a:lnTo>
                <a:lnTo>
                  <a:pt x="1770" y="2381"/>
                </a:lnTo>
                <a:lnTo>
                  <a:pt x="1790" y="2365"/>
                </a:lnTo>
                <a:lnTo>
                  <a:pt x="1809" y="2352"/>
                </a:lnTo>
                <a:lnTo>
                  <a:pt x="1830" y="2341"/>
                </a:lnTo>
                <a:lnTo>
                  <a:pt x="1850" y="2332"/>
                </a:lnTo>
                <a:lnTo>
                  <a:pt x="1873" y="2324"/>
                </a:lnTo>
                <a:lnTo>
                  <a:pt x="1895" y="2319"/>
                </a:lnTo>
                <a:lnTo>
                  <a:pt x="1919" y="2316"/>
                </a:lnTo>
                <a:lnTo>
                  <a:pt x="1944" y="2317"/>
                </a:lnTo>
                <a:lnTo>
                  <a:pt x="1971" y="2320"/>
                </a:lnTo>
                <a:lnTo>
                  <a:pt x="1999" y="2326"/>
                </a:lnTo>
                <a:lnTo>
                  <a:pt x="2029" y="2337"/>
                </a:lnTo>
                <a:lnTo>
                  <a:pt x="2061" y="2350"/>
                </a:lnTo>
                <a:lnTo>
                  <a:pt x="2095" y="2367"/>
                </a:lnTo>
                <a:lnTo>
                  <a:pt x="2131" y="2388"/>
                </a:lnTo>
                <a:lnTo>
                  <a:pt x="2170" y="2413"/>
                </a:lnTo>
                <a:lnTo>
                  <a:pt x="2211" y="2443"/>
                </a:lnTo>
                <a:lnTo>
                  <a:pt x="2255" y="2477"/>
                </a:lnTo>
                <a:lnTo>
                  <a:pt x="2297" y="2513"/>
                </a:lnTo>
                <a:lnTo>
                  <a:pt x="2332" y="2547"/>
                </a:lnTo>
                <a:lnTo>
                  <a:pt x="2360" y="2581"/>
                </a:lnTo>
                <a:lnTo>
                  <a:pt x="2384" y="2614"/>
                </a:lnTo>
                <a:lnTo>
                  <a:pt x="2401" y="2647"/>
                </a:lnTo>
                <a:lnTo>
                  <a:pt x="2414" y="2677"/>
                </a:lnTo>
                <a:lnTo>
                  <a:pt x="2422" y="2707"/>
                </a:lnTo>
                <a:lnTo>
                  <a:pt x="2425" y="2737"/>
                </a:lnTo>
                <a:lnTo>
                  <a:pt x="2424" y="2765"/>
                </a:lnTo>
                <a:lnTo>
                  <a:pt x="2419" y="2793"/>
                </a:lnTo>
                <a:lnTo>
                  <a:pt x="2412" y="2819"/>
                </a:lnTo>
                <a:lnTo>
                  <a:pt x="2400" y="2846"/>
                </a:lnTo>
                <a:lnTo>
                  <a:pt x="2387" y="2872"/>
                </a:lnTo>
                <a:lnTo>
                  <a:pt x="2371" y="2896"/>
                </a:lnTo>
                <a:lnTo>
                  <a:pt x="2352" y="2920"/>
                </a:lnTo>
                <a:lnTo>
                  <a:pt x="2333" y="2943"/>
                </a:lnTo>
                <a:lnTo>
                  <a:pt x="2312" y="2967"/>
                </a:lnTo>
                <a:lnTo>
                  <a:pt x="2291" y="2989"/>
                </a:lnTo>
                <a:lnTo>
                  <a:pt x="2269" y="3011"/>
                </a:lnTo>
                <a:lnTo>
                  <a:pt x="2247" y="3032"/>
                </a:lnTo>
                <a:lnTo>
                  <a:pt x="2224" y="3054"/>
                </a:lnTo>
                <a:lnTo>
                  <a:pt x="2203" y="3074"/>
                </a:lnTo>
                <a:lnTo>
                  <a:pt x="2183" y="3093"/>
                </a:lnTo>
                <a:lnTo>
                  <a:pt x="2160" y="3113"/>
                </a:lnTo>
                <a:lnTo>
                  <a:pt x="2131" y="3129"/>
                </a:lnTo>
                <a:lnTo>
                  <a:pt x="2100" y="3142"/>
                </a:lnTo>
                <a:lnTo>
                  <a:pt x="2064" y="3151"/>
                </a:lnTo>
                <a:lnTo>
                  <a:pt x="2024" y="3157"/>
                </a:lnTo>
                <a:lnTo>
                  <a:pt x="1980" y="3159"/>
                </a:lnTo>
                <a:lnTo>
                  <a:pt x="1933" y="3158"/>
                </a:lnTo>
                <a:lnTo>
                  <a:pt x="1883" y="3153"/>
                </a:lnTo>
                <a:lnTo>
                  <a:pt x="1830" y="3144"/>
                </a:lnTo>
                <a:lnTo>
                  <a:pt x="1773" y="3131"/>
                </a:lnTo>
                <a:lnTo>
                  <a:pt x="1714" y="3115"/>
                </a:lnTo>
                <a:lnTo>
                  <a:pt x="1652" y="3094"/>
                </a:lnTo>
                <a:lnTo>
                  <a:pt x="1588" y="3071"/>
                </a:lnTo>
                <a:lnTo>
                  <a:pt x="1522" y="3042"/>
                </a:lnTo>
                <a:lnTo>
                  <a:pt x="1453" y="3011"/>
                </a:lnTo>
                <a:lnTo>
                  <a:pt x="1384" y="2974"/>
                </a:lnTo>
                <a:lnTo>
                  <a:pt x="1312" y="2934"/>
                </a:lnTo>
                <a:lnTo>
                  <a:pt x="1240" y="2889"/>
                </a:lnTo>
                <a:lnTo>
                  <a:pt x="1165" y="2841"/>
                </a:lnTo>
                <a:lnTo>
                  <a:pt x="1089" y="2788"/>
                </a:lnTo>
                <a:lnTo>
                  <a:pt x="1014" y="2729"/>
                </a:lnTo>
                <a:lnTo>
                  <a:pt x="937" y="2668"/>
                </a:lnTo>
                <a:lnTo>
                  <a:pt x="859" y="2602"/>
                </a:lnTo>
                <a:lnTo>
                  <a:pt x="781" y="2531"/>
                </a:lnTo>
                <a:lnTo>
                  <a:pt x="704" y="2455"/>
                </a:lnTo>
                <a:lnTo>
                  <a:pt x="629" y="2378"/>
                </a:lnTo>
                <a:lnTo>
                  <a:pt x="557" y="2300"/>
                </a:lnTo>
                <a:lnTo>
                  <a:pt x="491" y="2222"/>
                </a:lnTo>
                <a:lnTo>
                  <a:pt x="430" y="2145"/>
                </a:lnTo>
                <a:lnTo>
                  <a:pt x="372" y="2070"/>
                </a:lnTo>
                <a:lnTo>
                  <a:pt x="319" y="1994"/>
                </a:lnTo>
                <a:lnTo>
                  <a:pt x="270" y="1921"/>
                </a:lnTo>
                <a:lnTo>
                  <a:pt x="225" y="1847"/>
                </a:lnTo>
                <a:lnTo>
                  <a:pt x="185" y="1775"/>
                </a:lnTo>
                <a:lnTo>
                  <a:pt x="148" y="1706"/>
                </a:lnTo>
                <a:lnTo>
                  <a:pt x="117" y="1637"/>
                </a:lnTo>
                <a:lnTo>
                  <a:pt x="89" y="1571"/>
                </a:lnTo>
                <a:lnTo>
                  <a:pt x="64" y="1507"/>
                </a:lnTo>
                <a:lnTo>
                  <a:pt x="44" y="1446"/>
                </a:lnTo>
                <a:lnTo>
                  <a:pt x="28" y="1387"/>
                </a:lnTo>
                <a:lnTo>
                  <a:pt x="15" y="1330"/>
                </a:lnTo>
                <a:lnTo>
                  <a:pt x="6" y="1276"/>
                </a:lnTo>
                <a:lnTo>
                  <a:pt x="1" y="1226"/>
                </a:lnTo>
                <a:lnTo>
                  <a:pt x="0" y="1179"/>
                </a:lnTo>
                <a:lnTo>
                  <a:pt x="2" y="1135"/>
                </a:lnTo>
                <a:lnTo>
                  <a:pt x="8" y="1095"/>
                </a:lnTo>
                <a:lnTo>
                  <a:pt x="17" y="1059"/>
                </a:lnTo>
                <a:lnTo>
                  <a:pt x="30" y="1028"/>
                </a:lnTo>
                <a:lnTo>
                  <a:pt x="46" y="1000"/>
                </a:lnTo>
                <a:lnTo>
                  <a:pt x="65" y="977"/>
                </a:lnTo>
                <a:lnTo>
                  <a:pt x="86" y="956"/>
                </a:lnTo>
                <a:lnTo>
                  <a:pt x="106" y="935"/>
                </a:lnTo>
                <a:lnTo>
                  <a:pt x="127" y="912"/>
                </a:lnTo>
                <a:lnTo>
                  <a:pt x="148" y="891"/>
                </a:lnTo>
                <a:lnTo>
                  <a:pt x="171" y="868"/>
                </a:lnTo>
                <a:lnTo>
                  <a:pt x="192" y="847"/>
                </a:lnTo>
                <a:lnTo>
                  <a:pt x="216" y="826"/>
                </a:lnTo>
                <a:lnTo>
                  <a:pt x="239" y="807"/>
                </a:lnTo>
                <a:lnTo>
                  <a:pt x="263" y="789"/>
                </a:lnTo>
                <a:lnTo>
                  <a:pt x="288" y="773"/>
                </a:lnTo>
                <a:lnTo>
                  <a:pt x="314" y="759"/>
                </a:lnTo>
                <a:lnTo>
                  <a:pt x="340" y="749"/>
                </a:lnTo>
                <a:lnTo>
                  <a:pt x="367" y="740"/>
                </a:lnTo>
                <a:lnTo>
                  <a:pt x="395" y="735"/>
                </a:lnTo>
                <a:lnTo>
                  <a:pt x="422" y="734"/>
                </a:lnTo>
                <a:close/>
                <a:moveTo>
                  <a:pt x="1872" y="0"/>
                </a:moveTo>
                <a:lnTo>
                  <a:pt x="1970" y="4"/>
                </a:lnTo>
                <a:lnTo>
                  <a:pt x="2067" y="13"/>
                </a:lnTo>
                <a:lnTo>
                  <a:pt x="2162" y="29"/>
                </a:lnTo>
                <a:lnTo>
                  <a:pt x="2255" y="50"/>
                </a:lnTo>
                <a:lnTo>
                  <a:pt x="2346" y="77"/>
                </a:lnTo>
                <a:lnTo>
                  <a:pt x="2434" y="110"/>
                </a:lnTo>
                <a:lnTo>
                  <a:pt x="2520" y="147"/>
                </a:lnTo>
                <a:lnTo>
                  <a:pt x="2603" y="190"/>
                </a:lnTo>
                <a:lnTo>
                  <a:pt x="2683" y="238"/>
                </a:lnTo>
                <a:lnTo>
                  <a:pt x="2758" y="291"/>
                </a:lnTo>
                <a:lnTo>
                  <a:pt x="2832" y="348"/>
                </a:lnTo>
                <a:lnTo>
                  <a:pt x="2900" y="409"/>
                </a:lnTo>
                <a:lnTo>
                  <a:pt x="2966" y="475"/>
                </a:lnTo>
                <a:lnTo>
                  <a:pt x="3027" y="544"/>
                </a:lnTo>
                <a:lnTo>
                  <a:pt x="3085" y="617"/>
                </a:lnTo>
                <a:lnTo>
                  <a:pt x="3137" y="693"/>
                </a:lnTo>
                <a:lnTo>
                  <a:pt x="3185" y="773"/>
                </a:lnTo>
                <a:lnTo>
                  <a:pt x="3228" y="855"/>
                </a:lnTo>
                <a:lnTo>
                  <a:pt x="3266" y="941"/>
                </a:lnTo>
                <a:lnTo>
                  <a:pt x="3298" y="1030"/>
                </a:lnTo>
                <a:lnTo>
                  <a:pt x="3325" y="1120"/>
                </a:lnTo>
                <a:lnTo>
                  <a:pt x="3346" y="1213"/>
                </a:lnTo>
                <a:lnTo>
                  <a:pt x="3363" y="1308"/>
                </a:lnTo>
                <a:lnTo>
                  <a:pt x="3372" y="1405"/>
                </a:lnTo>
                <a:lnTo>
                  <a:pt x="3375" y="1504"/>
                </a:lnTo>
                <a:lnTo>
                  <a:pt x="3372" y="1598"/>
                </a:lnTo>
                <a:lnTo>
                  <a:pt x="3364" y="1692"/>
                </a:lnTo>
                <a:lnTo>
                  <a:pt x="3349" y="1783"/>
                </a:lnTo>
                <a:lnTo>
                  <a:pt x="3329" y="1873"/>
                </a:lnTo>
                <a:lnTo>
                  <a:pt x="3304" y="1960"/>
                </a:lnTo>
                <a:lnTo>
                  <a:pt x="3274" y="2046"/>
                </a:lnTo>
                <a:lnTo>
                  <a:pt x="3239" y="2129"/>
                </a:lnTo>
                <a:lnTo>
                  <a:pt x="3199" y="2209"/>
                </a:lnTo>
                <a:lnTo>
                  <a:pt x="3155" y="2287"/>
                </a:lnTo>
                <a:lnTo>
                  <a:pt x="3106" y="2361"/>
                </a:lnTo>
                <a:lnTo>
                  <a:pt x="3054" y="2433"/>
                </a:lnTo>
                <a:lnTo>
                  <a:pt x="2997" y="2500"/>
                </a:lnTo>
                <a:lnTo>
                  <a:pt x="2936" y="2565"/>
                </a:lnTo>
                <a:lnTo>
                  <a:pt x="2872" y="2626"/>
                </a:lnTo>
                <a:lnTo>
                  <a:pt x="2803" y="2683"/>
                </a:lnTo>
                <a:lnTo>
                  <a:pt x="2733" y="2737"/>
                </a:lnTo>
                <a:lnTo>
                  <a:pt x="2658" y="2785"/>
                </a:lnTo>
                <a:lnTo>
                  <a:pt x="2580" y="2830"/>
                </a:lnTo>
                <a:lnTo>
                  <a:pt x="2586" y="2797"/>
                </a:lnTo>
                <a:lnTo>
                  <a:pt x="2590" y="2763"/>
                </a:lnTo>
                <a:lnTo>
                  <a:pt x="2591" y="2728"/>
                </a:lnTo>
                <a:lnTo>
                  <a:pt x="2585" y="2680"/>
                </a:lnTo>
                <a:lnTo>
                  <a:pt x="2574" y="2633"/>
                </a:lnTo>
                <a:lnTo>
                  <a:pt x="2557" y="2587"/>
                </a:lnTo>
                <a:lnTo>
                  <a:pt x="2623" y="2541"/>
                </a:lnTo>
                <a:lnTo>
                  <a:pt x="2687" y="2492"/>
                </a:lnTo>
                <a:lnTo>
                  <a:pt x="2747" y="2440"/>
                </a:lnTo>
                <a:lnTo>
                  <a:pt x="2803" y="2383"/>
                </a:lnTo>
                <a:lnTo>
                  <a:pt x="2856" y="2323"/>
                </a:lnTo>
                <a:lnTo>
                  <a:pt x="2907" y="2260"/>
                </a:lnTo>
                <a:lnTo>
                  <a:pt x="2952" y="2194"/>
                </a:lnTo>
                <a:lnTo>
                  <a:pt x="2994" y="2124"/>
                </a:lnTo>
                <a:lnTo>
                  <a:pt x="3030" y="2052"/>
                </a:lnTo>
                <a:lnTo>
                  <a:pt x="3063" y="1978"/>
                </a:lnTo>
                <a:lnTo>
                  <a:pt x="3091" y="1901"/>
                </a:lnTo>
                <a:lnTo>
                  <a:pt x="3114" y="1822"/>
                </a:lnTo>
                <a:lnTo>
                  <a:pt x="3132" y="1742"/>
                </a:lnTo>
                <a:lnTo>
                  <a:pt x="3145" y="1659"/>
                </a:lnTo>
                <a:lnTo>
                  <a:pt x="2883" y="1504"/>
                </a:lnTo>
                <a:lnTo>
                  <a:pt x="3145" y="1350"/>
                </a:lnTo>
                <a:lnTo>
                  <a:pt x="3132" y="1263"/>
                </a:lnTo>
                <a:lnTo>
                  <a:pt x="3112" y="1178"/>
                </a:lnTo>
                <a:lnTo>
                  <a:pt x="3088" y="1096"/>
                </a:lnTo>
                <a:lnTo>
                  <a:pt x="3057" y="1016"/>
                </a:lnTo>
                <a:lnTo>
                  <a:pt x="3022" y="939"/>
                </a:lnTo>
                <a:lnTo>
                  <a:pt x="2982" y="864"/>
                </a:lnTo>
                <a:lnTo>
                  <a:pt x="2937" y="793"/>
                </a:lnTo>
                <a:lnTo>
                  <a:pt x="2888" y="724"/>
                </a:lnTo>
                <a:lnTo>
                  <a:pt x="2835" y="659"/>
                </a:lnTo>
                <a:lnTo>
                  <a:pt x="2778" y="597"/>
                </a:lnTo>
                <a:lnTo>
                  <a:pt x="2716" y="540"/>
                </a:lnTo>
                <a:lnTo>
                  <a:pt x="2652" y="487"/>
                </a:lnTo>
                <a:lnTo>
                  <a:pt x="2583" y="438"/>
                </a:lnTo>
                <a:lnTo>
                  <a:pt x="2512" y="393"/>
                </a:lnTo>
                <a:lnTo>
                  <a:pt x="2437" y="353"/>
                </a:lnTo>
                <a:lnTo>
                  <a:pt x="2359" y="318"/>
                </a:lnTo>
                <a:lnTo>
                  <a:pt x="2280" y="288"/>
                </a:lnTo>
                <a:lnTo>
                  <a:pt x="2197" y="264"/>
                </a:lnTo>
                <a:lnTo>
                  <a:pt x="2112" y="244"/>
                </a:lnTo>
                <a:lnTo>
                  <a:pt x="2025" y="231"/>
                </a:lnTo>
                <a:lnTo>
                  <a:pt x="1872" y="492"/>
                </a:lnTo>
                <a:lnTo>
                  <a:pt x="1717" y="231"/>
                </a:lnTo>
                <a:lnTo>
                  <a:pt x="1630" y="244"/>
                </a:lnTo>
                <a:lnTo>
                  <a:pt x="1545" y="264"/>
                </a:lnTo>
                <a:lnTo>
                  <a:pt x="1463" y="288"/>
                </a:lnTo>
                <a:lnTo>
                  <a:pt x="1383" y="318"/>
                </a:lnTo>
                <a:lnTo>
                  <a:pt x="1305" y="354"/>
                </a:lnTo>
                <a:lnTo>
                  <a:pt x="1230" y="394"/>
                </a:lnTo>
                <a:lnTo>
                  <a:pt x="1159" y="439"/>
                </a:lnTo>
                <a:lnTo>
                  <a:pt x="1091" y="488"/>
                </a:lnTo>
                <a:lnTo>
                  <a:pt x="1026" y="541"/>
                </a:lnTo>
                <a:lnTo>
                  <a:pt x="964" y="598"/>
                </a:lnTo>
                <a:lnTo>
                  <a:pt x="907" y="660"/>
                </a:lnTo>
                <a:lnTo>
                  <a:pt x="854" y="725"/>
                </a:lnTo>
                <a:lnTo>
                  <a:pt x="805" y="794"/>
                </a:lnTo>
                <a:lnTo>
                  <a:pt x="765" y="748"/>
                </a:lnTo>
                <a:lnTo>
                  <a:pt x="724" y="707"/>
                </a:lnTo>
                <a:lnTo>
                  <a:pt x="682" y="672"/>
                </a:lnTo>
                <a:lnTo>
                  <a:pt x="640" y="641"/>
                </a:lnTo>
                <a:lnTo>
                  <a:pt x="693" y="571"/>
                </a:lnTo>
                <a:lnTo>
                  <a:pt x="751" y="503"/>
                </a:lnTo>
                <a:lnTo>
                  <a:pt x="812" y="439"/>
                </a:lnTo>
                <a:lnTo>
                  <a:pt x="876" y="378"/>
                </a:lnTo>
                <a:lnTo>
                  <a:pt x="944" y="321"/>
                </a:lnTo>
                <a:lnTo>
                  <a:pt x="1016" y="268"/>
                </a:lnTo>
                <a:lnTo>
                  <a:pt x="1090" y="220"/>
                </a:lnTo>
                <a:lnTo>
                  <a:pt x="1167" y="176"/>
                </a:lnTo>
                <a:lnTo>
                  <a:pt x="1248" y="136"/>
                </a:lnTo>
                <a:lnTo>
                  <a:pt x="1331" y="101"/>
                </a:lnTo>
                <a:lnTo>
                  <a:pt x="1415" y="71"/>
                </a:lnTo>
                <a:lnTo>
                  <a:pt x="1502" y="46"/>
                </a:lnTo>
                <a:lnTo>
                  <a:pt x="1592" y="27"/>
                </a:lnTo>
                <a:lnTo>
                  <a:pt x="1683" y="12"/>
                </a:lnTo>
                <a:lnTo>
                  <a:pt x="1776" y="3"/>
                </a:lnTo>
                <a:lnTo>
                  <a:pt x="1872"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5" name="Rectangle 114">
            <a:extLst>
              <a:ext uri="{FF2B5EF4-FFF2-40B4-BE49-F238E27FC236}">
                <a16:creationId xmlns:a16="http://schemas.microsoft.com/office/drawing/2014/main" id="{0A78CBB0-1987-486F-A173-2CC26CD2C756}"/>
              </a:ext>
            </a:extLst>
          </p:cNvPr>
          <p:cNvSpPr/>
          <p:nvPr/>
        </p:nvSpPr>
        <p:spPr>
          <a:xfrm>
            <a:off x="7558660" y="2975117"/>
            <a:ext cx="3158730" cy="646331"/>
          </a:xfrm>
          <a:prstGeom prst="rect">
            <a:avLst/>
          </a:prstGeom>
        </p:spPr>
        <p:txBody>
          <a:bodyPr wrap="square">
            <a:spAutoFit/>
          </a:bodyPr>
          <a:lstStyle/>
          <a:p>
            <a:pPr>
              <a:lnSpc>
                <a:spcPct val="150000"/>
              </a:lnSpc>
            </a:pPr>
            <a:r>
              <a:rPr lang="en-US" sz="1200" dirty="0">
                <a:solidFill>
                  <a:schemeClr val="bg1">
                    <a:lumMod val="65000"/>
                  </a:schemeClr>
                </a:solidFill>
                <a:effectLst/>
              </a:rPr>
              <a:t>Lorem Ipsum is simply dummy text for example lorem ipsum dolor sit </a:t>
            </a:r>
            <a:r>
              <a:rPr lang="en-US" sz="1200" dirty="0" err="1">
                <a:solidFill>
                  <a:schemeClr val="bg1">
                    <a:lumMod val="65000"/>
                  </a:schemeClr>
                </a:solidFill>
                <a:effectLst/>
              </a:rPr>
              <a:t>amet</a:t>
            </a:r>
            <a:endParaRPr lang="en-US" sz="1200" dirty="0">
              <a:solidFill>
                <a:schemeClr val="bg1">
                  <a:lumMod val="65000"/>
                </a:schemeClr>
              </a:solidFill>
            </a:endParaRPr>
          </a:p>
        </p:txBody>
      </p:sp>
      <p:sp>
        <p:nvSpPr>
          <p:cNvPr id="116" name="Rectangle 115">
            <a:extLst>
              <a:ext uri="{FF2B5EF4-FFF2-40B4-BE49-F238E27FC236}">
                <a16:creationId xmlns:a16="http://schemas.microsoft.com/office/drawing/2014/main" id="{18B98637-65DB-456B-8EED-EDE0126450C0}"/>
              </a:ext>
            </a:extLst>
          </p:cNvPr>
          <p:cNvSpPr/>
          <p:nvPr/>
        </p:nvSpPr>
        <p:spPr>
          <a:xfrm>
            <a:off x="7557296" y="2645719"/>
            <a:ext cx="1436355" cy="369332"/>
          </a:xfrm>
          <a:prstGeom prst="rect">
            <a:avLst/>
          </a:prstGeom>
        </p:spPr>
        <p:txBody>
          <a:bodyPr wrap="none">
            <a:spAutoFit/>
          </a:bodyPr>
          <a:lstStyle/>
          <a:p>
            <a:r>
              <a:rPr lang="en-US" dirty="0">
                <a:solidFill>
                  <a:schemeClr val="tx1">
                    <a:lumMod val="65000"/>
                    <a:lumOff val="35000"/>
                  </a:schemeClr>
                </a:solidFill>
              </a:rPr>
              <a:t>Subtitle Here</a:t>
            </a:r>
          </a:p>
        </p:txBody>
      </p:sp>
      <p:sp>
        <p:nvSpPr>
          <p:cNvPr id="117" name="Rectangle 116">
            <a:extLst>
              <a:ext uri="{FF2B5EF4-FFF2-40B4-BE49-F238E27FC236}">
                <a16:creationId xmlns:a16="http://schemas.microsoft.com/office/drawing/2014/main" id="{595C36AF-18A5-417B-94F1-E6F6230B14BE}"/>
              </a:ext>
            </a:extLst>
          </p:cNvPr>
          <p:cNvSpPr/>
          <p:nvPr/>
        </p:nvSpPr>
        <p:spPr>
          <a:xfrm>
            <a:off x="7559342" y="4148046"/>
            <a:ext cx="3158730" cy="646331"/>
          </a:xfrm>
          <a:prstGeom prst="rect">
            <a:avLst/>
          </a:prstGeom>
        </p:spPr>
        <p:txBody>
          <a:bodyPr wrap="square">
            <a:spAutoFit/>
          </a:bodyPr>
          <a:lstStyle/>
          <a:p>
            <a:pPr>
              <a:lnSpc>
                <a:spcPct val="150000"/>
              </a:lnSpc>
            </a:pPr>
            <a:r>
              <a:rPr lang="en-US" sz="1200" dirty="0">
                <a:solidFill>
                  <a:schemeClr val="bg1">
                    <a:lumMod val="65000"/>
                  </a:schemeClr>
                </a:solidFill>
                <a:effectLst/>
              </a:rPr>
              <a:t>Lorem Ipsum is simply dummy text for example lorem ipsum dolor sit </a:t>
            </a:r>
            <a:r>
              <a:rPr lang="en-US" sz="1200" dirty="0" err="1">
                <a:solidFill>
                  <a:schemeClr val="bg1">
                    <a:lumMod val="65000"/>
                  </a:schemeClr>
                </a:solidFill>
                <a:effectLst/>
              </a:rPr>
              <a:t>amet</a:t>
            </a:r>
            <a:endParaRPr lang="en-US" sz="1200" dirty="0">
              <a:solidFill>
                <a:schemeClr val="bg1">
                  <a:lumMod val="65000"/>
                </a:schemeClr>
              </a:solidFill>
            </a:endParaRPr>
          </a:p>
        </p:txBody>
      </p:sp>
      <p:sp>
        <p:nvSpPr>
          <p:cNvPr id="118" name="Rectangle 117">
            <a:extLst>
              <a:ext uri="{FF2B5EF4-FFF2-40B4-BE49-F238E27FC236}">
                <a16:creationId xmlns:a16="http://schemas.microsoft.com/office/drawing/2014/main" id="{3BE551D7-82EF-4983-ABD1-B676C8427E95}"/>
              </a:ext>
            </a:extLst>
          </p:cNvPr>
          <p:cNvSpPr/>
          <p:nvPr/>
        </p:nvSpPr>
        <p:spPr>
          <a:xfrm>
            <a:off x="7557978" y="3818648"/>
            <a:ext cx="1436355" cy="369332"/>
          </a:xfrm>
          <a:prstGeom prst="rect">
            <a:avLst/>
          </a:prstGeom>
        </p:spPr>
        <p:txBody>
          <a:bodyPr wrap="none">
            <a:spAutoFit/>
          </a:bodyPr>
          <a:lstStyle/>
          <a:p>
            <a:r>
              <a:rPr lang="en-US" dirty="0">
                <a:solidFill>
                  <a:schemeClr val="tx1">
                    <a:lumMod val="65000"/>
                    <a:lumOff val="35000"/>
                  </a:schemeClr>
                </a:solidFill>
              </a:rPr>
              <a:t>Subtitle Here</a:t>
            </a:r>
          </a:p>
        </p:txBody>
      </p:sp>
      <p:sp>
        <p:nvSpPr>
          <p:cNvPr id="119" name="Rectangle 118">
            <a:extLst>
              <a:ext uri="{FF2B5EF4-FFF2-40B4-BE49-F238E27FC236}">
                <a16:creationId xmlns:a16="http://schemas.microsoft.com/office/drawing/2014/main" id="{4CDBB0B3-32C5-4520-819C-B1EC063C3CE4}"/>
              </a:ext>
            </a:extLst>
          </p:cNvPr>
          <p:cNvSpPr/>
          <p:nvPr/>
        </p:nvSpPr>
        <p:spPr>
          <a:xfrm>
            <a:off x="7558660" y="5330668"/>
            <a:ext cx="3158730" cy="646331"/>
          </a:xfrm>
          <a:prstGeom prst="rect">
            <a:avLst/>
          </a:prstGeom>
        </p:spPr>
        <p:txBody>
          <a:bodyPr wrap="square">
            <a:spAutoFit/>
          </a:bodyPr>
          <a:lstStyle/>
          <a:p>
            <a:pPr>
              <a:lnSpc>
                <a:spcPct val="150000"/>
              </a:lnSpc>
            </a:pPr>
            <a:r>
              <a:rPr lang="en-US" sz="1200" dirty="0">
                <a:solidFill>
                  <a:schemeClr val="bg1">
                    <a:lumMod val="65000"/>
                  </a:schemeClr>
                </a:solidFill>
                <a:effectLst/>
              </a:rPr>
              <a:t>Lorem Ipsum is simply dummy text for example lorem ipsum dolor sit </a:t>
            </a:r>
            <a:r>
              <a:rPr lang="en-US" sz="1200" dirty="0" err="1">
                <a:solidFill>
                  <a:schemeClr val="bg1">
                    <a:lumMod val="65000"/>
                  </a:schemeClr>
                </a:solidFill>
                <a:effectLst/>
              </a:rPr>
              <a:t>amet</a:t>
            </a:r>
            <a:endParaRPr lang="en-US" sz="1200" dirty="0">
              <a:solidFill>
                <a:schemeClr val="bg1">
                  <a:lumMod val="65000"/>
                </a:schemeClr>
              </a:solidFill>
            </a:endParaRPr>
          </a:p>
        </p:txBody>
      </p:sp>
      <p:sp>
        <p:nvSpPr>
          <p:cNvPr id="120" name="Rectangle 119">
            <a:extLst>
              <a:ext uri="{FF2B5EF4-FFF2-40B4-BE49-F238E27FC236}">
                <a16:creationId xmlns:a16="http://schemas.microsoft.com/office/drawing/2014/main" id="{63D83FF9-30DC-45DB-9523-6A2688ACEC78}"/>
              </a:ext>
            </a:extLst>
          </p:cNvPr>
          <p:cNvSpPr/>
          <p:nvPr/>
        </p:nvSpPr>
        <p:spPr>
          <a:xfrm>
            <a:off x="7557296" y="5001270"/>
            <a:ext cx="1436355" cy="369332"/>
          </a:xfrm>
          <a:prstGeom prst="rect">
            <a:avLst/>
          </a:prstGeom>
        </p:spPr>
        <p:txBody>
          <a:bodyPr wrap="none">
            <a:spAutoFit/>
          </a:bodyPr>
          <a:lstStyle/>
          <a:p>
            <a:r>
              <a:rPr lang="en-US" dirty="0">
                <a:solidFill>
                  <a:schemeClr val="tx1">
                    <a:lumMod val="65000"/>
                    <a:lumOff val="35000"/>
                  </a:schemeClr>
                </a:solidFill>
              </a:rPr>
              <a:t>Subtitle Here</a:t>
            </a:r>
          </a:p>
        </p:txBody>
      </p:sp>
      <p:sp>
        <p:nvSpPr>
          <p:cNvPr id="121" name="TextBox 120">
            <a:extLst>
              <a:ext uri="{FF2B5EF4-FFF2-40B4-BE49-F238E27FC236}">
                <a16:creationId xmlns:a16="http://schemas.microsoft.com/office/drawing/2014/main" id="{2C976AC4-16D1-4CCB-BEF4-9A4AA94B3459}"/>
              </a:ext>
            </a:extLst>
          </p:cNvPr>
          <p:cNvSpPr txBox="1"/>
          <p:nvPr/>
        </p:nvSpPr>
        <p:spPr>
          <a:xfrm>
            <a:off x="6434873" y="1793796"/>
            <a:ext cx="1664879" cy="369332"/>
          </a:xfrm>
          <a:prstGeom prst="rect">
            <a:avLst/>
          </a:prstGeom>
          <a:noFill/>
        </p:spPr>
        <p:txBody>
          <a:bodyPr wrap="none" rtlCol="0">
            <a:spAutoFit/>
          </a:bodyPr>
          <a:lstStyle/>
          <a:p>
            <a:r>
              <a:rPr lang="en-US" dirty="0">
                <a:solidFill>
                  <a:schemeClr val="accent2"/>
                </a:solidFill>
              </a:rPr>
              <a:t>Insert title here</a:t>
            </a:r>
          </a:p>
        </p:txBody>
      </p:sp>
      <p:sp>
        <p:nvSpPr>
          <p:cNvPr id="122" name="Rectangle 121">
            <a:extLst>
              <a:ext uri="{FF2B5EF4-FFF2-40B4-BE49-F238E27FC236}">
                <a16:creationId xmlns:a16="http://schemas.microsoft.com/office/drawing/2014/main" id="{6DC34856-C124-48BB-9577-DB32F26A12B5}"/>
              </a:ext>
            </a:extLst>
          </p:cNvPr>
          <p:cNvSpPr/>
          <p:nvPr/>
        </p:nvSpPr>
        <p:spPr>
          <a:xfrm>
            <a:off x="1397285" y="5059179"/>
            <a:ext cx="4044965" cy="738664"/>
          </a:xfrm>
          <a:prstGeom prst="rect">
            <a:avLst/>
          </a:prstGeom>
        </p:spPr>
        <p:txBody>
          <a:bodyPr wrap="square">
            <a:spAutoFit/>
          </a:bodyPr>
          <a:lstStyle/>
          <a:p>
            <a:pPr algn="just">
              <a:lnSpc>
                <a:spcPct val="150000"/>
              </a:lnSpc>
            </a:pPr>
            <a:r>
              <a:rPr lang="en-US" sz="1400" dirty="0">
                <a:solidFill>
                  <a:schemeClr val="bg1">
                    <a:lumMod val="65000"/>
                  </a:schemeClr>
                </a:solidFill>
                <a:ea typeface="Adobe Fan Heiti Std B" panose="020B0700000000000000" pitchFamily="34" charset="-128"/>
              </a:rPr>
              <a:t>Lorem ipsum dolor sit </a:t>
            </a:r>
            <a:r>
              <a:rPr lang="en-US" sz="1400" dirty="0" err="1">
                <a:solidFill>
                  <a:schemeClr val="bg1">
                    <a:lumMod val="65000"/>
                  </a:schemeClr>
                </a:solidFill>
                <a:ea typeface="Adobe Fan Heiti Std B" panose="020B0700000000000000" pitchFamily="34" charset="-128"/>
              </a:rPr>
              <a:t>amet</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conse</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ctetur</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adipis</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cing</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elit</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sed</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amet</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conse</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ctetur</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adipis</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cing</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elit</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sed</a:t>
            </a:r>
            <a:endParaRPr lang="en-US" sz="1400" dirty="0">
              <a:solidFill>
                <a:schemeClr val="bg1">
                  <a:lumMod val="65000"/>
                </a:schemeClr>
              </a:solidFill>
            </a:endParaRPr>
          </a:p>
        </p:txBody>
      </p:sp>
      <p:sp>
        <p:nvSpPr>
          <p:cNvPr id="51" name="Text Placeholder 1">
            <a:extLst>
              <a:ext uri="{FF2B5EF4-FFF2-40B4-BE49-F238E27FC236}">
                <a16:creationId xmlns:a16="http://schemas.microsoft.com/office/drawing/2014/main" id="{2A7C185C-93DF-4541-921B-3B3841975B91}"/>
              </a:ext>
            </a:extLst>
          </p:cNvPr>
          <p:cNvSpPr txBox="1">
            <a:spLocks/>
          </p:cNvSpPr>
          <p:nvPr/>
        </p:nvSpPr>
        <p:spPr>
          <a:xfrm>
            <a:off x="517092" y="1059486"/>
            <a:ext cx="11157817" cy="48871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800">
                <a:solidFill>
                  <a:schemeClr val="bg1">
                    <a:lumMod val="75000"/>
                  </a:schemeClr>
                </a:solidFill>
                <a:latin typeface="+mj-lt"/>
              </a:rPr>
              <a:t>Type the subtitle of your great here</a:t>
            </a:r>
            <a:endParaRPr lang="en-US" sz="1800" dirty="0">
              <a:solidFill>
                <a:schemeClr val="bg1">
                  <a:lumMod val="75000"/>
                </a:schemeClr>
              </a:solidFill>
              <a:latin typeface="+mj-lt"/>
            </a:endParaRPr>
          </a:p>
        </p:txBody>
      </p:sp>
      <p:sp>
        <p:nvSpPr>
          <p:cNvPr id="52" name="Title 2">
            <a:extLst>
              <a:ext uri="{FF2B5EF4-FFF2-40B4-BE49-F238E27FC236}">
                <a16:creationId xmlns:a16="http://schemas.microsoft.com/office/drawing/2014/main" id="{F94C6632-1A5F-48E3-AF37-101699E4C46C}"/>
              </a:ext>
            </a:extLst>
          </p:cNvPr>
          <p:cNvSpPr txBox="1">
            <a:spLocks/>
          </p:cNvSpPr>
          <p:nvPr/>
        </p:nvSpPr>
        <p:spPr>
          <a:xfrm>
            <a:off x="508001" y="455085"/>
            <a:ext cx="11157817" cy="66051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solidFill>
                  <a:schemeClr val="tx1">
                    <a:lumMod val="65000"/>
                    <a:lumOff val="35000"/>
                  </a:schemeClr>
                </a:solidFill>
              </a:rPr>
              <a:t>Amazing </a:t>
            </a:r>
            <a:r>
              <a:rPr lang="en-US" b="1" dirty="0">
                <a:solidFill>
                  <a:schemeClr val="accent3"/>
                </a:solidFill>
              </a:rPr>
              <a:t>Infographic</a:t>
            </a:r>
          </a:p>
        </p:txBody>
      </p:sp>
    </p:spTree>
    <p:extLst>
      <p:ext uri="{BB962C8B-B14F-4D97-AF65-F5344CB8AC3E}">
        <p14:creationId xmlns:p14="http://schemas.microsoft.com/office/powerpoint/2010/main" val="84502417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6" name="Group 105">
            <a:extLst>
              <a:ext uri="{FF2B5EF4-FFF2-40B4-BE49-F238E27FC236}">
                <a16:creationId xmlns:a16="http://schemas.microsoft.com/office/drawing/2014/main" id="{330B0769-FCE9-4DAF-AAEA-766369F9F1D9}"/>
              </a:ext>
            </a:extLst>
          </p:cNvPr>
          <p:cNvGrpSpPr/>
          <p:nvPr/>
        </p:nvGrpSpPr>
        <p:grpSpPr>
          <a:xfrm>
            <a:off x="4720654" y="2666157"/>
            <a:ext cx="2750692" cy="3243783"/>
            <a:chOff x="4405482" y="1890016"/>
            <a:chExt cx="3464107" cy="4085085"/>
          </a:xfrm>
        </p:grpSpPr>
        <p:sp>
          <p:nvSpPr>
            <p:cNvPr id="107" name="Freeform 74">
              <a:extLst>
                <a:ext uri="{FF2B5EF4-FFF2-40B4-BE49-F238E27FC236}">
                  <a16:creationId xmlns:a16="http://schemas.microsoft.com/office/drawing/2014/main" id="{A1389C6C-0CAC-4BC2-9B81-24B61C1D4F4F}"/>
                </a:ext>
              </a:extLst>
            </p:cNvPr>
            <p:cNvSpPr>
              <a:spLocks/>
            </p:cNvSpPr>
            <p:nvPr/>
          </p:nvSpPr>
          <p:spPr bwMode="auto">
            <a:xfrm>
              <a:off x="5235309" y="4870986"/>
              <a:ext cx="601485" cy="1104115"/>
            </a:xfrm>
            <a:custGeom>
              <a:avLst/>
              <a:gdLst>
                <a:gd name="T0" fmla="*/ 46 w 252"/>
                <a:gd name="T1" fmla="*/ 465 h 465"/>
                <a:gd name="T2" fmla="*/ 30 w 252"/>
                <a:gd name="T3" fmla="*/ 462 h 465"/>
                <a:gd name="T4" fmla="*/ 9 w 252"/>
                <a:gd name="T5" fmla="*/ 409 h 465"/>
                <a:gd name="T6" fmla="*/ 169 w 252"/>
                <a:gd name="T7" fmla="*/ 30 h 465"/>
                <a:gd name="T8" fmla="*/ 222 w 252"/>
                <a:gd name="T9" fmla="*/ 8 h 465"/>
                <a:gd name="T10" fmla="*/ 243 w 252"/>
                <a:gd name="T11" fmla="*/ 61 h 465"/>
                <a:gd name="T12" fmla="*/ 83 w 252"/>
                <a:gd name="T13" fmla="*/ 441 h 465"/>
                <a:gd name="T14" fmla="*/ 46 w 252"/>
                <a:gd name="T15" fmla="*/ 465 h 4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2" h="465">
                  <a:moveTo>
                    <a:pt x="46" y="465"/>
                  </a:moveTo>
                  <a:cubicBezTo>
                    <a:pt x="41" y="465"/>
                    <a:pt x="35" y="464"/>
                    <a:pt x="30" y="462"/>
                  </a:cubicBezTo>
                  <a:cubicBezTo>
                    <a:pt x="10" y="453"/>
                    <a:pt x="0" y="430"/>
                    <a:pt x="9" y="409"/>
                  </a:cubicBezTo>
                  <a:cubicBezTo>
                    <a:pt x="169" y="30"/>
                    <a:pt x="169" y="30"/>
                    <a:pt x="169" y="30"/>
                  </a:cubicBezTo>
                  <a:cubicBezTo>
                    <a:pt x="178" y="9"/>
                    <a:pt x="202" y="0"/>
                    <a:pt x="222" y="8"/>
                  </a:cubicBezTo>
                  <a:cubicBezTo>
                    <a:pt x="242" y="17"/>
                    <a:pt x="252" y="40"/>
                    <a:pt x="243" y="61"/>
                  </a:cubicBezTo>
                  <a:cubicBezTo>
                    <a:pt x="83" y="441"/>
                    <a:pt x="83" y="441"/>
                    <a:pt x="83" y="441"/>
                  </a:cubicBezTo>
                  <a:cubicBezTo>
                    <a:pt x="76" y="456"/>
                    <a:pt x="61" y="465"/>
                    <a:pt x="46" y="465"/>
                  </a:cubicBezTo>
                  <a:close/>
                </a:path>
              </a:pathLst>
            </a:custGeom>
            <a:solidFill>
              <a:srgbClr val="3F5659"/>
            </a:solidFill>
            <a:ln>
              <a:noFill/>
            </a:ln>
          </p:spPr>
          <p:txBody>
            <a:bodyPr vert="horz" wrap="square" lIns="91440" tIns="45720" rIns="91440" bIns="45720" numCol="1" anchor="t" anchorCtr="0" compatLnSpc="1">
              <a:prstTxWarp prst="textNoShape">
                <a:avLst/>
              </a:prstTxWarp>
            </a:bodyPr>
            <a:lstStyle/>
            <a:p>
              <a:endParaRPr lang="en-US" kern="0">
                <a:solidFill>
                  <a:srgbClr val="9EACB4"/>
                </a:solidFill>
                <a:latin typeface="Questrial"/>
              </a:endParaRPr>
            </a:p>
          </p:txBody>
        </p:sp>
        <p:sp>
          <p:nvSpPr>
            <p:cNvPr id="108" name="Freeform 75">
              <a:extLst>
                <a:ext uri="{FF2B5EF4-FFF2-40B4-BE49-F238E27FC236}">
                  <a16:creationId xmlns:a16="http://schemas.microsoft.com/office/drawing/2014/main" id="{2BEF5939-4B47-4F56-998D-84318C259FE4}"/>
                </a:ext>
              </a:extLst>
            </p:cNvPr>
            <p:cNvSpPr>
              <a:spLocks/>
            </p:cNvSpPr>
            <p:nvPr/>
          </p:nvSpPr>
          <p:spPr bwMode="auto">
            <a:xfrm>
              <a:off x="6438277" y="4870986"/>
              <a:ext cx="600092" cy="1104115"/>
            </a:xfrm>
            <a:custGeom>
              <a:avLst/>
              <a:gdLst>
                <a:gd name="T0" fmla="*/ 206 w 252"/>
                <a:gd name="T1" fmla="*/ 465 h 465"/>
                <a:gd name="T2" fmla="*/ 169 w 252"/>
                <a:gd name="T3" fmla="*/ 441 h 465"/>
                <a:gd name="T4" fmla="*/ 9 w 252"/>
                <a:gd name="T5" fmla="*/ 61 h 465"/>
                <a:gd name="T6" fmla="*/ 30 w 252"/>
                <a:gd name="T7" fmla="*/ 8 h 465"/>
                <a:gd name="T8" fmla="*/ 83 w 252"/>
                <a:gd name="T9" fmla="*/ 30 h 465"/>
                <a:gd name="T10" fmla="*/ 243 w 252"/>
                <a:gd name="T11" fmla="*/ 409 h 465"/>
                <a:gd name="T12" fmla="*/ 222 w 252"/>
                <a:gd name="T13" fmla="*/ 462 h 465"/>
                <a:gd name="T14" fmla="*/ 206 w 252"/>
                <a:gd name="T15" fmla="*/ 465 h 4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2" h="465">
                  <a:moveTo>
                    <a:pt x="206" y="465"/>
                  </a:moveTo>
                  <a:cubicBezTo>
                    <a:pt x="191" y="465"/>
                    <a:pt x="176" y="456"/>
                    <a:pt x="169" y="441"/>
                  </a:cubicBezTo>
                  <a:cubicBezTo>
                    <a:pt x="9" y="61"/>
                    <a:pt x="9" y="61"/>
                    <a:pt x="9" y="61"/>
                  </a:cubicBezTo>
                  <a:cubicBezTo>
                    <a:pt x="0" y="40"/>
                    <a:pt x="10" y="17"/>
                    <a:pt x="30" y="8"/>
                  </a:cubicBezTo>
                  <a:cubicBezTo>
                    <a:pt x="51" y="0"/>
                    <a:pt x="74" y="9"/>
                    <a:pt x="83" y="30"/>
                  </a:cubicBezTo>
                  <a:cubicBezTo>
                    <a:pt x="243" y="409"/>
                    <a:pt x="243" y="409"/>
                    <a:pt x="243" y="409"/>
                  </a:cubicBezTo>
                  <a:cubicBezTo>
                    <a:pt x="252" y="430"/>
                    <a:pt x="242" y="453"/>
                    <a:pt x="222" y="462"/>
                  </a:cubicBezTo>
                  <a:cubicBezTo>
                    <a:pt x="217" y="464"/>
                    <a:pt x="212" y="465"/>
                    <a:pt x="206" y="465"/>
                  </a:cubicBezTo>
                  <a:close/>
                </a:path>
              </a:pathLst>
            </a:custGeom>
            <a:solidFill>
              <a:srgbClr val="3F5659"/>
            </a:solidFill>
            <a:ln>
              <a:noFill/>
            </a:ln>
          </p:spPr>
          <p:txBody>
            <a:bodyPr vert="horz" wrap="square" lIns="91440" tIns="45720" rIns="91440" bIns="45720" numCol="1" anchor="t" anchorCtr="0" compatLnSpc="1">
              <a:prstTxWarp prst="textNoShape">
                <a:avLst/>
              </a:prstTxWarp>
            </a:bodyPr>
            <a:lstStyle/>
            <a:p>
              <a:endParaRPr lang="en-US" kern="0">
                <a:solidFill>
                  <a:srgbClr val="9EACB4"/>
                </a:solidFill>
                <a:latin typeface="Questrial"/>
              </a:endParaRPr>
            </a:p>
          </p:txBody>
        </p:sp>
        <p:sp>
          <p:nvSpPr>
            <p:cNvPr id="109" name="Freeform 76">
              <a:extLst>
                <a:ext uri="{FF2B5EF4-FFF2-40B4-BE49-F238E27FC236}">
                  <a16:creationId xmlns:a16="http://schemas.microsoft.com/office/drawing/2014/main" id="{C03AE644-B6E5-46FE-AB65-AB743B6B168A}"/>
                </a:ext>
              </a:extLst>
            </p:cNvPr>
            <p:cNvSpPr>
              <a:spLocks/>
            </p:cNvSpPr>
            <p:nvPr/>
          </p:nvSpPr>
          <p:spPr bwMode="auto">
            <a:xfrm>
              <a:off x="6041465" y="4941995"/>
              <a:ext cx="190748" cy="861849"/>
            </a:xfrm>
            <a:custGeom>
              <a:avLst/>
              <a:gdLst>
                <a:gd name="T0" fmla="*/ 40 w 80"/>
                <a:gd name="T1" fmla="*/ 363 h 363"/>
                <a:gd name="T2" fmla="*/ 0 w 80"/>
                <a:gd name="T3" fmla="*/ 323 h 363"/>
                <a:gd name="T4" fmla="*/ 0 w 80"/>
                <a:gd name="T5" fmla="*/ 40 h 363"/>
                <a:gd name="T6" fmla="*/ 40 w 80"/>
                <a:gd name="T7" fmla="*/ 0 h 363"/>
                <a:gd name="T8" fmla="*/ 80 w 80"/>
                <a:gd name="T9" fmla="*/ 40 h 363"/>
                <a:gd name="T10" fmla="*/ 80 w 80"/>
                <a:gd name="T11" fmla="*/ 323 h 363"/>
                <a:gd name="T12" fmla="*/ 40 w 80"/>
                <a:gd name="T13" fmla="*/ 363 h 363"/>
              </a:gdLst>
              <a:ahLst/>
              <a:cxnLst>
                <a:cxn ang="0">
                  <a:pos x="T0" y="T1"/>
                </a:cxn>
                <a:cxn ang="0">
                  <a:pos x="T2" y="T3"/>
                </a:cxn>
                <a:cxn ang="0">
                  <a:pos x="T4" y="T5"/>
                </a:cxn>
                <a:cxn ang="0">
                  <a:pos x="T6" y="T7"/>
                </a:cxn>
                <a:cxn ang="0">
                  <a:pos x="T8" y="T9"/>
                </a:cxn>
                <a:cxn ang="0">
                  <a:pos x="T10" y="T11"/>
                </a:cxn>
                <a:cxn ang="0">
                  <a:pos x="T12" y="T13"/>
                </a:cxn>
              </a:cxnLst>
              <a:rect l="0" t="0" r="r" b="b"/>
              <a:pathLst>
                <a:path w="80" h="363">
                  <a:moveTo>
                    <a:pt x="40" y="363"/>
                  </a:moveTo>
                  <a:cubicBezTo>
                    <a:pt x="18" y="363"/>
                    <a:pt x="0" y="345"/>
                    <a:pt x="0" y="323"/>
                  </a:cubicBezTo>
                  <a:cubicBezTo>
                    <a:pt x="0" y="40"/>
                    <a:pt x="0" y="40"/>
                    <a:pt x="0" y="40"/>
                  </a:cubicBezTo>
                  <a:cubicBezTo>
                    <a:pt x="0" y="18"/>
                    <a:pt x="18" y="0"/>
                    <a:pt x="40" y="0"/>
                  </a:cubicBezTo>
                  <a:cubicBezTo>
                    <a:pt x="62" y="0"/>
                    <a:pt x="80" y="18"/>
                    <a:pt x="80" y="40"/>
                  </a:cubicBezTo>
                  <a:cubicBezTo>
                    <a:pt x="80" y="323"/>
                    <a:pt x="80" y="323"/>
                    <a:pt x="80" y="323"/>
                  </a:cubicBezTo>
                  <a:cubicBezTo>
                    <a:pt x="80" y="345"/>
                    <a:pt x="62" y="363"/>
                    <a:pt x="40" y="363"/>
                  </a:cubicBezTo>
                  <a:close/>
                </a:path>
              </a:pathLst>
            </a:custGeom>
            <a:solidFill>
              <a:srgbClr val="3F5659"/>
            </a:solidFill>
            <a:ln>
              <a:noFill/>
            </a:ln>
          </p:spPr>
          <p:txBody>
            <a:bodyPr vert="horz" wrap="square" lIns="91440" tIns="45720" rIns="91440" bIns="45720" numCol="1" anchor="t" anchorCtr="0" compatLnSpc="1">
              <a:prstTxWarp prst="textNoShape">
                <a:avLst/>
              </a:prstTxWarp>
            </a:bodyPr>
            <a:lstStyle/>
            <a:p>
              <a:endParaRPr lang="en-US" kern="0">
                <a:solidFill>
                  <a:srgbClr val="9EACB4"/>
                </a:solidFill>
                <a:latin typeface="Questrial"/>
              </a:endParaRPr>
            </a:p>
          </p:txBody>
        </p:sp>
        <p:sp>
          <p:nvSpPr>
            <p:cNvPr id="110" name="Freeform 77">
              <a:extLst>
                <a:ext uri="{FF2B5EF4-FFF2-40B4-BE49-F238E27FC236}">
                  <a16:creationId xmlns:a16="http://schemas.microsoft.com/office/drawing/2014/main" id="{FBB5EE8D-0575-4C11-8CAC-46381C28038C}"/>
                </a:ext>
              </a:extLst>
            </p:cNvPr>
            <p:cNvSpPr>
              <a:spLocks/>
            </p:cNvSpPr>
            <p:nvPr/>
          </p:nvSpPr>
          <p:spPr bwMode="auto">
            <a:xfrm>
              <a:off x="6041465" y="4941995"/>
              <a:ext cx="190748" cy="679455"/>
            </a:xfrm>
            <a:custGeom>
              <a:avLst/>
              <a:gdLst>
                <a:gd name="T0" fmla="*/ 40 w 80"/>
                <a:gd name="T1" fmla="*/ 286 h 286"/>
                <a:gd name="T2" fmla="*/ 0 w 80"/>
                <a:gd name="T3" fmla="*/ 246 h 286"/>
                <a:gd name="T4" fmla="*/ 0 w 80"/>
                <a:gd name="T5" fmla="*/ 40 h 286"/>
                <a:gd name="T6" fmla="*/ 40 w 80"/>
                <a:gd name="T7" fmla="*/ 0 h 286"/>
                <a:gd name="T8" fmla="*/ 80 w 80"/>
                <a:gd name="T9" fmla="*/ 40 h 286"/>
                <a:gd name="T10" fmla="*/ 80 w 80"/>
                <a:gd name="T11" fmla="*/ 246 h 286"/>
                <a:gd name="T12" fmla="*/ 40 w 80"/>
                <a:gd name="T13" fmla="*/ 286 h 286"/>
              </a:gdLst>
              <a:ahLst/>
              <a:cxnLst>
                <a:cxn ang="0">
                  <a:pos x="T0" y="T1"/>
                </a:cxn>
                <a:cxn ang="0">
                  <a:pos x="T2" y="T3"/>
                </a:cxn>
                <a:cxn ang="0">
                  <a:pos x="T4" y="T5"/>
                </a:cxn>
                <a:cxn ang="0">
                  <a:pos x="T6" y="T7"/>
                </a:cxn>
                <a:cxn ang="0">
                  <a:pos x="T8" y="T9"/>
                </a:cxn>
                <a:cxn ang="0">
                  <a:pos x="T10" y="T11"/>
                </a:cxn>
                <a:cxn ang="0">
                  <a:pos x="T12" y="T13"/>
                </a:cxn>
              </a:cxnLst>
              <a:rect l="0" t="0" r="r" b="b"/>
              <a:pathLst>
                <a:path w="80" h="286">
                  <a:moveTo>
                    <a:pt x="40" y="286"/>
                  </a:moveTo>
                  <a:cubicBezTo>
                    <a:pt x="18" y="286"/>
                    <a:pt x="0" y="268"/>
                    <a:pt x="0" y="246"/>
                  </a:cubicBezTo>
                  <a:cubicBezTo>
                    <a:pt x="0" y="40"/>
                    <a:pt x="0" y="40"/>
                    <a:pt x="0" y="40"/>
                  </a:cubicBezTo>
                  <a:cubicBezTo>
                    <a:pt x="0" y="18"/>
                    <a:pt x="18" y="0"/>
                    <a:pt x="40" y="0"/>
                  </a:cubicBezTo>
                  <a:cubicBezTo>
                    <a:pt x="62" y="0"/>
                    <a:pt x="80" y="18"/>
                    <a:pt x="80" y="40"/>
                  </a:cubicBezTo>
                  <a:cubicBezTo>
                    <a:pt x="80" y="246"/>
                    <a:pt x="80" y="246"/>
                    <a:pt x="80" y="246"/>
                  </a:cubicBezTo>
                  <a:cubicBezTo>
                    <a:pt x="80" y="268"/>
                    <a:pt x="62" y="286"/>
                    <a:pt x="40" y="286"/>
                  </a:cubicBezTo>
                  <a:close/>
                </a:path>
              </a:pathLst>
            </a:custGeom>
            <a:solidFill>
              <a:srgbClr val="2E4042"/>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EACB4"/>
                </a:solidFill>
                <a:effectLst/>
                <a:uLnTx/>
                <a:uFillTx/>
                <a:latin typeface="Questrial"/>
              </a:endParaRPr>
            </a:p>
          </p:txBody>
        </p:sp>
        <p:sp>
          <p:nvSpPr>
            <p:cNvPr id="111" name="Freeform 78">
              <a:extLst>
                <a:ext uri="{FF2B5EF4-FFF2-40B4-BE49-F238E27FC236}">
                  <a16:creationId xmlns:a16="http://schemas.microsoft.com/office/drawing/2014/main" id="{5745D3D0-1B65-4FCC-8FF8-9B86FEA0ABB2}"/>
                </a:ext>
              </a:extLst>
            </p:cNvPr>
            <p:cNvSpPr>
              <a:spLocks/>
            </p:cNvSpPr>
            <p:nvPr/>
          </p:nvSpPr>
          <p:spPr bwMode="auto">
            <a:xfrm>
              <a:off x="5392641" y="4870986"/>
              <a:ext cx="444152" cy="736541"/>
            </a:xfrm>
            <a:custGeom>
              <a:avLst/>
              <a:gdLst>
                <a:gd name="T0" fmla="*/ 45 w 186"/>
                <a:gd name="T1" fmla="*/ 310 h 310"/>
                <a:gd name="T2" fmla="*/ 30 w 186"/>
                <a:gd name="T3" fmla="*/ 307 h 310"/>
                <a:gd name="T4" fmla="*/ 8 w 186"/>
                <a:gd name="T5" fmla="*/ 255 h 310"/>
                <a:gd name="T6" fmla="*/ 103 w 186"/>
                <a:gd name="T7" fmla="*/ 30 h 310"/>
                <a:gd name="T8" fmla="*/ 156 w 186"/>
                <a:gd name="T9" fmla="*/ 8 h 310"/>
                <a:gd name="T10" fmla="*/ 177 w 186"/>
                <a:gd name="T11" fmla="*/ 61 h 310"/>
                <a:gd name="T12" fmla="*/ 82 w 186"/>
                <a:gd name="T13" fmla="*/ 286 h 310"/>
                <a:gd name="T14" fmla="*/ 45 w 186"/>
                <a:gd name="T15" fmla="*/ 310 h 3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6" h="310">
                  <a:moveTo>
                    <a:pt x="45" y="310"/>
                  </a:moveTo>
                  <a:cubicBezTo>
                    <a:pt x="40" y="310"/>
                    <a:pt x="35" y="309"/>
                    <a:pt x="30" y="307"/>
                  </a:cubicBezTo>
                  <a:cubicBezTo>
                    <a:pt x="9" y="299"/>
                    <a:pt x="0" y="275"/>
                    <a:pt x="8" y="255"/>
                  </a:cubicBezTo>
                  <a:cubicBezTo>
                    <a:pt x="103" y="30"/>
                    <a:pt x="103" y="30"/>
                    <a:pt x="103" y="30"/>
                  </a:cubicBezTo>
                  <a:cubicBezTo>
                    <a:pt x="112" y="9"/>
                    <a:pt x="136" y="0"/>
                    <a:pt x="156" y="8"/>
                  </a:cubicBezTo>
                  <a:cubicBezTo>
                    <a:pt x="176" y="17"/>
                    <a:pt x="186" y="40"/>
                    <a:pt x="177" y="61"/>
                  </a:cubicBezTo>
                  <a:cubicBezTo>
                    <a:pt x="82" y="286"/>
                    <a:pt x="82" y="286"/>
                    <a:pt x="82" y="286"/>
                  </a:cubicBezTo>
                  <a:cubicBezTo>
                    <a:pt x="76" y="301"/>
                    <a:pt x="61" y="310"/>
                    <a:pt x="45" y="310"/>
                  </a:cubicBezTo>
                  <a:close/>
                </a:path>
              </a:pathLst>
            </a:custGeom>
            <a:solidFill>
              <a:srgbClr val="2E4042"/>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EACB4"/>
                </a:solidFill>
                <a:effectLst/>
                <a:uLnTx/>
                <a:uFillTx/>
                <a:latin typeface="Questrial"/>
              </a:endParaRPr>
            </a:p>
          </p:txBody>
        </p:sp>
        <p:sp>
          <p:nvSpPr>
            <p:cNvPr id="112" name="Freeform 79">
              <a:extLst>
                <a:ext uri="{FF2B5EF4-FFF2-40B4-BE49-F238E27FC236}">
                  <a16:creationId xmlns:a16="http://schemas.microsoft.com/office/drawing/2014/main" id="{1BC8255F-5D01-437B-BC5D-065B6CC77C3C}"/>
                </a:ext>
              </a:extLst>
            </p:cNvPr>
            <p:cNvSpPr>
              <a:spLocks/>
            </p:cNvSpPr>
            <p:nvPr/>
          </p:nvSpPr>
          <p:spPr bwMode="auto">
            <a:xfrm>
              <a:off x="6438277" y="4870986"/>
              <a:ext cx="442760" cy="736541"/>
            </a:xfrm>
            <a:custGeom>
              <a:avLst/>
              <a:gdLst>
                <a:gd name="T0" fmla="*/ 141 w 186"/>
                <a:gd name="T1" fmla="*/ 310 h 310"/>
                <a:gd name="T2" fmla="*/ 104 w 186"/>
                <a:gd name="T3" fmla="*/ 286 h 310"/>
                <a:gd name="T4" fmla="*/ 9 w 186"/>
                <a:gd name="T5" fmla="*/ 61 h 310"/>
                <a:gd name="T6" fmla="*/ 30 w 186"/>
                <a:gd name="T7" fmla="*/ 8 h 310"/>
                <a:gd name="T8" fmla="*/ 83 w 186"/>
                <a:gd name="T9" fmla="*/ 30 h 310"/>
                <a:gd name="T10" fmla="*/ 178 w 186"/>
                <a:gd name="T11" fmla="*/ 255 h 310"/>
                <a:gd name="T12" fmla="*/ 157 w 186"/>
                <a:gd name="T13" fmla="*/ 307 h 310"/>
                <a:gd name="T14" fmla="*/ 141 w 186"/>
                <a:gd name="T15" fmla="*/ 310 h 3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6" h="310">
                  <a:moveTo>
                    <a:pt x="141" y="310"/>
                  </a:moveTo>
                  <a:cubicBezTo>
                    <a:pt x="125" y="310"/>
                    <a:pt x="111" y="301"/>
                    <a:pt x="104" y="286"/>
                  </a:cubicBezTo>
                  <a:cubicBezTo>
                    <a:pt x="9" y="61"/>
                    <a:pt x="9" y="61"/>
                    <a:pt x="9" y="61"/>
                  </a:cubicBezTo>
                  <a:cubicBezTo>
                    <a:pt x="0" y="40"/>
                    <a:pt x="10" y="17"/>
                    <a:pt x="30" y="8"/>
                  </a:cubicBezTo>
                  <a:cubicBezTo>
                    <a:pt x="51" y="0"/>
                    <a:pt x="74" y="9"/>
                    <a:pt x="83" y="30"/>
                  </a:cubicBezTo>
                  <a:cubicBezTo>
                    <a:pt x="178" y="255"/>
                    <a:pt x="178" y="255"/>
                    <a:pt x="178" y="255"/>
                  </a:cubicBezTo>
                  <a:cubicBezTo>
                    <a:pt x="186" y="275"/>
                    <a:pt x="177" y="299"/>
                    <a:pt x="157" y="307"/>
                  </a:cubicBezTo>
                  <a:cubicBezTo>
                    <a:pt x="151" y="309"/>
                    <a:pt x="146" y="310"/>
                    <a:pt x="141" y="310"/>
                  </a:cubicBezTo>
                  <a:close/>
                </a:path>
              </a:pathLst>
            </a:custGeom>
            <a:solidFill>
              <a:srgbClr val="2E4042"/>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EACB4"/>
                </a:solidFill>
                <a:effectLst/>
                <a:uLnTx/>
                <a:uFillTx/>
                <a:latin typeface="Questrial"/>
              </a:endParaRPr>
            </a:p>
          </p:txBody>
        </p:sp>
        <p:sp>
          <p:nvSpPr>
            <p:cNvPr id="113" name="Oval 112">
              <a:extLst>
                <a:ext uri="{FF2B5EF4-FFF2-40B4-BE49-F238E27FC236}">
                  <a16:creationId xmlns:a16="http://schemas.microsoft.com/office/drawing/2014/main" id="{46D0F761-C76F-41EA-9859-34F7F2494391}"/>
                </a:ext>
              </a:extLst>
            </p:cNvPr>
            <p:cNvSpPr>
              <a:spLocks noChangeArrowheads="1"/>
            </p:cNvSpPr>
            <p:nvPr/>
          </p:nvSpPr>
          <p:spPr bwMode="auto">
            <a:xfrm>
              <a:off x="4405482" y="1890016"/>
              <a:ext cx="3464107" cy="3448791"/>
            </a:xfrm>
            <a:prstGeom prst="ellipse">
              <a:avLst/>
            </a:pr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EACB4"/>
                </a:solidFill>
                <a:effectLst/>
                <a:uLnTx/>
                <a:uFillTx/>
                <a:latin typeface="Questrial"/>
              </a:endParaRPr>
            </a:p>
          </p:txBody>
        </p:sp>
        <p:sp>
          <p:nvSpPr>
            <p:cNvPr id="114" name="Oval 113">
              <a:extLst>
                <a:ext uri="{FF2B5EF4-FFF2-40B4-BE49-F238E27FC236}">
                  <a16:creationId xmlns:a16="http://schemas.microsoft.com/office/drawing/2014/main" id="{D31A49FA-B587-444F-A4BF-C18019D4EC03}"/>
                </a:ext>
              </a:extLst>
            </p:cNvPr>
            <p:cNvSpPr>
              <a:spLocks noChangeArrowheads="1"/>
            </p:cNvSpPr>
            <p:nvPr/>
          </p:nvSpPr>
          <p:spPr bwMode="auto">
            <a:xfrm>
              <a:off x="4707616" y="2192150"/>
              <a:ext cx="2858445" cy="2844523"/>
            </a:xfrm>
            <a:prstGeom prst="ellipse">
              <a:avLst/>
            </a:prstGeom>
            <a:solidFill>
              <a:srgbClr val="F0F2F4"/>
            </a:solidFill>
            <a:ln>
              <a:noFill/>
            </a:ln>
          </p:spPr>
          <p:txBody>
            <a:bodyPr vert="horz" wrap="square" lIns="91440" tIns="45720" rIns="91440" bIns="45720" numCol="1" anchor="t" anchorCtr="0" compatLnSpc="1">
              <a:prstTxWarp prst="textNoShape">
                <a:avLst/>
              </a:prstTxWarp>
            </a:bodyPr>
            <a:lstStyle/>
            <a:p>
              <a:endParaRPr lang="en-US" kern="0">
                <a:solidFill>
                  <a:srgbClr val="0A0A0A"/>
                </a:solidFill>
                <a:latin typeface="Calibri"/>
              </a:endParaRPr>
            </a:p>
          </p:txBody>
        </p:sp>
        <p:sp>
          <p:nvSpPr>
            <p:cNvPr id="115" name="Oval 114">
              <a:extLst>
                <a:ext uri="{FF2B5EF4-FFF2-40B4-BE49-F238E27FC236}">
                  <a16:creationId xmlns:a16="http://schemas.microsoft.com/office/drawing/2014/main" id="{E0862917-FCEA-4C77-998F-E72E46499209}"/>
                </a:ext>
              </a:extLst>
            </p:cNvPr>
            <p:cNvSpPr>
              <a:spLocks noChangeArrowheads="1"/>
            </p:cNvSpPr>
            <p:nvPr/>
          </p:nvSpPr>
          <p:spPr bwMode="auto">
            <a:xfrm>
              <a:off x="5011144" y="2494286"/>
              <a:ext cx="2251391" cy="2241645"/>
            </a:xfrm>
            <a:prstGeom prst="ellipse">
              <a:avLst/>
            </a:pr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EACB4"/>
                </a:solidFill>
                <a:effectLst/>
                <a:uLnTx/>
                <a:uFillTx/>
                <a:latin typeface="Questrial"/>
              </a:endParaRPr>
            </a:p>
          </p:txBody>
        </p:sp>
        <p:sp>
          <p:nvSpPr>
            <p:cNvPr id="116" name="Oval 115">
              <a:extLst>
                <a:ext uri="{FF2B5EF4-FFF2-40B4-BE49-F238E27FC236}">
                  <a16:creationId xmlns:a16="http://schemas.microsoft.com/office/drawing/2014/main" id="{43230DC9-71DB-4E73-AA51-33FCBC9C98BA}"/>
                </a:ext>
              </a:extLst>
            </p:cNvPr>
            <p:cNvSpPr>
              <a:spLocks noChangeArrowheads="1"/>
            </p:cNvSpPr>
            <p:nvPr/>
          </p:nvSpPr>
          <p:spPr bwMode="auto">
            <a:xfrm>
              <a:off x="5314671" y="2795028"/>
              <a:ext cx="1645729" cy="1638768"/>
            </a:xfrm>
            <a:prstGeom prst="ellipse">
              <a:avLst/>
            </a:prstGeom>
            <a:solidFill>
              <a:srgbClr val="F0F2F4"/>
            </a:solidFill>
            <a:ln>
              <a:noFill/>
            </a:ln>
          </p:spPr>
          <p:txBody>
            <a:bodyPr vert="horz" wrap="square" lIns="91440" tIns="45720" rIns="91440" bIns="45720" numCol="1" anchor="t" anchorCtr="0" compatLnSpc="1">
              <a:prstTxWarp prst="textNoShape">
                <a:avLst/>
              </a:prstTxWarp>
            </a:bodyPr>
            <a:lstStyle/>
            <a:p>
              <a:endParaRPr lang="en-US" kern="0">
                <a:solidFill>
                  <a:srgbClr val="0A0A0A"/>
                </a:solidFill>
                <a:latin typeface="Calibri"/>
              </a:endParaRPr>
            </a:p>
          </p:txBody>
        </p:sp>
        <p:sp>
          <p:nvSpPr>
            <p:cNvPr id="117" name="Oval 116">
              <a:extLst>
                <a:ext uri="{FF2B5EF4-FFF2-40B4-BE49-F238E27FC236}">
                  <a16:creationId xmlns:a16="http://schemas.microsoft.com/office/drawing/2014/main" id="{A1D8A36B-9219-4734-8130-9E60CC52998C}"/>
                </a:ext>
              </a:extLst>
            </p:cNvPr>
            <p:cNvSpPr>
              <a:spLocks noChangeArrowheads="1"/>
            </p:cNvSpPr>
            <p:nvPr/>
          </p:nvSpPr>
          <p:spPr bwMode="auto">
            <a:xfrm>
              <a:off x="5616805" y="3097163"/>
              <a:ext cx="1040068" cy="1034498"/>
            </a:xfrm>
            <a:prstGeom prst="ellipse">
              <a:avLst/>
            </a:prstGeom>
            <a:solidFill>
              <a:schemeClr val="accent4"/>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EACB4"/>
                </a:solidFill>
                <a:effectLst/>
                <a:uLnTx/>
                <a:uFillTx/>
                <a:latin typeface="Questrial"/>
              </a:endParaRPr>
            </a:p>
          </p:txBody>
        </p:sp>
        <p:sp>
          <p:nvSpPr>
            <p:cNvPr id="118" name="Oval 117">
              <a:extLst>
                <a:ext uri="{FF2B5EF4-FFF2-40B4-BE49-F238E27FC236}">
                  <a16:creationId xmlns:a16="http://schemas.microsoft.com/office/drawing/2014/main" id="{2A642BA2-31A3-4929-8D7D-C842ACA5CECE}"/>
                </a:ext>
              </a:extLst>
            </p:cNvPr>
            <p:cNvSpPr>
              <a:spLocks noChangeArrowheads="1"/>
            </p:cNvSpPr>
            <p:nvPr/>
          </p:nvSpPr>
          <p:spPr bwMode="auto">
            <a:xfrm>
              <a:off x="5920332" y="3397905"/>
              <a:ext cx="434405" cy="433013"/>
            </a:xfrm>
            <a:prstGeom prst="ellipse">
              <a:avLst/>
            </a:prstGeom>
            <a:solidFill>
              <a:srgbClr val="F0F2F4"/>
            </a:solidFill>
            <a:ln>
              <a:noFill/>
            </a:ln>
          </p:spPr>
          <p:txBody>
            <a:bodyPr vert="horz" wrap="square" lIns="91440" tIns="45720" rIns="91440" bIns="45720" numCol="1" anchor="t" anchorCtr="0" compatLnSpc="1">
              <a:prstTxWarp prst="textNoShape">
                <a:avLst/>
              </a:prstTxWarp>
            </a:bodyPr>
            <a:lstStyle/>
            <a:p>
              <a:endParaRPr lang="en-US" kern="0">
                <a:solidFill>
                  <a:srgbClr val="0A0A0A"/>
                </a:solidFill>
                <a:latin typeface="Calibri"/>
              </a:endParaRPr>
            </a:p>
          </p:txBody>
        </p:sp>
      </p:grpSp>
      <p:grpSp>
        <p:nvGrpSpPr>
          <p:cNvPr id="119" name="Group 4">
            <a:extLst>
              <a:ext uri="{FF2B5EF4-FFF2-40B4-BE49-F238E27FC236}">
                <a16:creationId xmlns:a16="http://schemas.microsoft.com/office/drawing/2014/main" id="{C907A68C-7190-40BD-8C04-A1319099C58E}"/>
              </a:ext>
            </a:extLst>
          </p:cNvPr>
          <p:cNvGrpSpPr>
            <a:grpSpLocks noChangeAspect="1"/>
          </p:cNvGrpSpPr>
          <p:nvPr/>
        </p:nvGrpSpPr>
        <p:grpSpPr bwMode="auto">
          <a:xfrm>
            <a:off x="11037735" y="4227970"/>
            <a:ext cx="323008" cy="338764"/>
            <a:chOff x="1772" y="251"/>
            <a:chExt cx="205" cy="215"/>
          </a:xfrm>
          <a:solidFill>
            <a:schemeClr val="accent4"/>
          </a:solidFill>
        </p:grpSpPr>
        <p:sp>
          <p:nvSpPr>
            <p:cNvPr id="120" name="Freeform 6">
              <a:extLst>
                <a:ext uri="{FF2B5EF4-FFF2-40B4-BE49-F238E27FC236}">
                  <a16:creationId xmlns:a16="http://schemas.microsoft.com/office/drawing/2014/main" id="{93288EF2-5A89-479C-98C5-0E93DD23C78E}"/>
                </a:ext>
              </a:extLst>
            </p:cNvPr>
            <p:cNvSpPr>
              <a:spLocks/>
            </p:cNvSpPr>
            <p:nvPr/>
          </p:nvSpPr>
          <p:spPr bwMode="auto">
            <a:xfrm>
              <a:off x="1772" y="403"/>
              <a:ext cx="49" cy="63"/>
            </a:xfrm>
            <a:custGeom>
              <a:avLst/>
              <a:gdLst>
                <a:gd name="T0" fmla="*/ 146 w 733"/>
                <a:gd name="T1" fmla="*/ 0 h 954"/>
                <a:gd name="T2" fmla="*/ 586 w 733"/>
                <a:gd name="T3" fmla="*/ 0 h 954"/>
                <a:gd name="T4" fmla="*/ 617 w 733"/>
                <a:gd name="T5" fmla="*/ 3 h 954"/>
                <a:gd name="T6" fmla="*/ 644 w 733"/>
                <a:gd name="T7" fmla="*/ 12 h 954"/>
                <a:gd name="T8" fmla="*/ 669 w 733"/>
                <a:gd name="T9" fmla="*/ 25 h 954"/>
                <a:gd name="T10" fmla="*/ 691 w 733"/>
                <a:gd name="T11" fmla="*/ 44 h 954"/>
                <a:gd name="T12" fmla="*/ 708 w 733"/>
                <a:gd name="T13" fmla="*/ 65 h 954"/>
                <a:gd name="T14" fmla="*/ 722 w 733"/>
                <a:gd name="T15" fmla="*/ 90 h 954"/>
                <a:gd name="T16" fmla="*/ 730 w 733"/>
                <a:gd name="T17" fmla="*/ 118 h 954"/>
                <a:gd name="T18" fmla="*/ 733 w 733"/>
                <a:gd name="T19" fmla="*/ 147 h 954"/>
                <a:gd name="T20" fmla="*/ 733 w 733"/>
                <a:gd name="T21" fmla="*/ 807 h 954"/>
                <a:gd name="T22" fmla="*/ 730 w 733"/>
                <a:gd name="T23" fmla="*/ 836 h 954"/>
                <a:gd name="T24" fmla="*/ 722 w 733"/>
                <a:gd name="T25" fmla="*/ 864 h 954"/>
                <a:gd name="T26" fmla="*/ 708 w 733"/>
                <a:gd name="T27" fmla="*/ 889 h 954"/>
                <a:gd name="T28" fmla="*/ 691 w 733"/>
                <a:gd name="T29" fmla="*/ 910 h 954"/>
                <a:gd name="T30" fmla="*/ 669 w 733"/>
                <a:gd name="T31" fmla="*/ 929 h 954"/>
                <a:gd name="T32" fmla="*/ 644 w 733"/>
                <a:gd name="T33" fmla="*/ 942 h 954"/>
                <a:gd name="T34" fmla="*/ 617 w 733"/>
                <a:gd name="T35" fmla="*/ 951 h 954"/>
                <a:gd name="T36" fmla="*/ 586 w 733"/>
                <a:gd name="T37" fmla="*/ 954 h 954"/>
                <a:gd name="T38" fmla="*/ 146 w 733"/>
                <a:gd name="T39" fmla="*/ 954 h 954"/>
                <a:gd name="T40" fmla="*/ 117 w 733"/>
                <a:gd name="T41" fmla="*/ 951 h 954"/>
                <a:gd name="T42" fmla="*/ 89 w 733"/>
                <a:gd name="T43" fmla="*/ 942 h 954"/>
                <a:gd name="T44" fmla="*/ 65 w 733"/>
                <a:gd name="T45" fmla="*/ 929 h 954"/>
                <a:gd name="T46" fmla="*/ 43 w 733"/>
                <a:gd name="T47" fmla="*/ 910 h 954"/>
                <a:gd name="T48" fmla="*/ 25 w 733"/>
                <a:gd name="T49" fmla="*/ 889 h 954"/>
                <a:gd name="T50" fmla="*/ 11 w 733"/>
                <a:gd name="T51" fmla="*/ 864 h 954"/>
                <a:gd name="T52" fmla="*/ 3 w 733"/>
                <a:gd name="T53" fmla="*/ 836 h 954"/>
                <a:gd name="T54" fmla="*/ 0 w 733"/>
                <a:gd name="T55" fmla="*/ 807 h 954"/>
                <a:gd name="T56" fmla="*/ 0 w 733"/>
                <a:gd name="T57" fmla="*/ 147 h 954"/>
                <a:gd name="T58" fmla="*/ 3 w 733"/>
                <a:gd name="T59" fmla="*/ 118 h 954"/>
                <a:gd name="T60" fmla="*/ 11 w 733"/>
                <a:gd name="T61" fmla="*/ 90 h 954"/>
                <a:gd name="T62" fmla="*/ 25 w 733"/>
                <a:gd name="T63" fmla="*/ 65 h 954"/>
                <a:gd name="T64" fmla="*/ 43 w 733"/>
                <a:gd name="T65" fmla="*/ 44 h 954"/>
                <a:gd name="T66" fmla="*/ 65 w 733"/>
                <a:gd name="T67" fmla="*/ 25 h 954"/>
                <a:gd name="T68" fmla="*/ 89 w 733"/>
                <a:gd name="T69" fmla="*/ 12 h 954"/>
                <a:gd name="T70" fmla="*/ 117 w 733"/>
                <a:gd name="T71" fmla="*/ 3 h 954"/>
                <a:gd name="T72" fmla="*/ 146 w 733"/>
                <a:gd name="T73" fmla="*/ 0 h 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33" h="954">
                  <a:moveTo>
                    <a:pt x="146" y="0"/>
                  </a:moveTo>
                  <a:lnTo>
                    <a:pt x="586" y="0"/>
                  </a:lnTo>
                  <a:lnTo>
                    <a:pt x="617" y="3"/>
                  </a:lnTo>
                  <a:lnTo>
                    <a:pt x="644" y="12"/>
                  </a:lnTo>
                  <a:lnTo>
                    <a:pt x="669" y="25"/>
                  </a:lnTo>
                  <a:lnTo>
                    <a:pt x="691" y="44"/>
                  </a:lnTo>
                  <a:lnTo>
                    <a:pt x="708" y="65"/>
                  </a:lnTo>
                  <a:lnTo>
                    <a:pt x="722" y="90"/>
                  </a:lnTo>
                  <a:lnTo>
                    <a:pt x="730" y="118"/>
                  </a:lnTo>
                  <a:lnTo>
                    <a:pt x="733" y="147"/>
                  </a:lnTo>
                  <a:lnTo>
                    <a:pt x="733" y="807"/>
                  </a:lnTo>
                  <a:lnTo>
                    <a:pt x="730" y="836"/>
                  </a:lnTo>
                  <a:lnTo>
                    <a:pt x="722" y="864"/>
                  </a:lnTo>
                  <a:lnTo>
                    <a:pt x="708" y="889"/>
                  </a:lnTo>
                  <a:lnTo>
                    <a:pt x="691" y="910"/>
                  </a:lnTo>
                  <a:lnTo>
                    <a:pt x="669" y="929"/>
                  </a:lnTo>
                  <a:lnTo>
                    <a:pt x="644" y="942"/>
                  </a:lnTo>
                  <a:lnTo>
                    <a:pt x="617" y="951"/>
                  </a:lnTo>
                  <a:lnTo>
                    <a:pt x="586" y="954"/>
                  </a:lnTo>
                  <a:lnTo>
                    <a:pt x="146" y="954"/>
                  </a:lnTo>
                  <a:lnTo>
                    <a:pt x="117" y="951"/>
                  </a:lnTo>
                  <a:lnTo>
                    <a:pt x="89" y="942"/>
                  </a:lnTo>
                  <a:lnTo>
                    <a:pt x="65" y="929"/>
                  </a:lnTo>
                  <a:lnTo>
                    <a:pt x="43" y="910"/>
                  </a:lnTo>
                  <a:lnTo>
                    <a:pt x="25" y="889"/>
                  </a:lnTo>
                  <a:lnTo>
                    <a:pt x="11" y="864"/>
                  </a:lnTo>
                  <a:lnTo>
                    <a:pt x="3" y="836"/>
                  </a:lnTo>
                  <a:lnTo>
                    <a:pt x="0" y="807"/>
                  </a:lnTo>
                  <a:lnTo>
                    <a:pt x="0" y="147"/>
                  </a:lnTo>
                  <a:lnTo>
                    <a:pt x="3" y="118"/>
                  </a:lnTo>
                  <a:lnTo>
                    <a:pt x="11" y="90"/>
                  </a:lnTo>
                  <a:lnTo>
                    <a:pt x="25" y="65"/>
                  </a:lnTo>
                  <a:lnTo>
                    <a:pt x="43" y="44"/>
                  </a:lnTo>
                  <a:lnTo>
                    <a:pt x="65" y="25"/>
                  </a:lnTo>
                  <a:lnTo>
                    <a:pt x="89" y="12"/>
                  </a:lnTo>
                  <a:lnTo>
                    <a:pt x="117" y="3"/>
                  </a:lnTo>
                  <a:lnTo>
                    <a:pt x="14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p>
          </p:txBody>
        </p:sp>
        <p:sp>
          <p:nvSpPr>
            <p:cNvPr id="121" name="Freeform 7">
              <a:extLst>
                <a:ext uri="{FF2B5EF4-FFF2-40B4-BE49-F238E27FC236}">
                  <a16:creationId xmlns:a16="http://schemas.microsoft.com/office/drawing/2014/main" id="{0BDDE49F-9FE1-47BE-9E35-A644D14EEA3C}"/>
                </a:ext>
              </a:extLst>
            </p:cNvPr>
            <p:cNvSpPr>
              <a:spLocks/>
            </p:cNvSpPr>
            <p:nvPr/>
          </p:nvSpPr>
          <p:spPr bwMode="auto">
            <a:xfrm>
              <a:off x="1848" y="369"/>
              <a:ext cx="49" cy="97"/>
            </a:xfrm>
            <a:custGeom>
              <a:avLst/>
              <a:gdLst>
                <a:gd name="T0" fmla="*/ 147 w 734"/>
                <a:gd name="T1" fmla="*/ 0 h 1467"/>
                <a:gd name="T2" fmla="*/ 588 w 734"/>
                <a:gd name="T3" fmla="*/ 0 h 1467"/>
                <a:gd name="T4" fmla="*/ 617 w 734"/>
                <a:gd name="T5" fmla="*/ 3 h 1467"/>
                <a:gd name="T6" fmla="*/ 644 w 734"/>
                <a:gd name="T7" fmla="*/ 12 h 1467"/>
                <a:gd name="T8" fmla="*/ 670 w 734"/>
                <a:gd name="T9" fmla="*/ 25 h 1467"/>
                <a:gd name="T10" fmla="*/ 691 w 734"/>
                <a:gd name="T11" fmla="*/ 44 h 1467"/>
                <a:gd name="T12" fmla="*/ 709 w 734"/>
                <a:gd name="T13" fmla="*/ 65 h 1467"/>
                <a:gd name="T14" fmla="*/ 722 w 734"/>
                <a:gd name="T15" fmla="*/ 90 h 1467"/>
                <a:gd name="T16" fmla="*/ 731 w 734"/>
                <a:gd name="T17" fmla="*/ 118 h 1467"/>
                <a:gd name="T18" fmla="*/ 734 w 734"/>
                <a:gd name="T19" fmla="*/ 147 h 1467"/>
                <a:gd name="T20" fmla="*/ 734 w 734"/>
                <a:gd name="T21" fmla="*/ 1320 h 1467"/>
                <a:gd name="T22" fmla="*/ 731 w 734"/>
                <a:gd name="T23" fmla="*/ 1349 h 1467"/>
                <a:gd name="T24" fmla="*/ 722 w 734"/>
                <a:gd name="T25" fmla="*/ 1377 h 1467"/>
                <a:gd name="T26" fmla="*/ 709 w 734"/>
                <a:gd name="T27" fmla="*/ 1402 h 1467"/>
                <a:gd name="T28" fmla="*/ 691 w 734"/>
                <a:gd name="T29" fmla="*/ 1423 h 1467"/>
                <a:gd name="T30" fmla="*/ 670 w 734"/>
                <a:gd name="T31" fmla="*/ 1442 h 1467"/>
                <a:gd name="T32" fmla="*/ 644 w 734"/>
                <a:gd name="T33" fmla="*/ 1455 h 1467"/>
                <a:gd name="T34" fmla="*/ 617 w 734"/>
                <a:gd name="T35" fmla="*/ 1464 h 1467"/>
                <a:gd name="T36" fmla="*/ 588 w 734"/>
                <a:gd name="T37" fmla="*/ 1467 h 1467"/>
                <a:gd name="T38" fmla="*/ 147 w 734"/>
                <a:gd name="T39" fmla="*/ 1467 h 1467"/>
                <a:gd name="T40" fmla="*/ 118 w 734"/>
                <a:gd name="T41" fmla="*/ 1464 h 1467"/>
                <a:gd name="T42" fmla="*/ 90 w 734"/>
                <a:gd name="T43" fmla="*/ 1455 h 1467"/>
                <a:gd name="T44" fmla="*/ 65 w 734"/>
                <a:gd name="T45" fmla="*/ 1442 h 1467"/>
                <a:gd name="T46" fmla="*/ 44 w 734"/>
                <a:gd name="T47" fmla="*/ 1423 h 1467"/>
                <a:gd name="T48" fmla="*/ 26 w 734"/>
                <a:gd name="T49" fmla="*/ 1402 h 1467"/>
                <a:gd name="T50" fmla="*/ 12 w 734"/>
                <a:gd name="T51" fmla="*/ 1377 h 1467"/>
                <a:gd name="T52" fmla="*/ 3 w 734"/>
                <a:gd name="T53" fmla="*/ 1349 h 1467"/>
                <a:gd name="T54" fmla="*/ 0 w 734"/>
                <a:gd name="T55" fmla="*/ 1320 h 1467"/>
                <a:gd name="T56" fmla="*/ 0 w 734"/>
                <a:gd name="T57" fmla="*/ 147 h 1467"/>
                <a:gd name="T58" fmla="*/ 3 w 734"/>
                <a:gd name="T59" fmla="*/ 118 h 1467"/>
                <a:gd name="T60" fmla="*/ 12 w 734"/>
                <a:gd name="T61" fmla="*/ 90 h 1467"/>
                <a:gd name="T62" fmla="*/ 26 w 734"/>
                <a:gd name="T63" fmla="*/ 65 h 1467"/>
                <a:gd name="T64" fmla="*/ 44 w 734"/>
                <a:gd name="T65" fmla="*/ 44 h 1467"/>
                <a:gd name="T66" fmla="*/ 65 w 734"/>
                <a:gd name="T67" fmla="*/ 25 h 1467"/>
                <a:gd name="T68" fmla="*/ 90 w 734"/>
                <a:gd name="T69" fmla="*/ 12 h 1467"/>
                <a:gd name="T70" fmla="*/ 118 w 734"/>
                <a:gd name="T71" fmla="*/ 3 h 1467"/>
                <a:gd name="T72" fmla="*/ 147 w 734"/>
                <a:gd name="T73" fmla="*/ 0 h 1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34" h="1467">
                  <a:moveTo>
                    <a:pt x="147" y="0"/>
                  </a:moveTo>
                  <a:lnTo>
                    <a:pt x="588" y="0"/>
                  </a:lnTo>
                  <a:lnTo>
                    <a:pt x="617" y="3"/>
                  </a:lnTo>
                  <a:lnTo>
                    <a:pt x="644" y="12"/>
                  </a:lnTo>
                  <a:lnTo>
                    <a:pt x="670" y="25"/>
                  </a:lnTo>
                  <a:lnTo>
                    <a:pt x="691" y="44"/>
                  </a:lnTo>
                  <a:lnTo>
                    <a:pt x="709" y="65"/>
                  </a:lnTo>
                  <a:lnTo>
                    <a:pt x="722" y="90"/>
                  </a:lnTo>
                  <a:lnTo>
                    <a:pt x="731" y="118"/>
                  </a:lnTo>
                  <a:lnTo>
                    <a:pt x="734" y="147"/>
                  </a:lnTo>
                  <a:lnTo>
                    <a:pt x="734" y="1320"/>
                  </a:lnTo>
                  <a:lnTo>
                    <a:pt x="731" y="1349"/>
                  </a:lnTo>
                  <a:lnTo>
                    <a:pt x="722" y="1377"/>
                  </a:lnTo>
                  <a:lnTo>
                    <a:pt x="709" y="1402"/>
                  </a:lnTo>
                  <a:lnTo>
                    <a:pt x="691" y="1423"/>
                  </a:lnTo>
                  <a:lnTo>
                    <a:pt x="670" y="1442"/>
                  </a:lnTo>
                  <a:lnTo>
                    <a:pt x="644" y="1455"/>
                  </a:lnTo>
                  <a:lnTo>
                    <a:pt x="617" y="1464"/>
                  </a:lnTo>
                  <a:lnTo>
                    <a:pt x="588" y="1467"/>
                  </a:lnTo>
                  <a:lnTo>
                    <a:pt x="147" y="1467"/>
                  </a:lnTo>
                  <a:lnTo>
                    <a:pt x="118" y="1464"/>
                  </a:lnTo>
                  <a:lnTo>
                    <a:pt x="90" y="1455"/>
                  </a:lnTo>
                  <a:lnTo>
                    <a:pt x="65" y="1442"/>
                  </a:lnTo>
                  <a:lnTo>
                    <a:pt x="44" y="1423"/>
                  </a:lnTo>
                  <a:lnTo>
                    <a:pt x="26" y="1402"/>
                  </a:lnTo>
                  <a:lnTo>
                    <a:pt x="12" y="1377"/>
                  </a:lnTo>
                  <a:lnTo>
                    <a:pt x="3" y="1349"/>
                  </a:lnTo>
                  <a:lnTo>
                    <a:pt x="0" y="1320"/>
                  </a:lnTo>
                  <a:lnTo>
                    <a:pt x="0" y="147"/>
                  </a:lnTo>
                  <a:lnTo>
                    <a:pt x="3" y="118"/>
                  </a:lnTo>
                  <a:lnTo>
                    <a:pt x="12" y="90"/>
                  </a:lnTo>
                  <a:lnTo>
                    <a:pt x="26" y="65"/>
                  </a:lnTo>
                  <a:lnTo>
                    <a:pt x="44" y="44"/>
                  </a:lnTo>
                  <a:lnTo>
                    <a:pt x="65" y="25"/>
                  </a:lnTo>
                  <a:lnTo>
                    <a:pt x="90" y="12"/>
                  </a:lnTo>
                  <a:lnTo>
                    <a:pt x="118" y="3"/>
                  </a:lnTo>
                  <a:lnTo>
                    <a:pt x="14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p>
          </p:txBody>
        </p:sp>
        <p:sp>
          <p:nvSpPr>
            <p:cNvPr id="122" name="Freeform 8">
              <a:extLst>
                <a:ext uri="{FF2B5EF4-FFF2-40B4-BE49-F238E27FC236}">
                  <a16:creationId xmlns:a16="http://schemas.microsoft.com/office/drawing/2014/main" id="{D824293D-1191-46DC-B4BF-388E213227EE}"/>
                </a:ext>
              </a:extLst>
            </p:cNvPr>
            <p:cNvSpPr>
              <a:spLocks/>
            </p:cNvSpPr>
            <p:nvPr/>
          </p:nvSpPr>
          <p:spPr bwMode="auto">
            <a:xfrm>
              <a:off x="1924" y="329"/>
              <a:ext cx="49" cy="137"/>
            </a:xfrm>
            <a:custGeom>
              <a:avLst/>
              <a:gdLst>
                <a:gd name="T0" fmla="*/ 146 w 734"/>
                <a:gd name="T1" fmla="*/ 0 h 2053"/>
                <a:gd name="T2" fmla="*/ 587 w 734"/>
                <a:gd name="T3" fmla="*/ 0 h 2053"/>
                <a:gd name="T4" fmla="*/ 616 w 734"/>
                <a:gd name="T5" fmla="*/ 3 h 2053"/>
                <a:gd name="T6" fmla="*/ 644 w 734"/>
                <a:gd name="T7" fmla="*/ 11 h 2053"/>
                <a:gd name="T8" fmla="*/ 669 w 734"/>
                <a:gd name="T9" fmla="*/ 25 h 2053"/>
                <a:gd name="T10" fmla="*/ 690 w 734"/>
                <a:gd name="T11" fmla="*/ 43 h 2053"/>
                <a:gd name="T12" fmla="*/ 708 w 734"/>
                <a:gd name="T13" fmla="*/ 65 h 2053"/>
                <a:gd name="T14" fmla="*/ 722 w 734"/>
                <a:gd name="T15" fmla="*/ 89 h 2053"/>
                <a:gd name="T16" fmla="*/ 731 w 734"/>
                <a:gd name="T17" fmla="*/ 117 h 2053"/>
                <a:gd name="T18" fmla="*/ 734 w 734"/>
                <a:gd name="T19" fmla="*/ 146 h 2053"/>
                <a:gd name="T20" fmla="*/ 734 w 734"/>
                <a:gd name="T21" fmla="*/ 1906 h 2053"/>
                <a:gd name="T22" fmla="*/ 731 w 734"/>
                <a:gd name="T23" fmla="*/ 1935 h 2053"/>
                <a:gd name="T24" fmla="*/ 722 w 734"/>
                <a:gd name="T25" fmla="*/ 1963 h 2053"/>
                <a:gd name="T26" fmla="*/ 708 w 734"/>
                <a:gd name="T27" fmla="*/ 1988 h 2053"/>
                <a:gd name="T28" fmla="*/ 690 w 734"/>
                <a:gd name="T29" fmla="*/ 2009 h 2053"/>
                <a:gd name="T30" fmla="*/ 669 w 734"/>
                <a:gd name="T31" fmla="*/ 2028 h 2053"/>
                <a:gd name="T32" fmla="*/ 644 w 734"/>
                <a:gd name="T33" fmla="*/ 2041 h 2053"/>
                <a:gd name="T34" fmla="*/ 616 w 734"/>
                <a:gd name="T35" fmla="*/ 2050 h 2053"/>
                <a:gd name="T36" fmla="*/ 587 w 734"/>
                <a:gd name="T37" fmla="*/ 2053 h 2053"/>
                <a:gd name="T38" fmla="*/ 146 w 734"/>
                <a:gd name="T39" fmla="*/ 2053 h 2053"/>
                <a:gd name="T40" fmla="*/ 117 w 734"/>
                <a:gd name="T41" fmla="*/ 2050 h 2053"/>
                <a:gd name="T42" fmla="*/ 90 w 734"/>
                <a:gd name="T43" fmla="*/ 2041 h 2053"/>
                <a:gd name="T44" fmla="*/ 64 w 734"/>
                <a:gd name="T45" fmla="*/ 2028 h 2053"/>
                <a:gd name="T46" fmla="*/ 43 w 734"/>
                <a:gd name="T47" fmla="*/ 2009 h 2053"/>
                <a:gd name="T48" fmla="*/ 25 w 734"/>
                <a:gd name="T49" fmla="*/ 1988 h 2053"/>
                <a:gd name="T50" fmla="*/ 12 w 734"/>
                <a:gd name="T51" fmla="*/ 1963 h 2053"/>
                <a:gd name="T52" fmla="*/ 3 w 734"/>
                <a:gd name="T53" fmla="*/ 1935 h 2053"/>
                <a:gd name="T54" fmla="*/ 0 w 734"/>
                <a:gd name="T55" fmla="*/ 1906 h 2053"/>
                <a:gd name="T56" fmla="*/ 0 w 734"/>
                <a:gd name="T57" fmla="*/ 146 h 2053"/>
                <a:gd name="T58" fmla="*/ 3 w 734"/>
                <a:gd name="T59" fmla="*/ 117 h 2053"/>
                <a:gd name="T60" fmla="*/ 12 w 734"/>
                <a:gd name="T61" fmla="*/ 89 h 2053"/>
                <a:gd name="T62" fmla="*/ 25 w 734"/>
                <a:gd name="T63" fmla="*/ 65 h 2053"/>
                <a:gd name="T64" fmla="*/ 43 w 734"/>
                <a:gd name="T65" fmla="*/ 43 h 2053"/>
                <a:gd name="T66" fmla="*/ 64 w 734"/>
                <a:gd name="T67" fmla="*/ 25 h 2053"/>
                <a:gd name="T68" fmla="*/ 90 w 734"/>
                <a:gd name="T69" fmla="*/ 11 h 2053"/>
                <a:gd name="T70" fmla="*/ 117 w 734"/>
                <a:gd name="T71" fmla="*/ 3 h 2053"/>
                <a:gd name="T72" fmla="*/ 146 w 734"/>
                <a:gd name="T73" fmla="*/ 0 h 20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34" h="2053">
                  <a:moveTo>
                    <a:pt x="146" y="0"/>
                  </a:moveTo>
                  <a:lnTo>
                    <a:pt x="587" y="0"/>
                  </a:lnTo>
                  <a:lnTo>
                    <a:pt x="616" y="3"/>
                  </a:lnTo>
                  <a:lnTo>
                    <a:pt x="644" y="11"/>
                  </a:lnTo>
                  <a:lnTo>
                    <a:pt x="669" y="25"/>
                  </a:lnTo>
                  <a:lnTo>
                    <a:pt x="690" y="43"/>
                  </a:lnTo>
                  <a:lnTo>
                    <a:pt x="708" y="65"/>
                  </a:lnTo>
                  <a:lnTo>
                    <a:pt x="722" y="89"/>
                  </a:lnTo>
                  <a:lnTo>
                    <a:pt x="731" y="117"/>
                  </a:lnTo>
                  <a:lnTo>
                    <a:pt x="734" y="146"/>
                  </a:lnTo>
                  <a:lnTo>
                    <a:pt x="734" y="1906"/>
                  </a:lnTo>
                  <a:lnTo>
                    <a:pt x="731" y="1935"/>
                  </a:lnTo>
                  <a:lnTo>
                    <a:pt x="722" y="1963"/>
                  </a:lnTo>
                  <a:lnTo>
                    <a:pt x="708" y="1988"/>
                  </a:lnTo>
                  <a:lnTo>
                    <a:pt x="690" y="2009"/>
                  </a:lnTo>
                  <a:lnTo>
                    <a:pt x="669" y="2028"/>
                  </a:lnTo>
                  <a:lnTo>
                    <a:pt x="644" y="2041"/>
                  </a:lnTo>
                  <a:lnTo>
                    <a:pt x="616" y="2050"/>
                  </a:lnTo>
                  <a:lnTo>
                    <a:pt x="587" y="2053"/>
                  </a:lnTo>
                  <a:lnTo>
                    <a:pt x="146" y="2053"/>
                  </a:lnTo>
                  <a:lnTo>
                    <a:pt x="117" y="2050"/>
                  </a:lnTo>
                  <a:lnTo>
                    <a:pt x="90" y="2041"/>
                  </a:lnTo>
                  <a:lnTo>
                    <a:pt x="64" y="2028"/>
                  </a:lnTo>
                  <a:lnTo>
                    <a:pt x="43" y="2009"/>
                  </a:lnTo>
                  <a:lnTo>
                    <a:pt x="25" y="1988"/>
                  </a:lnTo>
                  <a:lnTo>
                    <a:pt x="12" y="1963"/>
                  </a:lnTo>
                  <a:lnTo>
                    <a:pt x="3" y="1935"/>
                  </a:lnTo>
                  <a:lnTo>
                    <a:pt x="0" y="1906"/>
                  </a:lnTo>
                  <a:lnTo>
                    <a:pt x="0" y="146"/>
                  </a:lnTo>
                  <a:lnTo>
                    <a:pt x="3" y="117"/>
                  </a:lnTo>
                  <a:lnTo>
                    <a:pt x="12" y="89"/>
                  </a:lnTo>
                  <a:lnTo>
                    <a:pt x="25" y="65"/>
                  </a:lnTo>
                  <a:lnTo>
                    <a:pt x="43" y="43"/>
                  </a:lnTo>
                  <a:lnTo>
                    <a:pt x="64" y="25"/>
                  </a:lnTo>
                  <a:lnTo>
                    <a:pt x="90" y="11"/>
                  </a:lnTo>
                  <a:lnTo>
                    <a:pt x="117" y="3"/>
                  </a:lnTo>
                  <a:lnTo>
                    <a:pt x="14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p>
          </p:txBody>
        </p:sp>
        <p:sp>
          <p:nvSpPr>
            <p:cNvPr id="123" name="Freeform 9">
              <a:extLst>
                <a:ext uri="{FF2B5EF4-FFF2-40B4-BE49-F238E27FC236}">
                  <a16:creationId xmlns:a16="http://schemas.microsoft.com/office/drawing/2014/main" id="{B380D9BC-A939-4B06-A6DB-D83E68BCEAA3}"/>
                </a:ext>
              </a:extLst>
            </p:cNvPr>
            <p:cNvSpPr>
              <a:spLocks/>
            </p:cNvSpPr>
            <p:nvPr/>
          </p:nvSpPr>
          <p:spPr bwMode="auto">
            <a:xfrm>
              <a:off x="1941" y="251"/>
              <a:ext cx="14" cy="14"/>
            </a:xfrm>
            <a:custGeom>
              <a:avLst/>
              <a:gdLst>
                <a:gd name="T0" fmla="*/ 105 w 209"/>
                <a:gd name="T1" fmla="*/ 0 h 209"/>
                <a:gd name="T2" fmla="*/ 105 w 209"/>
                <a:gd name="T3" fmla="*/ 0 h 209"/>
                <a:gd name="T4" fmla="*/ 129 w 209"/>
                <a:gd name="T5" fmla="*/ 4 h 209"/>
                <a:gd name="T6" fmla="*/ 150 w 209"/>
                <a:gd name="T7" fmla="*/ 11 h 209"/>
                <a:gd name="T8" fmla="*/ 171 w 209"/>
                <a:gd name="T9" fmla="*/ 23 h 209"/>
                <a:gd name="T10" fmla="*/ 187 w 209"/>
                <a:gd name="T11" fmla="*/ 39 h 209"/>
                <a:gd name="T12" fmla="*/ 199 w 209"/>
                <a:gd name="T13" fmla="*/ 59 h 209"/>
                <a:gd name="T14" fmla="*/ 207 w 209"/>
                <a:gd name="T15" fmla="*/ 81 h 209"/>
                <a:gd name="T16" fmla="*/ 209 w 209"/>
                <a:gd name="T17" fmla="*/ 105 h 209"/>
                <a:gd name="T18" fmla="*/ 207 w 209"/>
                <a:gd name="T19" fmla="*/ 129 h 209"/>
                <a:gd name="T20" fmla="*/ 199 w 209"/>
                <a:gd name="T21" fmla="*/ 150 h 209"/>
                <a:gd name="T22" fmla="*/ 187 w 209"/>
                <a:gd name="T23" fmla="*/ 170 h 209"/>
                <a:gd name="T24" fmla="*/ 171 w 209"/>
                <a:gd name="T25" fmla="*/ 186 h 209"/>
                <a:gd name="T26" fmla="*/ 150 w 209"/>
                <a:gd name="T27" fmla="*/ 198 h 209"/>
                <a:gd name="T28" fmla="*/ 129 w 209"/>
                <a:gd name="T29" fmla="*/ 206 h 209"/>
                <a:gd name="T30" fmla="*/ 105 w 209"/>
                <a:gd name="T31" fmla="*/ 209 h 209"/>
                <a:gd name="T32" fmla="*/ 81 w 209"/>
                <a:gd name="T33" fmla="*/ 206 h 209"/>
                <a:gd name="T34" fmla="*/ 59 w 209"/>
                <a:gd name="T35" fmla="*/ 198 h 209"/>
                <a:gd name="T36" fmla="*/ 40 w 209"/>
                <a:gd name="T37" fmla="*/ 186 h 209"/>
                <a:gd name="T38" fmla="*/ 23 w 209"/>
                <a:gd name="T39" fmla="*/ 170 h 209"/>
                <a:gd name="T40" fmla="*/ 11 w 209"/>
                <a:gd name="T41" fmla="*/ 150 h 209"/>
                <a:gd name="T42" fmla="*/ 3 w 209"/>
                <a:gd name="T43" fmla="*/ 129 h 209"/>
                <a:gd name="T44" fmla="*/ 0 w 209"/>
                <a:gd name="T45" fmla="*/ 105 h 209"/>
                <a:gd name="T46" fmla="*/ 3 w 209"/>
                <a:gd name="T47" fmla="*/ 81 h 209"/>
                <a:gd name="T48" fmla="*/ 11 w 209"/>
                <a:gd name="T49" fmla="*/ 59 h 209"/>
                <a:gd name="T50" fmla="*/ 23 w 209"/>
                <a:gd name="T51" fmla="*/ 39 h 209"/>
                <a:gd name="T52" fmla="*/ 40 w 209"/>
                <a:gd name="T53" fmla="*/ 23 h 209"/>
                <a:gd name="T54" fmla="*/ 59 w 209"/>
                <a:gd name="T55" fmla="*/ 11 h 209"/>
                <a:gd name="T56" fmla="*/ 81 w 209"/>
                <a:gd name="T57" fmla="*/ 4 h 209"/>
                <a:gd name="T58" fmla="*/ 105 w 209"/>
                <a:gd name="T59" fmla="*/ 0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09" h="209">
                  <a:moveTo>
                    <a:pt x="105" y="0"/>
                  </a:moveTo>
                  <a:lnTo>
                    <a:pt x="105" y="0"/>
                  </a:lnTo>
                  <a:lnTo>
                    <a:pt x="129" y="4"/>
                  </a:lnTo>
                  <a:lnTo>
                    <a:pt x="150" y="11"/>
                  </a:lnTo>
                  <a:lnTo>
                    <a:pt x="171" y="23"/>
                  </a:lnTo>
                  <a:lnTo>
                    <a:pt x="187" y="39"/>
                  </a:lnTo>
                  <a:lnTo>
                    <a:pt x="199" y="59"/>
                  </a:lnTo>
                  <a:lnTo>
                    <a:pt x="207" y="81"/>
                  </a:lnTo>
                  <a:lnTo>
                    <a:pt x="209" y="105"/>
                  </a:lnTo>
                  <a:lnTo>
                    <a:pt x="207" y="129"/>
                  </a:lnTo>
                  <a:lnTo>
                    <a:pt x="199" y="150"/>
                  </a:lnTo>
                  <a:lnTo>
                    <a:pt x="187" y="170"/>
                  </a:lnTo>
                  <a:lnTo>
                    <a:pt x="171" y="186"/>
                  </a:lnTo>
                  <a:lnTo>
                    <a:pt x="150" y="198"/>
                  </a:lnTo>
                  <a:lnTo>
                    <a:pt x="129" y="206"/>
                  </a:lnTo>
                  <a:lnTo>
                    <a:pt x="105" y="209"/>
                  </a:lnTo>
                  <a:lnTo>
                    <a:pt x="81" y="206"/>
                  </a:lnTo>
                  <a:lnTo>
                    <a:pt x="59" y="198"/>
                  </a:lnTo>
                  <a:lnTo>
                    <a:pt x="40" y="186"/>
                  </a:lnTo>
                  <a:lnTo>
                    <a:pt x="23" y="170"/>
                  </a:lnTo>
                  <a:lnTo>
                    <a:pt x="11" y="150"/>
                  </a:lnTo>
                  <a:lnTo>
                    <a:pt x="3" y="129"/>
                  </a:lnTo>
                  <a:lnTo>
                    <a:pt x="0" y="105"/>
                  </a:lnTo>
                  <a:lnTo>
                    <a:pt x="3" y="81"/>
                  </a:lnTo>
                  <a:lnTo>
                    <a:pt x="11" y="59"/>
                  </a:lnTo>
                  <a:lnTo>
                    <a:pt x="23" y="39"/>
                  </a:lnTo>
                  <a:lnTo>
                    <a:pt x="40" y="23"/>
                  </a:lnTo>
                  <a:lnTo>
                    <a:pt x="59" y="11"/>
                  </a:lnTo>
                  <a:lnTo>
                    <a:pt x="81" y="4"/>
                  </a:lnTo>
                  <a:lnTo>
                    <a:pt x="10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p>
          </p:txBody>
        </p:sp>
        <p:sp>
          <p:nvSpPr>
            <p:cNvPr id="124" name="Freeform 10">
              <a:extLst>
                <a:ext uri="{FF2B5EF4-FFF2-40B4-BE49-F238E27FC236}">
                  <a16:creationId xmlns:a16="http://schemas.microsoft.com/office/drawing/2014/main" id="{8B3CE068-5BC4-4198-80B5-677384C98580}"/>
                </a:ext>
              </a:extLst>
            </p:cNvPr>
            <p:cNvSpPr>
              <a:spLocks/>
            </p:cNvSpPr>
            <p:nvPr/>
          </p:nvSpPr>
          <p:spPr bwMode="auto">
            <a:xfrm>
              <a:off x="1920" y="254"/>
              <a:ext cx="57" cy="69"/>
            </a:xfrm>
            <a:custGeom>
              <a:avLst/>
              <a:gdLst>
                <a:gd name="T0" fmla="*/ 802 w 853"/>
                <a:gd name="T1" fmla="*/ 0 h 1028"/>
                <a:gd name="T2" fmla="*/ 829 w 853"/>
                <a:gd name="T3" fmla="*/ 11 h 1028"/>
                <a:gd name="T4" fmla="*/ 849 w 853"/>
                <a:gd name="T5" fmla="*/ 37 h 1028"/>
                <a:gd name="T6" fmla="*/ 852 w 853"/>
                <a:gd name="T7" fmla="*/ 66 h 1028"/>
                <a:gd name="T8" fmla="*/ 841 w 853"/>
                <a:gd name="T9" fmla="*/ 94 h 1028"/>
                <a:gd name="T10" fmla="*/ 574 w 853"/>
                <a:gd name="T11" fmla="*/ 296 h 1028"/>
                <a:gd name="T12" fmla="*/ 540 w 853"/>
                <a:gd name="T13" fmla="*/ 308 h 1028"/>
                <a:gd name="T14" fmla="*/ 649 w 853"/>
                <a:gd name="T15" fmla="*/ 953 h 1028"/>
                <a:gd name="T16" fmla="*/ 649 w 853"/>
                <a:gd name="T17" fmla="*/ 983 h 1028"/>
                <a:gd name="T18" fmla="*/ 635 w 853"/>
                <a:gd name="T19" fmla="*/ 1010 h 1028"/>
                <a:gd name="T20" fmla="*/ 608 w 853"/>
                <a:gd name="T21" fmla="*/ 1026 h 1028"/>
                <a:gd name="T22" fmla="*/ 592 w 853"/>
                <a:gd name="T23" fmla="*/ 1028 h 1028"/>
                <a:gd name="T24" fmla="*/ 564 w 853"/>
                <a:gd name="T25" fmla="*/ 1020 h 1028"/>
                <a:gd name="T26" fmla="*/ 541 w 853"/>
                <a:gd name="T27" fmla="*/ 1000 h 1028"/>
                <a:gd name="T28" fmla="*/ 426 w 853"/>
                <a:gd name="T29" fmla="*/ 601 h 1028"/>
                <a:gd name="T30" fmla="*/ 310 w 853"/>
                <a:gd name="T31" fmla="*/ 1000 h 1028"/>
                <a:gd name="T32" fmla="*/ 289 w 853"/>
                <a:gd name="T33" fmla="*/ 1020 h 1028"/>
                <a:gd name="T34" fmla="*/ 259 w 853"/>
                <a:gd name="T35" fmla="*/ 1028 h 1028"/>
                <a:gd name="T36" fmla="*/ 243 w 853"/>
                <a:gd name="T37" fmla="*/ 1026 h 1028"/>
                <a:gd name="T38" fmla="*/ 217 w 853"/>
                <a:gd name="T39" fmla="*/ 1010 h 1028"/>
                <a:gd name="T40" fmla="*/ 202 w 853"/>
                <a:gd name="T41" fmla="*/ 983 h 1028"/>
                <a:gd name="T42" fmla="*/ 202 w 853"/>
                <a:gd name="T43" fmla="*/ 953 h 1028"/>
                <a:gd name="T44" fmla="*/ 311 w 853"/>
                <a:gd name="T45" fmla="*/ 307 h 1028"/>
                <a:gd name="T46" fmla="*/ 278 w 853"/>
                <a:gd name="T47" fmla="*/ 296 h 1028"/>
                <a:gd name="T48" fmla="*/ 12 w 853"/>
                <a:gd name="T49" fmla="*/ 94 h 1028"/>
                <a:gd name="T50" fmla="*/ 0 w 853"/>
                <a:gd name="T51" fmla="*/ 66 h 1028"/>
                <a:gd name="T52" fmla="*/ 3 w 853"/>
                <a:gd name="T53" fmla="*/ 37 h 1028"/>
                <a:gd name="T54" fmla="*/ 22 w 853"/>
                <a:gd name="T55" fmla="*/ 11 h 1028"/>
                <a:gd name="T56" fmla="*/ 49 w 853"/>
                <a:gd name="T57" fmla="*/ 0 h 1028"/>
                <a:gd name="T58" fmla="*/ 80 w 853"/>
                <a:gd name="T59" fmla="*/ 3 h 1028"/>
                <a:gd name="T60" fmla="*/ 332 w 853"/>
                <a:gd name="T61" fmla="*/ 190 h 1028"/>
                <a:gd name="T62" fmla="*/ 386 w 853"/>
                <a:gd name="T63" fmla="*/ 193 h 1028"/>
                <a:gd name="T64" fmla="*/ 411 w 853"/>
                <a:gd name="T65" fmla="*/ 208 h 1028"/>
                <a:gd name="T66" fmla="*/ 426 w 853"/>
                <a:gd name="T67" fmla="*/ 444 h 1028"/>
                <a:gd name="T68" fmla="*/ 441 w 853"/>
                <a:gd name="T69" fmla="*/ 208 h 1028"/>
                <a:gd name="T70" fmla="*/ 466 w 853"/>
                <a:gd name="T71" fmla="*/ 193 h 1028"/>
                <a:gd name="T72" fmla="*/ 519 w 853"/>
                <a:gd name="T73" fmla="*/ 190 h 1028"/>
                <a:gd name="T74" fmla="*/ 773 w 853"/>
                <a:gd name="T75" fmla="*/ 3 h 10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53" h="1028">
                  <a:moveTo>
                    <a:pt x="787" y="0"/>
                  </a:moveTo>
                  <a:lnTo>
                    <a:pt x="802" y="0"/>
                  </a:lnTo>
                  <a:lnTo>
                    <a:pt x="816" y="4"/>
                  </a:lnTo>
                  <a:lnTo>
                    <a:pt x="829" y="11"/>
                  </a:lnTo>
                  <a:lnTo>
                    <a:pt x="841" y="23"/>
                  </a:lnTo>
                  <a:lnTo>
                    <a:pt x="849" y="37"/>
                  </a:lnTo>
                  <a:lnTo>
                    <a:pt x="853" y="52"/>
                  </a:lnTo>
                  <a:lnTo>
                    <a:pt x="852" y="66"/>
                  </a:lnTo>
                  <a:lnTo>
                    <a:pt x="848" y="81"/>
                  </a:lnTo>
                  <a:lnTo>
                    <a:pt x="841" y="94"/>
                  </a:lnTo>
                  <a:lnTo>
                    <a:pt x="828" y="106"/>
                  </a:lnTo>
                  <a:lnTo>
                    <a:pt x="574" y="296"/>
                  </a:lnTo>
                  <a:lnTo>
                    <a:pt x="557" y="304"/>
                  </a:lnTo>
                  <a:lnTo>
                    <a:pt x="540" y="308"/>
                  </a:lnTo>
                  <a:lnTo>
                    <a:pt x="540" y="573"/>
                  </a:lnTo>
                  <a:lnTo>
                    <a:pt x="649" y="953"/>
                  </a:lnTo>
                  <a:lnTo>
                    <a:pt x="651" y="968"/>
                  </a:lnTo>
                  <a:lnTo>
                    <a:pt x="649" y="983"/>
                  </a:lnTo>
                  <a:lnTo>
                    <a:pt x="644" y="998"/>
                  </a:lnTo>
                  <a:lnTo>
                    <a:pt x="635" y="1010"/>
                  </a:lnTo>
                  <a:lnTo>
                    <a:pt x="622" y="1019"/>
                  </a:lnTo>
                  <a:lnTo>
                    <a:pt x="608" y="1026"/>
                  </a:lnTo>
                  <a:lnTo>
                    <a:pt x="600" y="1027"/>
                  </a:lnTo>
                  <a:lnTo>
                    <a:pt x="592" y="1028"/>
                  </a:lnTo>
                  <a:lnTo>
                    <a:pt x="577" y="1026"/>
                  </a:lnTo>
                  <a:lnTo>
                    <a:pt x="564" y="1020"/>
                  </a:lnTo>
                  <a:lnTo>
                    <a:pt x="551" y="1012"/>
                  </a:lnTo>
                  <a:lnTo>
                    <a:pt x="541" y="1000"/>
                  </a:lnTo>
                  <a:lnTo>
                    <a:pt x="535" y="985"/>
                  </a:lnTo>
                  <a:lnTo>
                    <a:pt x="426" y="601"/>
                  </a:lnTo>
                  <a:lnTo>
                    <a:pt x="316" y="985"/>
                  </a:lnTo>
                  <a:lnTo>
                    <a:pt x="310" y="1000"/>
                  </a:lnTo>
                  <a:lnTo>
                    <a:pt x="301" y="1012"/>
                  </a:lnTo>
                  <a:lnTo>
                    <a:pt x="289" y="1020"/>
                  </a:lnTo>
                  <a:lnTo>
                    <a:pt x="274" y="1026"/>
                  </a:lnTo>
                  <a:lnTo>
                    <a:pt x="259" y="1028"/>
                  </a:lnTo>
                  <a:lnTo>
                    <a:pt x="251" y="1027"/>
                  </a:lnTo>
                  <a:lnTo>
                    <a:pt x="243" y="1026"/>
                  </a:lnTo>
                  <a:lnTo>
                    <a:pt x="229" y="1019"/>
                  </a:lnTo>
                  <a:lnTo>
                    <a:pt x="217" y="1010"/>
                  </a:lnTo>
                  <a:lnTo>
                    <a:pt x="209" y="998"/>
                  </a:lnTo>
                  <a:lnTo>
                    <a:pt x="202" y="983"/>
                  </a:lnTo>
                  <a:lnTo>
                    <a:pt x="200" y="968"/>
                  </a:lnTo>
                  <a:lnTo>
                    <a:pt x="202" y="953"/>
                  </a:lnTo>
                  <a:lnTo>
                    <a:pt x="311" y="573"/>
                  </a:lnTo>
                  <a:lnTo>
                    <a:pt x="311" y="307"/>
                  </a:lnTo>
                  <a:lnTo>
                    <a:pt x="294" y="304"/>
                  </a:lnTo>
                  <a:lnTo>
                    <a:pt x="278" y="296"/>
                  </a:lnTo>
                  <a:lnTo>
                    <a:pt x="23" y="106"/>
                  </a:lnTo>
                  <a:lnTo>
                    <a:pt x="12" y="94"/>
                  </a:lnTo>
                  <a:lnTo>
                    <a:pt x="4" y="81"/>
                  </a:lnTo>
                  <a:lnTo>
                    <a:pt x="0" y="66"/>
                  </a:lnTo>
                  <a:lnTo>
                    <a:pt x="0" y="52"/>
                  </a:lnTo>
                  <a:lnTo>
                    <a:pt x="3" y="37"/>
                  </a:lnTo>
                  <a:lnTo>
                    <a:pt x="11" y="23"/>
                  </a:lnTo>
                  <a:lnTo>
                    <a:pt x="22" y="11"/>
                  </a:lnTo>
                  <a:lnTo>
                    <a:pt x="35" y="4"/>
                  </a:lnTo>
                  <a:lnTo>
                    <a:pt x="49" y="0"/>
                  </a:lnTo>
                  <a:lnTo>
                    <a:pt x="64" y="0"/>
                  </a:lnTo>
                  <a:lnTo>
                    <a:pt x="80" y="3"/>
                  </a:lnTo>
                  <a:lnTo>
                    <a:pt x="93" y="11"/>
                  </a:lnTo>
                  <a:lnTo>
                    <a:pt x="332" y="190"/>
                  </a:lnTo>
                  <a:lnTo>
                    <a:pt x="371" y="190"/>
                  </a:lnTo>
                  <a:lnTo>
                    <a:pt x="386" y="193"/>
                  </a:lnTo>
                  <a:lnTo>
                    <a:pt x="399" y="199"/>
                  </a:lnTo>
                  <a:lnTo>
                    <a:pt x="411" y="208"/>
                  </a:lnTo>
                  <a:lnTo>
                    <a:pt x="384" y="409"/>
                  </a:lnTo>
                  <a:lnTo>
                    <a:pt x="426" y="444"/>
                  </a:lnTo>
                  <a:lnTo>
                    <a:pt x="468" y="409"/>
                  </a:lnTo>
                  <a:lnTo>
                    <a:pt x="441" y="208"/>
                  </a:lnTo>
                  <a:lnTo>
                    <a:pt x="452" y="199"/>
                  </a:lnTo>
                  <a:lnTo>
                    <a:pt x="466" y="193"/>
                  </a:lnTo>
                  <a:lnTo>
                    <a:pt x="481" y="190"/>
                  </a:lnTo>
                  <a:lnTo>
                    <a:pt x="519" y="190"/>
                  </a:lnTo>
                  <a:lnTo>
                    <a:pt x="758" y="11"/>
                  </a:lnTo>
                  <a:lnTo>
                    <a:pt x="773" y="3"/>
                  </a:lnTo>
                  <a:lnTo>
                    <a:pt x="78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p>
          </p:txBody>
        </p:sp>
      </p:grpSp>
      <p:grpSp>
        <p:nvGrpSpPr>
          <p:cNvPr id="125" name="Group 124">
            <a:extLst>
              <a:ext uri="{FF2B5EF4-FFF2-40B4-BE49-F238E27FC236}">
                <a16:creationId xmlns:a16="http://schemas.microsoft.com/office/drawing/2014/main" id="{759B82F7-0CAC-4937-A9C1-2ECE8A52B40A}"/>
              </a:ext>
            </a:extLst>
          </p:cNvPr>
          <p:cNvGrpSpPr/>
          <p:nvPr/>
        </p:nvGrpSpPr>
        <p:grpSpPr>
          <a:xfrm>
            <a:off x="678705" y="4145949"/>
            <a:ext cx="412505" cy="385325"/>
            <a:chOff x="2295326" y="533400"/>
            <a:chExt cx="1184476" cy="1106433"/>
          </a:xfrm>
          <a:solidFill>
            <a:schemeClr val="accent4"/>
          </a:solidFill>
        </p:grpSpPr>
        <p:sp>
          <p:nvSpPr>
            <p:cNvPr id="126" name="Freeform 1402">
              <a:extLst>
                <a:ext uri="{FF2B5EF4-FFF2-40B4-BE49-F238E27FC236}">
                  <a16:creationId xmlns:a16="http://schemas.microsoft.com/office/drawing/2014/main" id="{D9D9D5A5-D412-45E6-8770-70D4D7C4C622}"/>
                </a:ext>
              </a:extLst>
            </p:cNvPr>
            <p:cNvSpPr>
              <a:spLocks/>
            </p:cNvSpPr>
            <p:nvPr/>
          </p:nvSpPr>
          <p:spPr bwMode="auto">
            <a:xfrm>
              <a:off x="3046795" y="686966"/>
              <a:ext cx="187553" cy="378881"/>
            </a:xfrm>
            <a:custGeom>
              <a:avLst/>
              <a:gdLst>
                <a:gd name="T0" fmla="*/ 147 w 594"/>
                <a:gd name="T1" fmla="*/ 0 h 1206"/>
                <a:gd name="T2" fmla="*/ 173 w 594"/>
                <a:gd name="T3" fmla="*/ 3 h 1206"/>
                <a:gd name="T4" fmla="*/ 199 w 594"/>
                <a:gd name="T5" fmla="*/ 12 h 1206"/>
                <a:gd name="T6" fmla="*/ 219 w 594"/>
                <a:gd name="T7" fmla="*/ 27 h 1206"/>
                <a:gd name="T8" fmla="*/ 235 w 594"/>
                <a:gd name="T9" fmla="*/ 46 h 1206"/>
                <a:gd name="T10" fmla="*/ 246 w 594"/>
                <a:gd name="T11" fmla="*/ 69 h 1206"/>
                <a:gd name="T12" fmla="*/ 252 w 594"/>
                <a:gd name="T13" fmla="*/ 96 h 1206"/>
                <a:gd name="T14" fmla="*/ 290 w 594"/>
                <a:gd name="T15" fmla="*/ 676 h 1206"/>
                <a:gd name="T16" fmla="*/ 292 w 594"/>
                <a:gd name="T17" fmla="*/ 694 h 1206"/>
                <a:gd name="T18" fmla="*/ 299 w 594"/>
                <a:gd name="T19" fmla="*/ 710 h 1206"/>
                <a:gd name="T20" fmla="*/ 308 w 594"/>
                <a:gd name="T21" fmla="*/ 724 h 1206"/>
                <a:gd name="T22" fmla="*/ 567 w 594"/>
                <a:gd name="T23" fmla="*/ 1033 h 1206"/>
                <a:gd name="T24" fmla="*/ 568 w 594"/>
                <a:gd name="T25" fmla="*/ 1034 h 1206"/>
                <a:gd name="T26" fmla="*/ 570 w 594"/>
                <a:gd name="T27" fmla="*/ 1035 h 1206"/>
                <a:gd name="T28" fmla="*/ 571 w 594"/>
                <a:gd name="T29" fmla="*/ 1037 h 1206"/>
                <a:gd name="T30" fmla="*/ 572 w 594"/>
                <a:gd name="T31" fmla="*/ 1038 h 1206"/>
                <a:gd name="T32" fmla="*/ 583 w 594"/>
                <a:gd name="T33" fmla="*/ 1057 h 1206"/>
                <a:gd name="T34" fmla="*/ 590 w 594"/>
                <a:gd name="T35" fmla="*/ 1077 h 1206"/>
                <a:gd name="T36" fmla="*/ 594 w 594"/>
                <a:gd name="T37" fmla="*/ 1097 h 1206"/>
                <a:gd name="T38" fmla="*/ 592 w 594"/>
                <a:gd name="T39" fmla="*/ 1119 h 1206"/>
                <a:gd name="T40" fmla="*/ 587 w 594"/>
                <a:gd name="T41" fmla="*/ 1140 h 1206"/>
                <a:gd name="T42" fmla="*/ 576 w 594"/>
                <a:gd name="T43" fmla="*/ 1158 h 1206"/>
                <a:gd name="T44" fmla="*/ 563 w 594"/>
                <a:gd name="T45" fmla="*/ 1176 h 1206"/>
                <a:gd name="T46" fmla="*/ 544 w 594"/>
                <a:gd name="T47" fmla="*/ 1190 h 1206"/>
                <a:gd name="T48" fmla="*/ 525 w 594"/>
                <a:gd name="T49" fmla="*/ 1200 h 1206"/>
                <a:gd name="T50" fmla="*/ 503 w 594"/>
                <a:gd name="T51" fmla="*/ 1206 h 1206"/>
                <a:gd name="T52" fmla="*/ 482 w 594"/>
                <a:gd name="T53" fmla="*/ 1206 h 1206"/>
                <a:gd name="T54" fmla="*/ 460 w 594"/>
                <a:gd name="T55" fmla="*/ 1202 h 1206"/>
                <a:gd name="T56" fmla="*/ 439 w 594"/>
                <a:gd name="T57" fmla="*/ 1194 h 1206"/>
                <a:gd name="T58" fmla="*/ 420 w 594"/>
                <a:gd name="T59" fmla="*/ 1181 h 1206"/>
                <a:gd name="T60" fmla="*/ 63 w 594"/>
                <a:gd name="T61" fmla="*/ 881 h 1206"/>
                <a:gd name="T62" fmla="*/ 43 w 594"/>
                <a:gd name="T63" fmla="*/ 864 h 1206"/>
                <a:gd name="T64" fmla="*/ 24 w 594"/>
                <a:gd name="T65" fmla="*/ 841 h 1206"/>
                <a:gd name="T66" fmla="*/ 10 w 594"/>
                <a:gd name="T67" fmla="*/ 815 h 1206"/>
                <a:gd name="T68" fmla="*/ 2 w 594"/>
                <a:gd name="T69" fmla="*/ 786 h 1206"/>
                <a:gd name="T70" fmla="*/ 0 w 594"/>
                <a:gd name="T71" fmla="*/ 758 h 1206"/>
                <a:gd name="T72" fmla="*/ 0 w 594"/>
                <a:gd name="T73" fmla="*/ 751 h 1206"/>
                <a:gd name="T74" fmla="*/ 0 w 594"/>
                <a:gd name="T75" fmla="*/ 747 h 1206"/>
                <a:gd name="T76" fmla="*/ 0 w 594"/>
                <a:gd name="T77" fmla="*/ 743 h 1206"/>
                <a:gd name="T78" fmla="*/ 1 w 594"/>
                <a:gd name="T79" fmla="*/ 738 h 1206"/>
                <a:gd name="T80" fmla="*/ 42 w 594"/>
                <a:gd name="T81" fmla="*/ 100 h 1206"/>
                <a:gd name="T82" fmla="*/ 43 w 594"/>
                <a:gd name="T83" fmla="*/ 97 h 1206"/>
                <a:gd name="T84" fmla="*/ 43 w 594"/>
                <a:gd name="T85" fmla="*/ 93 h 1206"/>
                <a:gd name="T86" fmla="*/ 43 w 594"/>
                <a:gd name="T87" fmla="*/ 92 h 1206"/>
                <a:gd name="T88" fmla="*/ 49 w 594"/>
                <a:gd name="T89" fmla="*/ 67 h 1206"/>
                <a:gd name="T90" fmla="*/ 60 w 594"/>
                <a:gd name="T91" fmla="*/ 45 h 1206"/>
                <a:gd name="T92" fmla="*/ 77 w 594"/>
                <a:gd name="T93" fmla="*/ 27 h 1206"/>
                <a:gd name="T94" fmla="*/ 98 w 594"/>
                <a:gd name="T95" fmla="*/ 12 h 1206"/>
                <a:gd name="T96" fmla="*/ 121 w 594"/>
                <a:gd name="T97" fmla="*/ 3 h 1206"/>
                <a:gd name="T98" fmla="*/ 147 w 594"/>
                <a:gd name="T99" fmla="*/ 0 h 1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94" h="1206">
                  <a:moveTo>
                    <a:pt x="147" y="0"/>
                  </a:moveTo>
                  <a:lnTo>
                    <a:pt x="173" y="3"/>
                  </a:lnTo>
                  <a:lnTo>
                    <a:pt x="199" y="12"/>
                  </a:lnTo>
                  <a:lnTo>
                    <a:pt x="219" y="27"/>
                  </a:lnTo>
                  <a:lnTo>
                    <a:pt x="235" y="46"/>
                  </a:lnTo>
                  <a:lnTo>
                    <a:pt x="246" y="69"/>
                  </a:lnTo>
                  <a:lnTo>
                    <a:pt x="252" y="96"/>
                  </a:lnTo>
                  <a:lnTo>
                    <a:pt x="290" y="676"/>
                  </a:lnTo>
                  <a:lnTo>
                    <a:pt x="292" y="694"/>
                  </a:lnTo>
                  <a:lnTo>
                    <a:pt x="299" y="710"/>
                  </a:lnTo>
                  <a:lnTo>
                    <a:pt x="308" y="724"/>
                  </a:lnTo>
                  <a:lnTo>
                    <a:pt x="567" y="1033"/>
                  </a:lnTo>
                  <a:lnTo>
                    <a:pt x="568" y="1034"/>
                  </a:lnTo>
                  <a:lnTo>
                    <a:pt x="570" y="1035"/>
                  </a:lnTo>
                  <a:lnTo>
                    <a:pt x="571" y="1037"/>
                  </a:lnTo>
                  <a:lnTo>
                    <a:pt x="572" y="1038"/>
                  </a:lnTo>
                  <a:lnTo>
                    <a:pt x="583" y="1057"/>
                  </a:lnTo>
                  <a:lnTo>
                    <a:pt x="590" y="1077"/>
                  </a:lnTo>
                  <a:lnTo>
                    <a:pt x="594" y="1097"/>
                  </a:lnTo>
                  <a:lnTo>
                    <a:pt x="592" y="1119"/>
                  </a:lnTo>
                  <a:lnTo>
                    <a:pt x="587" y="1140"/>
                  </a:lnTo>
                  <a:lnTo>
                    <a:pt x="576" y="1158"/>
                  </a:lnTo>
                  <a:lnTo>
                    <a:pt x="563" y="1176"/>
                  </a:lnTo>
                  <a:lnTo>
                    <a:pt x="544" y="1190"/>
                  </a:lnTo>
                  <a:lnTo>
                    <a:pt x="525" y="1200"/>
                  </a:lnTo>
                  <a:lnTo>
                    <a:pt x="503" y="1206"/>
                  </a:lnTo>
                  <a:lnTo>
                    <a:pt x="482" y="1206"/>
                  </a:lnTo>
                  <a:lnTo>
                    <a:pt x="460" y="1202"/>
                  </a:lnTo>
                  <a:lnTo>
                    <a:pt x="439" y="1194"/>
                  </a:lnTo>
                  <a:lnTo>
                    <a:pt x="420" y="1181"/>
                  </a:lnTo>
                  <a:lnTo>
                    <a:pt x="63" y="881"/>
                  </a:lnTo>
                  <a:lnTo>
                    <a:pt x="43" y="864"/>
                  </a:lnTo>
                  <a:lnTo>
                    <a:pt x="24" y="841"/>
                  </a:lnTo>
                  <a:lnTo>
                    <a:pt x="10" y="815"/>
                  </a:lnTo>
                  <a:lnTo>
                    <a:pt x="2" y="786"/>
                  </a:lnTo>
                  <a:lnTo>
                    <a:pt x="0" y="758"/>
                  </a:lnTo>
                  <a:lnTo>
                    <a:pt x="0" y="751"/>
                  </a:lnTo>
                  <a:lnTo>
                    <a:pt x="0" y="747"/>
                  </a:lnTo>
                  <a:lnTo>
                    <a:pt x="0" y="743"/>
                  </a:lnTo>
                  <a:lnTo>
                    <a:pt x="1" y="738"/>
                  </a:lnTo>
                  <a:lnTo>
                    <a:pt x="42" y="100"/>
                  </a:lnTo>
                  <a:lnTo>
                    <a:pt x="43" y="97"/>
                  </a:lnTo>
                  <a:lnTo>
                    <a:pt x="43" y="93"/>
                  </a:lnTo>
                  <a:lnTo>
                    <a:pt x="43" y="92"/>
                  </a:lnTo>
                  <a:lnTo>
                    <a:pt x="49" y="67"/>
                  </a:lnTo>
                  <a:lnTo>
                    <a:pt x="60" y="45"/>
                  </a:lnTo>
                  <a:lnTo>
                    <a:pt x="77" y="27"/>
                  </a:lnTo>
                  <a:lnTo>
                    <a:pt x="98" y="12"/>
                  </a:lnTo>
                  <a:lnTo>
                    <a:pt x="121" y="3"/>
                  </a:lnTo>
                  <a:lnTo>
                    <a:pt x="14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7" name="Freeform 1403">
              <a:extLst>
                <a:ext uri="{FF2B5EF4-FFF2-40B4-BE49-F238E27FC236}">
                  <a16:creationId xmlns:a16="http://schemas.microsoft.com/office/drawing/2014/main" id="{849BEBA5-A4CB-446D-BF58-265A2D3E9635}"/>
                </a:ext>
              </a:extLst>
            </p:cNvPr>
            <p:cNvSpPr>
              <a:spLocks/>
            </p:cNvSpPr>
            <p:nvPr/>
          </p:nvSpPr>
          <p:spPr bwMode="auto">
            <a:xfrm>
              <a:off x="2733368" y="533400"/>
              <a:ext cx="746434" cy="765314"/>
            </a:xfrm>
            <a:custGeom>
              <a:avLst/>
              <a:gdLst>
                <a:gd name="T0" fmla="*/ 1246 w 2374"/>
                <a:gd name="T1" fmla="*/ 3 h 2432"/>
                <a:gd name="T2" fmla="*/ 1421 w 2374"/>
                <a:gd name="T3" fmla="*/ 29 h 2432"/>
                <a:gd name="T4" fmla="*/ 1588 w 2374"/>
                <a:gd name="T5" fmla="*/ 80 h 2432"/>
                <a:gd name="T6" fmla="*/ 1745 w 2374"/>
                <a:gd name="T7" fmla="*/ 152 h 2432"/>
                <a:gd name="T8" fmla="*/ 1887 w 2374"/>
                <a:gd name="T9" fmla="*/ 245 h 2432"/>
                <a:gd name="T10" fmla="*/ 2016 w 2374"/>
                <a:gd name="T11" fmla="*/ 357 h 2432"/>
                <a:gd name="T12" fmla="*/ 2128 w 2374"/>
                <a:gd name="T13" fmla="*/ 486 h 2432"/>
                <a:gd name="T14" fmla="*/ 2221 w 2374"/>
                <a:gd name="T15" fmla="*/ 630 h 2432"/>
                <a:gd name="T16" fmla="*/ 2294 w 2374"/>
                <a:gd name="T17" fmla="*/ 785 h 2432"/>
                <a:gd name="T18" fmla="*/ 2344 w 2374"/>
                <a:gd name="T19" fmla="*/ 953 h 2432"/>
                <a:gd name="T20" fmla="*/ 2370 w 2374"/>
                <a:gd name="T21" fmla="*/ 1129 h 2432"/>
                <a:gd name="T22" fmla="*/ 2370 w 2374"/>
                <a:gd name="T23" fmla="*/ 1313 h 2432"/>
                <a:gd name="T24" fmla="*/ 2343 w 2374"/>
                <a:gd name="T25" fmla="*/ 1493 h 2432"/>
                <a:gd name="T26" fmla="*/ 2292 w 2374"/>
                <a:gd name="T27" fmla="*/ 1663 h 2432"/>
                <a:gd name="T28" fmla="*/ 2215 w 2374"/>
                <a:gd name="T29" fmla="*/ 1821 h 2432"/>
                <a:gd name="T30" fmla="*/ 2119 w 2374"/>
                <a:gd name="T31" fmla="*/ 1966 h 2432"/>
                <a:gd name="T32" fmla="*/ 2003 w 2374"/>
                <a:gd name="T33" fmla="*/ 2095 h 2432"/>
                <a:gd name="T34" fmla="*/ 1870 w 2374"/>
                <a:gd name="T35" fmla="*/ 2208 h 2432"/>
                <a:gd name="T36" fmla="*/ 1722 w 2374"/>
                <a:gd name="T37" fmla="*/ 2300 h 2432"/>
                <a:gd name="T38" fmla="*/ 1561 w 2374"/>
                <a:gd name="T39" fmla="*/ 2371 h 2432"/>
                <a:gd name="T40" fmla="*/ 1388 w 2374"/>
                <a:gd name="T41" fmla="*/ 2418 h 2432"/>
                <a:gd name="T42" fmla="*/ 1303 w 2374"/>
                <a:gd name="T43" fmla="*/ 2364 h 2432"/>
                <a:gd name="T44" fmla="*/ 1302 w 2374"/>
                <a:gd name="T45" fmla="*/ 2204 h 2432"/>
                <a:gd name="T46" fmla="*/ 1369 w 2374"/>
                <a:gd name="T47" fmla="*/ 2100 h 2432"/>
                <a:gd name="T48" fmla="*/ 1513 w 2374"/>
                <a:gd name="T49" fmla="*/ 2052 h 2432"/>
                <a:gd name="T50" fmla="*/ 1644 w 2374"/>
                <a:gd name="T51" fmla="*/ 1982 h 2432"/>
                <a:gd name="T52" fmla="*/ 1762 w 2374"/>
                <a:gd name="T53" fmla="*/ 1892 h 2432"/>
                <a:gd name="T54" fmla="*/ 1863 w 2374"/>
                <a:gd name="T55" fmla="*/ 1783 h 2432"/>
                <a:gd name="T56" fmla="*/ 1946 w 2374"/>
                <a:gd name="T57" fmla="*/ 1660 h 2432"/>
                <a:gd name="T58" fmla="*/ 2007 w 2374"/>
                <a:gd name="T59" fmla="*/ 1524 h 2432"/>
                <a:gd name="T60" fmla="*/ 2046 w 2374"/>
                <a:gd name="T61" fmla="*/ 1376 h 2432"/>
                <a:gd name="T62" fmla="*/ 2060 w 2374"/>
                <a:gd name="T63" fmla="*/ 1220 h 2432"/>
                <a:gd name="T64" fmla="*/ 2046 w 2374"/>
                <a:gd name="T65" fmla="*/ 1065 h 2432"/>
                <a:gd name="T66" fmla="*/ 2008 w 2374"/>
                <a:gd name="T67" fmla="*/ 920 h 2432"/>
                <a:gd name="T68" fmla="*/ 1948 w 2374"/>
                <a:gd name="T69" fmla="*/ 784 h 2432"/>
                <a:gd name="T70" fmla="*/ 1867 w 2374"/>
                <a:gd name="T71" fmla="*/ 662 h 2432"/>
                <a:gd name="T72" fmla="*/ 1767 w 2374"/>
                <a:gd name="T73" fmla="*/ 554 h 2432"/>
                <a:gd name="T74" fmla="*/ 1652 w 2374"/>
                <a:gd name="T75" fmla="*/ 464 h 2432"/>
                <a:gd name="T76" fmla="*/ 1523 w 2374"/>
                <a:gd name="T77" fmla="*/ 393 h 2432"/>
                <a:gd name="T78" fmla="*/ 1383 w 2374"/>
                <a:gd name="T79" fmla="*/ 343 h 2432"/>
                <a:gd name="T80" fmla="*/ 1232 w 2374"/>
                <a:gd name="T81" fmla="*/ 317 h 2432"/>
                <a:gd name="T82" fmla="*/ 1073 w 2374"/>
                <a:gd name="T83" fmla="*/ 317 h 2432"/>
                <a:gd name="T84" fmla="*/ 916 w 2374"/>
                <a:gd name="T85" fmla="*/ 346 h 2432"/>
                <a:gd name="T86" fmla="*/ 769 w 2374"/>
                <a:gd name="T87" fmla="*/ 400 h 2432"/>
                <a:gd name="T88" fmla="*/ 637 w 2374"/>
                <a:gd name="T89" fmla="*/ 478 h 2432"/>
                <a:gd name="T90" fmla="*/ 519 w 2374"/>
                <a:gd name="T91" fmla="*/ 576 h 2432"/>
                <a:gd name="T92" fmla="*/ 419 w 2374"/>
                <a:gd name="T93" fmla="*/ 692 h 2432"/>
                <a:gd name="T94" fmla="*/ 340 w 2374"/>
                <a:gd name="T95" fmla="*/ 825 h 2432"/>
                <a:gd name="T96" fmla="*/ 234 w 2374"/>
                <a:gd name="T97" fmla="*/ 873 h 2432"/>
                <a:gd name="T98" fmla="*/ 80 w 2374"/>
                <a:gd name="T99" fmla="*/ 838 h 2432"/>
                <a:gd name="T100" fmla="*/ 32 w 2374"/>
                <a:gd name="T101" fmla="*/ 743 h 2432"/>
                <a:gd name="T102" fmla="*/ 113 w 2374"/>
                <a:gd name="T103" fmla="*/ 586 h 2432"/>
                <a:gd name="T104" fmla="*/ 216 w 2374"/>
                <a:gd name="T105" fmla="*/ 443 h 2432"/>
                <a:gd name="T106" fmla="*/ 337 w 2374"/>
                <a:gd name="T107" fmla="*/ 316 h 2432"/>
                <a:gd name="T108" fmla="*/ 474 w 2374"/>
                <a:gd name="T109" fmla="*/ 208 h 2432"/>
                <a:gd name="T110" fmla="*/ 627 w 2374"/>
                <a:gd name="T111" fmla="*/ 120 h 2432"/>
                <a:gd name="T112" fmla="*/ 792 w 2374"/>
                <a:gd name="T113" fmla="*/ 54 h 2432"/>
                <a:gd name="T114" fmla="*/ 969 w 2374"/>
                <a:gd name="T115" fmla="*/ 13 h 2432"/>
                <a:gd name="T116" fmla="*/ 1154 w 2374"/>
                <a:gd name="T117" fmla="*/ 0 h 2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374" h="2432">
                  <a:moveTo>
                    <a:pt x="1154" y="0"/>
                  </a:moveTo>
                  <a:lnTo>
                    <a:pt x="1246" y="3"/>
                  </a:lnTo>
                  <a:lnTo>
                    <a:pt x="1335" y="12"/>
                  </a:lnTo>
                  <a:lnTo>
                    <a:pt x="1421" y="29"/>
                  </a:lnTo>
                  <a:lnTo>
                    <a:pt x="1506" y="51"/>
                  </a:lnTo>
                  <a:lnTo>
                    <a:pt x="1588" y="80"/>
                  </a:lnTo>
                  <a:lnTo>
                    <a:pt x="1668" y="113"/>
                  </a:lnTo>
                  <a:lnTo>
                    <a:pt x="1745" y="152"/>
                  </a:lnTo>
                  <a:lnTo>
                    <a:pt x="1818" y="196"/>
                  </a:lnTo>
                  <a:lnTo>
                    <a:pt x="1887" y="245"/>
                  </a:lnTo>
                  <a:lnTo>
                    <a:pt x="1954" y="299"/>
                  </a:lnTo>
                  <a:lnTo>
                    <a:pt x="2016" y="357"/>
                  </a:lnTo>
                  <a:lnTo>
                    <a:pt x="2075" y="419"/>
                  </a:lnTo>
                  <a:lnTo>
                    <a:pt x="2128" y="486"/>
                  </a:lnTo>
                  <a:lnTo>
                    <a:pt x="2177" y="555"/>
                  </a:lnTo>
                  <a:lnTo>
                    <a:pt x="2221" y="630"/>
                  </a:lnTo>
                  <a:lnTo>
                    <a:pt x="2261" y="706"/>
                  </a:lnTo>
                  <a:lnTo>
                    <a:pt x="2294" y="785"/>
                  </a:lnTo>
                  <a:lnTo>
                    <a:pt x="2322" y="867"/>
                  </a:lnTo>
                  <a:lnTo>
                    <a:pt x="2344" y="953"/>
                  </a:lnTo>
                  <a:lnTo>
                    <a:pt x="2361" y="1040"/>
                  </a:lnTo>
                  <a:lnTo>
                    <a:pt x="2370" y="1129"/>
                  </a:lnTo>
                  <a:lnTo>
                    <a:pt x="2374" y="1220"/>
                  </a:lnTo>
                  <a:lnTo>
                    <a:pt x="2370" y="1313"/>
                  </a:lnTo>
                  <a:lnTo>
                    <a:pt x="2360" y="1404"/>
                  </a:lnTo>
                  <a:lnTo>
                    <a:pt x="2343" y="1493"/>
                  </a:lnTo>
                  <a:lnTo>
                    <a:pt x="2320" y="1579"/>
                  </a:lnTo>
                  <a:lnTo>
                    <a:pt x="2292" y="1663"/>
                  </a:lnTo>
                  <a:lnTo>
                    <a:pt x="2256" y="1743"/>
                  </a:lnTo>
                  <a:lnTo>
                    <a:pt x="2215" y="1821"/>
                  </a:lnTo>
                  <a:lnTo>
                    <a:pt x="2169" y="1895"/>
                  </a:lnTo>
                  <a:lnTo>
                    <a:pt x="2119" y="1966"/>
                  </a:lnTo>
                  <a:lnTo>
                    <a:pt x="2063" y="2034"/>
                  </a:lnTo>
                  <a:lnTo>
                    <a:pt x="2003" y="2095"/>
                  </a:lnTo>
                  <a:lnTo>
                    <a:pt x="1939" y="2154"/>
                  </a:lnTo>
                  <a:lnTo>
                    <a:pt x="1870" y="2208"/>
                  </a:lnTo>
                  <a:lnTo>
                    <a:pt x="1797" y="2257"/>
                  </a:lnTo>
                  <a:lnTo>
                    <a:pt x="1722" y="2300"/>
                  </a:lnTo>
                  <a:lnTo>
                    <a:pt x="1643" y="2338"/>
                  </a:lnTo>
                  <a:lnTo>
                    <a:pt x="1561" y="2371"/>
                  </a:lnTo>
                  <a:lnTo>
                    <a:pt x="1475" y="2397"/>
                  </a:lnTo>
                  <a:lnTo>
                    <a:pt x="1388" y="2418"/>
                  </a:lnTo>
                  <a:lnTo>
                    <a:pt x="1298" y="2432"/>
                  </a:lnTo>
                  <a:lnTo>
                    <a:pt x="1303" y="2364"/>
                  </a:lnTo>
                  <a:lnTo>
                    <a:pt x="1305" y="2294"/>
                  </a:lnTo>
                  <a:lnTo>
                    <a:pt x="1302" y="2204"/>
                  </a:lnTo>
                  <a:lnTo>
                    <a:pt x="1294" y="2116"/>
                  </a:lnTo>
                  <a:lnTo>
                    <a:pt x="1369" y="2100"/>
                  </a:lnTo>
                  <a:lnTo>
                    <a:pt x="1442" y="2079"/>
                  </a:lnTo>
                  <a:lnTo>
                    <a:pt x="1513" y="2052"/>
                  </a:lnTo>
                  <a:lnTo>
                    <a:pt x="1580" y="2020"/>
                  </a:lnTo>
                  <a:lnTo>
                    <a:pt x="1644" y="1982"/>
                  </a:lnTo>
                  <a:lnTo>
                    <a:pt x="1705" y="1939"/>
                  </a:lnTo>
                  <a:lnTo>
                    <a:pt x="1762" y="1892"/>
                  </a:lnTo>
                  <a:lnTo>
                    <a:pt x="1814" y="1839"/>
                  </a:lnTo>
                  <a:lnTo>
                    <a:pt x="1863" y="1783"/>
                  </a:lnTo>
                  <a:lnTo>
                    <a:pt x="1907" y="1724"/>
                  </a:lnTo>
                  <a:lnTo>
                    <a:pt x="1946" y="1660"/>
                  </a:lnTo>
                  <a:lnTo>
                    <a:pt x="1979" y="1593"/>
                  </a:lnTo>
                  <a:lnTo>
                    <a:pt x="2007" y="1524"/>
                  </a:lnTo>
                  <a:lnTo>
                    <a:pt x="2030" y="1451"/>
                  </a:lnTo>
                  <a:lnTo>
                    <a:pt x="2046" y="1376"/>
                  </a:lnTo>
                  <a:lnTo>
                    <a:pt x="2056" y="1298"/>
                  </a:lnTo>
                  <a:lnTo>
                    <a:pt x="2060" y="1220"/>
                  </a:lnTo>
                  <a:lnTo>
                    <a:pt x="2056" y="1142"/>
                  </a:lnTo>
                  <a:lnTo>
                    <a:pt x="2046" y="1065"/>
                  </a:lnTo>
                  <a:lnTo>
                    <a:pt x="2030" y="992"/>
                  </a:lnTo>
                  <a:lnTo>
                    <a:pt x="2008" y="920"/>
                  </a:lnTo>
                  <a:lnTo>
                    <a:pt x="1981" y="850"/>
                  </a:lnTo>
                  <a:lnTo>
                    <a:pt x="1948" y="784"/>
                  </a:lnTo>
                  <a:lnTo>
                    <a:pt x="1910" y="721"/>
                  </a:lnTo>
                  <a:lnTo>
                    <a:pt x="1867" y="662"/>
                  </a:lnTo>
                  <a:lnTo>
                    <a:pt x="1820" y="606"/>
                  </a:lnTo>
                  <a:lnTo>
                    <a:pt x="1767" y="554"/>
                  </a:lnTo>
                  <a:lnTo>
                    <a:pt x="1711" y="506"/>
                  </a:lnTo>
                  <a:lnTo>
                    <a:pt x="1652" y="464"/>
                  </a:lnTo>
                  <a:lnTo>
                    <a:pt x="1589" y="425"/>
                  </a:lnTo>
                  <a:lnTo>
                    <a:pt x="1523" y="393"/>
                  </a:lnTo>
                  <a:lnTo>
                    <a:pt x="1455" y="364"/>
                  </a:lnTo>
                  <a:lnTo>
                    <a:pt x="1383" y="343"/>
                  </a:lnTo>
                  <a:lnTo>
                    <a:pt x="1308" y="327"/>
                  </a:lnTo>
                  <a:lnTo>
                    <a:pt x="1232" y="317"/>
                  </a:lnTo>
                  <a:lnTo>
                    <a:pt x="1154" y="314"/>
                  </a:lnTo>
                  <a:lnTo>
                    <a:pt x="1073" y="317"/>
                  </a:lnTo>
                  <a:lnTo>
                    <a:pt x="993" y="328"/>
                  </a:lnTo>
                  <a:lnTo>
                    <a:pt x="916" y="346"/>
                  </a:lnTo>
                  <a:lnTo>
                    <a:pt x="841" y="370"/>
                  </a:lnTo>
                  <a:lnTo>
                    <a:pt x="769" y="400"/>
                  </a:lnTo>
                  <a:lnTo>
                    <a:pt x="701" y="436"/>
                  </a:lnTo>
                  <a:lnTo>
                    <a:pt x="637" y="478"/>
                  </a:lnTo>
                  <a:lnTo>
                    <a:pt x="575" y="524"/>
                  </a:lnTo>
                  <a:lnTo>
                    <a:pt x="519" y="576"/>
                  </a:lnTo>
                  <a:lnTo>
                    <a:pt x="467" y="632"/>
                  </a:lnTo>
                  <a:lnTo>
                    <a:pt x="419" y="692"/>
                  </a:lnTo>
                  <a:lnTo>
                    <a:pt x="377" y="757"/>
                  </a:lnTo>
                  <a:lnTo>
                    <a:pt x="340" y="825"/>
                  </a:lnTo>
                  <a:lnTo>
                    <a:pt x="309" y="896"/>
                  </a:lnTo>
                  <a:lnTo>
                    <a:pt x="234" y="873"/>
                  </a:lnTo>
                  <a:lnTo>
                    <a:pt x="157" y="853"/>
                  </a:lnTo>
                  <a:lnTo>
                    <a:pt x="80" y="838"/>
                  </a:lnTo>
                  <a:lnTo>
                    <a:pt x="0" y="826"/>
                  </a:lnTo>
                  <a:lnTo>
                    <a:pt x="32" y="743"/>
                  </a:lnTo>
                  <a:lnTo>
                    <a:pt x="70" y="663"/>
                  </a:lnTo>
                  <a:lnTo>
                    <a:pt x="113" y="586"/>
                  </a:lnTo>
                  <a:lnTo>
                    <a:pt x="162" y="512"/>
                  </a:lnTo>
                  <a:lnTo>
                    <a:pt x="216" y="443"/>
                  </a:lnTo>
                  <a:lnTo>
                    <a:pt x="274" y="377"/>
                  </a:lnTo>
                  <a:lnTo>
                    <a:pt x="337" y="316"/>
                  </a:lnTo>
                  <a:lnTo>
                    <a:pt x="403" y="259"/>
                  </a:lnTo>
                  <a:lnTo>
                    <a:pt x="474" y="208"/>
                  </a:lnTo>
                  <a:lnTo>
                    <a:pt x="549" y="161"/>
                  </a:lnTo>
                  <a:lnTo>
                    <a:pt x="627" y="120"/>
                  </a:lnTo>
                  <a:lnTo>
                    <a:pt x="709" y="84"/>
                  </a:lnTo>
                  <a:lnTo>
                    <a:pt x="792" y="54"/>
                  </a:lnTo>
                  <a:lnTo>
                    <a:pt x="880" y="30"/>
                  </a:lnTo>
                  <a:lnTo>
                    <a:pt x="969" y="13"/>
                  </a:lnTo>
                  <a:lnTo>
                    <a:pt x="1061" y="3"/>
                  </a:lnTo>
                  <a:lnTo>
                    <a:pt x="11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8" name="Freeform 1404">
              <a:extLst>
                <a:ext uri="{FF2B5EF4-FFF2-40B4-BE49-F238E27FC236}">
                  <a16:creationId xmlns:a16="http://schemas.microsoft.com/office/drawing/2014/main" id="{F9E77F73-8B89-44DA-87E7-C362158C08AC}"/>
                </a:ext>
              </a:extLst>
            </p:cNvPr>
            <p:cNvSpPr>
              <a:spLocks noEditPoints="1"/>
            </p:cNvSpPr>
            <p:nvPr/>
          </p:nvSpPr>
          <p:spPr bwMode="auto">
            <a:xfrm>
              <a:off x="2295326" y="870742"/>
              <a:ext cx="767832" cy="769091"/>
            </a:xfrm>
            <a:custGeom>
              <a:avLst/>
              <a:gdLst>
                <a:gd name="T0" fmla="*/ 1036 w 2439"/>
                <a:gd name="T1" fmla="*/ 724 h 2445"/>
                <a:gd name="T2" fmla="*/ 846 w 2439"/>
                <a:gd name="T3" fmla="*/ 845 h 2445"/>
                <a:gd name="T4" fmla="*/ 724 w 2439"/>
                <a:gd name="T5" fmla="*/ 1034 h 2445"/>
                <a:gd name="T6" fmla="*/ 691 w 2439"/>
                <a:gd name="T7" fmla="*/ 1248 h 2445"/>
                <a:gd name="T8" fmla="*/ 746 w 2439"/>
                <a:gd name="T9" fmla="*/ 1459 h 2445"/>
                <a:gd name="T10" fmla="*/ 887 w 2439"/>
                <a:gd name="T11" fmla="*/ 1636 h 2445"/>
                <a:gd name="T12" fmla="*/ 1085 w 2439"/>
                <a:gd name="T13" fmla="*/ 1736 h 2445"/>
                <a:gd name="T14" fmla="*/ 1301 w 2439"/>
                <a:gd name="T15" fmla="*/ 1748 h 2445"/>
                <a:gd name="T16" fmla="*/ 1506 w 2439"/>
                <a:gd name="T17" fmla="*/ 1671 h 2445"/>
                <a:gd name="T18" fmla="*/ 1667 w 2439"/>
                <a:gd name="T19" fmla="*/ 1511 h 2445"/>
                <a:gd name="T20" fmla="*/ 1745 w 2439"/>
                <a:gd name="T21" fmla="*/ 1306 h 2445"/>
                <a:gd name="T22" fmla="*/ 1734 w 2439"/>
                <a:gd name="T23" fmla="*/ 1089 h 2445"/>
                <a:gd name="T24" fmla="*/ 1636 w 2439"/>
                <a:gd name="T25" fmla="*/ 891 h 2445"/>
                <a:gd name="T26" fmla="*/ 1460 w 2439"/>
                <a:gd name="T27" fmla="*/ 748 h 2445"/>
                <a:gd name="T28" fmla="*/ 1249 w 2439"/>
                <a:gd name="T29" fmla="*/ 692 h 2445"/>
                <a:gd name="T30" fmla="*/ 1327 w 2439"/>
                <a:gd name="T31" fmla="*/ 4 h 2445"/>
                <a:gd name="T32" fmla="*/ 1395 w 2439"/>
                <a:gd name="T33" fmla="*/ 60 h 2445"/>
                <a:gd name="T34" fmla="*/ 1482 w 2439"/>
                <a:gd name="T35" fmla="*/ 280 h 2445"/>
                <a:gd name="T36" fmla="*/ 1771 w 2439"/>
                <a:gd name="T37" fmla="*/ 416 h 2445"/>
                <a:gd name="T38" fmla="*/ 1945 w 2439"/>
                <a:gd name="T39" fmla="*/ 276 h 2445"/>
                <a:gd name="T40" fmla="*/ 2028 w 2439"/>
                <a:gd name="T41" fmla="*/ 305 h 2445"/>
                <a:gd name="T42" fmla="*/ 2171 w 2439"/>
                <a:gd name="T43" fmla="*/ 480 h 2445"/>
                <a:gd name="T44" fmla="*/ 2140 w 2439"/>
                <a:gd name="T45" fmla="*/ 564 h 2445"/>
                <a:gd name="T46" fmla="*/ 2124 w 2439"/>
                <a:gd name="T47" fmla="*/ 853 h 2445"/>
                <a:gd name="T48" fmla="*/ 2337 w 2439"/>
                <a:gd name="T49" fmla="*/ 1043 h 2445"/>
                <a:gd name="T50" fmla="*/ 2417 w 2439"/>
                <a:gd name="T51" fmla="*/ 1082 h 2445"/>
                <a:gd name="T52" fmla="*/ 2439 w 2439"/>
                <a:gd name="T53" fmla="*/ 1307 h 2445"/>
                <a:gd name="T54" fmla="*/ 2400 w 2439"/>
                <a:gd name="T55" fmla="*/ 1387 h 2445"/>
                <a:gd name="T56" fmla="*/ 2179 w 2439"/>
                <a:gd name="T57" fmla="*/ 1409 h 2445"/>
                <a:gd name="T58" fmla="*/ 2095 w 2439"/>
                <a:gd name="T59" fmla="*/ 1660 h 2445"/>
                <a:gd name="T60" fmla="*/ 2151 w 2439"/>
                <a:gd name="T61" fmla="*/ 1905 h 2445"/>
                <a:gd name="T62" fmla="*/ 2160 w 2439"/>
                <a:gd name="T63" fmla="*/ 1993 h 2445"/>
                <a:gd name="T64" fmla="*/ 2004 w 2439"/>
                <a:gd name="T65" fmla="*/ 2160 h 2445"/>
                <a:gd name="T66" fmla="*/ 1917 w 2439"/>
                <a:gd name="T67" fmla="*/ 2169 h 2445"/>
                <a:gd name="T68" fmla="*/ 1712 w 2439"/>
                <a:gd name="T69" fmla="*/ 2072 h 2445"/>
                <a:gd name="T70" fmla="*/ 1465 w 2439"/>
                <a:gd name="T71" fmla="*/ 2175 h 2445"/>
                <a:gd name="T72" fmla="*/ 1388 w 2439"/>
                <a:gd name="T73" fmla="*/ 2388 h 2445"/>
                <a:gd name="T74" fmla="*/ 1320 w 2439"/>
                <a:gd name="T75" fmla="*/ 2442 h 2445"/>
                <a:gd name="T76" fmla="*/ 1092 w 2439"/>
                <a:gd name="T77" fmla="*/ 2433 h 2445"/>
                <a:gd name="T78" fmla="*/ 1037 w 2439"/>
                <a:gd name="T79" fmla="*/ 2365 h 2445"/>
                <a:gd name="T80" fmla="*/ 907 w 2439"/>
                <a:gd name="T81" fmla="*/ 2154 h 2445"/>
                <a:gd name="T82" fmla="*/ 666 w 2439"/>
                <a:gd name="T83" fmla="*/ 2034 h 2445"/>
                <a:gd name="T84" fmla="*/ 496 w 2439"/>
                <a:gd name="T85" fmla="*/ 2169 h 2445"/>
                <a:gd name="T86" fmla="*/ 411 w 2439"/>
                <a:gd name="T87" fmla="*/ 2139 h 2445"/>
                <a:gd name="T88" fmla="*/ 269 w 2439"/>
                <a:gd name="T89" fmla="*/ 1964 h 2445"/>
                <a:gd name="T90" fmla="*/ 299 w 2439"/>
                <a:gd name="T91" fmla="*/ 1880 h 2445"/>
                <a:gd name="T92" fmla="*/ 311 w 2439"/>
                <a:gd name="T93" fmla="*/ 1595 h 2445"/>
                <a:gd name="T94" fmla="*/ 103 w 2439"/>
                <a:gd name="T95" fmla="*/ 1402 h 2445"/>
                <a:gd name="T96" fmla="*/ 23 w 2439"/>
                <a:gd name="T97" fmla="*/ 1363 h 2445"/>
                <a:gd name="T98" fmla="*/ 1 w 2439"/>
                <a:gd name="T99" fmla="*/ 1139 h 2445"/>
                <a:gd name="T100" fmla="*/ 40 w 2439"/>
                <a:gd name="T101" fmla="*/ 1059 h 2445"/>
                <a:gd name="T102" fmla="*/ 257 w 2439"/>
                <a:gd name="T103" fmla="*/ 1037 h 2445"/>
                <a:gd name="T104" fmla="*/ 343 w 2439"/>
                <a:gd name="T105" fmla="*/ 786 h 2445"/>
                <a:gd name="T106" fmla="*/ 289 w 2439"/>
                <a:gd name="T107" fmla="*/ 541 h 2445"/>
                <a:gd name="T108" fmla="*/ 280 w 2439"/>
                <a:gd name="T109" fmla="*/ 453 h 2445"/>
                <a:gd name="T110" fmla="*/ 436 w 2439"/>
                <a:gd name="T111" fmla="*/ 286 h 2445"/>
                <a:gd name="T112" fmla="*/ 523 w 2439"/>
                <a:gd name="T113" fmla="*/ 276 h 2445"/>
                <a:gd name="T114" fmla="*/ 730 w 2439"/>
                <a:gd name="T115" fmla="*/ 374 h 2445"/>
                <a:gd name="T116" fmla="*/ 976 w 2439"/>
                <a:gd name="T117" fmla="*/ 275 h 2445"/>
                <a:gd name="T118" fmla="*/ 1052 w 2439"/>
                <a:gd name="T119" fmla="*/ 58 h 2445"/>
                <a:gd name="T120" fmla="*/ 1121 w 2439"/>
                <a:gd name="T121" fmla="*/ 4 h 2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439" h="2445">
                  <a:moveTo>
                    <a:pt x="1195" y="691"/>
                  </a:moveTo>
                  <a:lnTo>
                    <a:pt x="1141" y="696"/>
                  </a:lnTo>
                  <a:lnTo>
                    <a:pt x="1088" y="708"/>
                  </a:lnTo>
                  <a:lnTo>
                    <a:pt x="1036" y="724"/>
                  </a:lnTo>
                  <a:lnTo>
                    <a:pt x="984" y="746"/>
                  </a:lnTo>
                  <a:lnTo>
                    <a:pt x="936" y="773"/>
                  </a:lnTo>
                  <a:lnTo>
                    <a:pt x="889" y="806"/>
                  </a:lnTo>
                  <a:lnTo>
                    <a:pt x="846" y="845"/>
                  </a:lnTo>
                  <a:lnTo>
                    <a:pt x="807" y="889"/>
                  </a:lnTo>
                  <a:lnTo>
                    <a:pt x="774" y="934"/>
                  </a:lnTo>
                  <a:lnTo>
                    <a:pt x="747" y="982"/>
                  </a:lnTo>
                  <a:lnTo>
                    <a:pt x="724" y="1034"/>
                  </a:lnTo>
                  <a:lnTo>
                    <a:pt x="708" y="1085"/>
                  </a:lnTo>
                  <a:lnTo>
                    <a:pt x="697" y="1139"/>
                  </a:lnTo>
                  <a:lnTo>
                    <a:pt x="691" y="1194"/>
                  </a:lnTo>
                  <a:lnTo>
                    <a:pt x="691" y="1248"/>
                  </a:lnTo>
                  <a:lnTo>
                    <a:pt x="695" y="1302"/>
                  </a:lnTo>
                  <a:lnTo>
                    <a:pt x="707" y="1355"/>
                  </a:lnTo>
                  <a:lnTo>
                    <a:pt x="723" y="1408"/>
                  </a:lnTo>
                  <a:lnTo>
                    <a:pt x="746" y="1459"/>
                  </a:lnTo>
                  <a:lnTo>
                    <a:pt x="773" y="1507"/>
                  </a:lnTo>
                  <a:lnTo>
                    <a:pt x="806" y="1554"/>
                  </a:lnTo>
                  <a:lnTo>
                    <a:pt x="844" y="1597"/>
                  </a:lnTo>
                  <a:lnTo>
                    <a:pt x="887" y="1636"/>
                  </a:lnTo>
                  <a:lnTo>
                    <a:pt x="933" y="1669"/>
                  </a:lnTo>
                  <a:lnTo>
                    <a:pt x="982" y="1697"/>
                  </a:lnTo>
                  <a:lnTo>
                    <a:pt x="1032" y="1720"/>
                  </a:lnTo>
                  <a:lnTo>
                    <a:pt x="1085" y="1736"/>
                  </a:lnTo>
                  <a:lnTo>
                    <a:pt x="1137" y="1747"/>
                  </a:lnTo>
                  <a:lnTo>
                    <a:pt x="1192" y="1753"/>
                  </a:lnTo>
                  <a:lnTo>
                    <a:pt x="1246" y="1753"/>
                  </a:lnTo>
                  <a:lnTo>
                    <a:pt x="1301" y="1748"/>
                  </a:lnTo>
                  <a:lnTo>
                    <a:pt x="1354" y="1737"/>
                  </a:lnTo>
                  <a:lnTo>
                    <a:pt x="1407" y="1721"/>
                  </a:lnTo>
                  <a:lnTo>
                    <a:pt x="1457" y="1698"/>
                  </a:lnTo>
                  <a:lnTo>
                    <a:pt x="1506" y="1671"/>
                  </a:lnTo>
                  <a:lnTo>
                    <a:pt x="1552" y="1637"/>
                  </a:lnTo>
                  <a:lnTo>
                    <a:pt x="1595" y="1600"/>
                  </a:lnTo>
                  <a:lnTo>
                    <a:pt x="1634" y="1556"/>
                  </a:lnTo>
                  <a:lnTo>
                    <a:pt x="1667" y="1511"/>
                  </a:lnTo>
                  <a:lnTo>
                    <a:pt x="1694" y="1461"/>
                  </a:lnTo>
                  <a:lnTo>
                    <a:pt x="1717" y="1411"/>
                  </a:lnTo>
                  <a:lnTo>
                    <a:pt x="1733" y="1358"/>
                  </a:lnTo>
                  <a:lnTo>
                    <a:pt x="1745" y="1306"/>
                  </a:lnTo>
                  <a:lnTo>
                    <a:pt x="1750" y="1251"/>
                  </a:lnTo>
                  <a:lnTo>
                    <a:pt x="1750" y="1197"/>
                  </a:lnTo>
                  <a:lnTo>
                    <a:pt x="1746" y="1142"/>
                  </a:lnTo>
                  <a:lnTo>
                    <a:pt x="1734" y="1089"/>
                  </a:lnTo>
                  <a:lnTo>
                    <a:pt x="1718" y="1037"/>
                  </a:lnTo>
                  <a:lnTo>
                    <a:pt x="1697" y="986"/>
                  </a:lnTo>
                  <a:lnTo>
                    <a:pt x="1669" y="937"/>
                  </a:lnTo>
                  <a:lnTo>
                    <a:pt x="1636" y="891"/>
                  </a:lnTo>
                  <a:lnTo>
                    <a:pt x="1597" y="847"/>
                  </a:lnTo>
                  <a:lnTo>
                    <a:pt x="1554" y="808"/>
                  </a:lnTo>
                  <a:lnTo>
                    <a:pt x="1508" y="775"/>
                  </a:lnTo>
                  <a:lnTo>
                    <a:pt x="1460" y="748"/>
                  </a:lnTo>
                  <a:lnTo>
                    <a:pt x="1409" y="725"/>
                  </a:lnTo>
                  <a:lnTo>
                    <a:pt x="1358" y="708"/>
                  </a:lnTo>
                  <a:lnTo>
                    <a:pt x="1304" y="698"/>
                  </a:lnTo>
                  <a:lnTo>
                    <a:pt x="1249" y="692"/>
                  </a:lnTo>
                  <a:lnTo>
                    <a:pt x="1195" y="691"/>
                  </a:lnTo>
                  <a:close/>
                  <a:moveTo>
                    <a:pt x="1145" y="0"/>
                  </a:moveTo>
                  <a:lnTo>
                    <a:pt x="1304" y="1"/>
                  </a:lnTo>
                  <a:lnTo>
                    <a:pt x="1327" y="4"/>
                  </a:lnTo>
                  <a:lnTo>
                    <a:pt x="1348" y="12"/>
                  </a:lnTo>
                  <a:lnTo>
                    <a:pt x="1368" y="24"/>
                  </a:lnTo>
                  <a:lnTo>
                    <a:pt x="1384" y="40"/>
                  </a:lnTo>
                  <a:lnTo>
                    <a:pt x="1395" y="60"/>
                  </a:lnTo>
                  <a:lnTo>
                    <a:pt x="1403" y="81"/>
                  </a:lnTo>
                  <a:lnTo>
                    <a:pt x="1407" y="105"/>
                  </a:lnTo>
                  <a:lnTo>
                    <a:pt x="1406" y="262"/>
                  </a:lnTo>
                  <a:lnTo>
                    <a:pt x="1482" y="280"/>
                  </a:lnTo>
                  <a:lnTo>
                    <a:pt x="1557" y="305"/>
                  </a:lnTo>
                  <a:lnTo>
                    <a:pt x="1631" y="336"/>
                  </a:lnTo>
                  <a:lnTo>
                    <a:pt x="1702" y="373"/>
                  </a:lnTo>
                  <a:lnTo>
                    <a:pt x="1771" y="416"/>
                  </a:lnTo>
                  <a:lnTo>
                    <a:pt x="1883" y="304"/>
                  </a:lnTo>
                  <a:lnTo>
                    <a:pt x="1901" y="291"/>
                  </a:lnTo>
                  <a:lnTo>
                    <a:pt x="1922" y="280"/>
                  </a:lnTo>
                  <a:lnTo>
                    <a:pt x="1945" y="276"/>
                  </a:lnTo>
                  <a:lnTo>
                    <a:pt x="1967" y="276"/>
                  </a:lnTo>
                  <a:lnTo>
                    <a:pt x="1989" y="280"/>
                  </a:lnTo>
                  <a:lnTo>
                    <a:pt x="2010" y="291"/>
                  </a:lnTo>
                  <a:lnTo>
                    <a:pt x="2028" y="305"/>
                  </a:lnTo>
                  <a:lnTo>
                    <a:pt x="2141" y="419"/>
                  </a:lnTo>
                  <a:lnTo>
                    <a:pt x="2156" y="437"/>
                  </a:lnTo>
                  <a:lnTo>
                    <a:pt x="2165" y="457"/>
                  </a:lnTo>
                  <a:lnTo>
                    <a:pt x="2171" y="480"/>
                  </a:lnTo>
                  <a:lnTo>
                    <a:pt x="2169" y="502"/>
                  </a:lnTo>
                  <a:lnTo>
                    <a:pt x="2165" y="525"/>
                  </a:lnTo>
                  <a:lnTo>
                    <a:pt x="2155" y="546"/>
                  </a:lnTo>
                  <a:lnTo>
                    <a:pt x="2140" y="564"/>
                  </a:lnTo>
                  <a:lnTo>
                    <a:pt x="2028" y="676"/>
                  </a:lnTo>
                  <a:lnTo>
                    <a:pt x="2064" y="733"/>
                  </a:lnTo>
                  <a:lnTo>
                    <a:pt x="2096" y="791"/>
                  </a:lnTo>
                  <a:lnTo>
                    <a:pt x="2124" y="853"/>
                  </a:lnTo>
                  <a:lnTo>
                    <a:pt x="2147" y="915"/>
                  </a:lnTo>
                  <a:lnTo>
                    <a:pt x="2165" y="978"/>
                  </a:lnTo>
                  <a:lnTo>
                    <a:pt x="2180" y="1042"/>
                  </a:lnTo>
                  <a:lnTo>
                    <a:pt x="2337" y="1043"/>
                  </a:lnTo>
                  <a:lnTo>
                    <a:pt x="2360" y="1045"/>
                  </a:lnTo>
                  <a:lnTo>
                    <a:pt x="2382" y="1053"/>
                  </a:lnTo>
                  <a:lnTo>
                    <a:pt x="2401" y="1066"/>
                  </a:lnTo>
                  <a:lnTo>
                    <a:pt x="2417" y="1082"/>
                  </a:lnTo>
                  <a:lnTo>
                    <a:pt x="2430" y="1101"/>
                  </a:lnTo>
                  <a:lnTo>
                    <a:pt x="2437" y="1123"/>
                  </a:lnTo>
                  <a:lnTo>
                    <a:pt x="2439" y="1148"/>
                  </a:lnTo>
                  <a:lnTo>
                    <a:pt x="2439" y="1307"/>
                  </a:lnTo>
                  <a:lnTo>
                    <a:pt x="2435" y="1331"/>
                  </a:lnTo>
                  <a:lnTo>
                    <a:pt x="2428" y="1352"/>
                  </a:lnTo>
                  <a:lnTo>
                    <a:pt x="2416" y="1371"/>
                  </a:lnTo>
                  <a:lnTo>
                    <a:pt x="2400" y="1387"/>
                  </a:lnTo>
                  <a:lnTo>
                    <a:pt x="2381" y="1400"/>
                  </a:lnTo>
                  <a:lnTo>
                    <a:pt x="2359" y="1406"/>
                  </a:lnTo>
                  <a:lnTo>
                    <a:pt x="2335" y="1410"/>
                  </a:lnTo>
                  <a:lnTo>
                    <a:pt x="2179" y="1409"/>
                  </a:lnTo>
                  <a:lnTo>
                    <a:pt x="2165" y="1473"/>
                  </a:lnTo>
                  <a:lnTo>
                    <a:pt x="2145" y="1537"/>
                  </a:lnTo>
                  <a:lnTo>
                    <a:pt x="2123" y="1600"/>
                  </a:lnTo>
                  <a:lnTo>
                    <a:pt x="2095" y="1660"/>
                  </a:lnTo>
                  <a:lnTo>
                    <a:pt x="2063" y="1720"/>
                  </a:lnTo>
                  <a:lnTo>
                    <a:pt x="2027" y="1777"/>
                  </a:lnTo>
                  <a:lnTo>
                    <a:pt x="2136" y="1887"/>
                  </a:lnTo>
                  <a:lnTo>
                    <a:pt x="2151" y="1905"/>
                  </a:lnTo>
                  <a:lnTo>
                    <a:pt x="2160" y="1926"/>
                  </a:lnTo>
                  <a:lnTo>
                    <a:pt x="2165" y="1948"/>
                  </a:lnTo>
                  <a:lnTo>
                    <a:pt x="2165" y="1971"/>
                  </a:lnTo>
                  <a:lnTo>
                    <a:pt x="2160" y="1993"/>
                  </a:lnTo>
                  <a:lnTo>
                    <a:pt x="2150" y="2014"/>
                  </a:lnTo>
                  <a:lnTo>
                    <a:pt x="2135" y="2033"/>
                  </a:lnTo>
                  <a:lnTo>
                    <a:pt x="2023" y="2145"/>
                  </a:lnTo>
                  <a:lnTo>
                    <a:pt x="2004" y="2160"/>
                  </a:lnTo>
                  <a:lnTo>
                    <a:pt x="1983" y="2169"/>
                  </a:lnTo>
                  <a:lnTo>
                    <a:pt x="1962" y="2175"/>
                  </a:lnTo>
                  <a:lnTo>
                    <a:pt x="1939" y="2174"/>
                  </a:lnTo>
                  <a:lnTo>
                    <a:pt x="1917" y="2169"/>
                  </a:lnTo>
                  <a:lnTo>
                    <a:pt x="1895" y="2159"/>
                  </a:lnTo>
                  <a:lnTo>
                    <a:pt x="1877" y="2144"/>
                  </a:lnTo>
                  <a:lnTo>
                    <a:pt x="1770" y="2035"/>
                  </a:lnTo>
                  <a:lnTo>
                    <a:pt x="1712" y="2072"/>
                  </a:lnTo>
                  <a:lnTo>
                    <a:pt x="1652" y="2105"/>
                  </a:lnTo>
                  <a:lnTo>
                    <a:pt x="1591" y="2133"/>
                  </a:lnTo>
                  <a:lnTo>
                    <a:pt x="1529" y="2155"/>
                  </a:lnTo>
                  <a:lnTo>
                    <a:pt x="1465" y="2175"/>
                  </a:lnTo>
                  <a:lnTo>
                    <a:pt x="1400" y="2190"/>
                  </a:lnTo>
                  <a:lnTo>
                    <a:pt x="1399" y="2342"/>
                  </a:lnTo>
                  <a:lnTo>
                    <a:pt x="1396" y="2366"/>
                  </a:lnTo>
                  <a:lnTo>
                    <a:pt x="1388" y="2388"/>
                  </a:lnTo>
                  <a:lnTo>
                    <a:pt x="1377" y="2407"/>
                  </a:lnTo>
                  <a:lnTo>
                    <a:pt x="1361" y="2422"/>
                  </a:lnTo>
                  <a:lnTo>
                    <a:pt x="1342" y="2434"/>
                  </a:lnTo>
                  <a:lnTo>
                    <a:pt x="1320" y="2442"/>
                  </a:lnTo>
                  <a:lnTo>
                    <a:pt x="1296" y="2445"/>
                  </a:lnTo>
                  <a:lnTo>
                    <a:pt x="1137" y="2444"/>
                  </a:lnTo>
                  <a:lnTo>
                    <a:pt x="1113" y="2441"/>
                  </a:lnTo>
                  <a:lnTo>
                    <a:pt x="1092" y="2433"/>
                  </a:lnTo>
                  <a:lnTo>
                    <a:pt x="1073" y="2422"/>
                  </a:lnTo>
                  <a:lnTo>
                    <a:pt x="1057" y="2405"/>
                  </a:lnTo>
                  <a:lnTo>
                    <a:pt x="1045" y="2386"/>
                  </a:lnTo>
                  <a:lnTo>
                    <a:pt x="1037" y="2365"/>
                  </a:lnTo>
                  <a:lnTo>
                    <a:pt x="1034" y="2341"/>
                  </a:lnTo>
                  <a:lnTo>
                    <a:pt x="1036" y="2189"/>
                  </a:lnTo>
                  <a:lnTo>
                    <a:pt x="971" y="2174"/>
                  </a:lnTo>
                  <a:lnTo>
                    <a:pt x="907" y="2154"/>
                  </a:lnTo>
                  <a:lnTo>
                    <a:pt x="844" y="2131"/>
                  </a:lnTo>
                  <a:lnTo>
                    <a:pt x="782" y="2103"/>
                  </a:lnTo>
                  <a:lnTo>
                    <a:pt x="723" y="2071"/>
                  </a:lnTo>
                  <a:lnTo>
                    <a:pt x="666" y="2034"/>
                  </a:lnTo>
                  <a:lnTo>
                    <a:pt x="557" y="2139"/>
                  </a:lnTo>
                  <a:lnTo>
                    <a:pt x="538" y="2154"/>
                  </a:lnTo>
                  <a:lnTo>
                    <a:pt x="517" y="2163"/>
                  </a:lnTo>
                  <a:lnTo>
                    <a:pt x="496" y="2169"/>
                  </a:lnTo>
                  <a:lnTo>
                    <a:pt x="473" y="2169"/>
                  </a:lnTo>
                  <a:lnTo>
                    <a:pt x="450" y="2163"/>
                  </a:lnTo>
                  <a:lnTo>
                    <a:pt x="429" y="2154"/>
                  </a:lnTo>
                  <a:lnTo>
                    <a:pt x="411" y="2139"/>
                  </a:lnTo>
                  <a:lnTo>
                    <a:pt x="298" y="2026"/>
                  </a:lnTo>
                  <a:lnTo>
                    <a:pt x="283" y="2008"/>
                  </a:lnTo>
                  <a:lnTo>
                    <a:pt x="274" y="1987"/>
                  </a:lnTo>
                  <a:lnTo>
                    <a:pt x="269" y="1964"/>
                  </a:lnTo>
                  <a:lnTo>
                    <a:pt x="269" y="1942"/>
                  </a:lnTo>
                  <a:lnTo>
                    <a:pt x="274" y="1920"/>
                  </a:lnTo>
                  <a:lnTo>
                    <a:pt x="284" y="1899"/>
                  </a:lnTo>
                  <a:lnTo>
                    <a:pt x="299" y="1880"/>
                  </a:lnTo>
                  <a:lnTo>
                    <a:pt x="406" y="1774"/>
                  </a:lnTo>
                  <a:lnTo>
                    <a:pt x="370" y="1716"/>
                  </a:lnTo>
                  <a:lnTo>
                    <a:pt x="338" y="1656"/>
                  </a:lnTo>
                  <a:lnTo>
                    <a:pt x="311" y="1595"/>
                  </a:lnTo>
                  <a:lnTo>
                    <a:pt x="288" y="1531"/>
                  </a:lnTo>
                  <a:lnTo>
                    <a:pt x="268" y="1467"/>
                  </a:lnTo>
                  <a:lnTo>
                    <a:pt x="255" y="1403"/>
                  </a:lnTo>
                  <a:lnTo>
                    <a:pt x="103" y="1402"/>
                  </a:lnTo>
                  <a:lnTo>
                    <a:pt x="79" y="1398"/>
                  </a:lnTo>
                  <a:lnTo>
                    <a:pt x="57" y="1392"/>
                  </a:lnTo>
                  <a:lnTo>
                    <a:pt x="38" y="1379"/>
                  </a:lnTo>
                  <a:lnTo>
                    <a:pt x="23" y="1363"/>
                  </a:lnTo>
                  <a:lnTo>
                    <a:pt x="10" y="1344"/>
                  </a:lnTo>
                  <a:lnTo>
                    <a:pt x="2" y="1322"/>
                  </a:lnTo>
                  <a:lnTo>
                    <a:pt x="0" y="1298"/>
                  </a:lnTo>
                  <a:lnTo>
                    <a:pt x="1" y="1139"/>
                  </a:lnTo>
                  <a:lnTo>
                    <a:pt x="3" y="1116"/>
                  </a:lnTo>
                  <a:lnTo>
                    <a:pt x="11" y="1094"/>
                  </a:lnTo>
                  <a:lnTo>
                    <a:pt x="24" y="1075"/>
                  </a:lnTo>
                  <a:lnTo>
                    <a:pt x="40" y="1059"/>
                  </a:lnTo>
                  <a:lnTo>
                    <a:pt x="58" y="1047"/>
                  </a:lnTo>
                  <a:lnTo>
                    <a:pt x="80" y="1039"/>
                  </a:lnTo>
                  <a:lnTo>
                    <a:pt x="104" y="1037"/>
                  </a:lnTo>
                  <a:lnTo>
                    <a:pt x="257" y="1037"/>
                  </a:lnTo>
                  <a:lnTo>
                    <a:pt x="272" y="973"/>
                  </a:lnTo>
                  <a:lnTo>
                    <a:pt x="291" y="909"/>
                  </a:lnTo>
                  <a:lnTo>
                    <a:pt x="314" y="846"/>
                  </a:lnTo>
                  <a:lnTo>
                    <a:pt x="343" y="786"/>
                  </a:lnTo>
                  <a:lnTo>
                    <a:pt x="375" y="726"/>
                  </a:lnTo>
                  <a:lnTo>
                    <a:pt x="412" y="668"/>
                  </a:lnTo>
                  <a:lnTo>
                    <a:pt x="304" y="559"/>
                  </a:lnTo>
                  <a:lnTo>
                    <a:pt x="289" y="541"/>
                  </a:lnTo>
                  <a:lnTo>
                    <a:pt x="280" y="520"/>
                  </a:lnTo>
                  <a:lnTo>
                    <a:pt x="274" y="497"/>
                  </a:lnTo>
                  <a:lnTo>
                    <a:pt x="275" y="476"/>
                  </a:lnTo>
                  <a:lnTo>
                    <a:pt x="280" y="453"/>
                  </a:lnTo>
                  <a:lnTo>
                    <a:pt x="290" y="432"/>
                  </a:lnTo>
                  <a:lnTo>
                    <a:pt x="305" y="414"/>
                  </a:lnTo>
                  <a:lnTo>
                    <a:pt x="417" y="301"/>
                  </a:lnTo>
                  <a:lnTo>
                    <a:pt x="436" y="286"/>
                  </a:lnTo>
                  <a:lnTo>
                    <a:pt x="457" y="276"/>
                  </a:lnTo>
                  <a:lnTo>
                    <a:pt x="478" y="271"/>
                  </a:lnTo>
                  <a:lnTo>
                    <a:pt x="501" y="271"/>
                  </a:lnTo>
                  <a:lnTo>
                    <a:pt x="523" y="276"/>
                  </a:lnTo>
                  <a:lnTo>
                    <a:pt x="545" y="286"/>
                  </a:lnTo>
                  <a:lnTo>
                    <a:pt x="563" y="301"/>
                  </a:lnTo>
                  <a:lnTo>
                    <a:pt x="673" y="411"/>
                  </a:lnTo>
                  <a:lnTo>
                    <a:pt x="730" y="374"/>
                  </a:lnTo>
                  <a:lnTo>
                    <a:pt x="789" y="343"/>
                  </a:lnTo>
                  <a:lnTo>
                    <a:pt x="851" y="316"/>
                  </a:lnTo>
                  <a:lnTo>
                    <a:pt x="912" y="293"/>
                  </a:lnTo>
                  <a:lnTo>
                    <a:pt x="976" y="275"/>
                  </a:lnTo>
                  <a:lnTo>
                    <a:pt x="1041" y="260"/>
                  </a:lnTo>
                  <a:lnTo>
                    <a:pt x="1041" y="103"/>
                  </a:lnTo>
                  <a:lnTo>
                    <a:pt x="1045" y="80"/>
                  </a:lnTo>
                  <a:lnTo>
                    <a:pt x="1052" y="58"/>
                  </a:lnTo>
                  <a:lnTo>
                    <a:pt x="1064" y="39"/>
                  </a:lnTo>
                  <a:lnTo>
                    <a:pt x="1080" y="23"/>
                  </a:lnTo>
                  <a:lnTo>
                    <a:pt x="1100" y="10"/>
                  </a:lnTo>
                  <a:lnTo>
                    <a:pt x="1121" y="4"/>
                  </a:lnTo>
                  <a:lnTo>
                    <a:pt x="114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29" name="TextBox 128">
            <a:extLst>
              <a:ext uri="{FF2B5EF4-FFF2-40B4-BE49-F238E27FC236}">
                <a16:creationId xmlns:a16="http://schemas.microsoft.com/office/drawing/2014/main" id="{5C580EC6-6E89-48A0-B6DA-4A77E1E0034B}"/>
              </a:ext>
            </a:extLst>
          </p:cNvPr>
          <p:cNvSpPr txBox="1"/>
          <p:nvPr/>
        </p:nvSpPr>
        <p:spPr>
          <a:xfrm>
            <a:off x="1165861" y="4267637"/>
            <a:ext cx="2750692" cy="923330"/>
          </a:xfrm>
          <a:prstGeom prst="rect">
            <a:avLst/>
          </a:prstGeom>
          <a:noFill/>
        </p:spPr>
        <p:txBody>
          <a:bodyPr wrap="square" rtlCol="0">
            <a:spAutoFit/>
          </a:bodyPr>
          <a:lstStyle/>
          <a:p>
            <a:pPr>
              <a:lnSpc>
                <a:spcPct val="150000"/>
              </a:lnSpc>
            </a:pPr>
            <a:r>
              <a:rPr lang="en-US" sz="1200" dirty="0">
                <a:solidFill>
                  <a:schemeClr val="bg1">
                    <a:lumMod val="65000"/>
                  </a:schemeClr>
                </a:solidFill>
                <a:cs typeface="Aharoni" panose="02010803020104030203" pitchFamily="2" charset="-79"/>
              </a:rPr>
              <a:t>“Lorem ipsum dolor sit </a:t>
            </a:r>
            <a:r>
              <a:rPr lang="en-US" sz="1200" dirty="0" err="1">
                <a:solidFill>
                  <a:schemeClr val="bg1">
                    <a:lumMod val="65000"/>
                  </a:schemeClr>
                </a:solidFill>
                <a:cs typeface="Aharoni" panose="02010803020104030203" pitchFamily="2" charset="-79"/>
              </a:rPr>
              <a:t>amet</a:t>
            </a:r>
            <a:r>
              <a:rPr lang="en-US" sz="1200" dirty="0">
                <a:solidFill>
                  <a:schemeClr val="bg1">
                    <a:lumMod val="65000"/>
                  </a:schemeClr>
                </a:solidFill>
                <a:cs typeface="Aharoni" panose="02010803020104030203" pitchFamily="2" charset="-79"/>
              </a:rPr>
              <a:t>, cons </a:t>
            </a:r>
            <a:r>
              <a:rPr lang="en-US" sz="1200" dirty="0" err="1">
                <a:solidFill>
                  <a:schemeClr val="bg1">
                    <a:lumMod val="65000"/>
                  </a:schemeClr>
                </a:solidFill>
                <a:cs typeface="Aharoni" panose="02010803020104030203" pitchFamily="2" charset="-79"/>
              </a:rPr>
              <a:t>ectetur</a:t>
            </a:r>
            <a:r>
              <a:rPr lang="en-US" sz="1200" dirty="0">
                <a:solidFill>
                  <a:schemeClr val="bg1">
                    <a:lumMod val="65000"/>
                  </a:schemeClr>
                </a:solidFill>
                <a:cs typeface="Aharoni" panose="02010803020104030203" pitchFamily="2" charset="-79"/>
              </a:rPr>
              <a:t> </a:t>
            </a:r>
            <a:r>
              <a:rPr lang="en-US" sz="1200" dirty="0" err="1">
                <a:solidFill>
                  <a:schemeClr val="bg1">
                    <a:lumMod val="65000"/>
                  </a:schemeClr>
                </a:solidFill>
                <a:cs typeface="Aharoni" panose="02010803020104030203" pitchFamily="2" charset="-79"/>
              </a:rPr>
              <a:t>adipis</a:t>
            </a:r>
            <a:r>
              <a:rPr lang="en-US" sz="1200" dirty="0">
                <a:solidFill>
                  <a:schemeClr val="bg1">
                    <a:lumMod val="65000"/>
                  </a:schemeClr>
                </a:solidFill>
                <a:cs typeface="Aharoni" panose="02010803020104030203" pitchFamily="2" charset="-79"/>
              </a:rPr>
              <a:t> </a:t>
            </a:r>
            <a:r>
              <a:rPr lang="en-US" sz="1200" dirty="0" err="1">
                <a:solidFill>
                  <a:schemeClr val="bg1">
                    <a:lumMod val="65000"/>
                  </a:schemeClr>
                </a:solidFill>
                <a:cs typeface="Aharoni" panose="02010803020104030203" pitchFamily="2" charset="-79"/>
              </a:rPr>
              <a:t>cing</a:t>
            </a:r>
            <a:r>
              <a:rPr lang="en-US" sz="1200" dirty="0">
                <a:solidFill>
                  <a:schemeClr val="bg1">
                    <a:lumMod val="65000"/>
                  </a:schemeClr>
                </a:solidFill>
                <a:cs typeface="Aharoni" panose="02010803020104030203" pitchFamily="2" charset="-79"/>
              </a:rPr>
              <a:t> </a:t>
            </a:r>
            <a:r>
              <a:rPr lang="en-US" sz="1200" dirty="0" err="1">
                <a:solidFill>
                  <a:schemeClr val="bg1">
                    <a:lumMod val="65000"/>
                  </a:schemeClr>
                </a:solidFill>
                <a:cs typeface="Aharoni" panose="02010803020104030203" pitchFamily="2" charset="-79"/>
              </a:rPr>
              <a:t>elit</a:t>
            </a:r>
            <a:r>
              <a:rPr lang="en-US" sz="1200" dirty="0">
                <a:solidFill>
                  <a:schemeClr val="bg1">
                    <a:lumMod val="65000"/>
                  </a:schemeClr>
                </a:solidFill>
                <a:cs typeface="Aharoni" panose="02010803020104030203" pitchFamily="2" charset="-79"/>
              </a:rPr>
              <a:t>, </a:t>
            </a:r>
            <a:r>
              <a:rPr lang="en-US" sz="1200" dirty="0" err="1">
                <a:solidFill>
                  <a:schemeClr val="bg1">
                    <a:lumMod val="65000"/>
                  </a:schemeClr>
                </a:solidFill>
                <a:cs typeface="Aharoni" panose="02010803020104030203" pitchFamily="2" charset="-79"/>
              </a:rPr>
              <a:t>sed</a:t>
            </a:r>
            <a:r>
              <a:rPr lang="en-US" sz="1200" dirty="0">
                <a:solidFill>
                  <a:schemeClr val="bg1">
                    <a:lumMod val="65000"/>
                  </a:schemeClr>
                </a:solidFill>
                <a:cs typeface="Aharoni" panose="02010803020104030203" pitchFamily="2" charset="-79"/>
              </a:rPr>
              <a:t> do </a:t>
            </a:r>
            <a:r>
              <a:rPr lang="en-US" sz="1200" dirty="0" err="1">
                <a:solidFill>
                  <a:schemeClr val="bg1">
                    <a:lumMod val="65000"/>
                  </a:schemeClr>
                </a:solidFill>
                <a:cs typeface="Aharoni" panose="02010803020104030203" pitchFamily="2" charset="-79"/>
              </a:rPr>
              <a:t>eiusmod</a:t>
            </a:r>
            <a:r>
              <a:rPr lang="en-US" sz="1200" dirty="0">
                <a:solidFill>
                  <a:schemeClr val="bg1">
                    <a:lumMod val="65000"/>
                  </a:schemeClr>
                </a:solidFill>
                <a:cs typeface="Aharoni" panose="02010803020104030203" pitchFamily="2" charset="-79"/>
              </a:rPr>
              <a:t> </a:t>
            </a:r>
            <a:r>
              <a:rPr lang="en-US" sz="1200" dirty="0" err="1">
                <a:solidFill>
                  <a:schemeClr val="bg1">
                    <a:lumMod val="65000"/>
                  </a:schemeClr>
                </a:solidFill>
                <a:cs typeface="Aharoni" panose="02010803020104030203" pitchFamily="2" charset="-79"/>
              </a:rPr>
              <a:t>tempor</a:t>
            </a:r>
            <a:r>
              <a:rPr lang="en-US" sz="1200" dirty="0">
                <a:solidFill>
                  <a:schemeClr val="bg1">
                    <a:lumMod val="65000"/>
                  </a:schemeClr>
                </a:solidFill>
                <a:cs typeface="Aharoni" panose="02010803020104030203" pitchFamily="2" charset="-79"/>
              </a:rPr>
              <a:t> </a:t>
            </a:r>
            <a:r>
              <a:rPr lang="en-US" sz="1200" dirty="0" err="1">
                <a:solidFill>
                  <a:schemeClr val="bg1">
                    <a:lumMod val="65000"/>
                  </a:schemeClr>
                </a:solidFill>
                <a:cs typeface="Aharoni" panose="02010803020104030203" pitchFamily="2" charset="-79"/>
              </a:rPr>
              <a:t>incidi</a:t>
            </a:r>
            <a:r>
              <a:rPr lang="en-US" sz="1200" dirty="0">
                <a:solidFill>
                  <a:schemeClr val="bg1">
                    <a:lumMod val="65000"/>
                  </a:schemeClr>
                </a:solidFill>
                <a:cs typeface="Aharoni" panose="02010803020104030203" pitchFamily="2" charset="-79"/>
              </a:rPr>
              <a:t> </a:t>
            </a:r>
            <a:r>
              <a:rPr lang="en-US" sz="1200" dirty="0" err="1">
                <a:solidFill>
                  <a:schemeClr val="bg1">
                    <a:lumMod val="65000"/>
                  </a:schemeClr>
                </a:solidFill>
                <a:cs typeface="Aharoni" panose="02010803020104030203" pitchFamily="2" charset="-79"/>
              </a:rPr>
              <a:t>dunt</a:t>
            </a:r>
            <a:r>
              <a:rPr lang="en-US" sz="1200" dirty="0">
                <a:solidFill>
                  <a:schemeClr val="bg1">
                    <a:lumMod val="65000"/>
                  </a:schemeClr>
                </a:solidFill>
                <a:cs typeface="Aharoni" panose="02010803020104030203" pitchFamily="2" charset="-79"/>
              </a:rPr>
              <a:t> </a:t>
            </a:r>
            <a:r>
              <a:rPr lang="en-US" sz="1200" dirty="0" err="1">
                <a:solidFill>
                  <a:schemeClr val="bg1">
                    <a:lumMod val="65000"/>
                  </a:schemeClr>
                </a:solidFill>
                <a:cs typeface="Aharoni" panose="02010803020104030203" pitchFamily="2" charset="-79"/>
              </a:rPr>
              <a:t>ut</a:t>
            </a:r>
            <a:endParaRPr lang="en-US" sz="1200" dirty="0">
              <a:solidFill>
                <a:schemeClr val="bg1">
                  <a:lumMod val="65000"/>
                </a:schemeClr>
              </a:solidFill>
              <a:cs typeface="Aharoni" panose="02010803020104030203" pitchFamily="2" charset="-79"/>
            </a:endParaRPr>
          </a:p>
        </p:txBody>
      </p:sp>
      <p:sp>
        <p:nvSpPr>
          <p:cNvPr id="130" name="TextBox 129">
            <a:extLst>
              <a:ext uri="{FF2B5EF4-FFF2-40B4-BE49-F238E27FC236}">
                <a16:creationId xmlns:a16="http://schemas.microsoft.com/office/drawing/2014/main" id="{9D5412BB-3A0E-4FDA-83BF-E2475B4914C3}"/>
              </a:ext>
            </a:extLst>
          </p:cNvPr>
          <p:cNvSpPr txBox="1"/>
          <p:nvPr/>
        </p:nvSpPr>
        <p:spPr>
          <a:xfrm>
            <a:off x="1165860" y="3863235"/>
            <a:ext cx="3133609" cy="461665"/>
          </a:xfrm>
          <a:prstGeom prst="rect">
            <a:avLst/>
          </a:prstGeom>
          <a:noFill/>
        </p:spPr>
        <p:txBody>
          <a:bodyPr wrap="square" rtlCol="0">
            <a:spAutoFit/>
          </a:bodyPr>
          <a:lstStyle/>
          <a:p>
            <a:r>
              <a:rPr lang="en-US" sz="2400" dirty="0">
                <a:solidFill>
                  <a:schemeClr val="tx1">
                    <a:lumMod val="65000"/>
                    <a:lumOff val="35000"/>
                  </a:schemeClr>
                </a:solidFill>
              </a:rPr>
              <a:t>Amazing Story</a:t>
            </a:r>
          </a:p>
        </p:txBody>
      </p:sp>
      <p:sp>
        <p:nvSpPr>
          <p:cNvPr id="131" name="TextBox 130">
            <a:extLst>
              <a:ext uri="{FF2B5EF4-FFF2-40B4-BE49-F238E27FC236}">
                <a16:creationId xmlns:a16="http://schemas.microsoft.com/office/drawing/2014/main" id="{21B1774E-9ACA-4AC6-AAA3-BE1EC6B77AF5}"/>
              </a:ext>
            </a:extLst>
          </p:cNvPr>
          <p:cNvSpPr txBox="1"/>
          <p:nvPr/>
        </p:nvSpPr>
        <p:spPr>
          <a:xfrm>
            <a:off x="8212776" y="4267637"/>
            <a:ext cx="2750693" cy="923330"/>
          </a:xfrm>
          <a:prstGeom prst="rect">
            <a:avLst/>
          </a:prstGeom>
          <a:noFill/>
        </p:spPr>
        <p:txBody>
          <a:bodyPr wrap="square" rtlCol="0">
            <a:spAutoFit/>
          </a:bodyPr>
          <a:lstStyle/>
          <a:p>
            <a:pPr algn="r">
              <a:lnSpc>
                <a:spcPct val="150000"/>
              </a:lnSpc>
            </a:pPr>
            <a:r>
              <a:rPr lang="en-US" sz="1200" dirty="0">
                <a:solidFill>
                  <a:schemeClr val="bg1">
                    <a:lumMod val="65000"/>
                  </a:schemeClr>
                </a:solidFill>
                <a:cs typeface="Aharoni" panose="02010803020104030203" pitchFamily="2" charset="-79"/>
              </a:rPr>
              <a:t>“Lorem ipsum dolor sit </a:t>
            </a:r>
            <a:r>
              <a:rPr lang="en-US" sz="1200" dirty="0" err="1">
                <a:solidFill>
                  <a:schemeClr val="bg1">
                    <a:lumMod val="65000"/>
                  </a:schemeClr>
                </a:solidFill>
                <a:cs typeface="Aharoni" panose="02010803020104030203" pitchFamily="2" charset="-79"/>
              </a:rPr>
              <a:t>amet</a:t>
            </a:r>
            <a:r>
              <a:rPr lang="en-US" sz="1200" dirty="0">
                <a:solidFill>
                  <a:schemeClr val="bg1">
                    <a:lumMod val="65000"/>
                  </a:schemeClr>
                </a:solidFill>
                <a:cs typeface="Aharoni" panose="02010803020104030203" pitchFamily="2" charset="-79"/>
              </a:rPr>
              <a:t>, cons </a:t>
            </a:r>
            <a:r>
              <a:rPr lang="en-US" sz="1200" dirty="0" err="1">
                <a:solidFill>
                  <a:schemeClr val="bg1">
                    <a:lumMod val="65000"/>
                  </a:schemeClr>
                </a:solidFill>
                <a:cs typeface="Aharoni" panose="02010803020104030203" pitchFamily="2" charset="-79"/>
              </a:rPr>
              <a:t>ectetur</a:t>
            </a:r>
            <a:r>
              <a:rPr lang="en-US" sz="1200" dirty="0">
                <a:solidFill>
                  <a:schemeClr val="bg1">
                    <a:lumMod val="65000"/>
                  </a:schemeClr>
                </a:solidFill>
                <a:cs typeface="Aharoni" panose="02010803020104030203" pitchFamily="2" charset="-79"/>
              </a:rPr>
              <a:t> </a:t>
            </a:r>
            <a:r>
              <a:rPr lang="en-US" sz="1200" dirty="0" err="1">
                <a:solidFill>
                  <a:schemeClr val="bg1">
                    <a:lumMod val="65000"/>
                  </a:schemeClr>
                </a:solidFill>
                <a:cs typeface="Aharoni" panose="02010803020104030203" pitchFamily="2" charset="-79"/>
              </a:rPr>
              <a:t>adipis</a:t>
            </a:r>
            <a:r>
              <a:rPr lang="en-US" sz="1200" dirty="0">
                <a:solidFill>
                  <a:schemeClr val="bg1">
                    <a:lumMod val="65000"/>
                  </a:schemeClr>
                </a:solidFill>
                <a:cs typeface="Aharoni" panose="02010803020104030203" pitchFamily="2" charset="-79"/>
              </a:rPr>
              <a:t> </a:t>
            </a:r>
            <a:r>
              <a:rPr lang="en-US" sz="1200" dirty="0" err="1">
                <a:solidFill>
                  <a:schemeClr val="bg1">
                    <a:lumMod val="65000"/>
                  </a:schemeClr>
                </a:solidFill>
                <a:cs typeface="Aharoni" panose="02010803020104030203" pitchFamily="2" charset="-79"/>
              </a:rPr>
              <a:t>cing</a:t>
            </a:r>
            <a:r>
              <a:rPr lang="en-US" sz="1200" dirty="0">
                <a:solidFill>
                  <a:schemeClr val="bg1">
                    <a:lumMod val="65000"/>
                  </a:schemeClr>
                </a:solidFill>
                <a:cs typeface="Aharoni" panose="02010803020104030203" pitchFamily="2" charset="-79"/>
              </a:rPr>
              <a:t> </a:t>
            </a:r>
            <a:r>
              <a:rPr lang="en-US" sz="1200" dirty="0" err="1">
                <a:solidFill>
                  <a:schemeClr val="bg1">
                    <a:lumMod val="65000"/>
                  </a:schemeClr>
                </a:solidFill>
                <a:cs typeface="Aharoni" panose="02010803020104030203" pitchFamily="2" charset="-79"/>
              </a:rPr>
              <a:t>elit</a:t>
            </a:r>
            <a:r>
              <a:rPr lang="en-US" sz="1200" dirty="0">
                <a:solidFill>
                  <a:schemeClr val="bg1">
                    <a:lumMod val="65000"/>
                  </a:schemeClr>
                </a:solidFill>
                <a:cs typeface="Aharoni" panose="02010803020104030203" pitchFamily="2" charset="-79"/>
              </a:rPr>
              <a:t>, </a:t>
            </a:r>
            <a:r>
              <a:rPr lang="en-US" sz="1200" dirty="0" err="1">
                <a:solidFill>
                  <a:schemeClr val="bg1">
                    <a:lumMod val="65000"/>
                  </a:schemeClr>
                </a:solidFill>
                <a:cs typeface="Aharoni" panose="02010803020104030203" pitchFamily="2" charset="-79"/>
              </a:rPr>
              <a:t>tempor</a:t>
            </a:r>
            <a:r>
              <a:rPr lang="en-US" sz="1200" dirty="0">
                <a:solidFill>
                  <a:schemeClr val="bg1">
                    <a:lumMod val="65000"/>
                  </a:schemeClr>
                </a:solidFill>
                <a:cs typeface="Aharoni" panose="02010803020104030203" pitchFamily="2" charset="-79"/>
              </a:rPr>
              <a:t> </a:t>
            </a:r>
            <a:r>
              <a:rPr lang="en-US" sz="1200" dirty="0" err="1">
                <a:solidFill>
                  <a:schemeClr val="bg1">
                    <a:lumMod val="65000"/>
                  </a:schemeClr>
                </a:solidFill>
                <a:cs typeface="Aharoni" panose="02010803020104030203" pitchFamily="2" charset="-79"/>
              </a:rPr>
              <a:t>incidi</a:t>
            </a:r>
            <a:r>
              <a:rPr lang="en-US" sz="1200" dirty="0">
                <a:solidFill>
                  <a:schemeClr val="bg1">
                    <a:lumMod val="65000"/>
                  </a:schemeClr>
                </a:solidFill>
                <a:cs typeface="Aharoni" panose="02010803020104030203" pitchFamily="2" charset="-79"/>
              </a:rPr>
              <a:t> </a:t>
            </a:r>
            <a:r>
              <a:rPr lang="en-US" sz="1200" dirty="0" err="1">
                <a:solidFill>
                  <a:schemeClr val="bg1">
                    <a:lumMod val="65000"/>
                  </a:schemeClr>
                </a:solidFill>
                <a:cs typeface="Aharoni" panose="02010803020104030203" pitchFamily="2" charset="-79"/>
              </a:rPr>
              <a:t>dunt</a:t>
            </a:r>
            <a:r>
              <a:rPr lang="en-US" sz="1200" dirty="0">
                <a:solidFill>
                  <a:schemeClr val="bg1">
                    <a:lumMod val="65000"/>
                  </a:schemeClr>
                </a:solidFill>
                <a:cs typeface="Aharoni" panose="02010803020104030203" pitchFamily="2" charset="-79"/>
              </a:rPr>
              <a:t> </a:t>
            </a:r>
            <a:r>
              <a:rPr lang="en-US" sz="1200" dirty="0" err="1">
                <a:solidFill>
                  <a:schemeClr val="bg1">
                    <a:lumMod val="65000"/>
                  </a:schemeClr>
                </a:solidFill>
                <a:cs typeface="Aharoni" panose="02010803020104030203" pitchFamily="2" charset="-79"/>
              </a:rPr>
              <a:t>ut</a:t>
            </a:r>
            <a:r>
              <a:rPr lang="en-US" sz="1200" dirty="0">
                <a:solidFill>
                  <a:schemeClr val="bg1">
                    <a:lumMod val="65000"/>
                  </a:schemeClr>
                </a:solidFill>
                <a:cs typeface="Aharoni" panose="02010803020104030203" pitchFamily="2" charset="-79"/>
              </a:rPr>
              <a:t> </a:t>
            </a:r>
            <a:r>
              <a:rPr lang="en-US" sz="1200" dirty="0" err="1">
                <a:solidFill>
                  <a:schemeClr val="bg1">
                    <a:lumMod val="65000"/>
                  </a:schemeClr>
                </a:solidFill>
                <a:cs typeface="Aharoni" panose="02010803020104030203" pitchFamily="2" charset="-79"/>
              </a:rPr>
              <a:t>labore</a:t>
            </a:r>
            <a:r>
              <a:rPr lang="en-US" sz="1200" dirty="0">
                <a:solidFill>
                  <a:schemeClr val="bg1">
                    <a:lumMod val="65000"/>
                  </a:schemeClr>
                </a:solidFill>
                <a:cs typeface="Aharoni" panose="02010803020104030203" pitchFamily="2" charset="-79"/>
              </a:rPr>
              <a:t> et dolore</a:t>
            </a:r>
          </a:p>
        </p:txBody>
      </p:sp>
      <p:sp>
        <p:nvSpPr>
          <p:cNvPr id="132" name="TextBox 131">
            <a:extLst>
              <a:ext uri="{FF2B5EF4-FFF2-40B4-BE49-F238E27FC236}">
                <a16:creationId xmlns:a16="http://schemas.microsoft.com/office/drawing/2014/main" id="{2476F3AE-42BF-4BE5-ABBE-A12785446CAA}"/>
              </a:ext>
            </a:extLst>
          </p:cNvPr>
          <p:cNvSpPr txBox="1"/>
          <p:nvPr/>
        </p:nvSpPr>
        <p:spPr>
          <a:xfrm>
            <a:off x="7829861" y="3863235"/>
            <a:ext cx="3133609" cy="461665"/>
          </a:xfrm>
          <a:prstGeom prst="rect">
            <a:avLst/>
          </a:prstGeom>
          <a:noFill/>
        </p:spPr>
        <p:txBody>
          <a:bodyPr wrap="square" rtlCol="0">
            <a:spAutoFit/>
          </a:bodyPr>
          <a:lstStyle/>
          <a:p>
            <a:pPr algn="r"/>
            <a:r>
              <a:rPr lang="en-US" sz="2400" dirty="0">
                <a:solidFill>
                  <a:schemeClr val="tx1">
                    <a:lumMod val="65000"/>
                    <a:lumOff val="35000"/>
                  </a:schemeClr>
                </a:solidFill>
              </a:rPr>
              <a:t>Amazing Story</a:t>
            </a:r>
          </a:p>
        </p:txBody>
      </p:sp>
      <p:sp>
        <p:nvSpPr>
          <p:cNvPr id="133" name="TextBox 132">
            <a:extLst>
              <a:ext uri="{FF2B5EF4-FFF2-40B4-BE49-F238E27FC236}">
                <a16:creationId xmlns:a16="http://schemas.microsoft.com/office/drawing/2014/main" id="{7CB1A9D0-3A95-4465-9AF5-6EA8B42ABEDE}"/>
              </a:ext>
            </a:extLst>
          </p:cNvPr>
          <p:cNvSpPr txBox="1"/>
          <p:nvPr/>
        </p:nvSpPr>
        <p:spPr>
          <a:xfrm>
            <a:off x="1091933" y="2484289"/>
            <a:ext cx="1528043" cy="707886"/>
          </a:xfrm>
          <a:prstGeom prst="rect">
            <a:avLst/>
          </a:prstGeom>
          <a:noFill/>
        </p:spPr>
        <p:txBody>
          <a:bodyPr wrap="square" rtlCol="0">
            <a:spAutoFit/>
          </a:bodyPr>
          <a:lstStyle/>
          <a:p>
            <a:r>
              <a:rPr lang="en-US" sz="4000" b="1" dirty="0">
                <a:solidFill>
                  <a:schemeClr val="tx1">
                    <a:lumMod val="50000"/>
                    <a:lumOff val="50000"/>
                  </a:schemeClr>
                </a:solidFill>
                <a:latin typeface="+mj-lt"/>
              </a:rPr>
              <a:t>100K</a:t>
            </a:r>
          </a:p>
        </p:txBody>
      </p:sp>
      <p:sp>
        <p:nvSpPr>
          <p:cNvPr id="134" name="TextBox 133">
            <a:extLst>
              <a:ext uri="{FF2B5EF4-FFF2-40B4-BE49-F238E27FC236}">
                <a16:creationId xmlns:a16="http://schemas.microsoft.com/office/drawing/2014/main" id="{8EE4B245-BF12-4246-BDAC-80752C0E50C3}"/>
              </a:ext>
            </a:extLst>
          </p:cNvPr>
          <p:cNvSpPr txBox="1"/>
          <p:nvPr/>
        </p:nvSpPr>
        <p:spPr>
          <a:xfrm>
            <a:off x="1091933" y="3093277"/>
            <a:ext cx="1889245" cy="338554"/>
          </a:xfrm>
          <a:prstGeom prst="rect">
            <a:avLst/>
          </a:prstGeom>
          <a:noFill/>
        </p:spPr>
        <p:txBody>
          <a:bodyPr wrap="square" rtlCol="0">
            <a:spAutoFit/>
          </a:bodyPr>
          <a:lstStyle/>
          <a:p>
            <a:r>
              <a:rPr lang="en-US" sz="1600" dirty="0">
                <a:solidFill>
                  <a:schemeClr val="bg1">
                    <a:lumMod val="65000"/>
                  </a:schemeClr>
                </a:solidFill>
                <a:latin typeface="+mj-lt"/>
              </a:rPr>
              <a:t>Insert Subtitle Here</a:t>
            </a:r>
          </a:p>
        </p:txBody>
      </p:sp>
      <p:sp>
        <p:nvSpPr>
          <p:cNvPr id="135" name="TextBox 134">
            <a:extLst>
              <a:ext uri="{FF2B5EF4-FFF2-40B4-BE49-F238E27FC236}">
                <a16:creationId xmlns:a16="http://schemas.microsoft.com/office/drawing/2014/main" id="{C12DB5B9-887D-4D9F-84AE-1E6ADA69E27D}"/>
              </a:ext>
            </a:extLst>
          </p:cNvPr>
          <p:cNvSpPr txBox="1"/>
          <p:nvPr/>
        </p:nvSpPr>
        <p:spPr>
          <a:xfrm>
            <a:off x="9834958" y="2484289"/>
            <a:ext cx="1528043" cy="707886"/>
          </a:xfrm>
          <a:prstGeom prst="rect">
            <a:avLst/>
          </a:prstGeom>
          <a:noFill/>
        </p:spPr>
        <p:txBody>
          <a:bodyPr wrap="square" rtlCol="0">
            <a:spAutoFit/>
          </a:bodyPr>
          <a:lstStyle/>
          <a:p>
            <a:pPr algn="r"/>
            <a:r>
              <a:rPr lang="en-US" sz="4000" b="1" dirty="0">
                <a:solidFill>
                  <a:schemeClr val="tx1">
                    <a:lumMod val="50000"/>
                    <a:lumOff val="50000"/>
                  </a:schemeClr>
                </a:solidFill>
                <a:latin typeface="+mj-lt"/>
              </a:rPr>
              <a:t>265+</a:t>
            </a:r>
          </a:p>
        </p:txBody>
      </p:sp>
      <p:sp>
        <p:nvSpPr>
          <p:cNvPr id="136" name="TextBox 135">
            <a:extLst>
              <a:ext uri="{FF2B5EF4-FFF2-40B4-BE49-F238E27FC236}">
                <a16:creationId xmlns:a16="http://schemas.microsoft.com/office/drawing/2014/main" id="{0594DEE9-812E-4B9D-901D-1070ADCBC05D}"/>
              </a:ext>
            </a:extLst>
          </p:cNvPr>
          <p:cNvSpPr txBox="1"/>
          <p:nvPr/>
        </p:nvSpPr>
        <p:spPr>
          <a:xfrm>
            <a:off x="9473756" y="3112327"/>
            <a:ext cx="1889245" cy="338554"/>
          </a:xfrm>
          <a:prstGeom prst="rect">
            <a:avLst/>
          </a:prstGeom>
          <a:noFill/>
        </p:spPr>
        <p:txBody>
          <a:bodyPr wrap="square" rtlCol="0">
            <a:spAutoFit/>
          </a:bodyPr>
          <a:lstStyle/>
          <a:p>
            <a:pPr algn="r"/>
            <a:r>
              <a:rPr lang="en-US" sz="1600" dirty="0">
                <a:solidFill>
                  <a:schemeClr val="bg1">
                    <a:lumMod val="65000"/>
                  </a:schemeClr>
                </a:solidFill>
                <a:latin typeface="+mj-lt"/>
              </a:rPr>
              <a:t>Insert Subtitle Here</a:t>
            </a:r>
          </a:p>
        </p:txBody>
      </p:sp>
      <p:sp>
        <p:nvSpPr>
          <p:cNvPr id="38" name="Text Placeholder 1">
            <a:extLst>
              <a:ext uri="{FF2B5EF4-FFF2-40B4-BE49-F238E27FC236}">
                <a16:creationId xmlns:a16="http://schemas.microsoft.com/office/drawing/2014/main" id="{802247E3-D0F6-48FE-BADA-C4E2EAFC77B7}"/>
              </a:ext>
            </a:extLst>
          </p:cNvPr>
          <p:cNvSpPr txBox="1">
            <a:spLocks/>
          </p:cNvSpPr>
          <p:nvPr/>
        </p:nvSpPr>
        <p:spPr>
          <a:xfrm>
            <a:off x="517092" y="1059486"/>
            <a:ext cx="11157817" cy="48871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800">
                <a:solidFill>
                  <a:schemeClr val="bg1">
                    <a:lumMod val="75000"/>
                  </a:schemeClr>
                </a:solidFill>
                <a:latin typeface="+mj-lt"/>
              </a:rPr>
              <a:t>Type the subtitle of your great here</a:t>
            </a:r>
            <a:endParaRPr lang="en-US" sz="1800" dirty="0">
              <a:solidFill>
                <a:schemeClr val="bg1">
                  <a:lumMod val="75000"/>
                </a:schemeClr>
              </a:solidFill>
              <a:latin typeface="+mj-lt"/>
            </a:endParaRPr>
          </a:p>
        </p:txBody>
      </p:sp>
      <p:sp>
        <p:nvSpPr>
          <p:cNvPr id="39" name="Title 2">
            <a:extLst>
              <a:ext uri="{FF2B5EF4-FFF2-40B4-BE49-F238E27FC236}">
                <a16:creationId xmlns:a16="http://schemas.microsoft.com/office/drawing/2014/main" id="{007BAE3F-A27F-473E-B5AE-CEC19002B319}"/>
              </a:ext>
            </a:extLst>
          </p:cNvPr>
          <p:cNvSpPr txBox="1">
            <a:spLocks/>
          </p:cNvSpPr>
          <p:nvPr/>
        </p:nvSpPr>
        <p:spPr>
          <a:xfrm>
            <a:off x="508001" y="455085"/>
            <a:ext cx="11157817" cy="66051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solidFill>
                  <a:schemeClr val="tx1">
                    <a:lumMod val="65000"/>
                    <a:lumOff val="35000"/>
                  </a:schemeClr>
                </a:solidFill>
              </a:rPr>
              <a:t>Amazing </a:t>
            </a:r>
            <a:r>
              <a:rPr lang="en-US" b="1" dirty="0">
                <a:solidFill>
                  <a:schemeClr val="accent3"/>
                </a:solidFill>
              </a:rPr>
              <a:t>Infographic</a:t>
            </a:r>
          </a:p>
        </p:txBody>
      </p:sp>
    </p:spTree>
    <p:extLst>
      <p:ext uri="{BB962C8B-B14F-4D97-AF65-F5344CB8AC3E}">
        <p14:creationId xmlns:p14="http://schemas.microsoft.com/office/powerpoint/2010/main" val="124772034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TextBox 66">
            <a:extLst>
              <a:ext uri="{FF2B5EF4-FFF2-40B4-BE49-F238E27FC236}">
                <a16:creationId xmlns:a16="http://schemas.microsoft.com/office/drawing/2014/main" id="{660E6DBB-194F-43E5-9F0F-1FB5005D7136}"/>
              </a:ext>
            </a:extLst>
          </p:cNvPr>
          <p:cNvSpPr txBox="1"/>
          <p:nvPr/>
        </p:nvSpPr>
        <p:spPr>
          <a:xfrm>
            <a:off x="971451" y="2452060"/>
            <a:ext cx="1040670" cy="830997"/>
          </a:xfrm>
          <a:prstGeom prst="rect">
            <a:avLst/>
          </a:prstGeom>
          <a:noFill/>
        </p:spPr>
        <p:txBody>
          <a:bodyPr wrap="none" lIns="91440" tIns="0" rIns="91440" bIns="0" rtlCol="0">
            <a:spAutoFit/>
          </a:bodyPr>
          <a:lstStyle>
            <a:defPPr>
              <a:defRPr lang="en-US"/>
            </a:defPPr>
            <a:lvl1pPr algn="r">
              <a:defRPr sz="4000">
                <a:solidFill>
                  <a:schemeClr val="accent1"/>
                </a:solidFill>
                <a:latin typeface="Montserrat" panose="02000000000000000000" pitchFamily="2" charset="0"/>
                <a:cs typeface="Montserrat" panose="02000000000000000000" pitchFamily="2" charset="0"/>
              </a:defRPr>
            </a:lvl1pPr>
          </a:lstStyle>
          <a:p>
            <a:pPr algn="l"/>
            <a:r>
              <a:rPr lang="en-US" sz="5400" spc="600" dirty="0">
                <a:solidFill>
                  <a:schemeClr val="tx1">
                    <a:lumMod val="50000"/>
                    <a:lumOff val="50000"/>
                  </a:schemeClr>
                </a:solidFill>
                <a:latin typeface="+mn-lt"/>
              </a:rPr>
              <a:t>01</a:t>
            </a:r>
          </a:p>
        </p:txBody>
      </p:sp>
      <p:sp>
        <p:nvSpPr>
          <p:cNvPr id="68" name="TextBox 67">
            <a:extLst>
              <a:ext uri="{FF2B5EF4-FFF2-40B4-BE49-F238E27FC236}">
                <a16:creationId xmlns:a16="http://schemas.microsoft.com/office/drawing/2014/main" id="{9D6BD539-B2B6-4198-A765-9E402A64E3AA}"/>
              </a:ext>
            </a:extLst>
          </p:cNvPr>
          <p:cNvSpPr txBox="1"/>
          <p:nvPr/>
        </p:nvSpPr>
        <p:spPr>
          <a:xfrm>
            <a:off x="971451" y="3259695"/>
            <a:ext cx="1475597" cy="338554"/>
          </a:xfrm>
          <a:prstGeom prst="rect">
            <a:avLst/>
          </a:prstGeom>
          <a:noFill/>
        </p:spPr>
        <p:txBody>
          <a:bodyPr wrap="none" rtlCol="0">
            <a:spAutoFit/>
          </a:bodyPr>
          <a:lstStyle>
            <a:defPPr>
              <a:defRPr lang="en-US"/>
            </a:defPPr>
            <a:lvl1pPr>
              <a:defRPr sz="1600">
                <a:solidFill>
                  <a:schemeClr val="bg1"/>
                </a:solidFill>
                <a:latin typeface="+mj-lt"/>
              </a:defRPr>
            </a:lvl1pPr>
          </a:lstStyle>
          <a:p>
            <a:r>
              <a:rPr lang="en-US" dirty="0">
                <a:solidFill>
                  <a:schemeClr val="tx1">
                    <a:lumMod val="50000"/>
                    <a:lumOff val="50000"/>
                  </a:schemeClr>
                </a:solidFill>
                <a:latin typeface="+mn-lt"/>
              </a:rPr>
              <a:t>Insert</a:t>
            </a:r>
            <a:r>
              <a:rPr lang="id-ID" dirty="0">
                <a:solidFill>
                  <a:schemeClr val="tx1">
                    <a:lumMod val="50000"/>
                    <a:lumOff val="50000"/>
                  </a:schemeClr>
                </a:solidFill>
                <a:latin typeface="+mn-lt"/>
              </a:rPr>
              <a:t> title here</a:t>
            </a:r>
          </a:p>
        </p:txBody>
      </p:sp>
      <p:sp>
        <p:nvSpPr>
          <p:cNvPr id="69" name="Rectangle 68">
            <a:extLst>
              <a:ext uri="{FF2B5EF4-FFF2-40B4-BE49-F238E27FC236}">
                <a16:creationId xmlns:a16="http://schemas.microsoft.com/office/drawing/2014/main" id="{F18E0446-9DE4-4D1C-8CBD-4A0FD70B8053}"/>
              </a:ext>
            </a:extLst>
          </p:cNvPr>
          <p:cNvSpPr/>
          <p:nvPr/>
        </p:nvSpPr>
        <p:spPr>
          <a:xfrm>
            <a:off x="971452" y="3938832"/>
            <a:ext cx="1957019" cy="1717393"/>
          </a:xfrm>
          <a:prstGeom prst="rect">
            <a:avLst/>
          </a:prstGeom>
          <a:noFill/>
        </p:spPr>
        <p:txBody>
          <a:bodyPr wrap="square" rtlCol="0">
            <a:spAutoFit/>
          </a:bodyPr>
          <a:lstStyle/>
          <a:p>
            <a:pPr>
              <a:lnSpc>
                <a:spcPct val="110000"/>
              </a:lnSpc>
            </a:pPr>
            <a:r>
              <a:rPr lang="en-US" sz="1200" dirty="0">
                <a:solidFill>
                  <a:schemeClr val="bg1">
                    <a:lumMod val="65000"/>
                  </a:schemeClr>
                </a:solidFill>
              </a:rPr>
              <a:t>There are many variation majority have suffered alteration in some form, randomized words which don't look even slightly believable. If you are going to use a passage to anything embarrassing middle of text.</a:t>
            </a:r>
          </a:p>
        </p:txBody>
      </p:sp>
      <p:cxnSp>
        <p:nvCxnSpPr>
          <p:cNvPr id="70" name="Straight Connector 69">
            <a:extLst>
              <a:ext uri="{FF2B5EF4-FFF2-40B4-BE49-F238E27FC236}">
                <a16:creationId xmlns:a16="http://schemas.microsoft.com/office/drawing/2014/main" id="{6171C5E5-7752-4E7F-89F2-870BDE5C6C5D}"/>
              </a:ext>
            </a:extLst>
          </p:cNvPr>
          <p:cNvCxnSpPr/>
          <p:nvPr/>
        </p:nvCxnSpPr>
        <p:spPr>
          <a:xfrm>
            <a:off x="2296791" y="2900662"/>
            <a:ext cx="1014777" cy="0"/>
          </a:xfrm>
          <a:prstGeom prst="line">
            <a:avLst/>
          </a:prstGeom>
          <a:ln w="25400">
            <a:solidFill>
              <a:srgbClr val="E1E9EA"/>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71" name="TextBox 70">
            <a:extLst>
              <a:ext uri="{FF2B5EF4-FFF2-40B4-BE49-F238E27FC236}">
                <a16:creationId xmlns:a16="http://schemas.microsoft.com/office/drawing/2014/main" id="{B0961029-F2B0-43BC-AC67-A0704202EA31}"/>
              </a:ext>
            </a:extLst>
          </p:cNvPr>
          <p:cNvSpPr txBox="1"/>
          <p:nvPr/>
        </p:nvSpPr>
        <p:spPr>
          <a:xfrm>
            <a:off x="3743715" y="2452060"/>
            <a:ext cx="848309" cy="830997"/>
          </a:xfrm>
          <a:prstGeom prst="rect">
            <a:avLst/>
          </a:prstGeom>
          <a:noFill/>
        </p:spPr>
        <p:txBody>
          <a:bodyPr wrap="none" lIns="91440" tIns="0" rIns="91440" bIns="0" rtlCol="0">
            <a:spAutoFit/>
          </a:bodyPr>
          <a:lstStyle>
            <a:defPPr>
              <a:defRPr lang="en-US"/>
            </a:defPPr>
            <a:lvl1pPr algn="r">
              <a:defRPr sz="4000">
                <a:solidFill>
                  <a:schemeClr val="accent1"/>
                </a:solidFill>
                <a:latin typeface="Montserrat" panose="02000000000000000000" pitchFamily="2" charset="0"/>
                <a:cs typeface="Montserrat" panose="02000000000000000000" pitchFamily="2" charset="0"/>
              </a:defRPr>
            </a:lvl1pPr>
          </a:lstStyle>
          <a:p>
            <a:pPr algn="l"/>
            <a:r>
              <a:rPr lang="en-US" sz="5400" spc="-150" dirty="0">
                <a:solidFill>
                  <a:schemeClr val="tx1">
                    <a:lumMod val="50000"/>
                    <a:lumOff val="50000"/>
                  </a:schemeClr>
                </a:solidFill>
                <a:latin typeface="+mn-lt"/>
              </a:rPr>
              <a:t>02</a:t>
            </a:r>
          </a:p>
        </p:txBody>
      </p:sp>
      <p:sp>
        <p:nvSpPr>
          <p:cNvPr id="72" name="TextBox 71">
            <a:extLst>
              <a:ext uri="{FF2B5EF4-FFF2-40B4-BE49-F238E27FC236}">
                <a16:creationId xmlns:a16="http://schemas.microsoft.com/office/drawing/2014/main" id="{3C15E2C0-298C-4EA0-9FCB-661F47213FA2}"/>
              </a:ext>
            </a:extLst>
          </p:cNvPr>
          <p:cNvSpPr txBox="1"/>
          <p:nvPr/>
        </p:nvSpPr>
        <p:spPr>
          <a:xfrm>
            <a:off x="3743715" y="3259695"/>
            <a:ext cx="1475597" cy="338554"/>
          </a:xfrm>
          <a:prstGeom prst="rect">
            <a:avLst/>
          </a:prstGeom>
          <a:noFill/>
        </p:spPr>
        <p:txBody>
          <a:bodyPr wrap="none" rtlCol="0">
            <a:spAutoFit/>
          </a:bodyPr>
          <a:lstStyle>
            <a:defPPr>
              <a:defRPr lang="en-US"/>
            </a:defPPr>
            <a:lvl1pPr>
              <a:defRPr sz="1600">
                <a:solidFill>
                  <a:schemeClr val="bg1"/>
                </a:solidFill>
                <a:latin typeface="+mj-lt"/>
              </a:defRPr>
            </a:lvl1pPr>
          </a:lstStyle>
          <a:p>
            <a:r>
              <a:rPr lang="en-US" dirty="0">
                <a:solidFill>
                  <a:schemeClr val="tx1">
                    <a:lumMod val="50000"/>
                    <a:lumOff val="50000"/>
                  </a:schemeClr>
                </a:solidFill>
                <a:latin typeface="+mn-lt"/>
              </a:rPr>
              <a:t>Insert</a:t>
            </a:r>
            <a:r>
              <a:rPr lang="id-ID" dirty="0">
                <a:solidFill>
                  <a:schemeClr val="tx1">
                    <a:lumMod val="50000"/>
                    <a:lumOff val="50000"/>
                  </a:schemeClr>
                </a:solidFill>
                <a:latin typeface="+mn-lt"/>
              </a:rPr>
              <a:t> title here</a:t>
            </a:r>
          </a:p>
        </p:txBody>
      </p:sp>
      <p:sp>
        <p:nvSpPr>
          <p:cNvPr id="73" name="Rectangle 72">
            <a:extLst>
              <a:ext uri="{FF2B5EF4-FFF2-40B4-BE49-F238E27FC236}">
                <a16:creationId xmlns:a16="http://schemas.microsoft.com/office/drawing/2014/main" id="{D51A2F17-48D9-4CDF-B66D-493F093E6B9D}"/>
              </a:ext>
            </a:extLst>
          </p:cNvPr>
          <p:cNvSpPr/>
          <p:nvPr/>
        </p:nvSpPr>
        <p:spPr>
          <a:xfrm>
            <a:off x="3743716" y="3938832"/>
            <a:ext cx="1957019" cy="1717393"/>
          </a:xfrm>
          <a:prstGeom prst="rect">
            <a:avLst/>
          </a:prstGeom>
          <a:noFill/>
        </p:spPr>
        <p:txBody>
          <a:bodyPr wrap="square" rtlCol="0">
            <a:spAutoFit/>
          </a:bodyPr>
          <a:lstStyle/>
          <a:p>
            <a:pPr>
              <a:lnSpc>
                <a:spcPct val="110000"/>
              </a:lnSpc>
            </a:pPr>
            <a:r>
              <a:rPr lang="en-US" sz="1200" dirty="0">
                <a:solidFill>
                  <a:schemeClr val="bg1">
                    <a:lumMod val="65000"/>
                  </a:schemeClr>
                </a:solidFill>
              </a:rPr>
              <a:t>There are many variation majority have suffered alteration in some form, randomized words which don't look even slightly believable. If you are going to use a passage to anything embarrassing middle of text.</a:t>
            </a:r>
          </a:p>
        </p:txBody>
      </p:sp>
      <p:cxnSp>
        <p:nvCxnSpPr>
          <p:cNvPr id="74" name="Straight Connector 73">
            <a:extLst>
              <a:ext uri="{FF2B5EF4-FFF2-40B4-BE49-F238E27FC236}">
                <a16:creationId xmlns:a16="http://schemas.microsoft.com/office/drawing/2014/main" id="{56ADC194-3292-4BAB-9FB4-363646AC38E5}"/>
              </a:ext>
            </a:extLst>
          </p:cNvPr>
          <p:cNvCxnSpPr/>
          <p:nvPr/>
        </p:nvCxnSpPr>
        <p:spPr>
          <a:xfrm>
            <a:off x="5138786" y="2900662"/>
            <a:ext cx="1014777" cy="0"/>
          </a:xfrm>
          <a:prstGeom prst="line">
            <a:avLst/>
          </a:prstGeom>
          <a:ln w="25400">
            <a:solidFill>
              <a:srgbClr val="E1E9EA"/>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75" name="TextBox 74">
            <a:extLst>
              <a:ext uri="{FF2B5EF4-FFF2-40B4-BE49-F238E27FC236}">
                <a16:creationId xmlns:a16="http://schemas.microsoft.com/office/drawing/2014/main" id="{2ED32E26-E9D9-439F-8B2F-CBCDA9A28B85}"/>
              </a:ext>
            </a:extLst>
          </p:cNvPr>
          <p:cNvSpPr txBox="1"/>
          <p:nvPr/>
        </p:nvSpPr>
        <p:spPr>
          <a:xfrm>
            <a:off x="6515979" y="2452060"/>
            <a:ext cx="848309" cy="830997"/>
          </a:xfrm>
          <a:prstGeom prst="rect">
            <a:avLst/>
          </a:prstGeom>
          <a:noFill/>
        </p:spPr>
        <p:txBody>
          <a:bodyPr wrap="none" lIns="91440" tIns="0" rIns="91440" bIns="0" rtlCol="0">
            <a:spAutoFit/>
          </a:bodyPr>
          <a:lstStyle>
            <a:defPPr>
              <a:defRPr lang="en-US"/>
            </a:defPPr>
            <a:lvl1pPr algn="r">
              <a:defRPr sz="4000">
                <a:solidFill>
                  <a:schemeClr val="accent1"/>
                </a:solidFill>
                <a:latin typeface="Montserrat" panose="02000000000000000000" pitchFamily="2" charset="0"/>
                <a:cs typeface="Montserrat" panose="02000000000000000000" pitchFamily="2" charset="0"/>
              </a:defRPr>
            </a:lvl1pPr>
          </a:lstStyle>
          <a:p>
            <a:pPr algn="l"/>
            <a:r>
              <a:rPr lang="en-US" sz="5400" spc="-150" dirty="0">
                <a:solidFill>
                  <a:schemeClr val="tx1">
                    <a:lumMod val="50000"/>
                    <a:lumOff val="50000"/>
                  </a:schemeClr>
                </a:solidFill>
                <a:latin typeface="+mn-lt"/>
              </a:rPr>
              <a:t>03</a:t>
            </a:r>
          </a:p>
        </p:txBody>
      </p:sp>
      <p:sp>
        <p:nvSpPr>
          <p:cNvPr id="76" name="TextBox 75">
            <a:extLst>
              <a:ext uri="{FF2B5EF4-FFF2-40B4-BE49-F238E27FC236}">
                <a16:creationId xmlns:a16="http://schemas.microsoft.com/office/drawing/2014/main" id="{CB3DB0B5-3475-47B5-91DB-0BD67BBA6B67}"/>
              </a:ext>
            </a:extLst>
          </p:cNvPr>
          <p:cNvSpPr txBox="1"/>
          <p:nvPr/>
        </p:nvSpPr>
        <p:spPr>
          <a:xfrm>
            <a:off x="6515979" y="3259695"/>
            <a:ext cx="1475597" cy="338554"/>
          </a:xfrm>
          <a:prstGeom prst="rect">
            <a:avLst/>
          </a:prstGeom>
          <a:noFill/>
        </p:spPr>
        <p:txBody>
          <a:bodyPr wrap="none" rtlCol="0">
            <a:spAutoFit/>
          </a:bodyPr>
          <a:lstStyle>
            <a:defPPr>
              <a:defRPr lang="en-US"/>
            </a:defPPr>
            <a:lvl1pPr>
              <a:defRPr sz="1600">
                <a:solidFill>
                  <a:schemeClr val="bg1"/>
                </a:solidFill>
                <a:latin typeface="+mj-lt"/>
              </a:defRPr>
            </a:lvl1pPr>
          </a:lstStyle>
          <a:p>
            <a:r>
              <a:rPr lang="en-US" dirty="0">
                <a:solidFill>
                  <a:schemeClr val="tx1">
                    <a:lumMod val="50000"/>
                    <a:lumOff val="50000"/>
                  </a:schemeClr>
                </a:solidFill>
                <a:latin typeface="+mn-lt"/>
              </a:rPr>
              <a:t>Insert</a:t>
            </a:r>
            <a:r>
              <a:rPr lang="id-ID" dirty="0">
                <a:solidFill>
                  <a:schemeClr val="tx1">
                    <a:lumMod val="50000"/>
                    <a:lumOff val="50000"/>
                  </a:schemeClr>
                </a:solidFill>
                <a:latin typeface="+mn-lt"/>
              </a:rPr>
              <a:t> title here</a:t>
            </a:r>
          </a:p>
        </p:txBody>
      </p:sp>
      <p:sp>
        <p:nvSpPr>
          <p:cNvPr id="77" name="Rectangle 76">
            <a:extLst>
              <a:ext uri="{FF2B5EF4-FFF2-40B4-BE49-F238E27FC236}">
                <a16:creationId xmlns:a16="http://schemas.microsoft.com/office/drawing/2014/main" id="{5453FE8C-3DCC-48D4-95A5-C54A4D09700F}"/>
              </a:ext>
            </a:extLst>
          </p:cNvPr>
          <p:cNvSpPr/>
          <p:nvPr/>
        </p:nvSpPr>
        <p:spPr>
          <a:xfrm>
            <a:off x="6515980" y="3938832"/>
            <a:ext cx="1957019" cy="1717393"/>
          </a:xfrm>
          <a:prstGeom prst="rect">
            <a:avLst/>
          </a:prstGeom>
          <a:noFill/>
        </p:spPr>
        <p:txBody>
          <a:bodyPr wrap="square" rtlCol="0">
            <a:spAutoFit/>
          </a:bodyPr>
          <a:lstStyle/>
          <a:p>
            <a:pPr>
              <a:lnSpc>
                <a:spcPct val="110000"/>
              </a:lnSpc>
            </a:pPr>
            <a:r>
              <a:rPr lang="en-US" sz="1200" dirty="0">
                <a:solidFill>
                  <a:schemeClr val="bg1">
                    <a:lumMod val="65000"/>
                  </a:schemeClr>
                </a:solidFill>
              </a:rPr>
              <a:t>There are many variation majority have suffered alteration in some form, randomized words which don't look even slightly believable. If you are going to use a passage to anything embarrassing middle of text.</a:t>
            </a:r>
          </a:p>
        </p:txBody>
      </p:sp>
      <p:cxnSp>
        <p:nvCxnSpPr>
          <p:cNvPr id="78" name="Straight Connector 77">
            <a:extLst>
              <a:ext uri="{FF2B5EF4-FFF2-40B4-BE49-F238E27FC236}">
                <a16:creationId xmlns:a16="http://schemas.microsoft.com/office/drawing/2014/main" id="{A7F0DD53-BEB9-415A-9958-B5718A90C50D}"/>
              </a:ext>
            </a:extLst>
          </p:cNvPr>
          <p:cNvCxnSpPr/>
          <p:nvPr/>
        </p:nvCxnSpPr>
        <p:spPr>
          <a:xfrm>
            <a:off x="7894218" y="2900662"/>
            <a:ext cx="1014777" cy="0"/>
          </a:xfrm>
          <a:prstGeom prst="line">
            <a:avLst/>
          </a:prstGeom>
          <a:ln w="25400">
            <a:solidFill>
              <a:srgbClr val="E1E9EA"/>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79" name="TextBox 78">
            <a:extLst>
              <a:ext uri="{FF2B5EF4-FFF2-40B4-BE49-F238E27FC236}">
                <a16:creationId xmlns:a16="http://schemas.microsoft.com/office/drawing/2014/main" id="{65963303-DAA2-4F46-8D3F-7AC2BBC8B7C9}"/>
              </a:ext>
            </a:extLst>
          </p:cNvPr>
          <p:cNvSpPr txBox="1"/>
          <p:nvPr/>
        </p:nvSpPr>
        <p:spPr>
          <a:xfrm>
            <a:off x="9288243" y="2452060"/>
            <a:ext cx="848309" cy="830997"/>
          </a:xfrm>
          <a:prstGeom prst="rect">
            <a:avLst/>
          </a:prstGeom>
          <a:noFill/>
        </p:spPr>
        <p:txBody>
          <a:bodyPr wrap="none" lIns="91440" tIns="0" rIns="91440" bIns="0" rtlCol="0">
            <a:spAutoFit/>
          </a:bodyPr>
          <a:lstStyle>
            <a:defPPr>
              <a:defRPr lang="en-US"/>
            </a:defPPr>
            <a:lvl1pPr algn="r">
              <a:defRPr sz="4000">
                <a:solidFill>
                  <a:schemeClr val="accent1"/>
                </a:solidFill>
                <a:latin typeface="Montserrat" panose="02000000000000000000" pitchFamily="2" charset="0"/>
                <a:cs typeface="Montserrat" panose="02000000000000000000" pitchFamily="2" charset="0"/>
              </a:defRPr>
            </a:lvl1pPr>
          </a:lstStyle>
          <a:p>
            <a:pPr algn="l"/>
            <a:r>
              <a:rPr lang="en-US" sz="5400" spc="-150" dirty="0">
                <a:solidFill>
                  <a:schemeClr val="tx1">
                    <a:lumMod val="50000"/>
                    <a:lumOff val="50000"/>
                  </a:schemeClr>
                </a:solidFill>
                <a:latin typeface="+mn-lt"/>
              </a:rPr>
              <a:t>04</a:t>
            </a:r>
          </a:p>
        </p:txBody>
      </p:sp>
      <p:sp>
        <p:nvSpPr>
          <p:cNvPr id="80" name="TextBox 79">
            <a:extLst>
              <a:ext uri="{FF2B5EF4-FFF2-40B4-BE49-F238E27FC236}">
                <a16:creationId xmlns:a16="http://schemas.microsoft.com/office/drawing/2014/main" id="{5117CB52-B48C-4C10-BFDA-29EF9735053D}"/>
              </a:ext>
            </a:extLst>
          </p:cNvPr>
          <p:cNvSpPr txBox="1"/>
          <p:nvPr/>
        </p:nvSpPr>
        <p:spPr>
          <a:xfrm>
            <a:off x="9288243" y="3259695"/>
            <a:ext cx="1475597" cy="338554"/>
          </a:xfrm>
          <a:prstGeom prst="rect">
            <a:avLst/>
          </a:prstGeom>
          <a:noFill/>
        </p:spPr>
        <p:txBody>
          <a:bodyPr wrap="none" rtlCol="0">
            <a:spAutoFit/>
          </a:bodyPr>
          <a:lstStyle>
            <a:defPPr>
              <a:defRPr lang="en-US"/>
            </a:defPPr>
            <a:lvl1pPr>
              <a:defRPr sz="1600">
                <a:solidFill>
                  <a:schemeClr val="bg1"/>
                </a:solidFill>
                <a:latin typeface="+mj-lt"/>
              </a:defRPr>
            </a:lvl1pPr>
          </a:lstStyle>
          <a:p>
            <a:r>
              <a:rPr lang="en-US" dirty="0">
                <a:solidFill>
                  <a:schemeClr val="tx1">
                    <a:lumMod val="50000"/>
                    <a:lumOff val="50000"/>
                  </a:schemeClr>
                </a:solidFill>
                <a:latin typeface="+mn-lt"/>
              </a:rPr>
              <a:t>Insert</a:t>
            </a:r>
            <a:r>
              <a:rPr lang="id-ID" dirty="0">
                <a:solidFill>
                  <a:schemeClr val="tx1">
                    <a:lumMod val="50000"/>
                    <a:lumOff val="50000"/>
                  </a:schemeClr>
                </a:solidFill>
                <a:latin typeface="+mn-lt"/>
              </a:rPr>
              <a:t> title here</a:t>
            </a:r>
          </a:p>
        </p:txBody>
      </p:sp>
      <p:sp>
        <p:nvSpPr>
          <p:cNvPr id="81" name="Rectangle 80">
            <a:extLst>
              <a:ext uri="{FF2B5EF4-FFF2-40B4-BE49-F238E27FC236}">
                <a16:creationId xmlns:a16="http://schemas.microsoft.com/office/drawing/2014/main" id="{DED62091-AAED-459A-BB3B-42C0EB214E05}"/>
              </a:ext>
            </a:extLst>
          </p:cNvPr>
          <p:cNvSpPr/>
          <p:nvPr/>
        </p:nvSpPr>
        <p:spPr>
          <a:xfrm>
            <a:off x="9288244" y="3938832"/>
            <a:ext cx="1957019" cy="1717393"/>
          </a:xfrm>
          <a:prstGeom prst="rect">
            <a:avLst/>
          </a:prstGeom>
          <a:noFill/>
        </p:spPr>
        <p:txBody>
          <a:bodyPr wrap="square" rtlCol="0">
            <a:spAutoFit/>
          </a:bodyPr>
          <a:lstStyle/>
          <a:p>
            <a:pPr>
              <a:lnSpc>
                <a:spcPct val="110000"/>
              </a:lnSpc>
            </a:pPr>
            <a:r>
              <a:rPr lang="en-US" sz="1200" dirty="0">
                <a:solidFill>
                  <a:schemeClr val="bg1">
                    <a:lumMod val="65000"/>
                  </a:schemeClr>
                </a:solidFill>
              </a:rPr>
              <a:t>There are many variation majority have suffered alteration in some form, randomized words which don't look even slightly believable. If you are going to use a passage to anything embarrassing middle of text.</a:t>
            </a:r>
          </a:p>
        </p:txBody>
      </p:sp>
      <p:sp>
        <p:nvSpPr>
          <p:cNvPr id="19" name="Text Placeholder 1">
            <a:extLst>
              <a:ext uri="{FF2B5EF4-FFF2-40B4-BE49-F238E27FC236}">
                <a16:creationId xmlns:a16="http://schemas.microsoft.com/office/drawing/2014/main" id="{EB75D2A0-8445-4EE4-927C-A8E7FC9A5123}"/>
              </a:ext>
            </a:extLst>
          </p:cNvPr>
          <p:cNvSpPr txBox="1">
            <a:spLocks/>
          </p:cNvSpPr>
          <p:nvPr/>
        </p:nvSpPr>
        <p:spPr>
          <a:xfrm>
            <a:off x="517092" y="1059486"/>
            <a:ext cx="11157817" cy="48871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800">
                <a:solidFill>
                  <a:schemeClr val="bg1">
                    <a:lumMod val="75000"/>
                  </a:schemeClr>
                </a:solidFill>
                <a:latin typeface="+mj-lt"/>
              </a:rPr>
              <a:t>Type the subtitle of your great here</a:t>
            </a:r>
            <a:endParaRPr lang="en-US" sz="1800" dirty="0">
              <a:solidFill>
                <a:schemeClr val="bg1">
                  <a:lumMod val="75000"/>
                </a:schemeClr>
              </a:solidFill>
              <a:latin typeface="+mj-lt"/>
            </a:endParaRPr>
          </a:p>
        </p:txBody>
      </p:sp>
      <p:sp>
        <p:nvSpPr>
          <p:cNvPr id="20" name="Title 2">
            <a:extLst>
              <a:ext uri="{FF2B5EF4-FFF2-40B4-BE49-F238E27FC236}">
                <a16:creationId xmlns:a16="http://schemas.microsoft.com/office/drawing/2014/main" id="{8F60ACA9-6786-4A6A-B248-DBE442964942}"/>
              </a:ext>
            </a:extLst>
          </p:cNvPr>
          <p:cNvSpPr txBox="1">
            <a:spLocks/>
          </p:cNvSpPr>
          <p:nvPr/>
        </p:nvSpPr>
        <p:spPr>
          <a:xfrm>
            <a:off x="508001" y="455085"/>
            <a:ext cx="11157817" cy="66051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solidFill>
                  <a:schemeClr val="tx1">
                    <a:lumMod val="65000"/>
                    <a:lumOff val="35000"/>
                  </a:schemeClr>
                </a:solidFill>
              </a:rPr>
              <a:t>Amazing </a:t>
            </a:r>
            <a:r>
              <a:rPr lang="en-US" b="1" dirty="0">
                <a:solidFill>
                  <a:schemeClr val="accent3"/>
                </a:solidFill>
              </a:rPr>
              <a:t>Infographic</a:t>
            </a:r>
          </a:p>
        </p:txBody>
      </p:sp>
    </p:spTree>
    <p:extLst>
      <p:ext uri="{BB962C8B-B14F-4D97-AF65-F5344CB8AC3E}">
        <p14:creationId xmlns:p14="http://schemas.microsoft.com/office/powerpoint/2010/main" val="200337665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6812802" y="1926072"/>
            <a:ext cx="2447815" cy="2086226"/>
            <a:chOff x="1355717" y="1642734"/>
            <a:chExt cx="2447815" cy="2086226"/>
          </a:xfrm>
        </p:grpSpPr>
        <p:sp>
          <p:nvSpPr>
            <p:cNvPr id="6" name="Freeform 251"/>
            <p:cNvSpPr>
              <a:spLocks/>
            </p:cNvSpPr>
            <p:nvPr/>
          </p:nvSpPr>
          <p:spPr bwMode="auto">
            <a:xfrm>
              <a:off x="1500404" y="1767821"/>
              <a:ext cx="1860557" cy="1431395"/>
            </a:xfrm>
            <a:custGeom>
              <a:avLst/>
              <a:gdLst>
                <a:gd name="T0" fmla="*/ 4218 w 4218"/>
                <a:gd name="T1" fmla="*/ 0 h 3258"/>
                <a:gd name="T2" fmla="*/ 1793 w 4218"/>
                <a:gd name="T3" fmla="*/ 1295 h 3258"/>
                <a:gd name="T4" fmla="*/ 0 w 4218"/>
                <a:gd name="T5" fmla="*/ 3258 h 3258"/>
                <a:gd name="T6" fmla="*/ 4218 w 4218"/>
                <a:gd name="T7" fmla="*/ 0 h 3258"/>
              </a:gdLst>
              <a:ahLst/>
              <a:cxnLst>
                <a:cxn ang="0">
                  <a:pos x="T0" y="T1"/>
                </a:cxn>
                <a:cxn ang="0">
                  <a:pos x="T2" y="T3"/>
                </a:cxn>
                <a:cxn ang="0">
                  <a:pos x="T4" y="T5"/>
                </a:cxn>
                <a:cxn ang="0">
                  <a:pos x="T6" y="T7"/>
                </a:cxn>
              </a:cxnLst>
              <a:rect l="0" t="0" r="r" b="b"/>
              <a:pathLst>
                <a:path w="4218" h="3258">
                  <a:moveTo>
                    <a:pt x="4218" y="0"/>
                  </a:moveTo>
                  <a:cubicBezTo>
                    <a:pt x="3495" y="193"/>
                    <a:pt x="2628" y="641"/>
                    <a:pt x="1793" y="1295"/>
                  </a:cubicBezTo>
                  <a:cubicBezTo>
                    <a:pt x="993" y="1922"/>
                    <a:pt x="369" y="2623"/>
                    <a:pt x="0" y="3258"/>
                  </a:cubicBezTo>
                  <a:cubicBezTo>
                    <a:pt x="649" y="1398"/>
                    <a:pt x="2334" y="152"/>
                    <a:pt x="4218"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7" name="Freeform 252"/>
            <p:cNvSpPr>
              <a:spLocks/>
            </p:cNvSpPr>
            <p:nvPr/>
          </p:nvSpPr>
          <p:spPr bwMode="auto">
            <a:xfrm>
              <a:off x="1355717" y="1642734"/>
              <a:ext cx="2447815" cy="2086226"/>
            </a:xfrm>
            <a:custGeom>
              <a:avLst/>
              <a:gdLst>
                <a:gd name="T0" fmla="*/ 3515 w 5549"/>
                <a:gd name="T1" fmla="*/ 3319 h 4749"/>
                <a:gd name="T2" fmla="*/ 409 w 5549"/>
                <a:gd name="T3" fmla="*/ 4227 h 4749"/>
                <a:gd name="T4" fmla="*/ 2035 w 5549"/>
                <a:gd name="T5" fmla="*/ 1429 h 4749"/>
                <a:gd name="T6" fmla="*/ 5140 w 5549"/>
                <a:gd name="T7" fmla="*/ 522 h 4749"/>
                <a:gd name="T8" fmla="*/ 3515 w 5549"/>
                <a:gd name="T9" fmla="*/ 3319 h 4749"/>
              </a:gdLst>
              <a:ahLst/>
              <a:cxnLst>
                <a:cxn ang="0">
                  <a:pos x="T0" y="T1"/>
                </a:cxn>
                <a:cxn ang="0">
                  <a:pos x="T2" y="T3"/>
                </a:cxn>
                <a:cxn ang="0">
                  <a:pos x="T4" y="T5"/>
                </a:cxn>
                <a:cxn ang="0">
                  <a:pos x="T6" y="T7"/>
                </a:cxn>
                <a:cxn ang="0">
                  <a:pos x="T8" y="T9"/>
                </a:cxn>
              </a:cxnLst>
              <a:rect l="0" t="0" r="r" b="b"/>
              <a:pathLst>
                <a:path w="5549" h="4749">
                  <a:moveTo>
                    <a:pt x="3515" y="3319"/>
                  </a:moveTo>
                  <a:cubicBezTo>
                    <a:pt x="2209" y="4342"/>
                    <a:pt x="818" y="4749"/>
                    <a:pt x="409" y="4227"/>
                  </a:cubicBezTo>
                  <a:cubicBezTo>
                    <a:pt x="0" y="3705"/>
                    <a:pt x="728" y="2452"/>
                    <a:pt x="2035" y="1429"/>
                  </a:cubicBezTo>
                  <a:cubicBezTo>
                    <a:pt x="3341" y="406"/>
                    <a:pt x="4732" y="0"/>
                    <a:pt x="5140" y="522"/>
                  </a:cubicBezTo>
                  <a:cubicBezTo>
                    <a:pt x="5549" y="1044"/>
                    <a:pt x="4821" y="2297"/>
                    <a:pt x="3515" y="3319"/>
                  </a:cubicBez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8" name="Freeform 253"/>
            <p:cNvSpPr>
              <a:spLocks/>
            </p:cNvSpPr>
            <p:nvPr/>
          </p:nvSpPr>
          <p:spPr bwMode="auto">
            <a:xfrm>
              <a:off x="1356233" y="1658208"/>
              <a:ext cx="2242262" cy="1892795"/>
            </a:xfrm>
            <a:custGeom>
              <a:avLst/>
              <a:gdLst>
                <a:gd name="T0" fmla="*/ 540 w 5083"/>
                <a:gd name="T1" fmla="*/ 4309 h 4309"/>
                <a:gd name="T2" fmla="*/ 408 w 5083"/>
                <a:gd name="T3" fmla="*/ 4191 h 4309"/>
                <a:gd name="T4" fmla="*/ 2034 w 5083"/>
                <a:gd name="T5" fmla="*/ 1394 h 4309"/>
                <a:gd name="T6" fmla="*/ 5083 w 5083"/>
                <a:gd name="T7" fmla="*/ 426 h 4309"/>
                <a:gd name="T8" fmla="*/ 2108 w 5083"/>
                <a:gd name="T9" fmla="*/ 1450 h 4309"/>
                <a:gd name="T10" fmla="*/ 483 w 5083"/>
                <a:gd name="T11" fmla="*/ 4248 h 4309"/>
                <a:gd name="T12" fmla="*/ 540 w 5083"/>
                <a:gd name="T13" fmla="*/ 4309 h 4309"/>
              </a:gdLst>
              <a:ahLst/>
              <a:cxnLst>
                <a:cxn ang="0">
                  <a:pos x="T0" y="T1"/>
                </a:cxn>
                <a:cxn ang="0">
                  <a:pos x="T2" y="T3"/>
                </a:cxn>
                <a:cxn ang="0">
                  <a:pos x="T4" y="T5"/>
                </a:cxn>
                <a:cxn ang="0">
                  <a:pos x="T6" y="T7"/>
                </a:cxn>
                <a:cxn ang="0">
                  <a:pos x="T8" y="T9"/>
                </a:cxn>
                <a:cxn ang="0">
                  <a:pos x="T10" y="T11"/>
                </a:cxn>
                <a:cxn ang="0">
                  <a:pos x="T12" y="T13"/>
                </a:cxn>
              </a:cxnLst>
              <a:rect l="0" t="0" r="r" b="b"/>
              <a:pathLst>
                <a:path w="5083" h="4309">
                  <a:moveTo>
                    <a:pt x="540" y="4309"/>
                  </a:moveTo>
                  <a:cubicBezTo>
                    <a:pt x="489" y="4277"/>
                    <a:pt x="445" y="4238"/>
                    <a:pt x="408" y="4191"/>
                  </a:cubicBezTo>
                  <a:cubicBezTo>
                    <a:pt x="0" y="3670"/>
                    <a:pt x="727" y="2417"/>
                    <a:pt x="2034" y="1394"/>
                  </a:cubicBezTo>
                  <a:cubicBezTo>
                    <a:pt x="3285" y="414"/>
                    <a:pt x="4614" y="0"/>
                    <a:pt x="5083" y="426"/>
                  </a:cubicBezTo>
                  <a:cubicBezTo>
                    <a:pt x="4559" y="98"/>
                    <a:pt x="3299" y="518"/>
                    <a:pt x="2108" y="1450"/>
                  </a:cubicBezTo>
                  <a:cubicBezTo>
                    <a:pt x="802" y="2473"/>
                    <a:pt x="74" y="3726"/>
                    <a:pt x="483" y="4248"/>
                  </a:cubicBezTo>
                  <a:cubicBezTo>
                    <a:pt x="500" y="4270"/>
                    <a:pt x="519" y="4290"/>
                    <a:pt x="540" y="4309"/>
                  </a:cubicBez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grpSp>
      <p:grpSp>
        <p:nvGrpSpPr>
          <p:cNvPr id="9" name="Group 8"/>
          <p:cNvGrpSpPr/>
          <p:nvPr/>
        </p:nvGrpSpPr>
        <p:grpSpPr>
          <a:xfrm>
            <a:off x="6763283" y="2009119"/>
            <a:ext cx="3851101" cy="3055449"/>
            <a:chOff x="1306198" y="1725781"/>
            <a:chExt cx="3851101" cy="3055449"/>
          </a:xfrm>
        </p:grpSpPr>
        <p:grpSp>
          <p:nvGrpSpPr>
            <p:cNvPr id="10" name="Group 9"/>
            <p:cNvGrpSpPr/>
            <p:nvPr/>
          </p:nvGrpSpPr>
          <p:grpSpPr>
            <a:xfrm>
              <a:off x="1306198" y="1725781"/>
              <a:ext cx="3851101" cy="3055449"/>
              <a:chOff x="1306198" y="1725781"/>
              <a:chExt cx="3851101" cy="3055449"/>
            </a:xfrm>
          </p:grpSpPr>
          <p:sp>
            <p:nvSpPr>
              <p:cNvPr id="12" name="Freeform 249"/>
              <p:cNvSpPr>
                <a:spLocks/>
              </p:cNvSpPr>
              <p:nvPr/>
            </p:nvSpPr>
            <p:spPr bwMode="auto">
              <a:xfrm>
                <a:off x="1412973" y="1998133"/>
                <a:ext cx="3744326" cy="2783097"/>
              </a:xfrm>
              <a:custGeom>
                <a:avLst/>
                <a:gdLst>
                  <a:gd name="T0" fmla="*/ 135 w 8488"/>
                  <a:gd name="T1" fmla="*/ 5407 h 6335"/>
                  <a:gd name="T2" fmla="*/ 352 w 8488"/>
                  <a:gd name="T3" fmla="*/ 4750 h 6335"/>
                  <a:gd name="T4" fmla="*/ 6304 w 8488"/>
                  <a:gd name="T5" fmla="*/ 64 h 6335"/>
                  <a:gd name="T6" fmla="*/ 7489 w 8488"/>
                  <a:gd name="T7" fmla="*/ 343 h 6335"/>
                  <a:gd name="T8" fmla="*/ 1528 w 8488"/>
                  <a:gd name="T9" fmla="*/ 6219 h 6335"/>
                  <a:gd name="T10" fmla="*/ 135 w 8488"/>
                  <a:gd name="T11" fmla="*/ 5407 h 6335"/>
                </a:gdLst>
                <a:ahLst/>
                <a:cxnLst>
                  <a:cxn ang="0">
                    <a:pos x="T0" y="T1"/>
                  </a:cxn>
                  <a:cxn ang="0">
                    <a:pos x="T2" y="T3"/>
                  </a:cxn>
                  <a:cxn ang="0">
                    <a:pos x="T4" y="T5"/>
                  </a:cxn>
                  <a:cxn ang="0">
                    <a:pos x="T6" y="T7"/>
                  </a:cxn>
                  <a:cxn ang="0">
                    <a:pos x="T8" y="T9"/>
                  </a:cxn>
                  <a:cxn ang="0">
                    <a:pos x="T10" y="T11"/>
                  </a:cxn>
                </a:cxnLst>
                <a:rect l="0" t="0" r="r" b="b"/>
                <a:pathLst>
                  <a:path w="8488" h="6335">
                    <a:moveTo>
                      <a:pt x="135" y="5407"/>
                    </a:moveTo>
                    <a:cubicBezTo>
                      <a:pt x="168" y="5192"/>
                      <a:pt x="273" y="4997"/>
                      <a:pt x="352" y="4750"/>
                    </a:cubicBezTo>
                    <a:cubicBezTo>
                      <a:pt x="1610" y="5819"/>
                      <a:pt x="6860" y="1218"/>
                      <a:pt x="6304" y="64"/>
                    </a:cubicBezTo>
                    <a:cubicBezTo>
                      <a:pt x="6655" y="0"/>
                      <a:pt x="7212" y="18"/>
                      <a:pt x="7489" y="343"/>
                    </a:cubicBezTo>
                    <a:cubicBezTo>
                      <a:pt x="8488" y="1728"/>
                      <a:pt x="4175" y="5792"/>
                      <a:pt x="1528" y="6219"/>
                    </a:cubicBezTo>
                    <a:cubicBezTo>
                      <a:pt x="808" y="6335"/>
                      <a:pt x="0" y="6282"/>
                      <a:pt x="135" y="5407"/>
                    </a:cubicBez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13" name="Freeform 250"/>
              <p:cNvSpPr>
                <a:spLocks/>
              </p:cNvSpPr>
              <p:nvPr/>
            </p:nvSpPr>
            <p:spPr bwMode="auto">
              <a:xfrm>
                <a:off x="1491893" y="2173511"/>
                <a:ext cx="3613049" cy="2594566"/>
              </a:xfrm>
              <a:custGeom>
                <a:avLst/>
                <a:gdLst>
                  <a:gd name="T0" fmla="*/ 7350 w 8190"/>
                  <a:gd name="T1" fmla="*/ 0 h 5906"/>
                  <a:gd name="T2" fmla="*/ 1350 w 8190"/>
                  <a:gd name="T3" fmla="*/ 5816 h 5906"/>
                  <a:gd name="T4" fmla="*/ 0 w 8190"/>
                  <a:gd name="T5" fmla="*/ 5483 h 5906"/>
                  <a:gd name="T6" fmla="*/ 1302 w 8190"/>
                  <a:gd name="T7" fmla="*/ 5731 h 5906"/>
                  <a:gd name="T8" fmla="*/ 7350 w 8190"/>
                  <a:gd name="T9" fmla="*/ 0 h 5906"/>
                </a:gdLst>
                <a:ahLst/>
                <a:cxnLst>
                  <a:cxn ang="0">
                    <a:pos x="T0" y="T1"/>
                  </a:cxn>
                  <a:cxn ang="0">
                    <a:pos x="T2" y="T3"/>
                  </a:cxn>
                  <a:cxn ang="0">
                    <a:pos x="T4" y="T5"/>
                  </a:cxn>
                  <a:cxn ang="0">
                    <a:pos x="T6" y="T7"/>
                  </a:cxn>
                  <a:cxn ang="0">
                    <a:pos x="T8" y="T9"/>
                  </a:cxn>
                </a:cxnLst>
                <a:rect l="0" t="0" r="r" b="b"/>
                <a:pathLst>
                  <a:path w="8190" h="5906">
                    <a:moveTo>
                      <a:pt x="7350" y="0"/>
                    </a:moveTo>
                    <a:cubicBezTo>
                      <a:pt x="8190" y="1437"/>
                      <a:pt x="3961" y="5395"/>
                      <a:pt x="1350" y="5816"/>
                    </a:cubicBezTo>
                    <a:cubicBezTo>
                      <a:pt x="795" y="5906"/>
                      <a:pt x="187" y="5894"/>
                      <a:pt x="0" y="5483"/>
                    </a:cubicBezTo>
                    <a:cubicBezTo>
                      <a:pt x="229" y="5810"/>
                      <a:pt x="788" y="5814"/>
                      <a:pt x="1302" y="5731"/>
                    </a:cubicBezTo>
                    <a:cubicBezTo>
                      <a:pt x="3862" y="5318"/>
                      <a:pt x="7978" y="1506"/>
                      <a:pt x="7350" y="0"/>
                    </a:cubicBez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14" name="Freeform 257"/>
              <p:cNvSpPr>
                <a:spLocks/>
              </p:cNvSpPr>
              <p:nvPr/>
            </p:nvSpPr>
            <p:spPr bwMode="auto">
              <a:xfrm>
                <a:off x="1306198" y="1726555"/>
                <a:ext cx="3411880" cy="2891935"/>
              </a:xfrm>
              <a:custGeom>
                <a:avLst/>
                <a:gdLst>
                  <a:gd name="T0" fmla="*/ 4739 w 7734"/>
                  <a:gd name="T1" fmla="*/ 280 h 6583"/>
                  <a:gd name="T2" fmla="*/ 7734 w 7734"/>
                  <a:gd name="T3" fmla="*/ 956 h 6583"/>
                  <a:gd name="T4" fmla="*/ 3124 w 7734"/>
                  <a:gd name="T5" fmla="*/ 2341 h 6583"/>
                  <a:gd name="T6" fmla="*/ 457 w 7734"/>
                  <a:gd name="T7" fmla="*/ 6583 h 6583"/>
                  <a:gd name="T8" fmla="*/ 717 w 7734"/>
                  <a:gd name="T9" fmla="*/ 3423 h 6583"/>
                  <a:gd name="T10" fmla="*/ 4739 w 7734"/>
                  <a:gd name="T11" fmla="*/ 280 h 6583"/>
                </a:gdLst>
                <a:ahLst/>
                <a:cxnLst>
                  <a:cxn ang="0">
                    <a:pos x="T0" y="T1"/>
                  </a:cxn>
                  <a:cxn ang="0">
                    <a:pos x="T2" y="T3"/>
                  </a:cxn>
                  <a:cxn ang="0">
                    <a:pos x="T4" y="T5"/>
                  </a:cxn>
                  <a:cxn ang="0">
                    <a:pos x="T6" y="T7"/>
                  </a:cxn>
                  <a:cxn ang="0">
                    <a:pos x="T8" y="T9"/>
                  </a:cxn>
                  <a:cxn ang="0">
                    <a:pos x="T10" y="T11"/>
                  </a:cxn>
                </a:cxnLst>
                <a:rect l="0" t="0" r="r" b="b"/>
                <a:pathLst>
                  <a:path w="7734" h="6583">
                    <a:moveTo>
                      <a:pt x="4739" y="280"/>
                    </a:moveTo>
                    <a:cubicBezTo>
                      <a:pt x="5651" y="1"/>
                      <a:pt x="6971" y="219"/>
                      <a:pt x="7734" y="956"/>
                    </a:cubicBezTo>
                    <a:cubicBezTo>
                      <a:pt x="6659" y="0"/>
                      <a:pt x="3911" y="1725"/>
                      <a:pt x="3124" y="2341"/>
                    </a:cubicBezTo>
                    <a:cubicBezTo>
                      <a:pt x="1506" y="3609"/>
                      <a:pt x="88" y="5550"/>
                      <a:pt x="457" y="6583"/>
                    </a:cubicBezTo>
                    <a:cubicBezTo>
                      <a:pt x="0" y="5511"/>
                      <a:pt x="185" y="4364"/>
                      <a:pt x="717" y="3423"/>
                    </a:cubicBezTo>
                    <a:cubicBezTo>
                      <a:pt x="1552" y="1947"/>
                      <a:pt x="3146" y="769"/>
                      <a:pt x="4739" y="28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15" name="Freeform 264"/>
              <p:cNvSpPr>
                <a:spLocks/>
              </p:cNvSpPr>
              <p:nvPr/>
            </p:nvSpPr>
            <p:spPr bwMode="auto">
              <a:xfrm>
                <a:off x="1344110" y="1725781"/>
                <a:ext cx="3373453" cy="2891419"/>
              </a:xfrm>
              <a:custGeom>
                <a:avLst/>
                <a:gdLst>
                  <a:gd name="T0" fmla="*/ 7366 w 7647"/>
                  <a:gd name="T1" fmla="*/ 724 h 6582"/>
                  <a:gd name="T2" fmla="*/ 7647 w 7647"/>
                  <a:gd name="T3" fmla="*/ 956 h 6582"/>
                  <a:gd name="T4" fmla="*/ 3037 w 7647"/>
                  <a:gd name="T5" fmla="*/ 2341 h 6582"/>
                  <a:gd name="T6" fmla="*/ 370 w 7647"/>
                  <a:gd name="T7" fmla="*/ 6582 h 6582"/>
                  <a:gd name="T8" fmla="*/ 261 w 7647"/>
                  <a:gd name="T9" fmla="*/ 6289 h 6582"/>
                  <a:gd name="T10" fmla="*/ 2990 w 7647"/>
                  <a:gd name="T11" fmla="*/ 2276 h 6582"/>
                  <a:gd name="T12" fmla="*/ 7366 w 7647"/>
                  <a:gd name="T13" fmla="*/ 724 h 6582"/>
                </a:gdLst>
                <a:ahLst/>
                <a:cxnLst>
                  <a:cxn ang="0">
                    <a:pos x="T0" y="T1"/>
                  </a:cxn>
                  <a:cxn ang="0">
                    <a:pos x="T2" y="T3"/>
                  </a:cxn>
                  <a:cxn ang="0">
                    <a:pos x="T4" y="T5"/>
                  </a:cxn>
                  <a:cxn ang="0">
                    <a:pos x="T6" y="T7"/>
                  </a:cxn>
                  <a:cxn ang="0">
                    <a:pos x="T8" y="T9"/>
                  </a:cxn>
                  <a:cxn ang="0">
                    <a:pos x="T10" y="T11"/>
                  </a:cxn>
                  <a:cxn ang="0">
                    <a:pos x="T12" y="T13"/>
                  </a:cxn>
                </a:cxnLst>
                <a:rect l="0" t="0" r="r" b="b"/>
                <a:pathLst>
                  <a:path w="7647" h="6582">
                    <a:moveTo>
                      <a:pt x="7366" y="724"/>
                    </a:moveTo>
                    <a:cubicBezTo>
                      <a:pt x="7466" y="795"/>
                      <a:pt x="7560" y="872"/>
                      <a:pt x="7647" y="956"/>
                    </a:cubicBezTo>
                    <a:cubicBezTo>
                      <a:pt x="6571" y="0"/>
                      <a:pt x="3823" y="1725"/>
                      <a:pt x="3037" y="2341"/>
                    </a:cubicBezTo>
                    <a:cubicBezTo>
                      <a:pt x="1418" y="3608"/>
                      <a:pt x="0" y="5550"/>
                      <a:pt x="370" y="6582"/>
                    </a:cubicBezTo>
                    <a:cubicBezTo>
                      <a:pt x="328" y="6485"/>
                      <a:pt x="292" y="6387"/>
                      <a:pt x="261" y="6289"/>
                    </a:cubicBezTo>
                    <a:cubicBezTo>
                      <a:pt x="154" y="5213"/>
                      <a:pt x="1485" y="3454"/>
                      <a:pt x="2990" y="2276"/>
                    </a:cubicBezTo>
                    <a:cubicBezTo>
                      <a:pt x="3724" y="1701"/>
                      <a:pt x="6160" y="163"/>
                      <a:pt x="7366" y="724"/>
                    </a:cubicBezTo>
                    <a:close/>
                  </a:path>
                </a:pathLst>
              </a:custGeom>
              <a:solidFill>
                <a:schemeClr val="accent2">
                  <a:lumMod val="50000"/>
                </a:schemeClr>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grpSp>
        <p:sp>
          <p:nvSpPr>
            <p:cNvPr id="11" name="TextBox 10"/>
            <p:cNvSpPr txBox="1"/>
            <p:nvPr/>
          </p:nvSpPr>
          <p:spPr>
            <a:xfrm rot="19186263">
              <a:off x="2239632" y="2408431"/>
              <a:ext cx="418704" cy="369332"/>
            </a:xfrm>
            <a:prstGeom prst="rect">
              <a:avLst/>
            </a:prstGeom>
            <a:noFill/>
          </p:spPr>
          <p:txBody>
            <a:bodyPr wrap="none" rtlCol="0">
              <a:spAutoFit/>
            </a:bodyPr>
            <a:lstStyle>
              <a:defPPr>
                <a:defRPr lang="en-US"/>
              </a:defPPr>
              <a:lvl1pPr algn="ctr">
                <a:defRPr sz="1600">
                  <a:solidFill>
                    <a:srgbClr val="FFFFFF"/>
                  </a:solidFill>
                  <a:latin typeface="Montserrat" panose="02000000000000000000" pitchFamily="2" charset="0"/>
                  <a:cs typeface="Montserrat" panose="02000000000000000000" pitchFamily="2" charset="0"/>
                </a:defRPr>
              </a:lvl1pPr>
            </a:lstStyle>
            <a:p>
              <a:r>
                <a:rPr lang="en-US" sz="1800" dirty="0">
                  <a:latin typeface="+mj-lt"/>
                </a:rPr>
                <a:t>01</a:t>
              </a:r>
            </a:p>
          </p:txBody>
        </p:sp>
      </p:grpSp>
      <p:grpSp>
        <p:nvGrpSpPr>
          <p:cNvPr id="16" name="Group 15"/>
          <p:cNvGrpSpPr/>
          <p:nvPr/>
        </p:nvGrpSpPr>
        <p:grpSpPr>
          <a:xfrm>
            <a:off x="6987148" y="2177276"/>
            <a:ext cx="4008940" cy="3722402"/>
            <a:chOff x="1530063" y="1893938"/>
            <a:chExt cx="4008940" cy="3722402"/>
          </a:xfrm>
        </p:grpSpPr>
        <p:sp>
          <p:nvSpPr>
            <p:cNvPr id="17" name="Freeform 254"/>
            <p:cNvSpPr>
              <a:spLocks/>
            </p:cNvSpPr>
            <p:nvPr/>
          </p:nvSpPr>
          <p:spPr bwMode="auto">
            <a:xfrm>
              <a:off x="1816342" y="2651417"/>
              <a:ext cx="3711055" cy="2964923"/>
            </a:xfrm>
            <a:custGeom>
              <a:avLst/>
              <a:gdLst>
                <a:gd name="T0" fmla="*/ 5243 w 8413"/>
                <a:gd name="T1" fmla="*/ 4580 h 6749"/>
                <a:gd name="T2" fmla="*/ 1930 w 8413"/>
                <a:gd name="T3" fmla="*/ 6433 h 6749"/>
                <a:gd name="T4" fmla="*/ 535 w 8413"/>
                <a:gd name="T5" fmla="*/ 5182 h 6749"/>
                <a:gd name="T6" fmla="*/ 597 w 8413"/>
                <a:gd name="T7" fmla="*/ 5049 h 6749"/>
                <a:gd name="T8" fmla="*/ 4184 w 8413"/>
                <a:gd name="T9" fmla="*/ 3250 h 6749"/>
                <a:gd name="T10" fmla="*/ 6788 w 8413"/>
                <a:gd name="T11" fmla="*/ 206 h 6749"/>
                <a:gd name="T12" fmla="*/ 6794 w 8413"/>
                <a:gd name="T13" fmla="*/ 95 h 6749"/>
                <a:gd name="T14" fmla="*/ 8168 w 8413"/>
                <a:gd name="T15" fmla="*/ 770 h 6749"/>
                <a:gd name="T16" fmla="*/ 5243 w 8413"/>
                <a:gd name="T17" fmla="*/ 4580 h 67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413" h="6749">
                  <a:moveTo>
                    <a:pt x="5243" y="4580"/>
                  </a:moveTo>
                  <a:cubicBezTo>
                    <a:pt x="4472" y="5183"/>
                    <a:pt x="3002" y="6050"/>
                    <a:pt x="1930" y="6433"/>
                  </a:cubicBezTo>
                  <a:cubicBezTo>
                    <a:pt x="1041" y="6749"/>
                    <a:pt x="0" y="6669"/>
                    <a:pt x="535" y="5182"/>
                  </a:cubicBezTo>
                  <a:cubicBezTo>
                    <a:pt x="554" y="5138"/>
                    <a:pt x="575" y="5094"/>
                    <a:pt x="597" y="5049"/>
                  </a:cubicBezTo>
                  <a:cubicBezTo>
                    <a:pt x="1500" y="4930"/>
                    <a:pt x="2862" y="4285"/>
                    <a:pt x="4184" y="3250"/>
                  </a:cubicBezTo>
                  <a:cubicBezTo>
                    <a:pt x="5506" y="2215"/>
                    <a:pt x="6453" y="1054"/>
                    <a:pt x="6788" y="206"/>
                  </a:cubicBezTo>
                  <a:cubicBezTo>
                    <a:pt x="6837" y="195"/>
                    <a:pt x="6747" y="103"/>
                    <a:pt x="6794" y="95"/>
                  </a:cubicBezTo>
                  <a:cubicBezTo>
                    <a:pt x="7595" y="0"/>
                    <a:pt x="8068" y="362"/>
                    <a:pt x="8168" y="770"/>
                  </a:cubicBezTo>
                  <a:cubicBezTo>
                    <a:pt x="8413" y="1772"/>
                    <a:pt x="5916" y="4052"/>
                    <a:pt x="5243" y="4580"/>
                  </a:cubicBez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18" name="Freeform 255"/>
            <p:cNvSpPr>
              <a:spLocks/>
            </p:cNvSpPr>
            <p:nvPr/>
          </p:nvSpPr>
          <p:spPr bwMode="auto">
            <a:xfrm>
              <a:off x="2070641" y="2817769"/>
              <a:ext cx="3468362" cy="2770718"/>
            </a:xfrm>
            <a:custGeom>
              <a:avLst/>
              <a:gdLst>
                <a:gd name="T0" fmla="*/ 4691 w 7862"/>
                <a:gd name="T1" fmla="*/ 4219 h 6307"/>
                <a:gd name="T2" fmla="*/ 1378 w 7862"/>
                <a:gd name="T3" fmla="*/ 6072 h 6307"/>
                <a:gd name="T4" fmla="*/ 0 w 7862"/>
                <a:gd name="T5" fmla="*/ 6010 h 6307"/>
                <a:gd name="T6" fmla="*/ 1324 w 7862"/>
                <a:gd name="T7" fmla="*/ 6021 h 6307"/>
                <a:gd name="T8" fmla="*/ 4637 w 7862"/>
                <a:gd name="T9" fmla="*/ 4168 h 6307"/>
                <a:gd name="T10" fmla="*/ 7563 w 7862"/>
                <a:gd name="T11" fmla="*/ 359 h 6307"/>
                <a:gd name="T12" fmla="*/ 7359 w 7862"/>
                <a:gd name="T13" fmla="*/ 0 h 6307"/>
                <a:gd name="T14" fmla="*/ 7617 w 7862"/>
                <a:gd name="T15" fmla="*/ 409 h 6307"/>
                <a:gd name="T16" fmla="*/ 4691 w 7862"/>
                <a:gd name="T17" fmla="*/ 4219 h 6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862" h="6307">
                  <a:moveTo>
                    <a:pt x="4691" y="4219"/>
                  </a:moveTo>
                  <a:cubicBezTo>
                    <a:pt x="3921" y="4822"/>
                    <a:pt x="2450" y="5690"/>
                    <a:pt x="1378" y="6072"/>
                  </a:cubicBezTo>
                  <a:cubicBezTo>
                    <a:pt x="853" y="6259"/>
                    <a:pt x="275" y="6307"/>
                    <a:pt x="0" y="6010"/>
                  </a:cubicBezTo>
                  <a:cubicBezTo>
                    <a:pt x="292" y="6250"/>
                    <a:pt x="832" y="6197"/>
                    <a:pt x="1324" y="6021"/>
                  </a:cubicBezTo>
                  <a:cubicBezTo>
                    <a:pt x="2396" y="5639"/>
                    <a:pt x="3867" y="4772"/>
                    <a:pt x="4637" y="4168"/>
                  </a:cubicBezTo>
                  <a:cubicBezTo>
                    <a:pt x="5311" y="3641"/>
                    <a:pt x="7808" y="1361"/>
                    <a:pt x="7563" y="359"/>
                  </a:cubicBezTo>
                  <a:cubicBezTo>
                    <a:pt x="7531" y="230"/>
                    <a:pt x="7463" y="107"/>
                    <a:pt x="7359" y="0"/>
                  </a:cubicBezTo>
                  <a:cubicBezTo>
                    <a:pt x="7494" y="117"/>
                    <a:pt x="7580" y="260"/>
                    <a:pt x="7617" y="409"/>
                  </a:cubicBezTo>
                  <a:cubicBezTo>
                    <a:pt x="7862" y="1411"/>
                    <a:pt x="5365" y="3691"/>
                    <a:pt x="4691" y="4219"/>
                  </a:cubicBezTo>
                  <a:close/>
                </a:path>
              </a:pathLst>
            </a:custGeom>
            <a:solidFill>
              <a:schemeClr val="accent3">
                <a:lumMod val="50000"/>
              </a:schemeClr>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19" name="Freeform 258"/>
            <p:cNvSpPr>
              <a:spLocks/>
            </p:cNvSpPr>
            <p:nvPr/>
          </p:nvSpPr>
          <p:spPr bwMode="auto">
            <a:xfrm>
              <a:off x="1530063" y="1893938"/>
              <a:ext cx="3895460" cy="3605570"/>
            </a:xfrm>
            <a:custGeom>
              <a:avLst/>
              <a:gdLst>
                <a:gd name="T0" fmla="*/ 571 w 8831"/>
                <a:gd name="T1" fmla="*/ 5235 h 8207"/>
                <a:gd name="T2" fmla="*/ 3739 w 8831"/>
                <a:gd name="T3" fmla="*/ 2003 h 8207"/>
                <a:gd name="T4" fmla="*/ 8014 w 8831"/>
                <a:gd name="T5" fmla="*/ 1188 h 8207"/>
                <a:gd name="T6" fmla="*/ 8831 w 8831"/>
                <a:gd name="T7" fmla="*/ 2476 h 8207"/>
                <a:gd name="T8" fmla="*/ 4043 w 8831"/>
                <a:gd name="T9" fmla="*/ 3812 h 8207"/>
                <a:gd name="T10" fmla="*/ 1336 w 8831"/>
                <a:gd name="T11" fmla="*/ 8207 h 8207"/>
                <a:gd name="T12" fmla="*/ 650 w 8831"/>
                <a:gd name="T13" fmla="*/ 7475 h 8207"/>
                <a:gd name="T14" fmla="*/ 571 w 8831"/>
                <a:gd name="T15" fmla="*/ 5235 h 82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31" h="8207">
                  <a:moveTo>
                    <a:pt x="571" y="5235"/>
                  </a:moveTo>
                  <a:cubicBezTo>
                    <a:pt x="1237" y="4071"/>
                    <a:pt x="2443" y="2858"/>
                    <a:pt x="3739" y="2003"/>
                  </a:cubicBezTo>
                  <a:cubicBezTo>
                    <a:pt x="4734" y="1346"/>
                    <a:pt x="7042" y="0"/>
                    <a:pt x="8014" y="1188"/>
                  </a:cubicBezTo>
                  <a:cubicBezTo>
                    <a:pt x="8341" y="1588"/>
                    <a:pt x="8599" y="1991"/>
                    <a:pt x="8831" y="2476"/>
                  </a:cubicBezTo>
                  <a:cubicBezTo>
                    <a:pt x="8379" y="1529"/>
                    <a:pt x="5921" y="2338"/>
                    <a:pt x="4043" y="3812"/>
                  </a:cubicBezTo>
                  <a:cubicBezTo>
                    <a:pt x="2164" y="5285"/>
                    <a:pt x="565" y="7376"/>
                    <a:pt x="1336" y="8207"/>
                  </a:cubicBezTo>
                  <a:cubicBezTo>
                    <a:pt x="1087" y="8035"/>
                    <a:pt x="868" y="7751"/>
                    <a:pt x="650" y="7475"/>
                  </a:cubicBezTo>
                  <a:cubicBezTo>
                    <a:pt x="115" y="6798"/>
                    <a:pt x="0" y="6196"/>
                    <a:pt x="571" y="5235"/>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20" name="Freeform 263"/>
            <p:cNvSpPr>
              <a:spLocks/>
            </p:cNvSpPr>
            <p:nvPr/>
          </p:nvSpPr>
          <p:spPr bwMode="auto">
            <a:xfrm>
              <a:off x="1774304" y="2586681"/>
              <a:ext cx="3651737" cy="2912826"/>
            </a:xfrm>
            <a:custGeom>
              <a:avLst/>
              <a:gdLst>
                <a:gd name="T0" fmla="*/ 8167 w 8278"/>
                <a:gd name="T1" fmla="*/ 677 h 6630"/>
                <a:gd name="T2" fmla="*/ 8278 w 8278"/>
                <a:gd name="T3" fmla="*/ 900 h 6630"/>
                <a:gd name="T4" fmla="*/ 3495 w 8278"/>
                <a:gd name="T5" fmla="*/ 2214 h 6630"/>
                <a:gd name="T6" fmla="*/ 783 w 8278"/>
                <a:gd name="T7" fmla="*/ 6630 h 6630"/>
                <a:gd name="T8" fmla="*/ 648 w 8278"/>
                <a:gd name="T9" fmla="*/ 6529 h 6630"/>
                <a:gd name="T10" fmla="*/ 3420 w 8278"/>
                <a:gd name="T11" fmla="*/ 2115 h 6630"/>
                <a:gd name="T12" fmla="*/ 8167 w 8278"/>
                <a:gd name="T13" fmla="*/ 677 h 6630"/>
              </a:gdLst>
              <a:ahLst/>
              <a:cxnLst>
                <a:cxn ang="0">
                  <a:pos x="T0" y="T1"/>
                </a:cxn>
                <a:cxn ang="0">
                  <a:pos x="T2" y="T3"/>
                </a:cxn>
                <a:cxn ang="0">
                  <a:pos x="T4" y="T5"/>
                </a:cxn>
                <a:cxn ang="0">
                  <a:pos x="T6" y="T7"/>
                </a:cxn>
                <a:cxn ang="0">
                  <a:pos x="T8" y="T9"/>
                </a:cxn>
                <a:cxn ang="0">
                  <a:pos x="T10" y="T11"/>
                </a:cxn>
                <a:cxn ang="0">
                  <a:pos x="T12" y="T13"/>
                </a:cxn>
              </a:cxnLst>
              <a:rect l="0" t="0" r="r" b="b"/>
              <a:pathLst>
                <a:path w="8278" h="6630">
                  <a:moveTo>
                    <a:pt x="8167" y="677"/>
                  </a:moveTo>
                  <a:cubicBezTo>
                    <a:pt x="8205" y="749"/>
                    <a:pt x="8242" y="823"/>
                    <a:pt x="8278" y="900"/>
                  </a:cubicBezTo>
                  <a:cubicBezTo>
                    <a:pt x="7830" y="31"/>
                    <a:pt x="5369" y="741"/>
                    <a:pt x="3495" y="2214"/>
                  </a:cubicBezTo>
                  <a:cubicBezTo>
                    <a:pt x="1621" y="3686"/>
                    <a:pt x="12" y="5799"/>
                    <a:pt x="783" y="6630"/>
                  </a:cubicBezTo>
                  <a:cubicBezTo>
                    <a:pt x="747" y="6606"/>
                    <a:pt x="683" y="6557"/>
                    <a:pt x="648" y="6529"/>
                  </a:cubicBezTo>
                  <a:cubicBezTo>
                    <a:pt x="0" y="5658"/>
                    <a:pt x="1611" y="3535"/>
                    <a:pt x="3420" y="2115"/>
                  </a:cubicBezTo>
                  <a:cubicBezTo>
                    <a:pt x="5229" y="696"/>
                    <a:pt x="7513" y="0"/>
                    <a:pt x="8167" y="677"/>
                  </a:cubicBezTo>
                  <a:close/>
                </a:path>
              </a:pathLst>
            </a:custGeom>
            <a:solidFill>
              <a:schemeClr val="accent3">
                <a:lumMod val="50000"/>
              </a:schemeClr>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21" name="TextBox 20"/>
            <p:cNvSpPr txBox="1"/>
            <p:nvPr/>
          </p:nvSpPr>
          <p:spPr>
            <a:xfrm rot="19186263">
              <a:off x="2775591" y="3126078"/>
              <a:ext cx="418704" cy="369332"/>
            </a:xfrm>
            <a:prstGeom prst="rect">
              <a:avLst/>
            </a:prstGeom>
            <a:noFill/>
          </p:spPr>
          <p:txBody>
            <a:bodyPr wrap="none" rtlCol="0">
              <a:spAutoFit/>
            </a:bodyPr>
            <a:lstStyle>
              <a:defPPr>
                <a:defRPr lang="en-US"/>
              </a:defPPr>
              <a:lvl1pPr algn="ctr">
                <a:defRPr sz="1600">
                  <a:solidFill>
                    <a:srgbClr val="FFFFFF"/>
                  </a:solidFill>
                  <a:latin typeface="Montserrat" panose="02000000000000000000" pitchFamily="2" charset="0"/>
                  <a:cs typeface="Montserrat" panose="02000000000000000000" pitchFamily="2" charset="0"/>
                </a:defRPr>
              </a:lvl1pPr>
            </a:lstStyle>
            <a:p>
              <a:r>
                <a:rPr lang="en-US" sz="1800" dirty="0">
                  <a:latin typeface="+mj-lt"/>
                </a:rPr>
                <a:t>02</a:t>
              </a:r>
            </a:p>
          </p:txBody>
        </p:sp>
      </p:grpSp>
      <p:grpSp>
        <p:nvGrpSpPr>
          <p:cNvPr id="22" name="Group 21"/>
          <p:cNvGrpSpPr/>
          <p:nvPr/>
        </p:nvGrpSpPr>
        <p:grpSpPr>
          <a:xfrm>
            <a:off x="7803430" y="3380680"/>
            <a:ext cx="3634973" cy="3085624"/>
            <a:chOff x="2346345" y="3097342"/>
            <a:chExt cx="3634973" cy="3085624"/>
          </a:xfrm>
        </p:grpSpPr>
        <p:grpSp>
          <p:nvGrpSpPr>
            <p:cNvPr id="23" name="Group 22"/>
            <p:cNvGrpSpPr/>
            <p:nvPr/>
          </p:nvGrpSpPr>
          <p:grpSpPr>
            <a:xfrm>
              <a:off x="2346345" y="3097342"/>
              <a:ext cx="3634973" cy="3085624"/>
              <a:chOff x="2346345" y="3097342"/>
              <a:chExt cx="3634973" cy="3085624"/>
            </a:xfrm>
          </p:grpSpPr>
          <p:sp>
            <p:nvSpPr>
              <p:cNvPr id="25" name="Freeform 256"/>
              <p:cNvSpPr>
                <a:spLocks/>
              </p:cNvSpPr>
              <p:nvPr/>
            </p:nvSpPr>
            <p:spPr bwMode="auto">
              <a:xfrm>
                <a:off x="2723151" y="3578857"/>
                <a:ext cx="3258167" cy="2604109"/>
              </a:xfrm>
              <a:custGeom>
                <a:avLst/>
                <a:gdLst>
                  <a:gd name="T0" fmla="*/ 0 w 7386"/>
                  <a:gd name="T1" fmla="*/ 4615 h 5928"/>
                  <a:gd name="T2" fmla="*/ 19 w 7386"/>
                  <a:gd name="T3" fmla="*/ 4476 h 5928"/>
                  <a:gd name="T4" fmla="*/ 5805 w 7386"/>
                  <a:gd name="T5" fmla="*/ 1 h 5928"/>
                  <a:gd name="T6" fmla="*/ 5923 w 7386"/>
                  <a:gd name="T7" fmla="*/ 1 h 5928"/>
                  <a:gd name="T8" fmla="*/ 4217 w 7386"/>
                  <a:gd name="T9" fmla="*/ 4116 h 5928"/>
                  <a:gd name="T10" fmla="*/ 0 w 7386"/>
                  <a:gd name="T11" fmla="*/ 4615 h 5928"/>
                </a:gdLst>
                <a:ahLst/>
                <a:cxnLst>
                  <a:cxn ang="0">
                    <a:pos x="T0" y="T1"/>
                  </a:cxn>
                  <a:cxn ang="0">
                    <a:pos x="T2" y="T3"/>
                  </a:cxn>
                  <a:cxn ang="0">
                    <a:pos x="T4" y="T5"/>
                  </a:cxn>
                  <a:cxn ang="0">
                    <a:pos x="T6" y="T7"/>
                  </a:cxn>
                  <a:cxn ang="0">
                    <a:pos x="T8" y="T9"/>
                  </a:cxn>
                  <a:cxn ang="0">
                    <a:pos x="T10" y="T11"/>
                  </a:cxn>
                </a:cxnLst>
                <a:rect l="0" t="0" r="r" b="b"/>
                <a:pathLst>
                  <a:path w="7386" h="5928">
                    <a:moveTo>
                      <a:pt x="0" y="4615"/>
                    </a:moveTo>
                    <a:cubicBezTo>
                      <a:pt x="9" y="4574"/>
                      <a:pt x="7" y="4518"/>
                      <a:pt x="19" y="4476"/>
                    </a:cubicBezTo>
                    <a:cubicBezTo>
                      <a:pt x="1747" y="4448"/>
                      <a:pt x="5392" y="1699"/>
                      <a:pt x="5805" y="1"/>
                    </a:cubicBezTo>
                    <a:cubicBezTo>
                      <a:pt x="5845" y="0"/>
                      <a:pt x="5885" y="0"/>
                      <a:pt x="5923" y="1"/>
                    </a:cubicBezTo>
                    <a:cubicBezTo>
                      <a:pt x="7386" y="686"/>
                      <a:pt x="6001" y="2757"/>
                      <a:pt x="4217" y="4116"/>
                    </a:cubicBezTo>
                    <a:cubicBezTo>
                      <a:pt x="2459" y="5455"/>
                      <a:pt x="530" y="5928"/>
                      <a:pt x="0" y="4615"/>
                    </a:cubicBez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26" name="Freeform 259"/>
              <p:cNvSpPr>
                <a:spLocks/>
              </p:cNvSpPr>
              <p:nvPr/>
            </p:nvSpPr>
            <p:spPr bwMode="auto">
              <a:xfrm>
                <a:off x="2346345" y="3097342"/>
                <a:ext cx="3420133" cy="2863307"/>
              </a:xfrm>
              <a:custGeom>
                <a:avLst/>
                <a:gdLst>
                  <a:gd name="T0" fmla="*/ 14 w 7753"/>
                  <a:gd name="T1" fmla="*/ 5358 h 6518"/>
                  <a:gd name="T2" fmla="*/ 381 w 7753"/>
                  <a:gd name="T3" fmla="*/ 4208 h 6518"/>
                  <a:gd name="T4" fmla="*/ 2421 w 7753"/>
                  <a:gd name="T5" fmla="*/ 1904 h 6518"/>
                  <a:gd name="T6" fmla="*/ 2632 w 7753"/>
                  <a:gd name="T7" fmla="*/ 1735 h 6518"/>
                  <a:gd name="T8" fmla="*/ 3003 w 7753"/>
                  <a:gd name="T9" fmla="*/ 1456 h 6518"/>
                  <a:gd name="T10" fmla="*/ 5646 w 7753"/>
                  <a:gd name="T11" fmla="*/ 142 h 6518"/>
                  <a:gd name="T12" fmla="*/ 6825 w 7753"/>
                  <a:gd name="T13" fmla="*/ 77 h 6518"/>
                  <a:gd name="T14" fmla="*/ 7333 w 7753"/>
                  <a:gd name="T15" fmla="*/ 2430 h 6518"/>
                  <a:gd name="T16" fmla="*/ 7218 w 7753"/>
                  <a:gd name="T17" fmla="*/ 1988 h 6518"/>
                  <a:gd name="T18" fmla="*/ 1872 w 7753"/>
                  <a:gd name="T19" fmla="*/ 6189 h 6518"/>
                  <a:gd name="T20" fmla="*/ 2256 w 7753"/>
                  <a:gd name="T21" fmla="*/ 6474 h 6518"/>
                  <a:gd name="T22" fmla="*/ 14 w 7753"/>
                  <a:gd name="T23" fmla="*/ 5358 h 6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753" h="6518">
                    <a:moveTo>
                      <a:pt x="14" y="5358"/>
                    </a:moveTo>
                    <a:cubicBezTo>
                      <a:pt x="0" y="5003"/>
                      <a:pt x="127" y="4667"/>
                      <a:pt x="381" y="4208"/>
                    </a:cubicBezTo>
                    <a:cubicBezTo>
                      <a:pt x="788" y="3474"/>
                      <a:pt x="1504" y="2656"/>
                      <a:pt x="2421" y="1904"/>
                    </a:cubicBezTo>
                    <a:cubicBezTo>
                      <a:pt x="2490" y="1847"/>
                      <a:pt x="2560" y="1791"/>
                      <a:pt x="2632" y="1735"/>
                    </a:cubicBezTo>
                    <a:cubicBezTo>
                      <a:pt x="2755" y="1638"/>
                      <a:pt x="2879" y="1545"/>
                      <a:pt x="3003" y="1456"/>
                    </a:cubicBezTo>
                    <a:cubicBezTo>
                      <a:pt x="3926" y="794"/>
                      <a:pt x="4864" y="338"/>
                      <a:pt x="5646" y="142"/>
                    </a:cubicBezTo>
                    <a:cubicBezTo>
                      <a:pt x="6105" y="27"/>
                      <a:pt x="6510" y="0"/>
                      <a:pt x="6825" y="77"/>
                    </a:cubicBezTo>
                    <a:cubicBezTo>
                      <a:pt x="7753" y="306"/>
                      <a:pt x="7534" y="1792"/>
                      <a:pt x="7333" y="2430"/>
                    </a:cubicBezTo>
                    <a:cubicBezTo>
                      <a:pt x="7339" y="2274"/>
                      <a:pt x="7343" y="2148"/>
                      <a:pt x="7218" y="1988"/>
                    </a:cubicBezTo>
                    <a:cubicBezTo>
                      <a:pt x="6143" y="616"/>
                      <a:pt x="845" y="4877"/>
                      <a:pt x="1872" y="6189"/>
                    </a:cubicBezTo>
                    <a:cubicBezTo>
                      <a:pt x="1999" y="6350"/>
                      <a:pt x="2095" y="6447"/>
                      <a:pt x="2256" y="6474"/>
                    </a:cubicBezTo>
                    <a:cubicBezTo>
                      <a:pt x="1574" y="6518"/>
                      <a:pt x="53" y="6298"/>
                      <a:pt x="14" y="5358"/>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27" name="Freeform 260"/>
              <p:cNvSpPr>
                <a:spLocks/>
              </p:cNvSpPr>
              <p:nvPr/>
            </p:nvSpPr>
            <p:spPr bwMode="auto">
              <a:xfrm>
                <a:off x="2662800" y="3300316"/>
                <a:ext cx="2955640" cy="2643569"/>
              </a:xfrm>
              <a:custGeom>
                <a:avLst/>
                <a:gdLst>
                  <a:gd name="T0" fmla="*/ 6700 w 6700"/>
                  <a:gd name="T1" fmla="*/ 1644 h 6018"/>
                  <a:gd name="T2" fmla="*/ 6615 w 6700"/>
                  <a:gd name="T3" fmla="*/ 1968 h 6018"/>
                  <a:gd name="T4" fmla="*/ 6499 w 6700"/>
                  <a:gd name="T5" fmla="*/ 1525 h 6018"/>
                  <a:gd name="T6" fmla="*/ 1154 w 6700"/>
                  <a:gd name="T7" fmla="*/ 5726 h 6018"/>
                  <a:gd name="T8" fmla="*/ 1538 w 6700"/>
                  <a:gd name="T9" fmla="*/ 6012 h 6018"/>
                  <a:gd name="T10" fmla="*/ 1329 w 6700"/>
                  <a:gd name="T11" fmla="*/ 6017 h 6018"/>
                  <a:gd name="T12" fmla="*/ 1062 w 6700"/>
                  <a:gd name="T13" fmla="*/ 5764 h 6018"/>
                  <a:gd name="T14" fmla="*/ 6590 w 6700"/>
                  <a:gd name="T15" fmla="*/ 1420 h 6018"/>
                  <a:gd name="T16" fmla="*/ 6700 w 6700"/>
                  <a:gd name="T17" fmla="*/ 1644 h 6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00" h="6018">
                    <a:moveTo>
                      <a:pt x="6700" y="1644"/>
                    </a:moveTo>
                    <a:cubicBezTo>
                      <a:pt x="6673" y="1766"/>
                      <a:pt x="6644" y="1876"/>
                      <a:pt x="6615" y="1968"/>
                    </a:cubicBezTo>
                    <a:cubicBezTo>
                      <a:pt x="6621" y="1812"/>
                      <a:pt x="6625" y="1686"/>
                      <a:pt x="6499" y="1525"/>
                    </a:cubicBezTo>
                    <a:cubicBezTo>
                      <a:pt x="5425" y="153"/>
                      <a:pt x="127" y="4415"/>
                      <a:pt x="1154" y="5726"/>
                    </a:cubicBezTo>
                    <a:cubicBezTo>
                      <a:pt x="1280" y="5888"/>
                      <a:pt x="1377" y="5985"/>
                      <a:pt x="1538" y="6012"/>
                    </a:cubicBezTo>
                    <a:cubicBezTo>
                      <a:pt x="1475" y="6016"/>
                      <a:pt x="1405" y="6018"/>
                      <a:pt x="1329" y="6017"/>
                    </a:cubicBezTo>
                    <a:cubicBezTo>
                      <a:pt x="1232" y="5967"/>
                      <a:pt x="1155" y="5883"/>
                      <a:pt x="1062" y="5764"/>
                    </a:cubicBezTo>
                    <a:cubicBezTo>
                      <a:pt x="0" y="4407"/>
                      <a:pt x="5479" y="0"/>
                      <a:pt x="6590" y="1420"/>
                    </a:cubicBezTo>
                    <a:cubicBezTo>
                      <a:pt x="6653" y="1500"/>
                      <a:pt x="6685" y="1573"/>
                      <a:pt x="6700" y="1644"/>
                    </a:cubicBezTo>
                    <a:close/>
                  </a:path>
                </a:pathLst>
              </a:custGeom>
              <a:solidFill>
                <a:schemeClr val="accent4">
                  <a:lumMod val="50000"/>
                </a:schemeClr>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grpSp>
        <p:sp>
          <p:nvSpPr>
            <p:cNvPr id="24" name="TextBox 23"/>
            <p:cNvSpPr txBox="1"/>
            <p:nvPr/>
          </p:nvSpPr>
          <p:spPr>
            <a:xfrm rot="19186263">
              <a:off x="3473105" y="3980537"/>
              <a:ext cx="418704" cy="369332"/>
            </a:xfrm>
            <a:prstGeom prst="rect">
              <a:avLst/>
            </a:prstGeom>
            <a:noFill/>
          </p:spPr>
          <p:txBody>
            <a:bodyPr wrap="none" rtlCol="0">
              <a:spAutoFit/>
            </a:bodyPr>
            <a:lstStyle>
              <a:defPPr>
                <a:defRPr lang="en-US"/>
              </a:defPPr>
              <a:lvl1pPr algn="ctr">
                <a:defRPr sz="1600">
                  <a:solidFill>
                    <a:srgbClr val="FFFFFF"/>
                  </a:solidFill>
                  <a:latin typeface="Montserrat" panose="02000000000000000000" pitchFamily="2" charset="0"/>
                  <a:cs typeface="Montserrat" panose="02000000000000000000" pitchFamily="2" charset="0"/>
                </a:defRPr>
              </a:lvl1pPr>
            </a:lstStyle>
            <a:p>
              <a:r>
                <a:rPr lang="en-US" sz="1800" dirty="0">
                  <a:latin typeface="+mj-lt"/>
                </a:rPr>
                <a:t>03</a:t>
              </a:r>
            </a:p>
          </p:txBody>
        </p:sp>
      </p:grpSp>
      <p:grpSp>
        <p:nvGrpSpPr>
          <p:cNvPr id="28" name="Group 27"/>
          <p:cNvGrpSpPr/>
          <p:nvPr/>
        </p:nvGrpSpPr>
        <p:grpSpPr>
          <a:xfrm>
            <a:off x="9086271" y="4630765"/>
            <a:ext cx="1956500" cy="1676409"/>
            <a:chOff x="3629186" y="4347427"/>
            <a:chExt cx="1956500" cy="1676409"/>
          </a:xfrm>
        </p:grpSpPr>
        <p:sp>
          <p:nvSpPr>
            <p:cNvPr id="29" name="Freeform 261"/>
            <p:cNvSpPr>
              <a:spLocks/>
            </p:cNvSpPr>
            <p:nvPr/>
          </p:nvSpPr>
          <p:spPr bwMode="auto">
            <a:xfrm>
              <a:off x="3629186" y="4347427"/>
              <a:ext cx="1930966" cy="1644428"/>
            </a:xfrm>
            <a:custGeom>
              <a:avLst/>
              <a:gdLst>
                <a:gd name="T0" fmla="*/ 2747 w 4377"/>
                <a:gd name="T1" fmla="*/ 2580 h 3743"/>
                <a:gd name="T2" fmla="*/ 308 w 4377"/>
                <a:gd name="T3" fmla="*/ 3351 h 3743"/>
                <a:gd name="T4" fmla="*/ 1631 w 4377"/>
                <a:gd name="T5" fmla="*/ 1162 h 3743"/>
                <a:gd name="T6" fmla="*/ 4069 w 4377"/>
                <a:gd name="T7" fmla="*/ 391 h 3743"/>
                <a:gd name="T8" fmla="*/ 2747 w 4377"/>
                <a:gd name="T9" fmla="*/ 2580 h 3743"/>
              </a:gdLst>
              <a:ahLst/>
              <a:cxnLst>
                <a:cxn ang="0">
                  <a:pos x="T0" y="T1"/>
                </a:cxn>
                <a:cxn ang="0">
                  <a:pos x="T2" y="T3"/>
                </a:cxn>
                <a:cxn ang="0">
                  <a:pos x="T4" y="T5"/>
                </a:cxn>
                <a:cxn ang="0">
                  <a:pos x="T6" y="T7"/>
                </a:cxn>
                <a:cxn ang="0">
                  <a:pos x="T8" y="T9"/>
                </a:cxn>
              </a:cxnLst>
              <a:rect l="0" t="0" r="r" b="b"/>
              <a:pathLst>
                <a:path w="4377" h="3743">
                  <a:moveTo>
                    <a:pt x="2747" y="2580"/>
                  </a:moveTo>
                  <a:cubicBezTo>
                    <a:pt x="1708" y="3397"/>
                    <a:pt x="617" y="3743"/>
                    <a:pt x="308" y="3351"/>
                  </a:cubicBezTo>
                  <a:cubicBezTo>
                    <a:pt x="0" y="2960"/>
                    <a:pt x="593" y="1980"/>
                    <a:pt x="1631" y="1162"/>
                  </a:cubicBezTo>
                  <a:cubicBezTo>
                    <a:pt x="2669" y="345"/>
                    <a:pt x="3761" y="0"/>
                    <a:pt x="4069" y="391"/>
                  </a:cubicBezTo>
                  <a:cubicBezTo>
                    <a:pt x="4377" y="782"/>
                    <a:pt x="3785" y="1763"/>
                    <a:pt x="2747" y="2580"/>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30" name="Freeform 262"/>
            <p:cNvSpPr>
              <a:spLocks/>
            </p:cNvSpPr>
            <p:nvPr/>
          </p:nvSpPr>
          <p:spPr bwMode="auto">
            <a:xfrm>
              <a:off x="3654977" y="4379665"/>
              <a:ext cx="1930709" cy="1644171"/>
            </a:xfrm>
            <a:custGeom>
              <a:avLst/>
              <a:gdLst>
                <a:gd name="T0" fmla="*/ 2747 w 4377"/>
                <a:gd name="T1" fmla="*/ 2581 h 3743"/>
                <a:gd name="T2" fmla="*/ 308 w 4377"/>
                <a:gd name="T3" fmla="*/ 3352 h 3743"/>
                <a:gd name="T4" fmla="*/ 1631 w 4377"/>
                <a:gd name="T5" fmla="*/ 1163 h 3743"/>
                <a:gd name="T6" fmla="*/ 4069 w 4377"/>
                <a:gd name="T7" fmla="*/ 392 h 3743"/>
                <a:gd name="T8" fmla="*/ 2747 w 4377"/>
                <a:gd name="T9" fmla="*/ 2581 h 3743"/>
              </a:gdLst>
              <a:ahLst/>
              <a:cxnLst>
                <a:cxn ang="0">
                  <a:pos x="T0" y="T1"/>
                </a:cxn>
                <a:cxn ang="0">
                  <a:pos x="T2" y="T3"/>
                </a:cxn>
                <a:cxn ang="0">
                  <a:pos x="T4" y="T5"/>
                </a:cxn>
                <a:cxn ang="0">
                  <a:pos x="T6" y="T7"/>
                </a:cxn>
                <a:cxn ang="0">
                  <a:pos x="T8" y="T9"/>
                </a:cxn>
              </a:cxnLst>
              <a:rect l="0" t="0" r="r" b="b"/>
              <a:pathLst>
                <a:path w="4377" h="3743">
                  <a:moveTo>
                    <a:pt x="2747" y="2581"/>
                  </a:moveTo>
                  <a:cubicBezTo>
                    <a:pt x="1708" y="3398"/>
                    <a:pt x="617" y="3743"/>
                    <a:pt x="308" y="3352"/>
                  </a:cubicBezTo>
                  <a:cubicBezTo>
                    <a:pt x="0" y="2960"/>
                    <a:pt x="593" y="1980"/>
                    <a:pt x="1631" y="1163"/>
                  </a:cubicBezTo>
                  <a:cubicBezTo>
                    <a:pt x="2669" y="346"/>
                    <a:pt x="3761" y="0"/>
                    <a:pt x="4069" y="392"/>
                  </a:cubicBezTo>
                  <a:cubicBezTo>
                    <a:pt x="4377" y="783"/>
                    <a:pt x="3785" y="1763"/>
                    <a:pt x="2747" y="2581"/>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31" name="TextBox 30"/>
            <p:cNvSpPr txBox="1"/>
            <p:nvPr/>
          </p:nvSpPr>
          <p:spPr>
            <a:xfrm rot="19186263">
              <a:off x="4384018" y="5058583"/>
              <a:ext cx="418704" cy="369332"/>
            </a:xfrm>
            <a:prstGeom prst="rect">
              <a:avLst/>
            </a:prstGeom>
            <a:noFill/>
          </p:spPr>
          <p:txBody>
            <a:bodyPr wrap="none" rtlCol="0">
              <a:spAutoFit/>
            </a:bodyPr>
            <a:lstStyle>
              <a:defPPr>
                <a:defRPr lang="en-US"/>
              </a:defPPr>
              <a:lvl1pPr algn="ctr">
                <a:defRPr sz="1600">
                  <a:solidFill>
                    <a:srgbClr val="FFFFFF"/>
                  </a:solidFill>
                  <a:latin typeface="Montserrat" panose="02000000000000000000" pitchFamily="2" charset="0"/>
                  <a:cs typeface="Montserrat" panose="02000000000000000000" pitchFamily="2" charset="0"/>
                </a:defRPr>
              </a:lvl1pPr>
            </a:lstStyle>
            <a:p>
              <a:r>
                <a:rPr lang="en-US" sz="1800" dirty="0">
                  <a:latin typeface="+mj-lt"/>
                </a:rPr>
                <a:t>04</a:t>
              </a:r>
            </a:p>
          </p:txBody>
        </p:sp>
      </p:grpSp>
      <p:sp>
        <p:nvSpPr>
          <p:cNvPr id="33" name="TextBox 32"/>
          <p:cNvSpPr txBox="1"/>
          <p:nvPr/>
        </p:nvSpPr>
        <p:spPr>
          <a:xfrm>
            <a:off x="770141" y="2806028"/>
            <a:ext cx="1769398" cy="338554"/>
          </a:xfrm>
          <a:prstGeom prst="rect">
            <a:avLst/>
          </a:prstGeom>
          <a:noFill/>
        </p:spPr>
        <p:txBody>
          <a:bodyPr wrap="square" rtlCol="0">
            <a:spAutoFit/>
          </a:bodyPr>
          <a:lstStyle/>
          <a:p>
            <a:r>
              <a:rPr lang="en-US" sz="1600" dirty="0">
                <a:solidFill>
                  <a:schemeClr val="tx1">
                    <a:lumMod val="50000"/>
                    <a:lumOff val="50000"/>
                  </a:schemeClr>
                </a:solidFill>
                <a:latin typeface="+mj-lt"/>
              </a:rPr>
              <a:t>Insert title here</a:t>
            </a:r>
          </a:p>
        </p:txBody>
      </p:sp>
      <p:sp>
        <p:nvSpPr>
          <p:cNvPr id="34" name="TextBox 33"/>
          <p:cNvSpPr txBox="1"/>
          <p:nvPr/>
        </p:nvSpPr>
        <p:spPr>
          <a:xfrm>
            <a:off x="770141" y="3167476"/>
            <a:ext cx="2352732" cy="498598"/>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mj-lt"/>
              </a:rPr>
              <a:t>Sed perspiciatis unde omnis iste natus error voluptatem rem.</a:t>
            </a:r>
          </a:p>
        </p:txBody>
      </p:sp>
      <p:sp>
        <p:nvSpPr>
          <p:cNvPr id="36" name="TextBox 35"/>
          <p:cNvSpPr txBox="1"/>
          <p:nvPr/>
        </p:nvSpPr>
        <p:spPr>
          <a:xfrm>
            <a:off x="770140" y="5117930"/>
            <a:ext cx="1845081" cy="338554"/>
          </a:xfrm>
          <a:prstGeom prst="rect">
            <a:avLst/>
          </a:prstGeom>
          <a:noFill/>
        </p:spPr>
        <p:txBody>
          <a:bodyPr wrap="square" rtlCol="0">
            <a:spAutoFit/>
          </a:bodyPr>
          <a:lstStyle/>
          <a:p>
            <a:r>
              <a:rPr lang="en-US" sz="1600" dirty="0">
                <a:solidFill>
                  <a:schemeClr val="tx1">
                    <a:lumMod val="50000"/>
                    <a:lumOff val="50000"/>
                  </a:schemeClr>
                </a:solidFill>
                <a:latin typeface="+mj-lt"/>
              </a:rPr>
              <a:t>Insert title here</a:t>
            </a:r>
          </a:p>
        </p:txBody>
      </p:sp>
      <p:sp>
        <p:nvSpPr>
          <p:cNvPr id="37" name="TextBox 36"/>
          <p:cNvSpPr txBox="1"/>
          <p:nvPr/>
        </p:nvSpPr>
        <p:spPr>
          <a:xfrm>
            <a:off x="770141" y="5479378"/>
            <a:ext cx="2352732" cy="498598"/>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mj-lt"/>
              </a:rPr>
              <a:t>Sed perspiciatis unde omnis iste natus error voluptatem rem.</a:t>
            </a:r>
          </a:p>
        </p:txBody>
      </p:sp>
      <p:sp>
        <p:nvSpPr>
          <p:cNvPr id="39" name="TextBox 38"/>
          <p:cNvSpPr txBox="1"/>
          <p:nvPr/>
        </p:nvSpPr>
        <p:spPr>
          <a:xfrm>
            <a:off x="3710372" y="2806028"/>
            <a:ext cx="1819053" cy="338554"/>
          </a:xfrm>
          <a:prstGeom prst="rect">
            <a:avLst/>
          </a:prstGeom>
          <a:noFill/>
        </p:spPr>
        <p:txBody>
          <a:bodyPr wrap="square" rtlCol="0">
            <a:spAutoFit/>
          </a:bodyPr>
          <a:lstStyle/>
          <a:p>
            <a:r>
              <a:rPr lang="en-US" sz="1600" dirty="0">
                <a:solidFill>
                  <a:schemeClr val="tx1">
                    <a:lumMod val="50000"/>
                    <a:lumOff val="50000"/>
                  </a:schemeClr>
                </a:solidFill>
                <a:latin typeface="+mj-lt"/>
              </a:rPr>
              <a:t>Insert title here</a:t>
            </a:r>
          </a:p>
        </p:txBody>
      </p:sp>
      <p:sp>
        <p:nvSpPr>
          <p:cNvPr id="40" name="TextBox 39"/>
          <p:cNvSpPr txBox="1"/>
          <p:nvPr/>
        </p:nvSpPr>
        <p:spPr>
          <a:xfrm>
            <a:off x="3710373" y="3167476"/>
            <a:ext cx="2352732" cy="498598"/>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mj-lt"/>
              </a:rPr>
              <a:t>Sed perspiciatis unde omnis iste natus error voluptatem rem.</a:t>
            </a:r>
          </a:p>
        </p:txBody>
      </p:sp>
      <p:sp>
        <p:nvSpPr>
          <p:cNvPr id="42" name="TextBox 41"/>
          <p:cNvSpPr txBox="1"/>
          <p:nvPr/>
        </p:nvSpPr>
        <p:spPr>
          <a:xfrm>
            <a:off x="3710373" y="5117930"/>
            <a:ext cx="1819052" cy="338554"/>
          </a:xfrm>
          <a:prstGeom prst="rect">
            <a:avLst/>
          </a:prstGeom>
          <a:noFill/>
        </p:spPr>
        <p:txBody>
          <a:bodyPr wrap="square" rtlCol="0">
            <a:spAutoFit/>
          </a:bodyPr>
          <a:lstStyle/>
          <a:p>
            <a:r>
              <a:rPr lang="en-US" sz="1600" dirty="0">
                <a:solidFill>
                  <a:schemeClr val="tx1">
                    <a:lumMod val="50000"/>
                    <a:lumOff val="50000"/>
                  </a:schemeClr>
                </a:solidFill>
                <a:latin typeface="+mj-lt"/>
              </a:rPr>
              <a:t>Insert title here</a:t>
            </a:r>
          </a:p>
        </p:txBody>
      </p:sp>
      <p:sp>
        <p:nvSpPr>
          <p:cNvPr id="43" name="TextBox 42"/>
          <p:cNvSpPr txBox="1"/>
          <p:nvPr/>
        </p:nvSpPr>
        <p:spPr>
          <a:xfrm>
            <a:off x="3710373" y="5479378"/>
            <a:ext cx="2352732" cy="498598"/>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mj-lt"/>
              </a:rPr>
              <a:t>Sed perspiciatis unde omnis iste natus error voluptatem rem.</a:t>
            </a:r>
          </a:p>
        </p:txBody>
      </p:sp>
      <p:sp>
        <p:nvSpPr>
          <p:cNvPr id="44" name="AutoShape 22"/>
          <p:cNvSpPr>
            <a:spLocks/>
          </p:cNvSpPr>
          <p:nvPr/>
        </p:nvSpPr>
        <p:spPr bwMode="auto">
          <a:xfrm>
            <a:off x="912217" y="2340264"/>
            <a:ext cx="329950" cy="265522"/>
          </a:xfrm>
          <a:custGeom>
            <a:avLst/>
            <a:gdLst>
              <a:gd name="T0" fmla="*/ 402413 w 21335"/>
              <a:gd name="T1" fmla="*/ 328839 h 21422"/>
              <a:gd name="T2" fmla="*/ 402413 w 21335"/>
              <a:gd name="T3" fmla="*/ 328839 h 21422"/>
              <a:gd name="T4" fmla="*/ 402413 w 21335"/>
              <a:gd name="T5" fmla="*/ 328839 h 21422"/>
              <a:gd name="T6" fmla="*/ 402413 w 21335"/>
              <a:gd name="T7" fmla="*/ 328839 h 2142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35" h="21422">
                <a:moveTo>
                  <a:pt x="19499" y="4188"/>
                </a:moveTo>
                <a:lnTo>
                  <a:pt x="17977" y="2290"/>
                </a:lnTo>
                <a:cubicBezTo>
                  <a:pt x="17713" y="1961"/>
                  <a:pt x="17284" y="1961"/>
                  <a:pt x="17018" y="2290"/>
                </a:cubicBezTo>
                <a:lnTo>
                  <a:pt x="8914" y="12399"/>
                </a:lnTo>
                <a:cubicBezTo>
                  <a:pt x="8384" y="13060"/>
                  <a:pt x="7524" y="13060"/>
                  <a:pt x="6996" y="12399"/>
                </a:cubicBezTo>
                <a:lnTo>
                  <a:pt x="4317" y="9058"/>
                </a:lnTo>
                <a:cubicBezTo>
                  <a:pt x="4051" y="8728"/>
                  <a:pt x="3622" y="8728"/>
                  <a:pt x="3358" y="9058"/>
                </a:cubicBezTo>
                <a:lnTo>
                  <a:pt x="1836" y="10956"/>
                </a:lnTo>
                <a:cubicBezTo>
                  <a:pt x="1572" y="11286"/>
                  <a:pt x="1572" y="11821"/>
                  <a:pt x="1836" y="12152"/>
                </a:cubicBezTo>
                <a:lnTo>
                  <a:pt x="7523" y="19246"/>
                </a:lnTo>
                <a:cubicBezTo>
                  <a:pt x="7788" y="19575"/>
                  <a:pt x="8218" y="19575"/>
                  <a:pt x="8482" y="19246"/>
                </a:cubicBezTo>
                <a:lnTo>
                  <a:pt x="10004" y="17348"/>
                </a:lnTo>
                <a:cubicBezTo>
                  <a:pt x="10076" y="17257"/>
                  <a:pt x="10125" y="17149"/>
                  <a:pt x="10158" y="17036"/>
                </a:cubicBezTo>
                <a:lnTo>
                  <a:pt x="19499" y="5385"/>
                </a:lnTo>
                <a:cubicBezTo>
                  <a:pt x="19763" y="5053"/>
                  <a:pt x="19763" y="4518"/>
                  <a:pt x="19499" y="4188"/>
                </a:cubicBezTo>
                <a:cubicBezTo>
                  <a:pt x="19499" y="4188"/>
                  <a:pt x="19499" y="4188"/>
                  <a:pt x="19499" y="4188"/>
                </a:cubicBezTo>
                <a:close/>
                <a:moveTo>
                  <a:pt x="20938" y="5983"/>
                </a:moveTo>
                <a:lnTo>
                  <a:pt x="8951" y="20934"/>
                </a:lnTo>
                <a:cubicBezTo>
                  <a:pt x="8675" y="21278"/>
                  <a:pt x="8314" y="21434"/>
                  <a:pt x="7955" y="21420"/>
                </a:cubicBezTo>
                <a:cubicBezTo>
                  <a:pt x="7597" y="21434"/>
                  <a:pt x="7233" y="21278"/>
                  <a:pt x="6958" y="20934"/>
                </a:cubicBezTo>
                <a:lnTo>
                  <a:pt x="397" y="12750"/>
                </a:lnTo>
                <a:cubicBezTo>
                  <a:pt x="-132" y="12090"/>
                  <a:pt x="-132" y="11019"/>
                  <a:pt x="397" y="10358"/>
                </a:cubicBezTo>
                <a:lnTo>
                  <a:pt x="2878" y="7263"/>
                </a:lnTo>
                <a:cubicBezTo>
                  <a:pt x="3408" y="6602"/>
                  <a:pt x="4267" y="6602"/>
                  <a:pt x="4797" y="7263"/>
                </a:cubicBezTo>
                <a:lnTo>
                  <a:pt x="7955" y="11203"/>
                </a:lnTo>
                <a:lnTo>
                  <a:pt x="16538" y="495"/>
                </a:lnTo>
                <a:cubicBezTo>
                  <a:pt x="17068" y="-165"/>
                  <a:pt x="17928" y="-165"/>
                  <a:pt x="18458" y="495"/>
                </a:cubicBezTo>
                <a:lnTo>
                  <a:pt x="20938" y="3590"/>
                </a:lnTo>
                <a:cubicBezTo>
                  <a:pt x="21467" y="4251"/>
                  <a:pt x="21467" y="5322"/>
                  <a:pt x="20938" y="5983"/>
                </a:cubicBezTo>
                <a:cubicBezTo>
                  <a:pt x="20938" y="5983"/>
                  <a:pt x="20938" y="5983"/>
                  <a:pt x="20938" y="5983"/>
                </a:cubicBezTo>
                <a:close/>
              </a:path>
            </a:pathLst>
          </a:custGeom>
          <a:solidFill>
            <a:schemeClr val="accent1"/>
          </a:solidFill>
          <a:ln>
            <a:noFill/>
          </a:ln>
          <a:effectLst/>
          <a:extLst/>
        </p:spPr>
        <p:txBody>
          <a:bodyPr lIns="0" tIns="0" rIns="0" bIns="0" anchor="ctr"/>
          <a:lstStyle/>
          <a:p>
            <a:endParaRPr lang="id-ID" sz="900">
              <a:solidFill>
                <a:schemeClr val="bg1"/>
              </a:solidFill>
              <a:latin typeface="+mj-lt"/>
            </a:endParaRPr>
          </a:p>
        </p:txBody>
      </p:sp>
      <p:sp>
        <p:nvSpPr>
          <p:cNvPr id="45" name="Shape 97"/>
          <p:cNvSpPr>
            <a:spLocks/>
          </p:cNvSpPr>
          <p:nvPr/>
        </p:nvSpPr>
        <p:spPr bwMode="auto">
          <a:xfrm>
            <a:off x="920896" y="4641316"/>
            <a:ext cx="312592" cy="326914"/>
          </a:xfrm>
          <a:custGeom>
            <a:avLst/>
            <a:gdLst>
              <a:gd name="T0" fmla="*/ 59232377 w 21600"/>
              <a:gd name="T1" fmla="*/ 67792521 h 21600"/>
              <a:gd name="T2" fmla="*/ 59232377 w 21600"/>
              <a:gd name="T3" fmla="*/ 67792521 h 21600"/>
              <a:gd name="T4" fmla="*/ 59232377 w 21600"/>
              <a:gd name="T5" fmla="*/ 67792521 h 21600"/>
              <a:gd name="T6" fmla="*/ 59232377 w 21600"/>
              <a:gd name="T7" fmla="*/ 67792521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21600" y="15020"/>
                </a:moveTo>
                <a:lnTo>
                  <a:pt x="21600" y="12986"/>
                </a:lnTo>
                <a:lnTo>
                  <a:pt x="12524" y="7618"/>
                </a:lnTo>
                <a:lnTo>
                  <a:pt x="12524" y="1645"/>
                </a:lnTo>
                <a:cubicBezTo>
                  <a:pt x="12524" y="822"/>
                  <a:pt x="11662" y="0"/>
                  <a:pt x="10800" y="0"/>
                </a:cubicBezTo>
                <a:cubicBezTo>
                  <a:pt x="9938" y="0"/>
                  <a:pt x="9076" y="822"/>
                  <a:pt x="9076" y="1645"/>
                </a:cubicBezTo>
                <a:lnTo>
                  <a:pt x="9076" y="7618"/>
                </a:lnTo>
                <a:lnTo>
                  <a:pt x="0" y="12986"/>
                </a:lnTo>
                <a:lnTo>
                  <a:pt x="0" y="15020"/>
                </a:lnTo>
                <a:lnTo>
                  <a:pt x="9076" y="12337"/>
                </a:lnTo>
                <a:lnTo>
                  <a:pt x="9076" y="18310"/>
                </a:lnTo>
                <a:lnTo>
                  <a:pt x="6897" y="19955"/>
                </a:lnTo>
                <a:lnTo>
                  <a:pt x="6897" y="21600"/>
                </a:lnTo>
                <a:lnTo>
                  <a:pt x="10800" y="20604"/>
                </a:lnTo>
                <a:lnTo>
                  <a:pt x="14657" y="21600"/>
                </a:lnTo>
                <a:lnTo>
                  <a:pt x="14657" y="19955"/>
                </a:lnTo>
                <a:lnTo>
                  <a:pt x="12524" y="18310"/>
                </a:lnTo>
                <a:lnTo>
                  <a:pt x="12524" y="12337"/>
                </a:lnTo>
                <a:lnTo>
                  <a:pt x="21600" y="15020"/>
                </a:lnTo>
              </a:path>
            </a:pathLst>
          </a:custGeom>
          <a:solidFill>
            <a:schemeClr val="accent2"/>
          </a:solidFill>
          <a:ln w="12700">
            <a:noFill/>
            <a:miter lim="400000"/>
            <a:headEnd/>
            <a:tailEnd/>
          </a:ln>
        </p:spPr>
        <p:txBody>
          <a:bodyPr lIns="22860" rIns="22860" anchor="ctr"/>
          <a:lstStyle/>
          <a:p>
            <a:endParaRPr lang="ar-IQ" sz="900">
              <a:latin typeface="+mj-lt"/>
            </a:endParaRPr>
          </a:p>
        </p:txBody>
      </p:sp>
      <p:sp>
        <p:nvSpPr>
          <p:cNvPr id="46" name="AutoShape 21"/>
          <p:cNvSpPr>
            <a:spLocks/>
          </p:cNvSpPr>
          <p:nvPr/>
        </p:nvSpPr>
        <p:spPr bwMode="auto">
          <a:xfrm>
            <a:off x="3882538" y="4647607"/>
            <a:ext cx="314332" cy="314332"/>
          </a:xfrm>
          <a:custGeom>
            <a:avLst/>
            <a:gdLst>
              <a:gd name="T0" fmla="*/ 383382 w 21468"/>
              <a:gd name="T1" fmla="*/ 383382 h 21468"/>
              <a:gd name="T2" fmla="*/ 383382 w 21468"/>
              <a:gd name="T3" fmla="*/ 383382 h 21468"/>
              <a:gd name="T4" fmla="*/ 383382 w 21468"/>
              <a:gd name="T5" fmla="*/ 383382 h 21468"/>
              <a:gd name="T6" fmla="*/ 383382 w 21468"/>
              <a:gd name="T7" fmla="*/ 383382 h 2146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468" h="21468">
                <a:moveTo>
                  <a:pt x="13411" y="8795"/>
                </a:moveTo>
                <a:cubicBezTo>
                  <a:pt x="13406" y="6254"/>
                  <a:pt x="11344" y="4193"/>
                  <a:pt x="8803" y="4193"/>
                </a:cubicBezTo>
                <a:cubicBezTo>
                  <a:pt x="8799" y="4193"/>
                  <a:pt x="8796" y="4195"/>
                  <a:pt x="8793" y="4195"/>
                </a:cubicBezTo>
                <a:lnTo>
                  <a:pt x="8793" y="3374"/>
                </a:lnTo>
                <a:cubicBezTo>
                  <a:pt x="8796" y="3374"/>
                  <a:pt x="8799" y="3374"/>
                  <a:pt x="8801" y="3374"/>
                </a:cubicBezTo>
                <a:cubicBezTo>
                  <a:pt x="11797" y="3374"/>
                  <a:pt x="14225" y="5800"/>
                  <a:pt x="14230" y="8795"/>
                </a:cubicBezTo>
                <a:lnTo>
                  <a:pt x="13411" y="8795"/>
                </a:lnTo>
                <a:cubicBezTo>
                  <a:pt x="13411" y="8795"/>
                  <a:pt x="13411" y="8795"/>
                  <a:pt x="13411" y="8795"/>
                </a:cubicBezTo>
                <a:close/>
                <a:moveTo>
                  <a:pt x="16168" y="8801"/>
                </a:moveTo>
                <a:cubicBezTo>
                  <a:pt x="16168" y="4732"/>
                  <a:pt x="12870" y="1435"/>
                  <a:pt x="8801" y="1435"/>
                </a:cubicBezTo>
                <a:cubicBezTo>
                  <a:pt x="4732" y="1435"/>
                  <a:pt x="1433" y="4732"/>
                  <a:pt x="1433" y="8801"/>
                </a:cubicBezTo>
                <a:cubicBezTo>
                  <a:pt x="1433" y="12870"/>
                  <a:pt x="4732" y="16170"/>
                  <a:pt x="8801" y="16170"/>
                </a:cubicBezTo>
                <a:cubicBezTo>
                  <a:pt x="10582" y="16170"/>
                  <a:pt x="12215" y="15536"/>
                  <a:pt x="13489" y="14486"/>
                </a:cubicBezTo>
                <a:lnTo>
                  <a:pt x="18719" y="19714"/>
                </a:lnTo>
                <a:cubicBezTo>
                  <a:pt x="18981" y="19977"/>
                  <a:pt x="19408" y="19977"/>
                  <a:pt x="19672" y="19714"/>
                </a:cubicBezTo>
                <a:cubicBezTo>
                  <a:pt x="19935" y="19452"/>
                  <a:pt x="19935" y="19024"/>
                  <a:pt x="19672" y="18761"/>
                </a:cubicBezTo>
                <a:lnTo>
                  <a:pt x="14445" y="13534"/>
                </a:lnTo>
                <a:cubicBezTo>
                  <a:pt x="15519" y="12254"/>
                  <a:pt x="16168" y="10603"/>
                  <a:pt x="16168" y="8801"/>
                </a:cubicBezTo>
                <a:cubicBezTo>
                  <a:pt x="16168" y="8801"/>
                  <a:pt x="16168" y="8801"/>
                  <a:pt x="16168" y="8801"/>
                </a:cubicBezTo>
                <a:close/>
                <a:moveTo>
                  <a:pt x="21073" y="18164"/>
                </a:moveTo>
                <a:cubicBezTo>
                  <a:pt x="21600" y="18690"/>
                  <a:pt x="21600" y="19544"/>
                  <a:pt x="21073" y="20071"/>
                </a:cubicBezTo>
                <a:lnTo>
                  <a:pt x="20071" y="21073"/>
                </a:lnTo>
                <a:cubicBezTo>
                  <a:pt x="19544" y="21600"/>
                  <a:pt x="18690" y="21600"/>
                  <a:pt x="18164" y="21073"/>
                </a:cubicBezTo>
                <a:lnTo>
                  <a:pt x="13651" y="16560"/>
                </a:lnTo>
                <a:cubicBezTo>
                  <a:pt x="13562" y="16473"/>
                  <a:pt x="13511" y="16365"/>
                  <a:pt x="13453" y="16262"/>
                </a:cubicBezTo>
                <a:cubicBezTo>
                  <a:pt x="12102" y="17106"/>
                  <a:pt x="10511" y="17601"/>
                  <a:pt x="8799" y="17601"/>
                </a:cubicBezTo>
                <a:cubicBezTo>
                  <a:pt x="3940" y="17601"/>
                  <a:pt x="0" y="13662"/>
                  <a:pt x="0" y="8801"/>
                </a:cubicBezTo>
                <a:cubicBezTo>
                  <a:pt x="0" y="3940"/>
                  <a:pt x="3940" y="0"/>
                  <a:pt x="8799" y="0"/>
                </a:cubicBezTo>
                <a:cubicBezTo>
                  <a:pt x="13660" y="0"/>
                  <a:pt x="17601" y="3940"/>
                  <a:pt x="17601" y="8801"/>
                </a:cubicBezTo>
                <a:cubicBezTo>
                  <a:pt x="17601" y="10511"/>
                  <a:pt x="17106" y="12103"/>
                  <a:pt x="16261" y="13453"/>
                </a:cubicBezTo>
                <a:cubicBezTo>
                  <a:pt x="16365" y="13512"/>
                  <a:pt x="16471" y="13564"/>
                  <a:pt x="16560" y="13651"/>
                </a:cubicBezTo>
                <a:lnTo>
                  <a:pt x="21073" y="18164"/>
                </a:lnTo>
                <a:cubicBezTo>
                  <a:pt x="21073" y="18164"/>
                  <a:pt x="21073" y="18164"/>
                  <a:pt x="21073" y="18164"/>
                </a:cubicBezTo>
                <a:close/>
              </a:path>
            </a:pathLst>
          </a:custGeom>
          <a:solidFill>
            <a:schemeClr val="accent4"/>
          </a:solidFill>
          <a:ln>
            <a:noFill/>
          </a:ln>
          <a:effectLst/>
          <a:extLst/>
        </p:spPr>
        <p:txBody>
          <a:bodyPr lIns="0" tIns="0" rIns="0" bIns="0" anchor="ctr"/>
          <a:lstStyle/>
          <a:p>
            <a:endParaRPr lang="id-ID" sz="900">
              <a:solidFill>
                <a:schemeClr val="bg1"/>
              </a:solidFill>
              <a:latin typeface="+mj-lt"/>
            </a:endParaRPr>
          </a:p>
        </p:txBody>
      </p:sp>
      <p:sp>
        <p:nvSpPr>
          <p:cNvPr id="47" name="AutoShape 31"/>
          <p:cNvSpPr>
            <a:spLocks/>
          </p:cNvSpPr>
          <p:nvPr/>
        </p:nvSpPr>
        <p:spPr bwMode="auto">
          <a:xfrm>
            <a:off x="3895556" y="2321717"/>
            <a:ext cx="288298" cy="302616"/>
          </a:xfrm>
          <a:custGeom>
            <a:avLst/>
            <a:gdLst>
              <a:gd name="T0" fmla="*/ 351631 w 21600"/>
              <a:gd name="T1" fmla="*/ 379701 h 21294"/>
              <a:gd name="T2" fmla="*/ 351631 w 21600"/>
              <a:gd name="T3" fmla="*/ 379701 h 21294"/>
              <a:gd name="T4" fmla="*/ 351631 w 21600"/>
              <a:gd name="T5" fmla="*/ 379701 h 21294"/>
              <a:gd name="T6" fmla="*/ 351631 w 21600"/>
              <a:gd name="T7" fmla="*/ 379701 h 2129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294">
                <a:moveTo>
                  <a:pt x="17208" y="15534"/>
                </a:moveTo>
                <a:cubicBezTo>
                  <a:pt x="16444" y="15195"/>
                  <a:pt x="14772" y="14720"/>
                  <a:pt x="14081" y="14313"/>
                </a:cubicBezTo>
                <a:cubicBezTo>
                  <a:pt x="13635" y="14052"/>
                  <a:pt x="12766" y="13513"/>
                  <a:pt x="12199" y="13160"/>
                </a:cubicBezTo>
                <a:lnTo>
                  <a:pt x="12199" y="10830"/>
                </a:lnTo>
                <a:cubicBezTo>
                  <a:pt x="12899" y="10258"/>
                  <a:pt x="13439" y="9266"/>
                  <a:pt x="13686" y="8062"/>
                </a:cubicBezTo>
                <a:lnTo>
                  <a:pt x="13714" y="8062"/>
                </a:lnTo>
                <a:cubicBezTo>
                  <a:pt x="13714" y="8062"/>
                  <a:pt x="13718" y="8053"/>
                  <a:pt x="13718" y="8050"/>
                </a:cubicBezTo>
                <a:cubicBezTo>
                  <a:pt x="13727" y="8053"/>
                  <a:pt x="13732" y="8064"/>
                  <a:pt x="13742" y="8067"/>
                </a:cubicBezTo>
                <a:cubicBezTo>
                  <a:pt x="14003" y="8131"/>
                  <a:pt x="14324" y="7806"/>
                  <a:pt x="14457" y="7340"/>
                </a:cubicBezTo>
                <a:cubicBezTo>
                  <a:pt x="14591" y="6875"/>
                  <a:pt x="14488" y="6445"/>
                  <a:pt x="14227" y="6378"/>
                </a:cubicBezTo>
                <a:cubicBezTo>
                  <a:pt x="14213" y="6375"/>
                  <a:pt x="14198" y="6384"/>
                  <a:pt x="14185" y="6383"/>
                </a:cubicBezTo>
                <a:cubicBezTo>
                  <a:pt x="14359" y="5487"/>
                  <a:pt x="14452" y="4377"/>
                  <a:pt x="14155" y="3416"/>
                </a:cubicBezTo>
                <a:cubicBezTo>
                  <a:pt x="13739" y="2061"/>
                  <a:pt x="13265" y="1811"/>
                  <a:pt x="11866" y="1454"/>
                </a:cubicBezTo>
                <a:cubicBezTo>
                  <a:pt x="10468" y="1097"/>
                  <a:pt x="9705" y="1427"/>
                  <a:pt x="9387" y="1564"/>
                </a:cubicBezTo>
                <a:cubicBezTo>
                  <a:pt x="9069" y="1701"/>
                  <a:pt x="8720" y="2057"/>
                  <a:pt x="8720" y="2057"/>
                </a:cubicBezTo>
                <a:cubicBezTo>
                  <a:pt x="8720" y="2057"/>
                  <a:pt x="8275" y="1811"/>
                  <a:pt x="7734" y="2442"/>
                </a:cubicBezTo>
                <a:cubicBezTo>
                  <a:pt x="7193" y="3072"/>
                  <a:pt x="7257" y="3374"/>
                  <a:pt x="7257" y="3731"/>
                </a:cubicBezTo>
                <a:cubicBezTo>
                  <a:pt x="7257" y="4819"/>
                  <a:pt x="7352" y="5701"/>
                  <a:pt x="7472" y="6383"/>
                </a:cubicBezTo>
                <a:cubicBezTo>
                  <a:pt x="7460" y="6384"/>
                  <a:pt x="7447" y="6375"/>
                  <a:pt x="7434" y="6378"/>
                </a:cubicBezTo>
                <a:cubicBezTo>
                  <a:pt x="7173" y="6445"/>
                  <a:pt x="7070" y="6875"/>
                  <a:pt x="7203" y="7340"/>
                </a:cubicBezTo>
                <a:cubicBezTo>
                  <a:pt x="7337" y="7806"/>
                  <a:pt x="7659" y="8131"/>
                  <a:pt x="7919" y="8067"/>
                </a:cubicBezTo>
                <a:cubicBezTo>
                  <a:pt x="7921" y="8067"/>
                  <a:pt x="7922" y="8064"/>
                  <a:pt x="7924" y="8064"/>
                </a:cubicBezTo>
                <a:cubicBezTo>
                  <a:pt x="7936" y="8090"/>
                  <a:pt x="7947" y="8116"/>
                  <a:pt x="7947" y="8116"/>
                </a:cubicBezTo>
                <a:lnTo>
                  <a:pt x="8018" y="8114"/>
                </a:lnTo>
                <a:cubicBezTo>
                  <a:pt x="8257" y="9231"/>
                  <a:pt x="8747" y="10160"/>
                  <a:pt x="9382" y="10734"/>
                </a:cubicBezTo>
                <a:lnTo>
                  <a:pt x="9382" y="13154"/>
                </a:lnTo>
                <a:cubicBezTo>
                  <a:pt x="8815" y="13507"/>
                  <a:pt x="7939" y="14051"/>
                  <a:pt x="7491" y="14313"/>
                </a:cubicBezTo>
                <a:cubicBezTo>
                  <a:pt x="6801" y="14720"/>
                  <a:pt x="5128" y="15195"/>
                  <a:pt x="4364" y="15534"/>
                </a:cubicBezTo>
                <a:cubicBezTo>
                  <a:pt x="3602" y="15872"/>
                  <a:pt x="1565" y="16834"/>
                  <a:pt x="1565" y="18759"/>
                </a:cubicBezTo>
                <a:cubicBezTo>
                  <a:pt x="1565" y="18951"/>
                  <a:pt x="1851" y="19101"/>
                  <a:pt x="2302" y="19221"/>
                </a:cubicBezTo>
                <a:cubicBezTo>
                  <a:pt x="3192" y="19651"/>
                  <a:pt x="6655" y="19974"/>
                  <a:pt x="10799" y="19974"/>
                </a:cubicBezTo>
                <a:cubicBezTo>
                  <a:pt x="15023" y="19974"/>
                  <a:pt x="18545" y="19639"/>
                  <a:pt x="19351" y="19196"/>
                </a:cubicBezTo>
                <a:cubicBezTo>
                  <a:pt x="19752" y="19079"/>
                  <a:pt x="20007" y="18937"/>
                  <a:pt x="20007" y="18759"/>
                </a:cubicBezTo>
                <a:cubicBezTo>
                  <a:pt x="20007" y="16834"/>
                  <a:pt x="17971" y="15872"/>
                  <a:pt x="17208" y="15534"/>
                </a:cubicBezTo>
                <a:cubicBezTo>
                  <a:pt x="17208" y="15534"/>
                  <a:pt x="17208" y="15534"/>
                  <a:pt x="17208" y="15534"/>
                </a:cubicBezTo>
                <a:close/>
                <a:moveTo>
                  <a:pt x="10801" y="21294"/>
                </a:moveTo>
                <a:cubicBezTo>
                  <a:pt x="4835" y="21294"/>
                  <a:pt x="0" y="20334"/>
                  <a:pt x="0" y="19047"/>
                </a:cubicBezTo>
                <a:cubicBezTo>
                  <a:pt x="0" y="19042"/>
                  <a:pt x="1" y="19039"/>
                  <a:pt x="1" y="19035"/>
                </a:cubicBezTo>
                <a:cubicBezTo>
                  <a:pt x="1" y="19035"/>
                  <a:pt x="0" y="19033"/>
                  <a:pt x="0" y="19032"/>
                </a:cubicBezTo>
                <a:cubicBezTo>
                  <a:pt x="0" y="16644"/>
                  <a:pt x="1977" y="14936"/>
                  <a:pt x="2923" y="14515"/>
                </a:cubicBezTo>
                <a:cubicBezTo>
                  <a:pt x="3871" y="14096"/>
                  <a:pt x="5947" y="13507"/>
                  <a:pt x="6803" y="13002"/>
                </a:cubicBezTo>
                <a:cubicBezTo>
                  <a:pt x="7660" y="12497"/>
                  <a:pt x="7941" y="12287"/>
                  <a:pt x="7941" y="12287"/>
                </a:cubicBezTo>
                <a:cubicBezTo>
                  <a:pt x="7941" y="12287"/>
                  <a:pt x="7947" y="12352"/>
                  <a:pt x="7967" y="12457"/>
                </a:cubicBezTo>
                <a:lnTo>
                  <a:pt x="7967" y="11388"/>
                </a:lnTo>
                <a:cubicBezTo>
                  <a:pt x="7357" y="10637"/>
                  <a:pt x="6893" y="9650"/>
                  <a:pt x="6640" y="8529"/>
                </a:cubicBezTo>
                <a:cubicBezTo>
                  <a:pt x="6634" y="8531"/>
                  <a:pt x="6629" y="8538"/>
                  <a:pt x="6622" y="8540"/>
                </a:cubicBezTo>
                <a:cubicBezTo>
                  <a:pt x="6214" y="8643"/>
                  <a:pt x="5712" y="8134"/>
                  <a:pt x="5502" y="7405"/>
                </a:cubicBezTo>
                <a:cubicBezTo>
                  <a:pt x="5292" y="6677"/>
                  <a:pt x="5455" y="6003"/>
                  <a:pt x="5863" y="5900"/>
                </a:cubicBezTo>
                <a:cubicBezTo>
                  <a:pt x="5889" y="5894"/>
                  <a:pt x="5915" y="5908"/>
                  <a:pt x="5942" y="5906"/>
                </a:cubicBezTo>
                <a:cubicBezTo>
                  <a:pt x="5876" y="5100"/>
                  <a:pt x="5793" y="4001"/>
                  <a:pt x="5793" y="3667"/>
                </a:cubicBezTo>
                <a:cubicBezTo>
                  <a:pt x="5793" y="3121"/>
                  <a:pt x="5702" y="2659"/>
                  <a:pt x="6468" y="1692"/>
                </a:cubicBezTo>
                <a:cubicBezTo>
                  <a:pt x="7236" y="724"/>
                  <a:pt x="7867" y="1103"/>
                  <a:pt x="7867" y="1103"/>
                </a:cubicBezTo>
                <a:cubicBezTo>
                  <a:pt x="7867" y="1103"/>
                  <a:pt x="8364" y="639"/>
                  <a:pt x="8815" y="429"/>
                </a:cubicBezTo>
                <a:cubicBezTo>
                  <a:pt x="9266" y="219"/>
                  <a:pt x="10348" y="-306"/>
                  <a:pt x="12334" y="239"/>
                </a:cubicBezTo>
                <a:cubicBezTo>
                  <a:pt x="14318" y="787"/>
                  <a:pt x="15085" y="1018"/>
                  <a:pt x="15582" y="3121"/>
                </a:cubicBezTo>
                <a:cubicBezTo>
                  <a:pt x="15867" y="4333"/>
                  <a:pt x="15821" y="5295"/>
                  <a:pt x="15734" y="5903"/>
                </a:cubicBezTo>
                <a:cubicBezTo>
                  <a:pt x="15749" y="5905"/>
                  <a:pt x="15765" y="5897"/>
                  <a:pt x="15780" y="5900"/>
                </a:cubicBezTo>
                <a:cubicBezTo>
                  <a:pt x="16190" y="6003"/>
                  <a:pt x="16351" y="6677"/>
                  <a:pt x="16141" y="7405"/>
                </a:cubicBezTo>
                <a:cubicBezTo>
                  <a:pt x="15936" y="8120"/>
                  <a:pt x="15451" y="8620"/>
                  <a:pt x="15046" y="8541"/>
                </a:cubicBezTo>
                <a:cubicBezTo>
                  <a:pt x="14778" y="9720"/>
                  <a:pt x="14280" y="10747"/>
                  <a:pt x="13622" y="11508"/>
                </a:cubicBezTo>
                <a:lnTo>
                  <a:pt x="13622" y="12353"/>
                </a:lnTo>
                <a:cubicBezTo>
                  <a:pt x="13629" y="12313"/>
                  <a:pt x="13631" y="12287"/>
                  <a:pt x="13631" y="12287"/>
                </a:cubicBezTo>
                <a:cubicBezTo>
                  <a:pt x="13631" y="12287"/>
                  <a:pt x="13913" y="12497"/>
                  <a:pt x="14769" y="13002"/>
                </a:cubicBezTo>
                <a:cubicBezTo>
                  <a:pt x="15626" y="13507"/>
                  <a:pt x="17702" y="14096"/>
                  <a:pt x="18648" y="14515"/>
                </a:cubicBezTo>
                <a:cubicBezTo>
                  <a:pt x="19573" y="14925"/>
                  <a:pt x="21462" y="16564"/>
                  <a:pt x="21557" y="18859"/>
                </a:cubicBezTo>
                <a:cubicBezTo>
                  <a:pt x="21580" y="18921"/>
                  <a:pt x="21599" y="18984"/>
                  <a:pt x="21599" y="19047"/>
                </a:cubicBezTo>
                <a:cubicBezTo>
                  <a:pt x="21599" y="20334"/>
                  <a:pt x="16764" y="21294"/>
                  <a:pt x="10801" y="21294"/>
                </a:cubicBezTo>
                <a:cubicBezTo>
                  <a:pt x="10801" y="21294"/>
                  <a:pt x="10801" y="21294"/>
                  <a:pt x="10801" y="21294"/>
                </a:cubicBezTo>
                <a:close/>
              </a:path>
            </a:pathLst>
          </a:custGeom>
          <a:solidFill>
            <a:schemeClr val="accent3"/>
          </a:solidFill>
          <a:ln>
            <a:noFill/>
          </a:ln>
          <a:effectLst/>
          <a:extLst/>
        </p:spPr>
        <p:txBody>
          <a:bodyPr lIns="0" tIns="0" rIns="0" bIns="0" anchor="ctr"/>
          <a:lstStyle/>
          <a:p>
            <a:endParaRPr lang="id-ID" sz="900">
              <a:solidFill>
                <a:schemeClr val="bg1"/>
              </a:solidFill>
              <a:latin typeface="+mj-lt"/>
            </a:endParaRPr>
          </a:p>
        </p:txBody>
      </p:sp>
      <p:sp>
        <p:nvSpPr>
          <p:cNvPr id="48" name="Text Placeholder 1">
            <a:extLst>
              <a:ext uri="{FF2B5EF4-FFF2-40B4-BE49-F238E27FC236}">
                <a16:creationId xmlns:a16="http://schemas.microsoft.com/office/drawing/2014/main" id="{C0464B84-1360-48F9-81B0-0B94D0D717E8}"/>
              </a:ext>
            </a:extLst>
          </p:cNvPr>
          <p:cNvSpPr txBox="1">
            <a:spLocks/>
          </p:cNvSpPr>
          <p:nvPr/>
        </p:nvSpPr>
        <p:spPr>
          <a:xfrm>
            <a:off x="517092" y="1059486"/>
            <a:ext cx="11157817" cy="48871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800">
                <a:solidFill>
                  <a:schemeClr val="bg1">
                    <a:lumMod val="75000"/>
                  </a:schemeClr>
                </a:solidFill>
                <a:latin typeface="+mj-lt"/>
              </a:rPr>
              <a:t>Type the subtitle of your great here</a:t>
            </a:r>
            <a:endParaRPr lang="en-US" sz="1800" dirty="0">
              <a:solidFill>
                <a:schemeClr val="bg1">
                  <a:lumMod val="75000"/>
                </a:schemeClr>
              </a:solidFill>
              <a:latin typeface="+mj-lt"/>
            </a:endParaRPr>
          </a:p>
        </p:txBody>
      </p:sp>
      <p:sp>
        <p:nvSpPr>
          <p:cNvPr id="49" name="Title 2">
            <a:extLst>
              <a:ext uri="{FF2B5EF4-FFF2-40B4-BE49-F238E27FC236}">
                <a16:creationId xmlns:a16="http://schemas.microsoft.com/office/drawing/2014/main" id="{E4939937-DD58-4887-B3FB-AA3402C93B22}"/>
              </a:ext>
            </a:extLst>
          </p:cNvPr>
          <p:cNvSpPr txBox="1">
            <a:spLocks/>
          </p:cNvSpPr>
          <p:nvPr/>
        </p:nvSpPr>
        <p:spPr>
          <a:xfrm>
            <a:off x="508001" y="455085"/>
            <a:ext cx="11157817" cy="66051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solidFill>
                  <a:schemeClr val="tx1">
                    <a:lumMod val="65000"/>
                    <a:lumOff val="35000"/>
                  </a:schemeClr>
                </a:solidFill>
              </a:rPr>
              <a:t>Amazing </a:t>
            </a:r>
            <a:r>
              <a:rPr lang="en-US" b="1" dirty="0">
                <a:solidFill>
                  <a:schemeClr val="accent3"/>
                </a:solidFill>
              </a:rPr>
              <a:t>Infographic</a:t>
            </a:r>
          </a:p>
        </p:txBody>
      </p:sp>
    </p:spTree>
    <p:extLst>
      <p:ext uri="{BB962C8B-B14F-4D97-AF65-F5344CB8AC3E}">
        <p14:creationId xmlns:p14="http://schemas.microsoft.com/office/powerpoint/2010/main" val="68876475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3920189" y="3700437"/>
            <a:ext cx="4459654" cy="2767686"/>
            <a:chOff x="3892678" y="3451267"/>
            <a:chExt cx="4459654" cy="2767686"/>
          </a:xfrm>
        </p:grpSpPr>
        <p:sp>
          <p:nvSpPr>
            <p:cNvPr id="6" name="Freeform 8"/>
            <p:cNvSpPr>
              <a:spLocks/>
            </p:cNvSpPr>
            <p:nvPr/>
          </p:nvSpPr>
          <p:spPr bwMode="auto">
            <a:xfrm>
              <a:off x="4408761" y="3451267"/>
              <a:ext cx="3405712" cy="2765508"/>
            </a:xfrm>
            <a:custGeom>
              <a:avLst/>
              <a:gdLst>
                <a:gd name="T0" fmla="*/ 0 w 1564"/>
                <a:gd name="T1" fmla="*/ 311 h 1270"/>
                <a:gd name="T2" fmla="*/ 785 w 1564"/>
                <a:gd name="T3" fmla="*/ 0 h 1270"/>
                <a:gd name="T4" fmla="*/ 1564 w 1564"/>
                <a:gd name="T5" fmla="*/ 311 h 1270"/>
                <a:gd name="T6" fmla="*/ 785 w 1564"/>
                <a:gd name="T7" fmla="*/ 1270 h 1270"/>
                <a:gd name="T8" fmla="*/ 0 w 1564"/>
                <a:gd name="T9" fmla="*/ 311 h 1270"/>
                <a:gd name="T10" fmla="*/ 0 w 1564"/>
                <a:gd name="T11" fmla="*/ 311 h 1270"/>
                <a:gd name="T12" fmla="*/ 0 w 1564"/>
                <a:gd name="T13" fmla="*/ 311 h 1270"/>
              </a:gdLst>
              <a:ahLst/>
              <a:cxnLst>
                <a:cxn ang="0">
                  <a:pos x="T0" y="T1"/>
                </a:cxn>
                <a:cxn ang="0">
                  <a:pos x="T2" y="T3"/>
                </a:cxn>
                <a:cxn ang="0">
                  <a:pos x="T4" y="T5"/>
                </a:cxn>
                <a:cxn ang="0">
                  <a:pos x="T6" y="T7"/>
                </a:cxn>
                <a:cxn ang="0">
                  <a:pos x="T8" y="T9"/>
                </a:cxn>
                <a:cxn ang="0">
                  <a:pos x="T10" y="T11"/>
                </a:cxn>
                <a:cxn ang="0">
                  <a:pos x="T12" y="T13"/>
                </a:cxn>
              </a:cxnLst>
              <a:rect l="0" t="0" r="r" b="b"/>
              <a:pathLst>
                <a:path w="1564" h="1270">
                  <a:moveTo>
                    <a:pt x="0" y="311"/>
                  </a:moveTo>
                  <a:lnTo>
                    <a:pt x="785" y="0"/>
                  </a:lnTo>
                  <a:lnTo>
                    <a:pt x="1564" y="311"/>
                  </a:lnTo>
                  <a:lnTo>
                    <a:pt x="785" y="1270"/>
                  </a:lnTo>
                  <a:lnTo>
                    <a:pt x="0" y="311"/>
                  </a:lnTo>
                  <a:lnTo>
                    <a:pt x="0" y="311"/>
                  </a:lnTo>
                  <a:lnTo>
                    <a:pt x="0" y="311"/>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latin typeface="+mj-lt"/>
              </a:endParaRPr>
            </a:p>
          </p:txBody>
        </p:sp>
        <p:sp>
          <p:nvSpPr>
            <p:cNvPr id="7" name="Freeform 9"/>
            <p:cNvSpPr>
              <a:spLocks/>
            </p:cNvSpPr>
            <p:nvPr/>
          </p:nvSpPr>
          <p:spPr bwMode="auto">
            <a:xfrm>
              <a:off x="3892678" y="4130668"/>
              <a:ext cx="2221117" cy="2088285"/>
            </a:xfrm>
            <a:custGeom>
              <a:avLst/>
              <a:gdLst>
                <a:gd name="T0" fmla="*/ 0 w 1020"/>
                <a:gd name="T1" fmla="*/ 256 h 959"/>
                <a:gd name="T2" fmla="*/ 240 w 1020"/>
                <a:gd name="T3" fmla="*/ 0 h 959"/>
                <a:gd name="T4" fmla="*/ 1020 w 1020"/>
                <a:gd name="T5" fmla="*/ 476 h 959"/>
                <a:gd name="T6" fmla="*/ 1020 w 1020"/>
                <a:gd name="T7" fmla="*/ 959 h 959"/>
                <a:gd name="T8" fmla="*/ 0 w 1020"/>
                <a:gd name="T9" fmla="*/ 256 h 959"/>
                <a:gd name="T10" fmla="*/ 0 w 1020"/>
                <a:gd name="T11" fmla="*/ 256 h 959"/>
                <a:gd name="T12" fmla="*/ 0 w 1020"/>
                <a:gd name="T13" fmla="*/ 256 h 959"/>
              </a:gdLst>
              <a:ahLst/>
              <a:cxnLst>
                <a:cxn ang="0">
                  <a:pos x="T0" y="T1"/>
                </a:cxn>
                <a:cxn ang="0">
                  <a:pos x="T2" y="T3"/>
                </a:cxn>
                <a:cxn ang="0">
                  <a:pos x="T4" y="T5"/>
                </a:cxn>
                <a:cxn ang="0">
                  <a:pos x="T6" y="T7"/>
                </a:cxn>
                <a:cxn ang="0">
                  <a:pos x="T8" y="T9"/>
                </a:cxn>
                <a:cxn ang="0">
                  <a:pos x="T10" y="T11"/>
                </a:cxn>
                <a:cxn ang="0">
                  <a:pos x="T12" y="T13"/>
                </a:cxn>
              </a:cxnLst>
              <a:rect l="0" t="0" r="r" b="b"/>
              <a:pathLst>
                <a:path w="1020" h="959">
                  <a:moveTo>
                    <a:pt x="0" y="256"/>
                  </a:moveTo>
                  <a:lnTo>
                    <a:pt x="240" y="0"/>
                  </a:lnTo>
                  <a:lnTo>
                    <a:pt x="1020" y="476"/>
                  </a:lnTo>
                  <a:lnTo>
                    <a:pt x="1020" y="959"/>
                  </a:lnTo>
                  <a:lnTo>
                    <a:pt x="0" y="256"/>
                  </a:lnTo>
                  <a:lnTo>
                    <a:pt x="0" y="256"/>
                  </a:lnTo>
                  <a:lnTo>
                    <a:pt x="0" y="25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8" name="Freeform 10"/>
            <p:cNvSpPr>
              <a:spLocks/>
            </p:cNvSpPr>
            <p:nvPr/>
          </p:nvSpPr>
          <p:spPr bwMode="auto">
            <a:xfrm>
              <a:off x="6113795" y="4119780"/>
              <a:ext cx="2238537" cy="2088285"/>
            </a:xfrm>
            <a:custGeom>
              <a:avLst/>
              <a:gdLst>
                <a:gd name="T0" fmla="*/ 0 w 1028"/>
                <a:gd name="T1" fmla="*/ 476 h 959"/>
                <a:gd name="T2" fmla="*/ 783 w 1028"/>
                <a:gd name="T3" fmla="*/ 0 h 959"/>
                <a:gd name="T4" fmla="*/ 1028 w 1028"/>
                <a:gd name="T5" fmla="*/ 256 h 959"/>
                <a:gd name="T6" fmla="*/ 0 w 1028"/>
                <a:gd name="T7" fmla="*/ 959 h 959"/>
                <a:gd name="T8" fmla="*/ 0 w 1028"/>
                <a:gd name="T9" fmla="*/ 476 h 959"/>
                <a:gd name="T10" fmla="*/ 0 w 1028"/>
                <a:gd name="T11" fmla="*/ 476 h 959"/>
                <a:gd name="T12" fmla="*/ 0 w 1028"/>
                <a:gd name="T13" fmla="*/ 476 h 959"/>
              </a:gdLst>
              <a:ahLst/>
              <a:cxnLst>
                <a:cxn ang="0">
                  <a:pos x="T0" y="T1"/>
                </a:cxn>
                <a:cxn ang="0">
                  <a:pos x="T2" y="T3"/>
                </a:cxn>
                <a:cxn ang="0">
                  <a:pos x="T4" y="T5"/>
                </a:cxn>
                <a:cxn ang="0">
                  <a:pos x="T6" y="T7"/>
                </a:cxn>
                <a:cxn ang="0">
                  <a:pos x="T8" y="T9"/>
                </a:cxn>
                <a:cxn ang="0">
                  <a:pos x="T10" y="T11"/>
                </a:cxn>
                <a:cxn ang="0">
                  <a:pos x="T12" y="T13"/>
                </a:cxn>
              </a:cxnLst>
              <a:rect l="0" t="0" r="r" b="b"/>
              <a:pathLst>
                <a:path w="1028" h="959">
                  <a:moveTo>
                    <a:pt x="0" y="476"/>
                  </a:moveTo>
                  <a:lnTo>
                    <a:pt x="783" y="0"/>
                  </a:lnTo>
                  <a:lnTo>
                    <a:pt x="1028" y="256"/>
                  </a:lnTo>
                  <a:lnTo>
                    <a:pt x="0" y="959"/>
                  </a:lnTo>
                  <a:lnTo>
                    <a:pt x="0" y="476"/>
                  </a:lnTo>
                  <a:lnTo>
                    <a:pt x="0" y="476"/>
                  </a:lnTo>
                  <a:lnTo>
                    <a:pt x="0" y="476"/>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latin typeface="+mj-lt"/>
              </a:endParaRPr>
            </a:p>
          </p:txBody>
        </p:sp>
        <p:sp>
          <p:nvSpPr>
            <p:cNvPr id="9" name="Rectangle 8"/>
            <p:cNvSpPr/>
            <p:nvPr/>
          </p:nvSpPr>
          <p:spPr>
            <a:xfrm rot="2041727">
              <a:off x="4674208" y="4705972"/>
              <a:ext cx="601447" cy="584775"/>
            </a:xfrm>
            <a:prstGeom prst="rect">
              <a:avLst/>
            </a:prstGeom>
          </p:spPr>
          <p:txBody>
            <a:bodyPr wrap="none">
              <a:spAutoFit/>
            </a:bodyPr>
            <a:lstStyle/>
            <a:p>
              <a:pPr algn="ctr"/>
              <a:r>
                <a:rPr lang="en-US" sz="3200" dirty="0">
                  <a:solidFill>
                    <a:srgbClr val="FFFFFF"/>
                  </a:solidFill>
                  <a:latin typeface="+mj-lt"/>
                  <a:ea typeface="Questrial" charset="0"/>
                  <a:cs typeface="Montserrat" panose="02000000000000000000" pitchFamily="2" charset="0"/>
                </a:rPr>
                <a:t>01</a:t>
              </a:r>
            </a:p>
          </p:txBody>
        </p:sp>
      </p:grpSp>
      <p:grpSp>
        <p:nvGrpSpPr>
          <p:cNvPr id="10" name="Group 9"/>
          <p:cNvGrpSpPr/>
          <p:nvPr/>
        </p:nvGrpSpPr>
        <p:grpSpPr>
          <a:xfrm>
            <a:off x="4427562" y="3179999"/>
            <a:ext cx="3434021" cy="2062154"/>
            <a:chOff x="4400051" y="2930829"/>
            <a:chExt cx="3434021" cy="2062154"/>
          </a:xfrm>
        </p:grpSpPr>
        <p:sp>
          <p:nvSpPr>
            <p:cNvPr id="11" name="Freeform 11"/>
            <p:cNvSpPr>
              <a:spLocks/>
            </p:cNvSpPr>
            <p:nvPr/>
          </p:nvSpPr>
          <p:spPr bwMode="auto">
            <a:xfrm>
              <a:off x="4953152" y="2930829"/>
              <a:ext cx="2327817" cy="2051267"/>
            </a:xfrm>
            <a:custGeom>
              <a:avLst/>
              <a:gdLst>
                <a:gd name="T0" fmla="*/ 0 w 1069"/>
                <a:gd name="T1" fmla="*/ 210 h 942"/>
                <a:gd name="T2" fmla="*/ 535 w 1069"/>
                <a:gd name="T3" fmla="*/ 0 h 942"/>
                <a:gd name="T4" fmla="*/ 1069 w 1069"/>
                <a:gd name="T5" fmla="*/ 210 h 942"/>
                <a:gd name="T6" fmla="*/ 535 w 1069"/>
                <a:gd name="T7" fmla="*/ 942 h 942"/>
                <a:gd name="T8" fmla="*/ 0 w 1069"/>
                <a:gd name="T9" fmla="*/ 210 h 942"/>
                <a:gd name="T10" fmla="*/ 0 w 1069"/>
                <a:gd name="T11" fmla="*/ 210 h 942"/>
                <a:gd name="T12" fmla="*/ 0 w 1069"/>
                <a:gd name="T13" fmla="*/ 210 h 942"/>
              </a:gdLst>
              <a:ahLst/>
              <a:cxnLst>
                <a:cxn ang="0">
                  <a:pos x="T0" y="T1"/>
                </a:cxn>
                <a:cxn ang="0">
                  <a:pos x="T2" y="T3"/>
                </a:cxn>
                <a:cxn ang="0">
                  <a:pos x="T4" y="T5"/>
                </a:cxn>
                <a:cxn ang="0">
                  <a:pos x="T6" y="T7"/>
                </a:cxn>
                <a:cxn ang="0">
                  <a:pos x="T8" y="T9"/>
                </a:cxn>
                <a:cxn ang="0">
                  <a:pos x="T10" y="T11"/>
                </a:cxn>
                <a:cxn ang="0">
                  <a:pos x="T12" y="T13"/>
                </a:cxn>
              </a:cxnLst>
              <a:rect l="0" t="0" r="r" b="b"/>
              <a:pathLst>
                <a:path w="1069" h="942">
                  <a:moveTo>
                    <a:pt x="0" y="210"/>
                  </a:moveTo>
                  <a:lnTo>
                    <a:pt x="535" y="0"/>
                  </a:lnTo>
                  <a:lnTo>
                    <a:pt x="1069" y="210"/>
                  </a:lnTo>
                  <a:lnTo>
                    <a:pt x="535" y="942"/>
                  </a:lnTo>
                  <a:lnTo>
                    <a:pt x="0" y="210"/>
                  </a:lnTo>
                  <a:lnTo>
                    <a:pt x="0" y="210"/>
                  </a:lnTo>
                  <a:lnTo>
                    <a:pt x="0" y="210"/>
                  </a:lnTo>
                  <a:close/>
                </a:path>
              </a:pathLst>
            </a:cu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latin typeface="+mj-lt"/>
              </a:endParaRPr>
            </a:p>
          </p:txBody>
        </p:sp>
        <p:sp>
          <p:nvSpPr>
            <p:cNvPr id="12" name="Freeform 12"/>
            <p:cNvSpPr>
              <a:spLocks/>
            </p:cNvSpPr>
            <p:nvPr/>
          </p:nvSpPr>
          <p:spPr bwMode="auto">
            <a:xfrm>
              <a:off x="4400051" y="3381585"/>
              <a:ext cx="1713744" cy="1611398"/>
            </a:xfrm>
            <a:custGeom>
              <a:avLst/>
              <a:gdLst>
                <a:gd name="T0" fmla="*/ 0 w 787"/>
                <a:gd name="T1" fmla="*/ 268 h 740"/>
                <a:gd name="T2" fmla="*/ 787 w 787"/>
                <a:gd name="T3" fmla="*/ 740 h 740"/>
                <a:gd name="T4" fmla="*/ 787 w 787"/>
                <a:gd name="T5" fmla="*/ 281 h 740"/>
                <a:gd name="T6" fmla="*/ 254 w 787"/>
                <a:gd name="T7" fmla="*/ 0 h 740"/>
                <a:gd name="T8" fmla="*/ 0 w 787"/>
                <a:gd name="T9" fmla="*/ 268 h 740"/>
                <a:gd name="T10" fmla="*/ 0 w 787"/>
                <a:gd name="T11" fmla="*/ 268 h 740"/>
                <a:gd name="T12" fmla="*/ 0 w 787"/>
                <a:gd name="T13" fmla="*/ 268 h 740"/>
              </a:gdLst>
              <a:ahLst/>
              <a:cxnLst>
                <a:cxn ang="0">
                  <a:pos x="T0" y="T1"/>
                </a:cxn>
                <a:cxn ang="0">
                  <a:pos x="T2" y="T3"/>
                </a:cxn>
                <a:cxn ang="0">
                  <a:pos x="T4" y="T5"/>
                </a:cxn>
                <a:cxn ang="0">
                  <a:pos x="T6" y="T7"/>
                </a:cxn>
                <a:cxn ang="0">
                  <a:pos x="T8" y="T9"/>
                </a:cxn>
                <a:cxn ang="0">
                  <a:pos x="T10" y="T11"/>
                </a:cxn>
                <a:cxn ang="0">
                  <a:pos x="T12" y="T13"/>
                </a:cxn>
              </a:cxnLst>
              <a:rect l="0" t="0" r="r" b="b"/>
              <a:pathLst>
                <a:path w="787" h="740">
                  <a:moveTo>
                    <a:pt x="0" y="268"/>
                  </a:moveTo>
                  <a:lnTo>
                    <a:pt x="787" y="740"/>
                  </a:lnTo>
                  <a:lnTo>
                    <a:pt x="787" y="281"/>
                  </a:lnTo>
                  <a:lnTo>
                    <a:pt x="254" y="0"/>
                  </a:lnTo>
                  <a:lnTo>
                    <a:pt x="0" y="268"/>
                  </a:lnTo>
                  <a:lnTo>
                    <a:pt x="0" y="268"/>
                  </a:lnTo>
                  <a:lnTo>
                    <a:pt x="0" y="268"/>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13" name="Freeform 13"/>
            <p:cNvSpPr>
              <a:spLocks/>
            </p:cNvSpPr>
            <p:nvPr/>
          </p:nvSpPr>
          <p:spPr bwMode="auto">
            <a:xfrm>
              <a:off x="6113795" y="3381585"/>
              <a:ext cx="1720277" cy="1611398"/>
            </a:xfrm>
            <a:custGeom>
              <a:avLst/>
              <a:gdLst>
                <a:gd name="T0" fmla="*/ 0 w 790"/>
                <a:gd name="T1" fmla="*/ 740 h 740"/>
                <a:gd name="T2" fmla="*/ 0 w 790"/>
                <a:gd name="T3" fmla="*/ 281 h 740"/>
                <a:gd name="T4" fmla="*/ 536 w 790"/>
                <a:gd name="T5" fmla="*/ 0 h 740"/>
                <a:gd name="T6" fmla="*/ 790 w 790"/>
                <a:gd name="T7" fmla="*/ 268 h 740"/>
                <a:gd name="T8" fmla="*/ 0 w 790"/>
                <a:gd name="T9" fmla="*/ 740 h 740"/>
                <a:gd name="T10" fmla="*/ 0 w 790"/>
                <a:gd name="T11" fmla="*/ 740 h 740"/>
                <a:gd name="T12" fmla="*/ 0 w 790"/>
                <a:gd name="T13" fmla="*/ 740 h 740"/>
              </a:gdLst>
              <a:ahLst/>
              <a:cxnLst>
                <a:cxn ang="0">
                  <a:pos x="T0" y="T1"/>
                </a:cxn>
                <a:cxn ang="0">
                  <a:pos x="T2" y="T3"/>
                </a:cxn>
                <a:cxn ang="0">
                  <a:pos x="T4" y="T5"/>
                </a:cxn>
                <a:cxn ang="0">
                  <a:pos x="T6" y="T7"/>
                </a:cxn>
                <a:cxn ang="0">
                  <a:pos x="T8" y="T9"/>
                </a:cxn>
                <a:cxn ang="0">
                  <a:pos x="T10" y="T11"/>
                </a:cxn>
                <a:cxn ang="0">
                  <a:pos x="T12" y="T13"/>
                </a:cxn>
              </a:cxnLst>
              <a:rect l="0" t="0" r="r" b="b"/>
              <a:pathLst>
                <a:path w="790" h="740">
                  <a:moveTo>
                    <a:pt x="0" y="740"/>
                  </a:moveTo>
                  <a:lnTo>
                    <a:pt x="0" y="281"/>
                  </a:lnTo>
                  <a:lnTo>
                    <a:pt x="536" y="0"/>
                  </a:lnTo>
                  <a:lnTo>
                    <a:pt x="790" y="268"/>
                  </a:lnTo>
                  <a:lnTo>
                    <a:pt x="0" y="740"/>
                  </a:lnTo>
                  <a:lnTo>
                    <a:pt x="0" y="740"/>
                  </a:lnTo>
                  <a:lnTo>
                    <a:pt x="0" y="74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latin typeface="+mj-lt"/>
              </a:endParaRPr>
            </a:p>
          </p:txBody>
        </p:sp>
        <p:sp>
          <p:nvSpPr>
            <p:cNvPr id="14" name="Rectangle 13"/>
            <p:cNvSpPr/>
            <p:nvPr/>
          </p:nvSpPr>
          <p:spPr>
            <a:xfrm rot="2041727">
              <a:off x="5040242" y="3814047"/>
              <a:ext cx="495649" cy="461665"/>
            </a:xfrm>
            <a:prstGeom prst="rect">
              <a:avLst/>
            </a:prstGeom>
          </p:spPr>
          <p:txBody>
            <a:bodyPr wrap="none">
              <a:spAutoFit/>
            </a:bodyPr>
            <a:lstStyle/>
            <a:p>
              <a:pPr algn="ctr"/>
              <a:r>
                <a:rPr lang="en-US" sz="2400" dirty="0">
                  <a:solidFill>
                    <a:srgbClr val="FFFFFF"/>
                  </a:solidFill>
                  <a:latin typeface="+mj-lt"/>
                  <a:ea typeface="Questrial" charset="0"/>
                  <a:cs typeface="Montserrat" panose="02000000000000000000" pitchFamily="2" charset="0"/>
                </a:rPr>
                <a:t>02</a:t>
              </a:r>
            </a:p>
          </p:txBody>
        </p:sp>
      </p:grpSp>
      <p:grpSp>
        <p:nvGrpSpPr>
          <p:cNvPr id="15" name="Group 14"/>
          <p:cNvGrpSpPr/>
          <p:nvPr/>
        </p:nvGrpSpPr>
        <p:grpSpPr>
          <a:xfrm>
            <a:off x="4980663" y="2600767"/>
            <a:ext cx="2327818" cy="1463323"/>
            <a:chOff x="4953152" y="2351597"/>
            <a:chExt cx="2327818" cy="1463323"/>
          </a:xfrm>
        </p:grpSpPr>
        <p:sp>
          <p:nvSpPr>
            <p:cNvPr id="16" name="Freeform 5"/>
            <p:cNvSpPr>
              <a:spLocks/>
            </p:cNvSpPr>
            <p:nvPr/>
          </p:nvSpPr>
          <p:spPr bwMode="auto">
            <a:xfrm>
              <a:off x="5519319" y="2351597"/>
              <a:ext cx="1195483" cy="1456791"/>
            </a:xfrm>
            <a:custGeom>
              <a:avLst/>
              <a:gdLst>
                <a:gd name="T0" fmla="*/ 0 w 549"/>
                <a:gd name="T1" fmla="*/ 118 h 669"/>
                <a:gd name="T2" fmla="*/ 275 w 549"/>
                <a:gd name="T3" fmla="*/ 0 h 669"/>
                <a:gd name="T4" fmla="*/ 549 w 549"/>
                <a:gd name="T5" fmla="*/ 118 h 669"/>
                <a:gd name="T6" fmla="*/ 275 w 549"/>
                <a:gd name="T7" fmla="*/ 669 h 669"/>
                <a:gd name="T8" fmla="*/ 0 w 549"/>
                <a:gd name="T9" fmla="*/ 118 h 669"/>
                <a:gd name="T10" fmla="*/ 0 w 549"/>
                <a:gd name="T11" fmla="*/ 118 h 669"/>
                <a:gd name="T12" fmla="*/ 0 w 549"/>
                <a:gd name="T13" fmla="*/ 118 h 669"/>
              </a:gdLst>
              <a:ahLst/>
              <a:cxnLst>
                <a:cxn ang="0">
                  <a:pos x="T0" y="T1"/>
                </a:cxn>
                <a:cxn ang="0">
                  <a:pos x="T2" y="T3"/>
                </a:cxn>
                <a:cxn ang="0">
                  <a:pos x="T4" y="T5"/>
                </a:cxn>
                <a:cxn ang="0">
                  <a:pos x="T6" y="T7"/>
                </a:cxn>
                <a:cxn ang="0">
                  <a:pos x="T8" y="T9"/>
                </a:cxn>
                <a:cxn ang="0">
                  <a:pos x="T10" y="T11"/>
                </a:cxn>
                <a:cxn ang="0">
                  <a:pos x="T12" y="T13"/>
                </a:cxn>
              </a:cxnLst>
              <a:rect l="0" t="0" r="r" b="b"/>
              <a:pathLst>
                <a:path w="549" h="669">
                  <a:moveTo>
                    <a:pt x="0" y="118"/>
                  </a:moveTo>
                  <a:lnTo>
                    <a:pt x="275" y="0"/>
                  </a:lnTo>
                  <a:lnTo>
                    <a:pt x="549" y="118"/>
                  </a:lnTo>
                  <a:lnTo>
                    <a:pt x="275" y="669"/>
                  </a:lnTo>
                  <a:lnTo>
                    <a:pt x="0" y="118"/>
                  </a:lnTo>
                  <a:lnTo>
                    <a:pt x="0" y="118"/>
                  </a:lnTo>
                  <a:lnTo>
                    <a:pt x="0" y="118"/>
                  </a:lnTo>
                  <a:close/>
                </a:path>
              </a:pathLst>
            </a:cu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latin typeface="+mj-lt"/>
              </a:endParaRPr>
            </a:p>
          </p:txBody>
        </p:sp>
        <p:sp>
          <p:nvSpPr>
            <p:cNvPr id="17" name="Freeform 14"/>
            <p:cNvSpPr>
              <a:spLocks/>
            </p:cNvSpPr>
            <p:nvPr/>
          </p:nvSpPr>
          <p:spPr bwMode="auto">
            <a:xfrm>
              <a:off x="4953152" y="2599839"/>
              <a:ext cx="1160642" cy="1215081"/>
            </a:xfrm>
            <a:custGeom>
              <a:avLst/>
              <a:gdLst>
                <a:gd name="T0" fmla="*/ 0 w 533"/>
                <a:gd name="T1" fmla="*/ 284 h 558"/>
                <a:gd name="T2" fmla="*/ 533 w 533"/>
                <a:gd name="T3" fmla="*/ 558 h 558"/>
                <a:gd name="T4" fmla="*/ 533 w 533"/>
                <a:gd name="T5" fmla="*/ 123 h 558"/>
                <a:gd name="T6" fmla="*/ 262 w 533"/>
                <a:gd name="T7" fmla="*/ 0 h 558"/>
                <a:gd name="T8" fmla="*/ 0 w 533"/>
                <a:gd name="T9" fmla="*/ 284 h 558"/>
                <a:gd name="T10" fmla="*/ 0 w 533"/>
                <a:gd name="T11" fmla="*/ 284 h 558"/>
                <a:gd name="T12" fmla="*/ 0 w 533"/>
                <a:gd name="T13" fmla="*/ 284 h 558"/>
              </a:gdLst>
              <a:ahLst/>
              <a:cxnLst>
                <a:cxn ang="0">
                  <a:pos x="T0" y="T1"/>
                </a:cxn>
                <a:cxn ang="0">
                  <a:pos x="T2" y="T3"/>
                </a:cxn>
                <a:cxn ang="0">
                  <a:pos x="T4" y="T5"/>
                </a:cxn>
                <a:cxn ang="0">
                  <a:pos x="T6" y="T7"/>
                </a:cxn>
                <a:cxn ang="0">
                  <a:pos x="T8" y="T9"/>
                </a:cxn>
                <a:cxn ang="0">
                  <a:pos x="T10" y="T11"/>
                </a:cxn>
                <a:cxn ang="0">
                  <a:pos x="T12" y="T13"/>
                </a:cxn>
              </a:cxnLst>
              <a:rect l="0" t="0" r="r" b="b"/>
              <a:pathLst>
                <a:path w="533" h="558">
                  <a:moveTo>
                    <a:pt x="0" y="284"/>
                  </a:moveTo>
                  <a:lnTo>
                    <a:pt x="533" y="558"/>
                  </a:lnTo>
                  <a:lnTo>
                    <a:pt x="533" y="123"/>
                  </a:lnTo>
                  <a:lnTo>
                    <a:pt x="262" y="0"/>
                  </a:lnTo>
                  <a:lnTo>
                    <a:pt x="0" y="284"/>
                  </a:lnTo>
                  <a:lnTo>
                    <a:pt x="0" y="284"/>
                  </a:lnTo>
                  <a:lnTo>
                    <a:pt x="0" y="284"/>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18" name="Freeform 15"/>
            <p:cNvSpPr>
              <a:spLocks/>
            </p:cNvSpPr>
            <p:nvPr/>
          </p:nvSpPr>
          <p:spPr bwMode="auto">
            <a:xfrm>
              <a:off x="6113795" y="2599839"/>
              <a:ext cx="1167175" cy="1215081"/>
            </a:xfrm>
            <a:custGeom>
              <a:avLst/>
              <a:gdLst>
                <a:gd name="T0" fmla="*/ 0 w 536"/>
                <a:gd name="T1" fmla="*/ 123 h 558"/>
                <a:gd name="T2" fmla="*/ 272 w 536"/>
                <a:gd name="T3" fmla="*/ 0 h 558"/>
                <a:gd name="T4" fmla="*/ 536 w 536"/>
                <a:gd name="T5" fmla="*/ 280 h 558"/>
                <a:gd name="T6" fmla="*/ 0 w 536"/>
                <a:gd name="T7" fmla="*/ 558 h 558"/>
                <a:gd name="T8" fmla="*/ 0 w 536"/>
                <a:gd name="T9" fmla="*/ 123 h 558"/>
                <a:gd name="T10" fmla="*/ 0 w 536"/>
                <a:gd name="T11" fmla="*/ 123 h 558"/>
                <a:gd name="T12" fmla="*/ 0 w 536"/>
                <a:gd name="T13" fmla="*/ 123 h 558"/>
              </a:gdLst>
              <a:ahLst/>
              <a:cxnLst>
                <a:cxn ang="0">
                  <a:pos x="T0" y="T1"/>
                </a:cxn>
                <a:cxn ang="0">
                  <a:pos x="T2" y="T3"/>
                </a:cxn>
                <a:cxn ang="0">
                  <a:pos x="T4" y="T5"/>
                </a:cxn>
                <a:cxn ang="0">
                  <a:pos x="T6" y="T7"/>
                </a:cxn>
                <a:cxn ang="0">
                  <a:pos x="T8" y="T9"/>
                </a:cxn>
                <a:cxn ang="0">
                  <a:pos x="T10" y="T11"/>
                </a:cxn>
                <a:cxn ang="0">
                  <a:pos x="T12" y="T13"/>
                </a:cxn>
              </a:cxnLst>
              <a:rect l="0" t="0" r="r" b="b"/>
              <a:pathLst>
                <a:path w="536" h="558">
                  <a:moveTo>
                    <a:pt x="0" y="123"/>
                  </a:moveTo>
                  <a:lnTo>
                    <a:pt x="272" y="0"/>
                  </a:lnTo>
                  <a:lnTo>
                    <a:pt x="536" y="280"/>
                  </a:lnTo>
                  <a:lnTo>
                    <a:pt x="0" y="558"/>
                  </a:lnTo>
                  <a:lnTo>
                    <a:pt x="0" y="123"/>
                  </a:lnTo>
                  <a:lnTo>
                    <a:pt x="0" y="123"/>
                  </a:lnTo>
                  <a:lnTo>
                    <a:pt x="0" y="123"/>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latin typeface="+mj-lt"/>
              </a:endParaRPr>
            </a:p>
          </p:txBody>
        </p:sp>
        <p:sp>
          <p:nvSpPr>
            <p:cNvPr id="19" name="Rectangle 18"/>
            <p:cNvSpPr/>
            <p:nvPr/>
          </p:nvSpPr>
          <p:spPr>
            <a:xfrm rot="2041727">
              <a:off x="5367287" y="2942679"/>
              <a:ext cx="444352" cy="400110"/>
            </a:xfrm>
            <a:prstGeom prst="rect">
              <a:avLst/>
            </a:prstGeom>
          </p:spPr>
          <p:txBody>
            <a:bodyPr wrap="none">
              <a:spAutoFit/>
            </a:bodyPr>
            <a:lstStyle/>
            <a:p>
              <a:pPr algn="ctr"/>
              <a:r>
                <a:rPr lang="en-US" sz="2000" dirty="0">
                  <a:solidFill>
                    <a:srgbClr val="FFFFFF"/>
                  </a:solidFill>
                  <a:latin typeface="+mj-lt"/>
                  <a:ea typeface="Questrial" charset="0"/>
                  <a:cs typeface="Montserrat" panose="02000000000000000000" pitchFamily="2" charset="0"/>
                </a:rPr>
                <a:t>03</a:t>
              </a:r>
            </a:p>
          </p:txBody>
        </p:sp>
      </p:grpSp>
      <p:grpSp>
        <p:nvGrpSpPr>
          <p:cNvPr id="20" name="Group 19"/>
          <p:cNvGrpSpPr/>
          <p:nvPr/>
        </p:nvGrpSpPr>
        <p:grpSpPr>
          <a:xfrm>
            <a:off x="5546830" y="2073796"/>
            <a:ext cx="1195484" cy="901512"/>
            <a:chOff x="5519319" y="1824626"/>
            <a:chExt cx="1195484" cy="901512"/>
          </a:xfrm>
        </p:grpSpPr>
        <p:sp>
          <p:nvSpPr>
            <p:cNvPr id="21" name="Freeform 6"/>
            <p:cNvSpPr>
              <a:spLocks/>
            </p:cNvSpPr>
            <p:nvPr/>
          </p:nvSpPr>
          <p:spPr bwMode="auto">
            <a:xfrm>
              <a:off x="5519319" y="1824626"/>
              <a:ext cx="594475" cy="901512"/>
            </a:xfrm>
            <a:custGeom>
              <a:avLst/>
              <a:gdLst>
                <a:gd name="T0" fmla="*/ 0 w 273"/>
                <a:gd name="T1" fmla="*/ 295 h 414"/>
                <a:gd name="T2" fmla="*/ 273 w 273"/>
                <a:gd name="T3" fmla="*/ 0 h 414"/>
                <a:gd name="T4" fmla="*/ 273 w 273"/>
                <a:gd name="T5" fmla="*/ 414 h 414"/>
                <a:gd name="T6" fmla="*/ 0 w 273"/>
                <a:gd name="T7" fmla="*/ 295 h 414"/>
                <a:gd name="T8" fmla="*/ 0 w 273"/>
                <a:gd name="T9" fmla="*/ 295 h 414"/>
                <a:gd name="T10" fmla="*/ 0 w 273"/>
                <a:gd name="T11" fmla="*/ 295 h 414"/>
              </a:gdLst>
              <a:ahLst/>
              <a:cxnLst>
                <a:cxn ang="0">
                  <a:pos x="T0" y="T1"/>
                </a:cxn>
                <a:cxn ang="0">
                  <a:pos x="T2" y="T3"/>
                </a:cxn>
                <a:cxn ang="0">
                  <a:pos x="T4" y="T5"/>
                </a:cxn>
                <a:cxn ang="0">
                  <a:pos x="T6" y="T7"/>
                </a:cxn>
                <a:cxn ang="0">
                  <a:pos x="T8" y="T9"/>
                </a:cxn>
                <a:cxn ang="0">
                  <a:pos x="T10" y="T11"/>
                </a:cxn>
              </a:cxnLst>
              <a:rect l="0" t="0" r="r" b="b"/>
              <a:pathLst>
                <a:path w="273" h="414">
                  <a:moveTo>
                    <a:pt x="0" y="295"/>
                  </a:moveTo>
                  <a:lnTo>
                    <a:pt x="273" y="0"/>
                  </a:lnTo>
                  <a:lnTo>
                    <a:pt x="273" y="414"/>
                  </a:lnTo>
                  <a:lnTo>
                    <a:pt x="0" y="295"/>
                  </a:lnTo>
                  <a:lnTo>
                    <a:pt x="0" y="295"/>
                  </a:lnTo>
                  <a:lnTo>
                    <a:pt x="0" y="295"/>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22" name="Freeform 7"/>
            <p:cNvSpPr>
              <a:spLocks/>
            </p:cNvSpPr>
            <p:nvPr/>
          </p:nvSpPr>
          <p:spPr bwMode="auto">
            <a:xfrm>
              <a:off x="6113795" y="1824626"/>
              <a:ext cx="601008" cy="901512"/>
            </a:xfrm>
            <a:custGeom>
              <a:avLst/>
              <a:gdLst>
                <a:gd name="T0" fmla="*/ 0 w 276"/>
                <a:gd name="T1" fmla="*/ 0 h 414"/>
                <a:gd name="T2" fmla="*/ 276 w 276"/>
                <a:gd name="T3" fmla="*/ 295 h 414"/>
                <a:gd name="T4" fmla="*/ 0 w 276"/>
                <a:gd name="T5" fmla="*/ 414 h 414"/>
                <a:gd name="T6" fmla="*/ 0 w 276"/>
                <a:gd name="T7" fmla="*/ 0 h 414"/>
                <a:gd name="T8" fmla="*/ 0 w 276"/>
                <a:gd name="T9" fmla="*/ 0 h 414"/>
                <a:gd name="T10" fmla="*/ 0 w 276"/>
                <a:gd name="T11" fmla="*/ 0 h 414"/>
              </a:gdLst>
              <a:ahLst/>
              <a:cxnLst>
                <a:cxn ang="0">
                  <a:pos x="T0" y="T1"/>
                </a:cxn>
                <a:cxn ang="0">
                  <a:pos x="T2" y="T3"/>
                </a:cxn>
                <a:cxn ang="0">
                  <a:pos x="T4" y="T5"/>
                </a:cxn>
                <a:cxn ang="0">
                  <a:pos x="T6" y="T7"/>
                </a:cxn>
                <a:cxn ang="0">
                  <a:pos x="T8" y="T9"/>
                </a:cxn>
                <a:cxn ang="0">
                  <a:pos x="T10" y="T11"/>
                </a:cxn>
              </a:cxnLst>
              <a:rect l="0" t="0" r="r" b="b"/>
              <a:pathLst>
                <a:path w="276" h="414">
                  <a:moveTo>
                    <a:pt x="0" y="0"/>
                  </a:moveTo>
                  <a:lnTo>
                    <a:pt x="276" y="295"/>
                  </a:lnTo>
                  <a:lnTo>
                    <a:pt x="0" y="414"/>
                  </a:lnTo>
                  <a:lnTo>
                    <a:pt x="0" y="0"/>
                  </a:lnTo>
                  <a:lnTo>
                    <a:pt x="0" y="0"/>
                  </a:lnTo>
                  <a:lnTo>
                    <a:pt x="0" y="0"/>
                  </a:lnTo>
                  <a:close/>
                </a:path>
              </a:pathLst>
            </a:cu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latin typeface="+mj-lt"/>
              </a:endParaRPr>
            </a:p>
          </p:txBody>
        </p:sp>
        <p:sp>
          <p:nvSpPr>
            <p:cNvPr id="23" name="Rectangle 22"/>
            <p:cNvSpPr/>
            <p:nvPr/>
          </p:nvSpPr>
          <p:spPr>
            <a:xfrm rot="2041727">
              <a:off x="5667045" y="2217491"/>
              <a:ext cx="393056" cy="338554"/>
            </a:xfrm>
            <a:prstGeom prst="rect">
              <a:avLst/>
            </a:prstGeom>
          </p:spPr>
          <p:txBody>
            <a:bodyPr wrap="none">
              <a:spAutoFit/>
            </a:bodyPr>
            <a:lstStyle/>
            <a:p>
              <a:pPr algn="ctr"/>
              <a:r>
                <a:rPr lang="en-US" sz="1600" dirty="0">
                  <a:solidFill>
                    <a:srgbClr val="FFFFFF"/>
                  </a:solidFill>
                  <a:latin typeface="+mj-lt"/>
                  <a:ea typeface="Questrial" charset="0"/>
                  <a:cs typeface="Montserrat" panose="02000000000000000000" pitchFamily="2" charset="0"/>
                </a:rPr>
                <a:t>04</a:t>
              </a:r>
            </a:p>
          </p:txBody>
        </p:sp>
      </p:grpSp>
      <p:sp>
        <p:nvSpPr>
          <p:cNvPr id="26" name="TextBox 25"/>
          <p:cNvSpPr txBox="1"/>
          <p:nvPr/>
        </p:nvSpPr>
        <p:spPr>
          <a:xfrm>
            <a:off x="8030784" y="2235251"/>
            <a:ext cx="2352732" cy="498598"/>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mj-lt"/>
              </a:rPr>
              <a:t>Sed perspiciatis unde omnis iste natus error voluptatem rem.</a:t>
            </a:r>
          </a:p>
        </p:txBody>
      </p:sp>
      <p:sp>
        <p:nvSpPr>
          <p:cNvPr id="28" name="TextBox 27"/>
          <p:cNvSpPr txBox="1"/>
          <p:nvPr/>
        </p:nvSpPr>
        <p:spPr>
          <a:xfrm>
            <a:off x="2454630" y="2176581"/>
            <a:ext cx="1501630" cy="338554"/>
          </a:xfrm>
          <a:prstGeom prst="rect">
            <a:avLst/>
          </a:prstGeom>
          <a:noFill/>
        </p:spPr>
        <p:txBody>
          <a:bodyPr wrap="none" rtlCol="0">
            <a:spAutoFit/>
          </a:bodyPr>
          <a:lstStyle/>
          <a:p>
            <a:pPr algn="r"/>
            <a:r>
              <a:rPr lang="en-US" sz="1600" b="1" dirty="0">
                <a:solidFill>
                  <a:schemeClr val="accent3"/>
                </a:solidFill>
                <a:latin typeface="+mj-lt"/>
              </a:rPr>
              <a:t>Insert title here</a:t>
            </a:r>
          </a:p>
        </p:txBody>
      </p:sp>
      <p:sp>
        <p:nvSpPr>
          <p:cNvPr id="29" name="TextBox 28"/>
          <p:cNvSpPr txBox="1"/>
          <p:nvPr/>
        </p:nvSpPr>
        <p:spPr>
          <a:xfrm>
            <a:off x="1603528" y="2538029"/>
            <a:ext cx="2352732" cy="498598"/>
          </a:xfrm>
          <a:prstGeom prst="rect">
            <a:avLst/>
          </a:prstGeom>
          <a:noFill/>
        </p:spPr>
        <p:txBody>
          <a:bodyPr wrap="square" rtlCol="0">
            <a:spAutoFit/>
          </a:bodyPr>
          <a:lstStyle/>
          <a:p>
            <a:pPr algn="r">
              <a:lnSpc>
                <a:spcPct val="110000"/>
              </a:lnSpc>
            </a:pPr>
            <a:r>
              <a:rPr lang="en-US" sz="1200" dirty="0">
                <a:solidFill>
                  <a:schemeClr val="bg1">
                    <a:lumMod val="50000"/>
                  </a:schemeClr>
                </a:solidFill>
                <a:latin typeface="+mj-lt"/>
              </a:rPr>
              <a:t>Sed perspiciatis unde omnis iste natus error voluptatem rem.</a:t>
            </a:r>
          </a:p>
        </p:txBody>
      </p:sp>
      <p:sp>
        <p:nvSpPr>
          <p:cNvPr id="31" name="TextBox 30"/>
          <p:cNvSpPr txBox="1"/>
          <p:nvPr/>
        </p:nvSpPr>
        <p:spPr>
          <a:xfrm>
            <a:off x="1696078" y="4985607"/>
            <a:ext cx="1501630" cy="338554"/>
          </a:xfrm>
          <a:prstGeom prst="rect">
            <a:avLst/>
          </a:prstGeom>
          <a:noFill/>
        </p:spPr>
        <p:txBody>
          <a:bodyPr wrap="none" rtlCol="0">
            <a:spAutoFit/>
          </a:bodyPr>
          <a:lstStyle/>
          <a:p>
            <a:pPr algn="r"/>
            <a:r>
              <a:rPr lang="en-US" sz="1600" b="1" dirty="0">
                <a:solidFill>
                  <a:schemeClr val="accent1"/>
                </a:solidFill>
                <a:latin typeface="+mj-lt"/>
              </a:rPr>
              <a:t>Insert title here</a:t>
            </a:r>
          </a:p>
        </p:txBody>
      </p:sp>
      <p:sp>
        <p:nvSpPr>
          <p:cNvPr id="32" name="TextBox 31"/>
          <p:cNvSpPr txBox="1"/>
          <p:nvPr/>
        </p:nvSpPr>
        <p:spPr>
          <a:xfrm>
            <a:off x="844976" y="5347055"/>
            <a:ext cx="2352732" cy="498598"/>
          </a:xfrm>
          <a:prstGeom prst="rect">
            <a:avLst/>
          </a:prstGeom>
          <a:noFill/>
        </p:spPr>
        <p:txBody>
          <a:bodyPr wrap="square" rtlCol="0">
            <a:spAutoFit/>
          </a:bodyPr>
          <a:lstStyle/>
          <a:p>
            <a:pPr algn="r">
              <a:lnSpc>
                <a:spcPct val="110000"/>
              </a:lnSpc>
            </a:pPr>
            <a:r>
              <a:rPr lang="en-US" sz="1200" dirty="0">
                <a:solidFill>
                  <a:schemeClr val="bg1">
                    <a:lumMod val="50000"/>
                  </a:schemeClr>
                </a:solidFill>
                <a:latin typeface="+mj-lt"/>
              </a:rPr>
              <a:t>Sed perspiciatis unde omnis iste natus error voluptatem rem.</a:t>
            </a:r>
          </a:p>
        </p:txBody>
      </p:sp>
      <p:sp>
        <p:nvSpPr>
          <p:cNvPr id="34" name="TextBox 33"/>
          <p:cNvSpPr txBox="1"/>
          <p:nvPr/>
        </p:nvSpPr>
        <p:spPr>
          <a:xfrm>
            <a:off x="9104898" y="4793175"/>
            <a:ext cx="1501630" cy="338554"/>
          </a:xfrm>
          <a:prstGeom prst="rect">
            <a:avLst/>
          </a:prstGeom>
          <a:noFill/>
        </p:spPr>
        <p:txBody>
          <a:bodyPr wrap="none" rtlCol="0">
            <a:spAutoFit/>
          </a:bodyPr>
          <a:lstStyle/>
          <a:p>
            <a:r>
              <a:rPr lang="en-US" sz="1600" b="1" dirty="0">
                <a:solidFill>
                  <a:schemeClr val="accent2"/>
                </a:solidFill>
                <a:latin typeface="+mj-lt"/>
              </a:rPr>
              <a:t>Insert title here</a:t>
            </a:r>
          </a:p>
        </p:txBody>
      </p:sp>
      <p:sp>
        <p:nvSpPr>
          <p:cNvPr id="35" name="TextBox 34"/>
          <p:cNvSpPr txBox="1"/>
          <p:nvPr/>
        </p:nvSpPr>
        <p:spPr>
          <a:xfrm>
            <a:off x="9104898" y="5154623"/>
            <a:ext cx="2352732" cy="498598"/>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mj-lt"/>
              </a:rPr>
              <a:t>Sed perspiciatis unde omnis iste natus error voluptatem rem.</a:t>
            </a:r>
          </a:p>
        </p:txBody>
      </p:sp>
      <p:sp>
        <p:nvSpPr>
          <p:cNvPr id="36" name="AutoShape 4"/>
          <p:cNvSpPr>
            <a:spLocks/>
          </p:cNvSpPr>
          <p:nvPr/>
        </p:nvSpPr>
        <p:spPr bwMode="auto">
          <a:xfrm rot="10800000">
            <a:off x="7622356" y="4260722"/>
            <a:ext cx="1375239" cy="824455"/>
          </a:xfrm>
          <a:custGeom>
            <a:avLst/>
            <a:gdLst>
              <a:gd name="T0" fmla="*/ 1473200 w 21600"/>
              <a:gd name="T1" fmla="*/ 723900 h 21600"/>
              <a:gd name="T2" fmla="*/ 1473200 w 21600"/>
              <a:gd name="T3" fmla="*/ 723900 h 21600"/>
              <a:gd name="T4" fmla="*/ 1473200 w 21600"/>
              <a:gd name="T5" fmla="*/ 723900 h 21600"/>
              <a:gd name="T6" fmla="*/ 1473200 w 21600"/>
              <a:gd name="T7" fmla="*/ 72390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10250" y="0"/>
                </a:lnTo>
                <a:lnTo>
                  <a:pt x="21599" y="21599"/>
                </a:lnTo>
              </a:path>
            </a:pathLst>
          </a:custGeom>
          <a:noFill/>
          <a:ln w="3175" cap="flat" cmpd="sng">
            <a:solidFill>
              <a:schemeClr val="bg1">
                <a:lumMod val="75000"/>
              </a:schemeClr>
            </a:solidFill>
            <a:prstDash val="lgDash"/>
            <a:miter lim="0"/>
            <a:headEnd type="oval" w="med" len="me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id-ID" sz="900">
              <a:solidFill>
                <a:schemeClr val="bg1"/>
              </a:solidFill>
              <a:latin typeface="+mj-lt"/>
            </a:endParaRPr>
          </a:p>
        </p:txBody>
      </p:sp>
      <p:sp>
        <p:nvSpPr>
          <p:cNvPr id="37" name="AutoShape 5"/>
          <p:cNvSpPr>
            <a:spLocks/>
          </p:cNvSpPr>
          <p:nvPr/>
        </p:nvSpPr>
        <p:spPr bwMode="auto">
          <a:xfrm rot="10800000" flipV="1">
            <a:off x="6713175" y="2160632"/>
            <a:ext cx="1190609" cy="464990"/>
          </a:xfrm>
          <a:custGeom>
            <a:avLst/>
            <a:gdLst>
              <a:gd name="T0" fmla="*/ 1473200 w 21600"/>
              <a:gd name="T1" fmla="*/ 723900 h 21600"/>
              <a:gd name="T2" fmla="*/ 1473200 w 21600"/>
              <a:gd name="T3" fmla="*/ 723900 h 21600"/>
              <a:gd name="T4" fmla="*/ 1473200 w 21600"/>
              <a:gd name="T5" fmla="*/ 723900 h 21600"/>
              <a:gd name="T6" fmla="*/ 1473200 w 21600"/>
              <a:gd name="T7" fmla="*/ 72390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10250" y="0"/>
                </a:lnTo>
                <a:lnTo>
                  <a:pt x="21599" y="21599"/>
                </a:lnTo>
              </a:path>
            </a:pathLst>
          </a:custGeom>
          <a:noFill/>
          <a:ln w="3175" cap="flat" cmpd="sng">
            <a:solidFill>
              <a:schemeClr val="bg1">
                <a:lumMod val="75000"/>
              </a:schemeClr>
            </a:solidFill>
            <a:prstDash val="lgDash"/>
            <a:miter lim="0"/>
            <a:headEnd type="oval" w="med" len="me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id-ID" sz="900">
              <a:solidFill>
                <a:schemeClr val="bg1"/>
              </a:solidFill>
              <a:latin typeface="+mj-lt"/>
            </a:endParaRPr>
          </a:p>
        </p:txBody>
      </p:sp>
      <p:sp>
        <p:nvSpPr>
          <p:cNvPr id="38" name="AutoShape 9"/>
          <p:cNvSpPr>
            <a:spLocks/>
          </p:cNvSpPr>
          <p:nvPr/>
        </p:nvSpPr>
        <p:spPr bwMode="auto">
          <a:xfrm flipV="1">
            <a:off x="3308105" y="4831244"/>
            <a:ext cx="1128167" cy="455510"/>
          </a:xfrm>
          <a:custGeom>
            <a:avLst/>
            <a:gdLst>
              <a:gd name="T0" fmla="*/ 1473200 w 21600"/>
              <a:gd name="T1" fmla="*/ 723900 h 21600"/>
              <a:gd name="T2" fmla="*/ 1473200 w 21600"/>
              <a:gd name="T3" fmla="*/ 723900 h 21600"/>
              <a:gd name="T4" fmla="*/ 1473200 w 21600"/>
              <a:gd name="T5" fmla="*/ 723900 h 21600"/>
              <a:gd name="T6" fmla="*/ 1473200 w 21600"/>
              <a:gd name="T7" fmla="*/ 72390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10250" y="0"/>
                </a:lnTo>
                <a:lnTo>
                  <a:pt x="21599" y="21599"/>
                </a:lnTo>
              </a:path>
            </a:pathLst>
          </a:custGeom>
          <a:noFill/>
          <a:ln w="3175" cap="flat" cmpd="sng">
            <a:solidFill>
              <a:schemeClr val="bg1">
                <a:lumMod val="75000"/>
              </a:schemeClr>
            </a:solidFill>
            <a:prstDash val="lgDash"/>
            <a:miter lim="0"/>
            <a:headEnd type="oval" w="med" len="me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id-ID" sz="900">
              <a:solidFill>
                <a:schemeClr val="bg1"/>
              </a:solidFill>
              <a:latin typeface="+mj-lt"/>
            </a:endParaRPr>
          </a:p>
        </p:txBody>
      </p:sp>
      <p:sp>
        <p:nvSpPr>
          <p:cNvPr id="39" name="AutoShape 10"/>
          <p:cNvSpPr>
            <a:spLocks/>
          </p:cNvSpPr>
          <p:nvPr/>
        </p:nvSpPr>
        <p:spPr bwMode="auto">
          <a:xfrm>
            <a:off x="4038078" y="2470329"/>
            <a:ext cx="1321609" cy="671013"/>
          </a:xfrm>
          <a:custGeom>
            <a:avLst/>
            <a:gdLst>
              <a:gd name="T0" fmla="*/ 1513682 w 21600"/>
              <a:gd name="T1" fmla="*/ 812800 h 21600"/>
              <a:gd name="T2" fmla="*/ 1513682 w 21600"/>
              <a:gd name="T3" fmla="*/ 812800 h 21600"/>
              <a:gd name="T4" fmla="*/ 1513682 w 21600"/>
              <a:gd name="T5" fmla="*/ 812800 h 21600"/>
              <a:gd name="T6" fmla="*/ 1513682 w 21600"/>
              <a:gd name="T7" fmla="*/ 81280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600" y="21600"/>
                </a:moveTo>
                <a:lnTo>
                  <a:pt x="11724" y="0"/>
                </a:lnTo>
                <a:lnTo>
                  <a:pt x="0" y="0"/>
                </a:lnTo>
              </a:path>
            </a:pathLst>
          </a:custGeom>
          <a:noFill/>
          <a:ln w="3175" cap="flat" cmpd="sng">
            <a:solidFill>
              <a:schemeClr val="bg1">
                <a:lumMod val="75000"/>
              </a:schemeClr>
            </a:solidFill>
            <a:prstDash val="lgDash"/>
            <a:miter lim="0"/>
            <a:headEnd/>
            <a:tailEnd type="oval"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id-ID" sz="900">
              <a:solidFill>
                <a:schemeClr val="bg1"/>
              </a:solidFill>
              <a:latin typeface="+mj-lt"/>
            </a:endParaRPr>
          </a:p>
        </p:txBody>
      </p:sp>
      <p:sp>
        <p:nvSpPr>
          <p:cNvPr id="42" name="Text Placeholder 1">
            <a:extLst>
              <a:ext uri="{FF2B5EF4-FFF2-40B4-BE49-F238E27FC236}">
                <a16:creationId xmlns:a16="http://schemas.microsoft.com/office/drawing/2014/main" id="{9AE34845-B4E5-4302-9CBF-89317B692D8B}"/>
              </a:ext>
            </a:extLst>
          </p:cNvPr>
          <p:cNvSpPr txBox="1">
            <a:spLocks/>
          </p:cNvSpPr>
          <p:nvPr/>
        </p:nvSpPr>
        <p:spPr>
          <a:xfrm>
            <a:off x="517092" y="1059486"/>
            <a:ext cx="11157817" cy="48871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800">
                <a:solidFill>
                  <a:schemeClr val="bg1">
                    <a:lumMod val="75000"/>
                  </a:schemeClr>
                </a:solidFill>
                <a:latin typeface="+mj-lt"/>
              </a:rPr>
              <a:t>Type the subtitle of your great here</a:t>
            </a:r>
            <a:endParaRPr lang="en-US" sz="1800" dirty="0">
              <a:solidFill>
                <a:schemeClr val="bg1">
                  <a:lumMod val="75000"/>
                </a:schemeClr>
              </a:solidFill>
              <a:latin typeface="+mj-lt"/>
            </a:endParaRPr>
          </a:p>
        </p:txBody>
      </p:sp>
      <p:sp>
        <p:nvSpPr>
          <p:cNvPr id="43" name="Title 2">
            <a:extLst>
              <a:ext uri="{FF2B5EF4-FFF2-40B4-BE49-F238E27FC236}">
                <a16:creationId xmlns:a16="http://schemas.microsoft.com/office/drawing/2014/main" id="{0080B61D-244A-4BD8-BC06-C84E69F3CBB6}"/>
              </a:ext>
            </a:extLst>
          </p:cNvPr>
          <p:cNvSpPr txBox="1">
            <a:spLocks/>
          </p:cNvSpPr>
          <p:nvPr/>
        </p:nvSpPr>
        <p:spPr>
          <a:xfrm>
            <a:off x="508001" y="455085"/>
            <a:ext cx="11157817" cy="66051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solidFill>
                  <a:schemeClr val="tx1">
                    <a:lumMod val="65000"/>
                    <a:lumOff val="35000"/>
                  </a:schemeClr>
                </a:solidFill>
              </a:rPr>
              <a:t>Amazing </a:t>
            </a:r>
            <a:r>
              <a:rPr lang="en-US" b="1" dirty="0">
                <a:solidFill>
                  <a:schemeClr val="accent3"/>
                </a:solidFill>
              </a:rPr>
              <a:t>Infographic</a:t>
            </a:r>
          </a:p>
        </p:txBody>
      </p:sp>
    </p:spTree>
    <p:extLst>
      <p:ext uri="{BB962C8B-B14F-4D97-AF65-F5344CB8AC3E}">
        <p14:creationId xmlns:p14="http://schemas.microsoft.com/office/powerpoint/2010/main" val="131753915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25"/>
          <p:cNvSpPr/>
          <p:nvPr/>
        </p:nvSpPr>
        <p:spPr>
          <a:xfrm flipH="1" flipV="1">
            <a:off x="2475794" y="1568288"/>
            <a:ext cx="5760056" cy="980010"/>
          </a:xfrm>
          <a:custGeom>
            <a:avLst/>
            <a:gdLst>
              <a:gd name="connsiteX0" fmla="*/ 3688080 w 3688080"/>
              <a:gd name="connsiteY0" fmla="*/ 0 h 965200"/>
              <a:gd name="connsiteX1" fmla="*/ 802640 w 3688080"/>
              <a:gd name="connsiteY1" fmla="*/ 0 h 965200"/>
              <a:gd name="connsiteX2" fmla="*/ 0 w 3688080"/>
              <a:gd name="connsiteY2" fmla="*/ 965200 h 965200"/>
            </a:gdLst>
            <a:ahLst/>
            <a:cxnLst>
              <a:cxn ang="0">
                <a:pos x="connsiteX0" y="connsiteY0"/>
              </a:cxn>
              <a:cxn ang="0">
                <a:pos x="connsiteX1" y="connsiteY1"/>
              </a:cxn>
              <a:cxn ang="0">
                <a:pos x="connsiteX2" y="connsiteY2"/>
              </a:cxn>
            </a:cxnLst>
            <a:rect l="l" t="t" r="r" b="b"/>
            <a:pathLst>
              <a:path w="3688080" h="965200">
                <a:moveTo>
                  <a:pt x="3688080" y="0"/>
                </a:moveTo>
                <a:lnTo>
                  <a:pt x="802640" y="0"/>
                </a:lnTo>
                <a:lnTo>
                  <a:pt x="0" y="965200"/>
                </a:lnTo>
              </a:path>
            </a:pathLst>
          </a:custGeom>
          <a:ln w="12700" cap="sq" cmpd="sng">
            <a:solidFill>
              <a:schemeClr val="bg1">
                <a:lumMod val="85000"/>
              </a:schemeClr>
            </a:solidFill>
            <a:round/>
            <a:headEnd type="oval" w="lg" len="lg"/>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3200" dirty="0">
              <a:latin typeface="Questrial" charset="0"/>
            </a:endParaRPr>
          </a:p>
        </p:txBody>
      </p:sp>
      <p:sp>
        <p:nvSpPr>
          <p:cNvPr id="22" name="Freeform 26"/>
          <p:cNvSpPr/>
          <p:nvPr/>
        </p:nvSpPr>
        <p:spPr>
          <a:xfrm flipH="1" flipV="1">
            <a:off x="2475794" y="2769355"/>
            <a:ext cx="5361224" cy="858082"/>
          </a:xfrm>
          <a:custGeom>
            <a:avLst/>
            <a:gdLst>
              <a:gd name="connsiteX0" fmla="*/ 3688080 w 3688080"/>
              <a:gd name="connsiteY0" fmla="*/ 0 h 965200"/>
              <a:gd name="connsiteX1" fmla="*/ 802640 w 3688080"/>
              <a:gd name="connsiteY1" fmla="*/ 0 h 965200"/>
              <a:gd name="connsiteX2" fmla="*/ 0 w 3688080"/>
              <a:gd name="connsiteY2" fmla="*/ 965200 h 965200"/>
            </a:gdLst>
            <a:ahLst/>
            <a:cxnLst>
              <a:cxn ang="0">
                <a:pos x="connsiteX0" y="connsiteY0"/>
              </a:cxn>
              <a:cxn ang="0">
                <a:pos x="connsiteX1" y="connsiteY1"/>
              </a:cxn>
              <a:cxn ang="0">
                <a:pos x="connsiteX2" y="connsiteY2"/>
              </a:cxn>
            </a:cxnLst>
            <a:rect l="l" t="t" r="r" b="b"/>
            <a:pathLst>
              <a:path w="3688080" h="965200">
                <a:moveTo>
                  <a:pt x="3688080" y="0"/>
                </a:moveTo>
                <a:lnTo>
                  <a:pt x="802640" y="0"/>
                </a:lnTo>
                <a:lnTo>
                  <a:pt x="0" y="965200"/>
                </a:lnTo>
              </a:path>
            </a:pathLst>
          </a:custGeom>
          <a:ln w="12700" cap="sq" cmpd="sng">
            <a:solidFill>
              <a:schemeClr val="bg1">
                <a:lumMod val="85000"/>
              </a:schemeClr>
            </a:solidFill>
            <a:round/>
            <a:headEnd type="oval" w="lg" len="lg"/>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3200" dirty="0">
              <a:latin typeface="Questrial" charset="0"/>
            </a:endParaRPr>
          </a:p>
        </p:txBody>
      </p:sp>
      <p:sp>
        <p:nvSpPr>
          <p:cNvPr id="23" name="Freeform 29"/>
          <p:cNvSpPr/>
          <p:nvPr/>
        </p:nvSpPr>
        <p:spPr>
          <a:xfrm flipH="1" flipV="1">
            <a:off x="2475794" y="3848494"/>
            <a:ext cx="4954722" cy="765227"/>
          </a:xfrm>
          <a:custGeom>
            <a:avLst/>
            <a:gdLst>
              <a:gd name="connsiteX0" fmla="*/ 3688080 w 3688080"/>
              <a:gd name="connsiteY0" fmla="*/ 0 h 965200"/>
              <a:gd name="connsiteX1" fmla="*/ 802640 w 3688080"/>
              <a:gd name="connsiteY1" fmla="*/ 0 h 965200"/>
              <a:gd name="connsiteX2" fmla="*/ 0 w 3688080"/>
              <a:gd name="connsiteY2" fmla="*/ 965200 h 965200"/>
            </a:gdLst>
            <a:ahLst/>
            <a:cxnLst>
              <a:cxn ang="0">
                <a:pos x="connsiteX0" y="connsiteY0"/>
              </a:cxn>
              <a:cxn ang="0">
                <a:pos x="connsiteX1" y="connsiteY1"/>
              </a:cxn>
              <a:cxn ang="0">
                <a:pos x="connsiteX2" y="connsiteY2"/>
              </a:cxn>
            </a:cxnLst>
            <a:rect l="l" t="t" r="r" b="b"/>
            <a:pathLst>
              <a:path w="3688080" h="965200">
                <a:moveTo>
                  <a:pt x="3688080" y="0"/>
                </a:moveTo>
                <a:lnTo>
                  <a:pt x="802640" y="0"/>
                </a:lnTo>
                <a:lnTo>
                  <a:pt x="0" y="965200"/>
                </a:lnTo>
              </a:path>
            </a:pathLst>
          </a:custGeom>
          <a:ln w="12700" cap="sq" cmpd="sng">
            <a:solidFill>
              <a:schemeClr val="bg1">
                <a:lumMod val="85000"/>
              </a:schemeClr>
            </a:solidFill>
            <a:round/>
            <a:headEnd type="oval" w="lg" len="lg"/>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3200" dirty="0">
              <a:latin typeface="Questrial" charset="0"/>
            </a:endParaRPr>
          </a:p>
        </p:txBody>
      </p:sp>
      <p:sp>
        <p:nvSpPr>
          <p:cNvPr id="24" name="Oval 23"/>
          <p:cNvSpPr/>
          <p:nvPr/>
        </p:nvSpPr>
        <p:spPr>
          <a:xfrm>
            <a:off x="5786872" y="6262822"/>
            <a:ext cx="135214" cy="135215"/>
          </a:xfrm>
          <a:prstGeom prst="ellipse">
            <a:avLst/>
          </a:prstGeom>
          <a:solidFill>
            <a:schemeClr val="tx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Line 56"/>
          <p:cNvSpPr>
            <a:spLocks noChangeShapeType="1"/>
          </p:cNvSpPr>
          <p:nvPr/>
        </p:nvSpPr>
        <p:spPr bwMode="auto">
          <a:xfrm rot="10800000" flipH="1">
            <a:off x="5999130" y="5505178"/>
            <a:ext cx="4256774" cy="801275"/>
          </a:xfrm>
          <a:prstGeom prst="line">
            <a:avLst/>
          </a:prstGeom>
          <a:noFill/>
          <a:ln w="12700">
            <a:solidFill>
              <a:schemeClr val="tx1">
                <a:lumMod val="40000"/>
                <a:lumOff val="60000"/>
              </a:schemeClr>
            </a:solidFill>
            <a:prstDash val="dash"/>
            <a:miter lim="800000"/>
            <a:headEnd/>
            <a:tailEnd/>
          </a:ln>
          <a:effectLst/>
          <a:extLst>
            <a:ext uri="{909E8E84-426E-40dd-AFC4-6F175D3DCCD1}">
              <a14:hiddenFill xmlns:a14="http://schemas.microsoft.com/office/drawing/2010/main" xmlns="">
                <a:noFill/>
              </a14:hiddenFill>
            </a:ext>
          </a:extLst>
        </p:spPr>
        <p:txBody>
          <a:bodyPr lIns="0" tIns="0" rIns="0" bIns="0"/>
          <a:lstStyle/>
          <a:p>
            <a:endParaRPr lang="en-US" dirty="0">
              <a:latin typeface="Questrial" charset="0"/>
            </a:endParaRPr>
          </a:p>
        </p:txBody>
      </p:sp>
      <p:sp>
        <p:nvSpPr>
          <p:cNvPr id="26" name="Line 60"/>
          <p:cNvSpPr>
            <a:spLocks noChangeShapeType="1"/>
          </p:cNvSpPr>
          <p:nvPr/>
        </p:nvSpPr>
        <p:spPr bwMode="auto">
          <a:xfrm rot="10800000" flipH="1">
            <a:off x="5913992" y="1634020"/>
            <a:ext cx="2148420" cy="4557252"/>
          </a:xfrm>
          <a:prstGeom prst="line">
            <a:avLst/>
          </a:prstGeom>
          <a:noFill/>
          <a:ln w="12700">
            <a:solidFill>
              <a:schemeClr val="tx1">
                <a:lumMod val="40000"/>
                <a:lumOff val="60000"/>
              </a:schemeClr>
            </a:solidFill>
            <a:prstDash val="dash"/>
            <a:miter lim="800000"/>
            <a:headEnd/>
            <a:tailEnd/>
          </a:ln>
          <a:effectLst/>
          <a:extLst>
            <a:ext uri="{909E8E84-426E-40dd-AFC4-6F175D3DCCD1}">
              <a14:hiddenFill xmlns:a14="http://schemas.microsoft.com/office/drawing/2010/main" xmlns="">
                <a:noFill/>
              </a14:hiddenFill>
            </a:ext>
          </a:extLst>
        </p:spPr>
        <p:txBody>
          <a:bodyPr lIns="0" tIns="0" rIns="0" bIns="0"/>
          <a:lstStyle/>
          <a:p>
            <a:endParaRPr lang="en-US" dirty="0">
              <a:latin typeface="Questrial" charset="0"/>
            </a:endParaRPr>
          </a:p>
        </p:txBody>
      </p:sp>
      <p:sp>
        <p:nvSpPr>
          <p:cNvPr id="27" name="Line 64"/>
          <p:cNvSpPr>
            <a:spLocks noChangeShapeType="1"/>
          </p:cNvSpPr>
          <p:nvPr/>
        </p:nvSpPr>
        <p:spPr bwMode="auto">
          <a:xfrm rot="10800000" flipH="1">
            <a:off x="5974088" y="4675217"/>
            <a:ext cx="1988165" cy="1547462"/>
          </a:xfrm>
          <a:prstGeom prst="line">
            <a:avLst/>
          </a:prstGeom>
          <a:noFill/>
          <a:ln w="12700">
            <a:solidFill>
              <a:schemeClr val="tx1">
                <a:lumMod val="40000"/>
                <a:lumOff val="60000"/>
              </a:schemeClr>
            </a:solidFill>
            <a:prstDash val="dash"/>
            <a:miter lim="800000"/>
            <a:headEnd/>
            <a:tailEnd/>
          </a:ln>
          <a:effectLst/>
          <a:extLst>
            <a:ext uri="{909E8E84-426E-40dd-AFC4-6F175D3DCCD1}">
              <a14:hiddenFill xmlns:a14="http://schemas.microsoft.com/office/drawing/2010/main" xmlns="">
                <a:noFill/>
              </a14:hiddenFill>
            </a:ext>
          </a:extLst>
        </p:spPr>
        <p:txBody>
          <a:bodyPr lIns="0" tIns="0" rIns="0" bIns="0"/>
          <a:lstStyle/>
          <a:p>
            <a:endParaRPr lang="en-US" dirty="0">
              <a:latin typeface="Questrial" charset="0"/>
            </a:endParaRPr>
          </a:p>
        </p:txBody>
      </p:sp>
      <p:sp>
        <p:nvSpPr>
          <p:cNvPr id="28" name="Line 63"/>
          <p:cNvSpPr>
            <a:spLocks noChangeShapeType="1"/>
          </p:cNvSpPr>
          <p:nvPr/>
        </p:nvSpPr>
        <p:spPr bwMode="auto">
          <a:xfrm rot="10800000" flipH="1">
            <a:off x="8092462" y="4543649"/>
            <a:ext cx="60095" cy="45072"/>
          </a:xfrm>
          <a:prstGeom prst="line">
            <a:avLst/>
          </a:prstGeom>
          <a:noFill/>
          <a:ln w="6350">
            <a:solidFill>
              <a:srgbClr val="506C74"/>
            </a:solidFill>
            <a:miter lim="800000"/>
            <a:headEnd/>
            <a:tailEnd/>
          </a:ln>
          <a:effectLst/>
          <a:extLst>
            <a:ext uri="{909E8E84-426E-40dd-AFC4-6F175D3DCCD1}">
              <a14:hiddenFill xmlns:a14="http://schemas.microsoft.com/office/drawing/2010/main" xmlns="">
                <a:noFill/>
              </a14:hiddenFill>
            </a:ext>
          </a:extLst>
        </p:spPr>
        <p:txBody>
          <a:bodyPr lIns="0" tIns="0" rIns="0" bIns="0"/>
          <a:lstStyle/>
          <a:p>
            <a:endParaRPr lang="en-US" dirty="0">
              <a:latin typeface="Questrial" charset="0"/>
            </a:endParaRPr>
          </a:p>
        </p:txBody>
      </p:sp>
      <p:sp>
        <p:nvSpPr>
          <p:cNvPr id="29" name="AutoShape 67"/>
          <p:cNvSpPr>
            <a:spLocks/>
          </p:cNvSpPr>
          <p:nvPr/>
        </p:nvSpPr>
        <p:spPr bwMode="auto">
          <a:xfrm>
            <a:off x="8162569" y="1433698"/>
            <a:ext cx="2333714" cy="4041433"/>
          </a:xfrm>
          <a:custGeom>
            <a:avLst/>
            <a:gdLst>
              <a:gd name="T0" fmla="*/ 25407013 w 21540"/>
              <a:gd name="T1" fmla="*/ 75983820 h 21600"/>
              <a:gd name="T2" fmla="*/ 0 w 21540"/>
              <a:gd name="T3" fmla="*/ 58732685 h 21600"/>
              <a:gd name="T4" fmla="*/ 128585 w 21540"/>
              <a:gd name="T5" fmla="*/ 0 h 21600"/>
              <a:gd name="T6" fmla="*/ 25407013 w 21540"/>
              <a:gd name="T7" fmla="*/ 7598382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540" h="21600">
                <a:moveTo>
                  <a:pt x="21540" y="21600"/>
                </a:moveTo>
                <a:lnTo>
                  <a:pt x="0" y="16696"/>
                </a:lnTo>
                <a:lnTo>
                  <a:pt x="109" y="0"/>
                </a:lnTo>
                <a:cubicBezTo>
                  <a:pt x="12006" y="2708"/>
                  <a:pt x="21600" y="12379"/>
                  <a:pt x="21540" y="21600"/>
                </a:cubicBezTo>
              </a:path>
            </a:pathLst>
          </a:custGeom>
          <a:solidFill>
            <a:schemeClr val="accent4"/>
          </a:solidFill>
          <a:ln>
            <a:noFill/>
          </a:ln>
          <a:effectLst/>
          <a:extLst>
            <a:ext uri="{91240B29-F687-4f45-9708-019B960494DF}">
              <a14:hiddenLine xmlns:a14="http://schemas.microsoft.com/office/drawing/2010/main" xmlns="" w="25400" cap="flat">
                <a:solidFill>
                  <a:schemeClr val="tx1"/>
                </a:solidFill>
                <a:miter lim="800000"/>
                <a:headEnd type="none" w="med" len="med"/>
                <a:tailEnd type="none" w="med" len="med"/>
              </a14:hiddenLine>
            </a:ext>
          </a:extLst>
        </p:spPr>
        <p:txBody>
          <a:bodyPr lIns="0" tIns="0" rIns="0" bIns="0"/>
          <a:lstStyle/>
          <a:p>
            <a:endParaRPr lang="en-US" dirty="0">
              <a:latin typeface="Questrial" charset="0"/>
            </a:endParaRPr>
          </a:p>
        </p:txBody>
      </p:sp>
      <p:sp>
        <p:nvSpPr>
          <p:cNvPr id="30" name="AutoShape 68"/>
          <p:cNvSpPr>
            <a:spLocks/>
          </p:cNvSpPr>
          <p:nvPr/>
        </p:nvSpPr>
        <p:spPr bwMode="auto">
          <a:xfrm>
            <a:off x="7761932" y="2234973"/>
            <a:ext cx="1943092" cy="3365356"/>
          </a:xfrm>
          <a:custGeom>
            <a:avLst/>
            <a:gdLst>
              <a:gd name="T0" fmla="*/ 17613482 w 21540"/>
              <a:gd name="T1" fmla="*/ 52688067 h 21600"/>
              <a:gd name="T2" fmla="*/ 0 w 21540"/>
              <a:gd name="T3" fmla="*/ 40725930 h 21600"/>
              <a:gd name="T4" fmla="*/ 89133 w 21540"/>
              <a:gd name="T5" fmla="*/ 0 h 21600"/>
              <a:gd name="T6" fmla="*/ 17613482 w 21540"/>
              <a:gd name="T7" fmla="*/ 5268806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540" h="21600">
                <a:moveTo>
                  <a:pt x="21540" y="21600"/>
                </a:moveTo>
                <a:lnTo>
                  <a:pt x="0" y="16696"/>
                </a:lnTo>
                <a:lnTo>
                  <a:pt x="109" y="0"/>
                </a:lnTo>
                <a:cubicBezTo>
                  <a:pt x="12004" y="2708"/>
                  <a:pt x="21600" y="12379"/>
                  <a:pt x="21540" y="21600"/>
                </a:cubicBezTo>
              </a:path>
            </a:pathLst>
          </a:custGeom>
          <a:solidFill>
            <a:schemeClr val="accent3"/>
          </a:solidFill>
          <a:ln>
            <a:noFill/>
          </a:ln>
          <a:effectLst/>
          <a:extLst>
            <a:ext uri="{91240B29-F687-4f45-9708-019B960494DF}">
              <a14:hiddenLine xmlns:a14="http://schemas.microsoft.com/office/drawing/2010/main" xmlns="" w="25400" cap="flat">
                <a:solidFill>
                  <a:schemeClr val="tx1"/>
                </a:solidFill>
                <a:miter lim="800000"/>
                <a:headEnd type="none" w="med" len="med"/>
                <a:tailEnd type="none" w="med" len="med"/>
              </a14:hiddenLine>
            </a:ext>
          </a:extLst>
        </p:spPr>
        <p:txBody>
          <a:bodyPr lIns="0" tIns="0" rIns="0" bIns="0"/>
          <a:lstStyle/>
          <a:p>
            <a:endParaRPr lang="en-US" dirty="0">
              <a:latin typeface="Questrial" charset="0"/>
            </a:endParaRPr>
          </a:p>
        </p:txBody>
      </p:sp>
      <p:sp>
        <p:nvSpPr>
          <p:cNvPr id="31" name="AutoShape 69"/>
          <p:cNvSpPr>
            <a:spLocks/>
          </p:cNvSpPr>
          <p:nvPr/>
        </p:nvSpPr>
        <p:spPr bwMode="auto">
          <a:xfrm>
            <a:off x="7401357" y="3076311"/>
            <a:ext cx="1557481" cy="2694287"/>
          </a:xfrm>
          <a:custGeom>
            <a:avLst/>
            <a:gdLst>
              <a:gd name="T0" fmla="*/ 11316273 w 21540"/>
              <a:gd name="T1" fmla="*/ 33770560 h 21600"/>
              <a:gd name="T2" fmla="*/ 0 w 21540"/>
              <a:gd name="T3" fmla="*/ 26103379 h 21600"/>
              <a:gd name="T4" fmla="*/ 57256 w 21540"/>
              <a:gd name="T5" fmla="*/ 0 h 21600"/>
              <a:gd name="T6" fmla="*/ 11316273 w 21540"/>
              <a:gd name="T7" fmla="*/ 3377056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540" h="21600">
                <a:moveTo>
                  <a:pt x="21540" y="21600"/>
                </a:moveTo>
                <a:lnTo>
                  <a:pt x="0" y="16696"/>
                </a:lnTo>
                <a:lnTo>
                  <a:pt x="109" y="0"/>
                </a:lnTo>
                <a:cubicBezTo>
                  <a:pt x="12007" y="2709"/>
                  <a:pt x="21600" y="12378"/>
                  <a:pt x="21540" y="21600"/>
                </a:cubicBezTo>
              </a:path>
            </a:pathLst>
          </a:custGeom>
          <a:solidFill>
            <a:schemeClr val="accent2"/>
          </a:solidFill>
          <a:ln>
            <a:noFill/>
          </a:ln>
          <a:effectLst/>
          <a:extLst>
            <a:ext uri="{91240B29-F687-4f45-9708-019B960494DF}">
              <a14:hiddenLine xmlns:a14="http://schemas.microsoft.com/office/drawing/2010/main" xmlns="" w="25400" cap="flat">
                <a:solidFill>
                  <a:schemeClr val="tx1"/>
                </a:solidFill>
                <a:miter lim="800000"/>
                <a:headEnd type="none" w="med" len="med"/>
                <a:tailEnd type="none" w="med" len="med"/>
              </a14:hiddenLine>
            </a:ext>
          </a:extLst>
        </p:spPr>
        <p:txBody>
          <a:bodyPr lIns="0" tIns="0" rIns="0" bIns="0"/>
          <a:lstStyle/>
          <a:p>
            <a:endParaRPr lang="en-US" dirty="0">
              <a:latin typeface="Questrial" charset="0"/>
            </a:endParaRPr>
          </a:p>
        </p:txBody>
      </p:sp>
      <p:sp>
        <p:nvSpPr>
          <p:cNvPr id="32" name="AutoShape 70"/>
          <p:cNvSpPr>
            <a:spLocks/>
          </p:cNvSpPr>
          <p:nvPr/>
        </p:nvSpPr>
        <p:spPr bwMode="auto">
          <a:xfrm>
            <a:off x="7000721" y="3877587"/>
            <a:ext cx="1166858" cy="2018214"/>
          </a:xfrm>
          <a:custGeom>
            <a:avLst/>
            <a:gdLst>
              <a:gd name="T0" fmla="*/ 6351770 w 21540"/>
              <a:gd name="T1" fmla="*/ 18948921 h 21600"/>
              <a:gd name="T2" fmla="*/ 0 w 21540"/>
              <a:gd name="T3" fmla="*/ 14645923 h 21600"/>
              <a:gd name="T4" fmla="*/ 32146 w 21540"/>
              <a:gd name="T5" fmla="*/ 0 h 21600"/>
              <a:gd name="T6" fmla="*/ 6351770 w 21540"/>
              <a:gd name="T7" fmla="*/ 18948921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540" h="21600">
                <a:moveTo>
                  <a:pt x="21540" y="21600"/>
                </a:moveTo>
                <a:lnTo>
                  <a:pt x="0" y="16695"/>
                </a:lnTo>
                <a:lnTo>
                  <a:pt x="109" y="0"/>
                </a:lnTo>
                <a:cubicBezTo>
                  <a:pt x="12005" y="2709"/>
                  <a:pt x="21600" y="12380"/>
                  <a:pt x="21540" y="21600"/>
                </a:cubicBezTo>
              </a:path>
            </a:pathLst>
          </a:custGeom>
          <a:solidFill>
            <a:schemeClr val="accent1"/>
          </a:solidFill>
          <a:ln>
            <a:noFill/>
          </a:ln>
          <a:effectLst/>
          <a:extLst>
            <a:ext uri="{91240B29-F687-4f45-9708-019B960494DF}">
              <a14:hiddenLine xmlns:a14="http://schemas.microsoft.com/office/drawing/2010/main" xmlns="" w="25400" cap="flat">
                <a:solidFill>
                  <a:schemeClr val="tx1"/>
                </a:solidFill>
                <a:miter lim="800000"/>
                <a:headEnd type="none" w="med" len="med"/>
                <a:tailEnd type="none" w="med" len="med"/>
              </a14:hiddenLine>
            </a:ext>
          </a:extLst>
        </p:spPr>
        <p:txBody>
          <a:bodyPr lIns="0" tIns="0" rIns="0" bIns="0"/>
          <a:lstStyle/>
          <a:p>
            <a:endParaRPr lang="en-US" dirty="0">
              <a:latin typeface="Questrial" charset="0"/>
            </a:endParaRPr>
          </a:p>
        </p:txBody>
      </p:sp>
      <p:sp>
        <p:nvSpPr>
          <p:cNvPr id="33" name="Freeform 41"/>
          <p:cNvSpPr/>
          <p:nvPr/>
        </p:nvSpPr>
        <p:spPr>
          <a:xfrm flipH="1" flipV="1">
            <a:off x="2475793" y="4834779"/>
            <a:ext cx="4548221" cy="711902"/>
          </a:xfrm>
          <a:custGeom>
            <a:avLst/>
            <a:gdLst>
              <a:gd name="connsiteX0" fmla="*/ 3688080 w 3688080"/>
              <a:gd name="connsiteY0" fmla="*/ 0 h 965200"/>
              <a:gd name="connsiteX1" fmla="*/ 802640 w 3688080"/>
              <a:gd name="connsiteY1" fmla="*/ 0 h 965200"/>
              <a:gd name="connsiteX2" fmla="*/ 0 w 3688080"/>
              <a:gd name="connsiteY2" fmla="*/ 965200 h 965200"/>
            </a:gdLst>
            <a:ahLst/>
            <a:cxnLst>
              <a:cxn ang="0">
                <a:pos x="connsiteX0" y="connsiteY0"/>
              </a:cxn>
              <a:cxn ang="0">
                <a:pos x="connsiteX1" y="connsiteY1"/>
              </a:cxn>
              <a:cxn ang="0">
                <a:pos x="connsiteX2" y="connsiteY2"/>
              </a:cxn>
            </a:cxnLst>
            <a:rect l="l" t="t" r="r" b="b"/>
            <a:pathLst>
              <a:path w="3688080" h="965200">
                <a:moveTo>
                  <a:pt x="3688080" y="0"/>
                </a:moveTo>
                <a:lnTo>
                  <a:pt x="802640" y="0"/>
                </a:lnTo>
                <a:lnTo>
                  <a:pt x="0" y="965200"/>
                </a:lnTo>
              </a:path>
            </a:pathLst>
          </a:custGeom>
          <a:ln w="12700" cap="sq" cmpd="sng">
            <a:solidFill>
              <a:schemeClr val="bg1">
                <a:lumMod val="85000"/>
              </a:schemeClr>
            </a:solidFill>
            <a:round/>
            <a:headEnd type="oval" w="lg" len="lg"/>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3200" dirty="0">
              <a:latin typeface="Questrial" charset="0"/>
            </a:endParaRPr>
          </a:p>
        </p:txBody>
      </p:sp>
      <p:sp>
        <p:nvSpPr>
          <p:cNvPr id="34" name="Rectangle 33"/>
          <p:cNvSpPr/>
          <p:nvPr/>
        </p:nvSpPr>
        <p:spPr>
          <a:xfrm>
            <a:off x="7186342" y="4863942"/>
            <a:ext cx="579005" cy="523220"/>
          </a:xfrm>
          <a:prstGeom prst="rect">
            <a:avLst/>
          </a:prstGeom>
          <a:noFill/>
        </p:spPr>
        <p:txBody>
          <a:bodyPr wrap="none" rtlCol="0">
            <a:spAutoFit/>
          </a:bodyPr>
          <a:lstStyle/>
          <a:p>
            <a:pPr algn="ctr"/>
            <a:r>
              <a:rPr lang="en-US" sz="2800" dirty="0">
                <a:solidFill>
                  <a:srgbClr val="FFFFFF"/>
                </a:solidFill>
              </a:rPr>
              <a:t>01</a:t>
            </a:r>
          </a:p>
        </p:txBody>
      </p:sp>
      <p:sp>
        <p:nvSpPr>
          <p:cNvPr id="35" name="Rectangle 34"/>
          <p:cNvSpPr/>
          <p:nvPr/>
        </p:nvSpPr>
        <p:spPr>
          <a:xfrm>
            <a:off x="7889717" y="4191668"/>
            <a:ext cx="579005" cy="523220"/>
          </a:xfrm>
          <a:prstGeom prst="rect">
            <a:avLst/>
          </a:prstGeom>
          <a:noFill/>
        </p:spPr>
        <p:txBody>
          <a:bodyPr wrap="none" rtlCol="0">
            <a:spAutoFit/>
          </a:bodyPr>
          <a:lstStyle/>
          <a:p>
            <a:pPr algn="ctr"/>
            <a:r>
              <a:rPr lang="en-US" sz="2800" dirty="0">
                <a:solidFill>
                  <a:srgbClr val="FFFFFF"/>
                </a:solidFill>
              </a:rPr>
              <a:t>02</a:t>
            </a:r>
          </a:p>
        </p:txBody>
      </p:sp>
      <p:sp>
        <p:nvSpPr>
          <p:cNvPr id="36" name="Rectangle 35"/>
          <p:cNvSpPr/>
          <p:nvPr/>
        </p:nvSpPr>
        <p:spPr>
          <a:xfrm>
            <a:off x="8519615" y="3588336"/>
            <a:ext cx="579005" cy="523220"/>
          </a:xfrm>
          <a:prstGeom prst="rect">
            <a:avLst/>
          </a:prstGeom>
          <a:noFill/>
        </p:spPr>
        <p:txBody>
          <a:bodyPr wrap="none" rtlCol="0">
            <a:spAutoFit/>
          </a:bodyPr>
          <a:lstStyle/>
          <a:p>
            <a:pPr algn="ctr"/>
            <a:r>
              <a:rPr lang="en-US" sz="2800" dirty="0">
                <a:solidFill>
                  <a:srgbClr val="FFFFFF"/>
                </a:solidFill>
              </a:rPr>
              <a:t>03</a:t>
            </a:r>
          </a:p>
        </p:txBody>
      </p:sp>
      <p:sp>
        <p:nvSpPr>
          <p:cNvPr id="37" name="Rectangle 36"/>
          <p:cNvSpPr/>
          <p:nvPr/>
        </p:nvSpPr>
        <p:spPr>
          <a:xfrm>
            <a:off x="9149511" y="2971365"/>
            <a:ext cx="579005" cy="523220"/>
          </a:xfrm>
          <a:prstGeom prst="rect">
            <a:avLst/>
          </a:prstGeom>
          <a:noFill/>
        </p:spPr>
        <p:txBody>
          <a:bodyPr wrap="none" rtlCol="0">
            <a:spAutoFit/>
          </a:bodyPr>
          <a:lstStyle/>
          <a:p>
            <a:pPr algn="ctr"/>
            <a:r>
              <a:rPr lang="en-US" sz="2800" dirty="0">
                <a:solidFill>
                  <a:srgbClr val="FFFFFF"/>
                </a:solidFill>
              </a:rPr>
              <a:t>04</a:t>
            </a:r>
          </a:p>
        </p:txBody>
      </p:sp>
      <p:sp>
        <p:nvSpPr>
          <p:cNvPr id="38" name="Rectangle 37"/>
          <p:cNvSpPr/>
          <p:nvPr/>
        </p:nvSpPr>
        <p:spPr>
          <a:xfrm>
            <a:off x="3076203" y="2541616"/>
            <a:ext cx="2961585" cy="461665"/>
          </a:xfrm>
          <a:prstGeom prst="rect">
            <a:avLst/>
          </a:prstGeom>
        </p:spPr>
        <p:txBody>
          <a:bodyPr wrap="square">
            <a:spAutoFit/>
          </a:bodyPr>
          <a:lstStyle/>
          <a:p>
            <a:pPr algn="r"/>
            <a:r>
              <a:rPr lang="en-US" sz="1200" dirty="0">
                <a:solidFill>
                  <a:schemeClr val="bg1">
                    <a:lumMod val="50000"/>
                  </a:schemeClr>
                </a:solidFill>
                <a:ea typeface="Adobe Fan Heiti Std B" panose="020B0700000000000000" pitchFamily="34" charset="-128"/>
              </a:rPr>
              <a:t>Lorem ipsum dolor sit </a:t>
            </a:r>
            <a:r>
              <a:rPr lang="en-US" sz="1200" dirty="0" err="1">
                <a:solidFill>
                  <a:schemeClr val="bg1">
                    <a:lumMod val="50000"/>
                  </a:schemeClr>
                </a:solidFill>
                <a:ea typeface="Adobe Fan Heiti Std B" panose="020B0700000000000000" pitchFamily="34" charset="-128"/>
              </a:rPr>
              <a:t>amet</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conse</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ctetur</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adipis</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cing</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elit</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sed</a:t>
            </a:r>
            <a:r>
              <a:rPr lang="en-US" sz="1200" dirty="0">
                <a:solidFill>
                  <a:schemeClr val="bg1">
                    <a:lumMod val="50000"/>
                  </a:schemeClr>
                </a:solidFill>
                <a:ea typeface="Adobe Fan Heiti Std B" panose="020B0700000000000000" pitchFamily="34" charset="-128"/>
              </a:rPr>
              <a:t> do </a:t>
            </a:r>
            <a:r>
              <a:rPr lang="en-US" sz="1200" dirty="0" err="1">
                <a:solidFill>
                  <a:schemeClr val="bg1">
                    <a:lumMod val="50000"/>
                  </a:schemeClr>
                </a:solidFill>
                <a:ea typeface="Adobe Fan Heiti Std B" panose="020B0700000000000000" pitchFamily="34" charset="-128"/>
              </a:rPr>
              <a:t>eius</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conse</a:t>
            </a:r>
            <a:endParaRPr lang="en-US" sz="1200" dirty="0">
              <a:solidFill>
                <a:schemeClr val="bg1">
                  <a:lumMod val="50000"/>
                </a:schemeClr>
              </a:solidFill>
            </a:endParaRPr>
          </a:p>
        </p:txBody>
      </p:sp>
      <p:sp>
        <p:nvSpPr>
          <p:cNvPr id="39" name="TextBox 38"/>
          <p:cNvSpPr txBox="1"/>
          <p:nvPr/>
        </p:nvSpPr>
        <p:spPr>
          <a:xfrm>
            <a:off x="4601433" y="2195008"/>
            <a:ext cx="1436355" cy="369332"/>
          </a:xfrm>
          <a:prstGeom prst="rect">
            <a:avLst/>
          </a:prstGeom>
          <a:noFill/>
        </p:spPr>
        <p:txBody>
          <a:bodyPr wrap="none" rtlCol="0">
            <a:spAutoFit/>
          </a:bodyPr>
          <a:lstStyle/>
          <a:p>
            <a:pPr algn="r"/>
            <a:r>
              <a:rPr lang="en-US" b="1" dirty="0">
                <a:solidFill>
                  <a:schemeClr val="accent1"/>
                </a:solidFill>
                <a:ea typeface="Adobe Fan Heiti Std B" panose="020B0700000000000000" pitchFamily="34" charset="-128"/>
              </a:rPr>
              <a:t>Subtitle Here</a:t>
            </a:r>
          </a:p>
        </p:txBody>
      </p:sp>
      <p:sp>
        <p:nvSpPr>
          <p:cNvPr id="40" name="Rectangle 39"/>
          <p:cNvSpPr/>
          <p:nvPr/>
        </p:nvSpPr>
        <p:spPr>
          <a:xfrm>
            <a:off x="3076203" y="3623563"/>
            <a:ext cx="2961585" cy="461665"/>
          </a:xfrm>
          <a:prstGeom prst="rect">
            <a:avLst/>
          </a:prstGeom>
        </p:spPr>
        <p:txBody>
          <a:bodyPr wrap="square">
            <a:spAutoFit/>
          </a:bodyPr>
          <a:lstStyle/>
          <a:p>
            <a:pPr algn="r"/>
            <a:r>
              <a:rPr lang="en-US" sz="1200" dirty="0">
                <a:solidFill>
                  <a:schemeClr val="bg1">
                    <a:lumMod val="50000"/>
                  </a:schemeClr>
                </a:solidFill>
                <a:ea typeface="Adobe Fan Heiti Std B" panose="020B0700000000000000" pitchFamily="34" charset="-128"/>
              </a:rPr>
              <a:t>Lorem ipsum dolor sit </a:t>
            </a:r>
            <a:r>
              <a:rPr lang="en-US" sz="1200" dirty="0" err="1">
                <a:solidFill>
                  <a:schemeClr val="bg1">
                    <a:lumMod val="50000"/>
                  </a:schemeClr>
                </a:solidFill>
                <a:ea typeface="Adobe Fan Heiti Std B" panose="020B0700000000000000" pitchFamily="34" charset="-128"/>
              </a:rPr>
              <a:t>amet</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conse</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ctetur</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adipis</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cing</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elit</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sed</a:t>
            </a:r>
            <a:r>
              <a:rPr lang="en-US" sz="1200" dirty="0">
                <a:solidFill>
                  <a:schemeClr val="bg1">
                    <a:lumMod val="50000"/>
                  </a:schemeClr>
                </a:solidFill>
                <a:ea typeface="Adobe Fan Heiti Std B" panose="020B0700000000000000" pitchFamily="34" charset="-128"/>
              </a:rPr>
              <a:t> do </a:t>
            </a:r>
            <a:r>
              <a:rPr lang="en-US" sz="1200" dirty="0" err="1">
                <a:solidFill>
                  <a:schemeClr val="bg1">
                    <a:lumMod val="50000"/>
                  </a:schemeClr>
                </a:solidFill>
                <a:ea typeface="Adobe Fan Heiti Std B" panose="020B0700000000000000" pitchFamily="34" charset="-128"/>
              </a:rPr>
              <a:t>eius</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conse</a:t>
            </a:r>
            <a:endParaRPr lang="en-US" sz="1200" dirty="0">
              <a:solidFill>
                <a:schemeClr val="bg1">
                  <a:lumMod val="50000"/>
                </a:schemeClr>
              </a:solidFill>
            </a:endParaRPr>
          </a:p>
        </p:txBody>
      </p:sp>
      <p:sp>
        <p:nvSpPr>
          <p:cNvPr id="41" name="TextBox 40"/>
          <p:cNvSpPr txBox="1"/>
          <p:nvPr/>
        </p:nvSpPr>
        <p:spPr>
          <a:xfrm>
            <a:off x="4601433" y="3276955"/>
            <a:ext cx="1436355" cy="369332"/>
          </a:xfrm>
          <a:prstGeom prst="rect">
            <a:avLst/>
          </a:prstGeom>
          <a:noFill/>
        </p:spPr>
        <p:txBody>
          <a:bodyPr wrap="none" rtlCol="0">
            <a:spAutoFit/>
          </a:bodyPr>
          <a:lstStyle/>
          <a:p>
            <a:pPr algn="r"/>
            <a:r>
              <a:rPr lang="en-US" b="1" dirty="0">
                <a:solidFill>
                  <a:schemeClr val="accent2"/>
                </a:solidFill>
                <a:ea typeface="Adobe Fan Heiti Std B" panose="020B0700000000000000" pitchFamily="34" charset="-128"/>
              </a:rPr>
              <a:t>Subtitle Here</a:t>
            </a:r>
          </a:p>
        </p:txBody>
      </p:sp>
      <p:sp>
        <p:nvSpPr>
          <p:cNvPr id="42" name="Rectangle 41"/>
          <p:cNvSpPr/>
          <p:nvPr/>
        </p:nvSpPr>
        <p:spPr>
          <a:xfrm>
            <a:off x="3076203" y="4613823"/>
            <a:ext cx="2961585" cy="461665"/>
          </a:xfrm>
          <a:prstGeom prst="rect">
            <a:avLst/>
          </a:prstGeom>
        </p:spPr>
        <p:txBody>
          <a:bodyPr wrap="square">
            <a:spAutoFit/>
          </a:bodyPr>
          <a:lstStyle/>
          <a:p>
            <a:pPr algn="r"/>
            <a:r>
              <a:rPr lang="en-US" sz="1200" dirty="0">
                <a:solidFill>
                  <a:schemeClr val="bg1">
                    <a:lumMod val="50000"/>
                  </a:schemeClr>
                </a:solidFill>
                <a:ea typeface="Adobe Fan Heiti Std B" panose="020B0700000000000000" pitchFamily="34" charset="-128"/>
              </a:rPr>
              <a:t>Lorem ipsum dolor sit </a:t>
            </a:r>
            <a:r>
              <a:rPr lang="en-US" sz="1200" dirty="0" err="1">
                <a:solidFill>
                  <a:schemeClr val="bg1">
                    <a:lumMod val="50000"/>
                  </a:schemeClr>
                </a:solidFill>
                <a:ea typeface="Adobe Fan Heiti Std B" panose="020B0700000000000000" pitchFamily="34" charset="-128"/>
              </a:rPr>
              <a:t>amet</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conse</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ctetur</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adipis</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cing</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elit</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sed</a:t>
            </a:r>
            <a:r>
              <a:rPr lang="en-US" sz="1200" dirty="0">
                <a:solidFill>
                  <a:schemeClr val="bg1">
                    <a:lumMod val="50000"/>
                  </a:schemeClr>
                </a:solidFill>
                <a:ea typeface="Adobe Fan Heiti Std B" panose="020B0700000000000000" pitchFamily="34" charset="-128"/>
              </a:rPr>
              <a:t> do </a:t>
            </a:r>
            <a:r>
              <a:rPr lang="en-US" sz="1200" dirty="0" err="1">
                <a:solidFill>
                  <a:schemeClr val="bg1">
                    <a:lumMod val="50000"/>
                  </a:schemeClr>
                </a:solidFill>
                <a:ea typeface="Adobe Fan Heiti Std B" panose="020B0700000000000000" pitchFamily="34" charset="-128"/>
              </a:rPr>
              <a:t>eius</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conse</a:t>
            </a:r>
            <a:endParaRPr lang="en-US" sz="1200" dirty="0">
              <a:solidFill>
                <a:schemeClr val="bg1">
                  <a:lumMod val="50000"/>
                </a:schemeClr>
              </a:solidFill>
            </a:endParaRPr>
          </a:p>
        </p:txBody>
      </p:sp>
      <p:sp>
        <p:nvSpPr>
          <p:cNvPr id="43" name="TextBox 42"/>
          <p:cNvSpPr txBox="1"/>
          <p:nvPr/>
        </p:nvSpPr>
        <p:spPr>
          <a:xfrm>
            <a:off x="4601433" y="4267215"/>
            <a:ext cx="1436355" cy="369332"/>
          </a:xfrm>
          <a:prstGeom prst="rect">
            <a:avLst/>
          </a:prstGeom>
          <a:noFill/>
        </p:spPr>
        <p:txBody>
          <a:bodyPr wrap="none" rtlCol="0">
            <a:spAutoFit/>
          </a:bodyPr>
          <a:lstStyle/>
          <a:p>
            <a:pPr algn="r"/>
            <a:r>
              <a:rPr lang="en-US" b="1" dirty="0">
                <a:solidFill>
                  <a:schemeClr val="accent3"/>
                </a:solidFill>
                <a:ea typeface="Adobe Fan Heiti Std B" panose="020B0700000000000000" pitchFamily="34" charset="-128"/>
              </a:rPr>
              <a:t>Subtitle Here</a:t>
            </a:r>
          </a:p>
        </p:txBody>
      </p:sp>
      <p:sp>
        <p:nvSpPr>
          <p:cNvPr id="51" name="Rectangle 50"/>
          <p:cNvSpPr/>
          <p:nvPr/>
        </p:nvSpPr>
        <p:spPr>
          <a:xfrm>
            <a:off x="3076203" y="5559972"/>
            <a:ext cx="2961585" cy="461665"/>
          </a:xfrm>
          <a:prstGeom prst="rect">
            <a:avLst/>
          </a:prstGeom>
        </p:spPr>
        <p:txBody>
          <a:bodyPr wrap="square">
            <a:spAutoFit/>
          </a:bodyPr>
          <a:lstStyle/>
          <a:p>
            <a:pPr algn="r"/>
            <a:r>
              <a:rPr lang="en-US" sz="1200" dirty="0">
                <a:solidFill>
                  <a:schemeClr val="bg1">
                    <a:lumMod val="50000"/>
                  </a:schemeClr>
                </a:solidFill>
                <a:ea typeface="Adobe Fan Heiti Std B" panose="020B0700000000000000" pitchFamily="34" charset="-128"/>
              </a:rPr>
              <a:t>Lorem ipsum dolor sit </a:t>
            </a:r>
            <a:r>
              <a:rPr lang="en-US" sz="1200" dirty="0" err="1">
                <a:solidFill>
                  <a:schemeClr val="bg1">
                    <a:lumMod val="50000"/>
                  </a:schemeClr>
                </a:solidFill>
                <a:ea typeface="Adobe Fan Heiti Std B" panose="020B0700000000000000" pitchFamily="34" charset="-128"/>
              </a:rPr>
              <a:t>amet</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conse</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ctetur</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adipis</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cing</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elit</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sed</a:t>
            </a:r>
            <a:r>
              <a:rPr lang="en-US" sz="1200" dirty="0">
                <a:solidFill>
                  <a:schemeClr val="bg1">
                    <a:lumMod val="50000"/>
                  </a:schemeClr>
                </a:solidFill>
                <a:ea typeface="Adobe Fan Heiti Std B" panose="020B0700000000000000" pitchFamily="34" charset="-128"/>
              </a:rPr>
              <a:t> do </a:t>
            </a:r>
            <a:r>
              <a:rPr lang="en-US" sz="1200" dirty="0" err="1">
                <a:solidFill>
                  <a:schemeClr val="bg1">
                    <a:lumMod val="50000"/>
                  </a:schemeClr>
                </a:solidFill>
                <a:ea typeface="Adobe Fan Heiti Std B" panose="020B0700000000000000" pitchFamily="34" charset="-128"/>
              </a:rPr>
              <a:t>eius</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conse</a:t>
            </a:r>
            <a:endParaRPr lang="en-US" sz="1200" dirty="0">
              <a:solidFill>
                <a:schemeClr val="bg1">
                  <a:lumMod val="50000"/>
                </a:schemeClr>
              </a:solidFill>
            </a:endParaRPr>
          </a:p>
        </p:txBody>
      </p:sp>
      <p:sp>
        <p:nvSpPr>
          <p:cNvPr id="52" name="TextBox 51"/>
          <p:cNvSpPr txBox="1"/>
          <p:nvPr/>
        </p:nvSpPr>
        <p:spPr>
          <a:xfrm>
            <a:off x="4601433" y="5213364"/>
            <a:ext cx="1436355" cy="369332"/>
          </a:xfrm>
          <a:prstGeom prst="rect">
            <a:avLst/>
          </a:prstGeom>
          <a:noFill/>
        </p:spPr>
        <p:txBody>
          <a:bodyPr wrap="none" rtlCol="0">
            <a:spAutoFit/>
          </a:bodyPr>
          <a:lstStyle/>
          <a:p>
            <a:pPr algn="r"/>
            <a:r>
              <a:rPr lang="en-US" b="1" dirty="0">
                <a:solidFill>
                  <a:schemeClr val="accent4"/>
                </a:solidFill>
                <a:ea typeface="Adobe Fan Heiti Std B" panose="020B0700000000000000" pitchFamily="34" charset="-128"/>
              </a:rPr>
              <a:t>Subtitle Here</a:t>
            </a:r>
          </a:p>
        </p:txBody>
      </p:sp>
      <p:sp>
        <p:nvSpPr>
          <p:cNvPr id="53" name="Rectangle 52"/>
          <p:cNvSpPr/>
          <p:nvPr/>
        </p:nvSpPr>
        <p:spPr>
          <a:xfrm>
            <a:off x="1580246" y="2280217"/>
            <a:ext cx="715260" cy="461665"/>
          </a:xfrm>
          <a:prstGeom prst="rect">
            <a:avLst/>
          </a:prstGeom>
        </p:spPr>
        <p:txBody>
          <a:bodyPr wrap="none">
            <a:spAutoFit/>
          </a:bodyPr>
          <a:lstStyle/>
          <a:p>
            <a:pPr algn="ctr"/>
            <a:r>
              <a:rPr lang="en-US" sz="2400" b="1" dirty="0">
                <a:solidFill>
                  <a:schemeClr val="bg1">
                    <a:lumMod val="50000"/>
                  </a:schemeClr>
                </a:solidFill>
              </a:rPr>
              <a:t>70%</a:t>
            </a:r>
          </a:p>
        </p:txBody>
      </p:sp>
      <p:sp>
        <p:nvSpPr>
          <p:cNvPr id="54" name="Rectangle 53"/>
          <p:cNvSpPr/>
          <p:nvPr/>
        </p:nvSpPr>
        <p:spPr>
          <a:xfrm>
            <a:off x="1580246" y="3301342"/>
            <a:ext cx="715260" cy="461665"/>
          </a:xfrm>
          <a:prstGeom prst="rect">
            <a:avLst/>
          </a:prstGeom>
        </p:spPr>
        <p:txBody>
          <a:bodyPr wrap="none">
            <a:spAutoFit/>
          </a:bodyPr>
          <a:lstStyle/>
          <a:p>
            <a:pPr algn="ctr"/>
            <a:r>
              <a:rPr lang="en-US" sz="2400" b="1" dirty="0">
                <a:solidFill>
                  <a:schemeClr val="bg1">
                    <a:lumMod val="50000"/>
                  </a:schemeClr>
                </a:solidFill>
              </a:rPr>
              <a:t>70%</a:t>
            </a:r>
          </a:p>
        </p:txBody>
      </p:sp>
      <p:sp>
        <p:nvSpPr>
          <p:cNvPr id="55" name="Rectangle 54"/>
          <p:cNvSpPr/>
          <p:nvPr/>
        </p:nvSpPr>
        <p:spPr>
          <a:xfrm>
            <a:off x="1580246" y="4322467"/>
            <a:ext cx="715260" cy="461665"/>
          </a:xfrm>
          <a:prstGeom prst="rect">
            <a:avLst/>
          </a:prstGeom>
        </p:spPr>
        <p:txBody>
          <a:bodyPr wrap="none">
            <a:spAutoFit/>
          </a:bodyPr>
          <a:lstStyle/>
          <a:p>
            <a:pPr algn="ctr"/>
            <a:r>
              <a:rPr lang="en-US" sz="2400" b="1" dirty="0">
                <a:solidFill>
                  <a:schemeClr val="bg1">
                    <a:lumMod val="50000"/>
                  </a:schemeClr>
                </a:solidFill>
              </a:rPr>
              <a:t>70%</a:t>
            </a:r>
          </a:p>
        </p:txBody>
      </p:sp>
      <p:sp>
        <p:nvSpPr>
          <p:cNvPr id="56" name="Rectangle 55"/>
          <p:cNvSpPr/>
          <p:nvPr/>
        </p:nvSpPr>
        <p:spPr>
          <a:xfrm>
            <a:off x="1580246" y="5343593"/>
            <a:ext cx="715260" cy="461665"/>
          </a:xfrm>
          <a:prstGeom prst="rect">
            <a:avLst/>
          </a:prstGeom>
        </p:spPr>
        <p:txBody>
          <a:bodyPr wrap="none">
            <a:spAutoFit/>
          </a:bodyPr>
          <a:lstStyle/>
          <a:p>
            <a:pPr algn="ctr"/>
            <a:r>
              <a:rPr lang="en-US" sz="2400" b="1" dirty="0">
                <a:solidFill>
                  <a:schemeClr val="bg1">
                    <a:lumMod val="50000"/>
                  </a:schemeClr>
                </a:solidFill>
              </a:rPr>
              <a:t>70%</a:t>
            </a:r>
          </a:p>
        </p:txBody>
      </p:sp>
      <p:sp>
        <p:nvSpPr>
          <p:cNvPr id="44" name="Text Placeholder 1">
            <a:extLst>
              <a:ext uri="{FF2B5EF4-FFF2-40B4-BE49-F238E27FC236}">
                <a16:creationId xmlns:a16="http://schemas.microsoft.com/office/drawing/2014/main" id="{3B10C0C6-2379-4C98-8B2F-586A65FF5425}"/>
              </a:ext>
            </a:extLst>
          </p:cNvPr>
          <p:cNvSpPr txBox="1">
            <a:spLocks/>
          </p:cNvSpPr>
          <p:nvPr/>
        </p:nvSpPr>
        <p:spPr>
          <a:xfrm>
            <a:off x="517092" y="1059486"/>
            <a:ext cx="11157817" cy="48871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800">
                <a:solidFill>
                  <a:schemeClr val="bg1">
                    <a:lumMod val="75000"/>
                  </a:schemeClr>
                </a:solidFill>
                <a:latin typeface="+mj-lt"/>
              </a:rPr>
              <a:t>Type the subtitle of your great here</a:t>
            </a:r>
            <a:endParaRPr lang="en-US" sz="1800" dirty="0">
              <a:solidFill>
                <a:schemeClr val="bg1">
                  <a:lumMod val="75000"/>
                </a:schemeClr>
              </a:solidFill>
              <a:latin typeface="+mj-lt"/>
            </a:endParaRPr>
          </a:p>
        </p:txBody>
      </p:sp>
      <p:sp>
        <p:nvSpPr>
          <p:cNvPr id="45" name="Title 2">
            <a:extLst>
              <a:ext uri="{FF2B5EF4-FFF2-40B4-BE49-F238E27FC236}">
                <a16:creationId xmlns:a16="http://schemas.microsoft.com/office/drawing/2014/main" id="{7A83DA08-FB3A-458F-B18A-C32323725EBC}"/>
              </a:ext>
            </a:extLst>
          </p:cNvPr>
          <p:cNvSpPr txBox="1">
            <a:spLocks/>
          </p:cNvSpPr>
          <p:nvPr/>
        </p:nvSpPr>
        <p:spPr>
          <a:xfrm>
            <a:off x="508001" y="455085"/>
            <a:ext cx="11157817" cy="66051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solidFill>
                  <a:schemeClr val="tx1">
                    <a:lumMod val="65000"/>
                    <a:lumOff val="35000"/>
                  </a:schemeClr>
                </a:solidFill>
              </a:rPr>
              <a:t>Amazing </a:t>
            </a:r>
            <a:r>
              <a:rPr lang="en-US" b="1" dirty="0">
                <a:solidFill>
                  <a:schemeClr val="accent3"/>
                </a:solidFill>
              </a:rPr>
              <a:t>Infographic</a:t>
            </a:r>
          </a:p>
        </p:txBody>
      </p:sp>
    </p:spTree>
    <p:extLst>
      <p:ext uri="{BB962C8B-B14F-4D97-AF65-F5344CB8AC3E}">
        <p14:creationId xmlns:p14="http://schemas.microsoft.com/office/powerpoint/2010/main" val="115920061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p:cNvGrpSpPr/>
          <p:nvPr/>
        </p:nvGrpSpPr>
        <p:grpSpPr>
          <a:xfrm>
            <a:off x="1050170" y="1838671"/>
            <a:ext cx="5606362" cy="4723783"/>
            <a:chOff x="5416383" y="1195754"/>
            <a:chExt cx="5606362" cy="3676650"/>
          </a:xfrm>
        </p:grpSpPr>
        <p:sp>
          <p:nvSpPr>
            <p:cNvPr id="44" name="Freeform 6"/>
            <p:cNvSpPr>
              <a:spLocks/>
            </p:cNvSpPr>
            <p:nvPr/>
          </p:nvSpPr>
          <p:spPr bwMode="auto">
            <a:xfrm>
              <a:off x="8119633" y="1195754"/>
              <a:ext cx="310042" cy="3676650"/>
            </a:xfrm>
            <a:custGeom>
              <a:avLst/>
              <a:gdLst>
                <a:gd name="T0" fmla="*/ 99 w 198"/>
                <a:gd name="T1" fmla="*/ 0 h 2349"/>
                <a:gd name="T2" fmla="*/ 126 w 198"/>
                <a:gd name="T3" fmla="*/ 0 h 2349"/>
                <a:gd name="T4" fmla="*/ 149 w 198"/>
                <a:gd name="T5" fmla="*/ 2 h 2349"/>
                <a:gd name="T6" fmla="*/ 169 w 198"/>
                <a:gd name="T7" fmla="*/ 6 h 2349"/>
                <a:gd name="T8" fmla="*/ 184 w 198"/>
                <a:gd name="T9" fmla="*/ 10 h 2349"/>
                <a:gd name="T10" fmla="*/ 195 w 198"/>
                <a:gd name="T11" fmla="*/ 15 h 2349"/>
                <a:gd name="T12" fmla="*/ 198 w 198"/>
                <a:gd name="T13" fmla="*/ 22 h 2349"/>
                <a:gd name="T14" fmla="*/ 198 w 198"/>
                <a:gd name="T15" fmla="*/ 2327 h 2349"/>
                <a:gd name="T16" fmla="*/ 195 w 198"/>
                <a:gd name="T17" fmla="*/ 2333 h 2349"/>
                <a:gd name="T18" fmla="*/ 184 w 198"/>
                <a:gd name="T19" fmla="*/ 2338 h 2349"/>
                <a:gd name="T20" fmla="*/ 169 w 198"/>
                <a:gd name="T21" fmla="*/ 2343 h 2349"/>
                <a:gd name="T22" fmla="*/ 149 w 198"/>
                <a:gd name="T23" fmla="*/ 2346 h 2349"/>
                <a:gd name="T24" fmla="*/ 126 w 198"/>
                <a:gd name="T25" fmla="*/ 2348 h 2349"/>
                <a:gd name="T26" fmla="*/ 99 w 198"/>
                <a:gd name="T27" fmla="*/ 2349 h 2349"/>
                <a:gd name="T28" fmla="*/ 72 w 198"/>
                <a:gd name="T29" fmla="*/ 2348 h 2349"/>
                <a:gd name="T30" fmla="*/ 49 w 198"/>
                <a:gd name="T31" fmla="*/ 2346 h 2349"/>
                <a:gd name="T32" fmla="*/ 29 w 198"/>
                <a:gd name="T33" fmla="*/ 2343 h 2349"/>
                <a:gd name="T34" fmla="*/ 14 w 198"/>
                <a:gd name="T35" fmla="*/ 2338 h 2349"/>
                <a:gd name="T36" fmla="*/ 3 w 198"/>
                <a:gd name="T37" fmla="*/ 2333 h 2349"/>
                <a:gd name="T38" fmla="*/ 0 w 198"/>
                <a:gd name="T39" fmla="*/ 2327 h 2349"/>
                <a:gd name="T40" fmla="*/ 0 w 198"/>
                <a:gd name="T41" fmla="*/ 22 h 2349"/>
                <a:gd name="T42" fmla="*/ 3 w 198"/>
                <a:gd name="T43" fmla="*/ 15 h 2349"/>
                <a:gd name="T44" fmla="*/ 14 w 198"/>
                <a:gd name="T45" fmla="*/ 10 h 2349"/>
                <a:gd name="T46" fmla="*/ 29 w 198"/>
                <a:gd name="T47" fmla="*/ 6 h 2349"/>
                <a:gd name="T48" fmla="*/ 49 w 198"/>
                <a:gd name="T49" fmla="*/ 2 h 2349"/>
                <a:gd name="T50" fmla="*/ 72 w 198"/>
                <a:gd name="T51" fmla="*/ 0 h 2349"/>
                <a:gd name="T52" fmla="*/ 99 w 198"/>
                <a:gd name="T53" fmla="*/ 0 h 2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98" h="2349">
                  <a:moveTo>
                    <a:pt x="99" y="0"/>
                  </a:moveTo>
                  <a:lnTo>
                    <a:pt x="126" y="0"/>
                  </a:lnTo>
                  <a:lnTo>
                    <a:pt x="149" y="2"/>
                  </a:lnTo>
                  <a:lnTo>
                    <a:pt x="169" y="6"/>
                  </a:lnTo>
                  <a:lnTo>
                    <a:pt x="184" y="10"/>
                  </a:lnTo>
                  <a:lnTo>
                    <a:pt x="195" y="15"/>
                  </a:lnTo>
                  <a:lnTo>
                    <a:pt x="198" y="22"/>
                  </a:lnTo>
                  <a:lnTo>
                    <a:pt x="198" y="2327"/>
                  </a:lnTo>
                  <a:lnTo>
                    <a:pt x="195" y="2333"/>
                  </a:lnTo>
                  <a:lnTo>
                    <a:pt x="184" y="2338"/>
                  </a:lnTo>
                  <a:lnTo>
                    <a:pt x="169" y="2343"/>
                  </a:lnTo>
                  <a:lnTo>
                    <a:pt x="149" y="2346"/>
                  </a:lnTo>
                  <a:lnTo>
                    <a:pt x="126" y="2348"/>
                  </a:lnTo>
                  <a:lnTo>
                    <a:pt x="99" y="2349"/>
                  </a:lnTo>
                  <a:lnTo>
                    <a:pt x="72" y="2348"/>
                  </a:lnTo>
                  <a:lnTo>
                    <a:pt x="49" y="2346"/>
                  </a:lnTo>
                  <a:lnTo>
                    <a:pt x="29" y="2343"/>
                  </a:lnTo>
                  <a:lnTo>
                    <a:pt x="14" y="2338"/>
                  </a:lnTo>
                  <a:lnTo>
                    <a:pt x="3" y="2333"/>
                  </a:lnTo>
                  <a:lnTo>
                    <a:pt x="0" y="2327"/>
                  </a:lnTo>
                  <a:lnTo>
                    <a:pt x="0" y="22"/>
                  </a:lnTo>
                  <a:lnTo>
                    <a:pt x="3" y="15"/>
                  </a:lnTo>
                  <a:lnTo>
                    <a:pt x="14" y="10"/>
                  </a:lnTo>
                  <a:lnTo>
                    <a:pt x="29" y="6"/>
                  </a:lnTo>
                  <a:lnTo>
                    <a:pt x="49" y="2"/>
                  </a:lnTo>
                  <a:lnTo>
                    <a:pt x="72" y="0"/>
                  </a:lnTo>
                  <a:lnTo>
                    <a:pt x="99" y="0"/>
                  </a:lnTo>
                  <a:close/>
                </a:path>
              </a:pathLst>
            </a:custGeom>
            <a:solidFill>
              <a:schemeClr val="bg1">
                <a:lumMod val="7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7"/>
            <p:cNvSpPr>
              <a:spLocks/>
            </p:cNvSpPr>
            <p:nvPr/>
          </p:nvSpPr>
          <p:spPr bwMode="auto">
            <a:xfrm>
              <a:off x="8044472" y="1314760"/>
              <a:ext cx="457232" cy="3426112"/>
            </a:xfrm>
            <a:custGeom>
              <a:avLst/>
              <a:gdLst>
                <a:gd name="T0" fmla="*/ 146 w 292"/>
                <a:gd name="T1" fmla="*/ 0 h 2189"/>
                <a:gd name="T2" fmla="*/ 179 w 292"/>
                <a:gd name="T3" fmla="*/ 1 h 2189"/>
                <a:gd name="T4" fmla="*/ 210 w 292"/>
                <a:gd name="T5" fmla="*/ 3 h 2189"/>
                <a:gd name="T6" fmla="*/ 238 w 292"/>
                <a:gd name="T7" fmla="*/ 6 h 2189"/>
                <a:gd name="T8" fmla="*/ 260 w 292"/>
                <a:gd name="T9" fmla="*/ 12 h 2189"/>
                <a:gd name="T10" fmla="*/ 277 w 292"/>
                <a:gd name="T11" fmla="*/ 17 h 2189"/>
                <a:gd name="T12" fmla="*/ 289 w 292"/>
                <a:gd name="T13" fmla="*/ 25 h 2189"/>
                <a:gd name="T14" fmla="*/ 292 w 292"/>
                <a:gd name="T15" fmla="*/ 31 h 2189"/>
                <a:gd name="T16" fmla="*/ 292 w 292"/>
                <a:gd name="T17" fmla="*/ 2157 h 2189"/>
                <a:gd name="T18" fmla="*/ 289 w 292"/>
                <a:gd name="T19" fmla="*/ 2164 h 2189"/>
                <a:gd name="T20" fmla="*/ 277 w 292"/>
                <a:gd name="T21" fmla="*/ 2171 h 2189"/>
                <a:gd name="T22" fmla="*/ 260 w 292"/>
                <a:gd name="T23" fmla="*/ 2177 h 2189"/>
                <a:gd name="T24" fmla="*/ 238 w 292"/>
                <a:gd name="T25" fmla="*/ 2181 h 2189"/>
                <a:gd name="T26" fmla="*/ 210 w 292"/>
                <a:gd name="T27" fmla="*/ 2186 h 2189"/>
                <a:gd name="T28" fmla="*/ 179 w 292"/>
                <a:gd name="T29" fmla="*/ 2188 h 2189"/>
                <a:gd name="T30" fmla="*/ 146 w 292"/>
                <a:gd name="T31" fmla="*/ 2189 h 2189"/>
                <a:gd name="T32" fmla="*/ 112 w 292"/>
                <a:gd name="T33" fmla="*/ 2188 h 2189"/>
                <a:gd name="T34" fmla="*/ 81 w 292"/>
                <a:gd name="T35" fmla="*/ 2186 h 2189"/>
                <a:gd name="T36" fmla="*/ 54 w 292"/>
                <a:gd name="T37" fmla="*/ 2181 h 2189"/>
                <a:gd name="T38" fmla="*/ 32 w 292"/>
                <a:gd name="T39" fmla="*/ 2177 h 2189"/>
                <a:gd name="T40" fmla="*/ 14 w 292"/>
                <a:gd name="T41" fmla="*/ 2171 h 2189"/>
                <a:gd name="T42" fmla="*/ 3 w 292"/>
                <a:gd name="T43" fmla="*/ 2164 h 2189"/>
                <a:gd name="T44" fmla="*/ 0 w 292"/>
                <a:gd name="T45" fmla="*/ 2157 h 2189"/>
                <a:gd name="T46" fmla="*/ 0 w 292"/>
                <a:gd name="T47" fmla="*/ 31 h 2189"/>
                <a:gd name="T48" fmla="*/ 3 w 292"/>
                <a:gd name="T49" fmla="*/ 25 h 2189"/>
                <a:gd name="T50" fmla="*/ 14 w 292"/>
                <a:gd name="T51" fmla="*/ 17 h 2189"/>
                <a:gd name="T52" fmla="*/ 32 w 292"/>
                <a:gd name="T53" fmla="*/ 12 h 2189"/>
                <a:gd name="T54" fmla="*/ 54 w 292"/>
                <a:gd name="T55" fmla="*/ 6 h 2189"/>
                <a:gd name="T56" fmla="*/ 81 w 292"/>
                <a:gd name="T57" fmla="*/ 3 h 2189"/>
                <a:gd name="T58" fmla="*/ 112 w 292"/>
                <a:gd name="T59" fmla="*/ 1 h 2189"/>
                <a:gd name="T60" fmla="*/ 146 w 292"/>
                <a:gd name="T61" fmla="*/ 0 h 2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92" h="2189">
                  <a:moveTo>
                    <a:pt x="146" y="0"/>
                  </a:moveTo>
                  <a:lnTo>
                    <a:pt x="179" y="1"/>
                  </a:lnTo>
                  <a:lnTo>
                    <a:pt x="210" y="3"/>
                  </a:lnTo>
                  <a:lnTo>
                    <a:pt x="238" y="6"/>
                  </a:lnTo>
                  <a:lnTo>
                    <a:pt x="260" y="12"/>
                  </a:lnTo>
                  <a:lnTo>
                    <a:pt x="277" y="17"/>
                  </a:lnTo>
                  <a:lnTo>
                    <a:pt x="289" y="25"/>
                  </a:lnTo>
                  <a:lnTo>
                    <a:pt x="292" y="31"/>
                  </a:lnTo>
                  <a:lnTo>
                    <a:pt x="292" y="2157"/>
                  </a:lnTo>
                  <a:lnTo>
                    <a:pt x="289" y="2164"/>
                  </a:lnTo>
                  <a:lnTo>
                    <a:pt x="277" y="2171"/>
                  </a:lnTo>
                  <a:lnTo>
                    <a:pt x="260" y="2177"/>
                  </a:lnTo>
                  <a:lnTo>
                    <a:pt x="238" y="2181"/>
                  </a:lnTo>
                  <a:lnTo>
                    <a:pt x="210" y="2186"/>
                  </a:lnTo>
                  <a:lnTo>
                    <a:pt x="179" y="2188"/>
                  </a:lnTo>
                  <a:lnTo>
                    <a:pt x="146" y="2189"/>
                  </a:lnTo>
                  <a:lnTo>
                    <a:pt x="112" y="2188"/>
                  </a:lnTo>
                  <a:lnTo>
                    <a:pt x="81" y="2186"/>
                  </a:lnTo>
                  <a:lnTo>
                    <a:pt x="54" y="2181"/>
                  </a:lnTo>
                  <a:lnTo>
                    <a:pt x="32" y="2177"/>
                  </a:lnTo>
                  <a:lnTo>
                    <a:pt x="14" y="2171"/>
                  </a:lnTo>
                  <a:lnTo>
                    <a:pt x="3" y="2164"/>
                  </a:lnTo>
                  <a:lnTo>
                    <a:pt x="0" y="2157"/>
                  </a:lnTo>
                  <a:lnTo>
                    <a:pt x="0" y="31"/>
                  </a:lnTo>
                  <a:lnTo>
                    <a:pt x="3" y="25"/>
                  </a:lnTo>
                  <a:lnTo>
                    <a:pt x="14" y="17"/>
                  </a:lnTo>
                  <a:lnTo>
                    <a:pt x="32" y="12"/>
                  </a:lnTo>
                  <a:lnTo>
                    <a:pt x="54" y="6"/>
                  </a:lnTo>
                  <a:lnTo>
                    <a:pt x="81" y="3"/>
                  </a:lnTo>
                  <a:lnTo>
                    <a:pt x="112" y="1"/>
                  </a:lnTo>
                  <a:lnTo>
                    <a:pt x="146"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8"/>
            <p:cNvSpPr>
              <a:spLocks/>
            </p:cNvSpPr>
            <p:nvPr/>
          </p:nvSpPr>
          <p:spPr bwMode="auto">
            <a:xfrm>
              <a:off x="8542416" y="2157196"/>
              <a:ext cx="2220397" cy="466629"/>
            </a:xfrm>
            <a:custGeom>
              <a:avLst/>
              <a:gdLst>
                <a:gd name="T0" fmla="*/ 0 w 1419"/>
                <a:gd name="T1" fmla="*/ 0 h 297"/>
                <a:gd name="T2" fmla="*/ 1283 w 1419"/>
                <a:gd name="T3" fmla="*/ 0 h 297"/>
                <a:gd name="T4" fmla="*/ 1419 w 1419"/>
                <a:gd name="T5" fmla="*/ 152 h 297"/>
                <a:gd name="T6" fmla="*/ 1283 w 1419"/>
                <a:gd name="T7" fmla="*/ 297 h 297"/>
                <a:gd name="T8" fmla="*/ 0 w 1419"/>
                <a:gd name="T9" fmla="*/ 297 h 297"/>
                <a:gd name="T10" fmla="*/ 0 w 1419"/>
                <a:gd name="T11" fmla="*/ 0 h 297"/>
              </a:gdLst>
              <a:ahLst/>
              <a:cxnLst>
                <a:cxn ang="0">
                  <a:pos x="T0" y="T1"/>
                </a:cxn>
                <a:cxn ang="0">
                  <a:pos x="T2" y="T3"/>
                </a:cxn>
                <a:cxn ang="0">
                  <a:pos x="T4" y="T5"/>
                </a:cxn>
                <a:cxn ang="0">
                  <a:pos x="T6" y="T7"/>
                </a:cxn>
                <a:cxn ang="0">
                  <a:pos x="T8" y="T9"/>
                </a:cxn>
                <a:cxn ang="0">
                  <a:pos x="T10" y="T11"/>
                </a:cxn>
              </a:cxnLst>
              <a:rect l="0" t="0" r="r" b="b"/>
              <a:pathLst>
                <a:path w="1419" h="297">
                  <a:moveTo>
                    <a:pt x="0" y="0"/>
                  </a:moveTo>
                  <a:lnTo>
                    <a:pt x="1283" y="0"/>
                  </a:lnTo>
                  <a:lnTo>
                    <a:pt x="1419" y="152"/>
                  </a:lnTo>
                  <a:lnTo>
                    <a:pt x="1283" y="297"/>
                  </a:lnTo>
                  <a:lnTo>
                    <a:pt x="0" y="297"/>
                  </a:lnTo>
                  <a:lnTo>
                    <a:pt x="0"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 name="Rectangle 9"/>
            <p:cNvSpPr>
              <a:spLocks noChangeArrowheads="1"/>
            </p:cNvSpPr>
            <p:nvPr/>
          </p:nvSpPr>
          <p:spPr bwMode="auto">
            <a:xfrm>
              <a:off x="8006891" y="3356647"/>
              <a:ext cx="535527" cy="466629"/>
            </a:xfrm>
            <a:prstGeom prst="rect">
              <a:avLst/>
            </a:prstGeom>
            <a:solidFill>
              <a:schemeClr val="bg1">
                <a:lumMod val="75000"/>
              </a:schemeClr>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10"/>
            <p:cNvSpPr>
              <a:spLocks/>
            </p:cNvSpPr>
            <p:nvPr/>
          </p:nvSpPr>
          <p:spPr bwMode="auto">
            <a:xfrm>
              <a:off x="8542416" y="3356647"/>
              <a:ext cx="2220397" cy="466629"/>
            </a:xfrm>
            <a:custGeom>
              <a:avLst/>
              <a:gdLst>
                <a:gd name="T0" fmla="*/ 0 w 1419"/>
                <a:gd name="T1" fmla="*/ 0 h 296"/>
                <a:gd name="T2" fmla="*/ 1283 w 1419"/>
                <a:gd name="T3" fmla="*/ 0 h 296"/>
                <a:gd name="T4" fmla="*/ 1419 w 1419"/>
                <a:gd name="T5" fmla="*/ 152 h 296"/>
                <a:gd name="T6" fmla="*/ 1283 w 1419"/>
                <a:gd name="T7" fmla="*/ 296 h 296"/>
                <a:gd name="T8" fmla="*/ 0 w 1419"/>
                <a:gd name="T9" fmla="*/ 296 h 296"/>
                <a:gd name="T10" fmla="*/ 0 w 1419"/>
                <a:gd name="T11" fmla="*/ 0 h 296"/>
              </a:gdLst>
              <a:ahLst/>
              <a:cxnLst>
                <a:cxn ang="0">
                  <a:pos x="T0" y="T1"/>
                </a:cxn>
                <a:cxn ang="0">
                  <a:pos x="T2" y="T3"/>
                </a:cxn>
                <a:cxn ang="0">
                  <a:pos x="T4" y="T5"/>
                </a:cxn>
                <a:cxn ang="0">
                  <a:pos x="T6" y="T7"/>
                </a:cxn>
                <a:cxn ang="0">
                  <a:pos x="T8" y="T9"/>
                </a:cxn>
                <a:cxn ang="0">
                  <a:pos x="T10" y="T11"/>
                </a:cxn>
              </a:cxnLst>
              <a:rect l="0" t="0" r="r" b="b"/>
              <a:pathLst>
                <a:path w="1419" h="296">
                  <a:moveTo>
                    <a:pt x="0" y="0"/>
                  </a:moveTo>
                  <a:lnTo>
                    <a:pt x="1283" y="0"/>
                  </a:lnTo>
                  <a:lnTo>
                    <a:pt x="1419" y="152"/>
                  </a:lnTo>
                  <a:lnTo>
                    <a:pt x="1283" y="296"/>
                  </a:lnTo>
                  <a:lnTo>
                    <a:pt x="0" y="296"/>
                  </a:lnTo>
                  <a:lnTo>
                    <a:pt x="0"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2" name="Rectangle 12"/>
            <p:cNvSpPr>
              <a:spLocks noChangeArrowheads="1"/>
            </p:cNvSpPr>
            <p:nvPr/>
          </p:nvSpPr>
          <p:spPr bwMode="auto">
            <a:xfrm>
              <a:off x="8006891" y="3957939"/>
              <a:ext cx="535527" cy="463496"/>
            </a:xfrm>
            <a:prstGeom prst="rect">
              <a:avLst/>
            </a:prstGeom>
            <a:solidFill>
              <a:schemeClr val="bg1">
                <a:lumMod val="75000"/>
              </a:schemeClr>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3" name="Freeform 13"/>
            <p:cNvSpPr>
              <a:spLocks/>
            </p:cNvSpPr>
            <p:nvPr/>
          </p:nvSpPr>
          <p:spPr bwMode="auto">
            <a:xfrm>
              <a:off x="8542416" y="3957939"/>
              <a:ext cx="1719320" cy="463496"/>
            </a:xfrm>
            <a:custGeom>
              <a:avLst/>
              <a:gdLst>
                <a:gd name="T0" fmla="*/ 0 w 1099"/>
                <a:gd name="T1" fmla="*/ 0 h 297"/>
                <a:gd name="T2" fmla="*/ 964 w 1099"/>
                <a:gd name="T3" fmla="*/ 0 h 297"/>
                <a:gd name="T4" fmla="*/ 1099 w 1099"/>
                <a:gd name="T5" fmla="*/ 153 h 297"/>
                <a:gd name="T6" fmla="*/ 964 w 1099"/>
                <a:gd name="T7" fmla="*/ 297 h 297"/>
                <a:gd name="T8" fmla="*/ 0 w 1099"/>
                <a:gd name="T9" fmla="*/ 297 h 297"/>
                <a:gd name="T10" fmla="*/ 0 w 1099"/>
                <a:gd name="T11" fmla="*/ 0 h 297"/>
              </a:gdLst>
              <a:ahLst/>
              <a:cxnLst>
                <a:cxn ang="0">
                  <a:pos x="T0" y="T1"/>
                </a:cxn>
                <a:cxn ang="0">
                  <a:pos x="T2" y="T3"/>
                </a:cxn>
                <a:cxn ang="0">
                  <a:pos x="T4" y="T5"/>
                </a:cxn>
                <a:cxn ang="0">
                  <a:pos x="T6" y="T7"/>
                </a:cxn>
                <a:cxn ang="0">
                  <a:pos x="T8" y="T9"/>
                </a:cxn>
                <a:cxn ang="0">
                  <a:pos x="T10" y="T11"/>
                </a:cxn>
              </a:cxnLst>
              <a:rect l="0" t="0" r="r" b="b"/>
              <a:pathLst>
                <a:path w="1099" h="297">
                  <a:moveTo>
                    <a:pt x="0" y="0"/>
                  </a:moveTo>
                  <a:lnTo>
                    <a:pt x="964" y="0"/>
                  </a:lnTo>
                  <a:lnTo>
                    <a:pt x="1099" y="153"/>
                  </a:lnTo>
                  <a:lnTo>
                    <a:pt x="964" y="297"/>
                  </a:lnTo>
                  <a:lnTo>
                    <a:pt x="0" y="297"/>
                  </a:ln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14"/>
            <p:cNvSpPr>
              <a:spLocks/>
            </p:cNvSpPr>
            <p:nvPr/>
          </p:nvSpPr>
          <p:spPr bwMode="auto">
            <a:xfrm>
              <a:off x="6287571" y="3957939"/>
              <a:ext cx="1719320" cy="463496"/>
            </a:xfrm>
            <a:custGeom>
              <a:avLst/>
              <a:gdLst>
                <a:gd name="T0" fmla="*/ 135 w 1097"/>
                <a:gd name="T1" fmla="*/ 0 h 297"/>
                <a:gd name="T2" fmla="*/ 1097 w 1097"/>
                <a:gd name="T3" fmla="*/ 0 h 297"/>
                <a:gd name="T4" fmla="*/ 1097 w 1097"/>
                <a:gd name="T5" fmla="*/ 297 h 297"/>
                <a:gd name="T6" fmla="*/ 135 w 1097"/>
                <a:gd name="T7" fmla="*/ 297 h 297"/>
                <a:gd name="T8" fmla="*/ 0 w 1097"/>
                <a:gd name="T9" fmla="*/ 153 h 297"/>
                <a:gd name="T10" fmla="*/ 135 w 1097"/>
                <a:gd name="T11" fmla="*/ 0 h 297"/>
              </a:gdLst>
              <a:ahLst/>
              <a:cxnLst>
                <a:cxn ang="0">
                  <a:pos x="T0" y="T1"/>
                </a:cxn>
                <a:cxn ang="0">
                  <a:pos x="T2" y="T3"/>
                </a:cxn>
                <a:cxn ang="0">
                  <a:pos x="T4" y="T5"/>
                </a:cxn>
                <a:cxn ang="0">
                  <a:pos x="T6" y="T7"/>
                </a:cxn>
                <a:cxn ang="0">
                  <a:pos x="T8" y="T9"/>
                </a:cxn>
                <a:cxn ang="0">
                  <a:pos x="T10" y="T11"/>
                </a:cxn>
              </a:cxnLst>
              <a:rect l="0" t="0" r="r" b="b"/>
              <a:pathLst>
                <a:path w="1097" h="297">
                  <a:moveTo>
                    <a:pt x="135" y="0"/>
                  </a:moveTo>
                  <a:lnTo>
                    <a:pt x="1097" y="0"/>
                  </a:lnTo>
                  <a:lnTo>
                    <a:pt x="1097" y="297"/>
                  </a:lnTo>
                  <a:lnTo>
                    <a:pt x="135" y="297"/>
                  </a:lnTo>
                  <a:lnTo>
                    <a:pt x="0" y="153"/>
                  </a:lnTo>
                  <a:lnTo>
                    <a:pt x="135"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15"/>
            <p:cNvSpPr>
              <a:spLocks/>
            </p:cNvSpPr>
            <p:nvPr/>
          </p:nvSpPr>
          <p:spPr bwMode="auto">
            <a:xfrm>
              <a:off x="5786494" y="2761619"/>
              <a:ext cx="2220397" cy="463496"/>
            </a:xfrm>
            <a:custGeom>
              <a:avLst/>
              <a:gdLst>
                <a:gd name="T0" fmla="*/ 136 w 1417"/>
                <a:gd name="T1" fmla="*/ 0 h 296"/>
                <a:gd name="T2" fmla="*/ 1417 w 1417"/>
                <a:gd name="T3" fmla="*/ 0 h 296"/>
                <a:gd name="T4" fmla="*/ 1417 w 1417"/>
                <a:gd name="T5" fmla="*/ 296 h 296"/>
                <a:gd name="T6" fmla="*/ 136 w 1417"/>
                <a:gd name="T7" fmla="*/ 296 h 296"/>
                <a:gd name="T8" fmla="*/ 0 w 1417"/>
                <a:gd name="T9" fmla="*/ 152 h 296"/>
                <a:gd name="T10" fmla="*/ 136 w 1417"/>
                <a:gd name="T11" fmla="*/ 0 h 296"/>
              </a:gdLst>
              <a:ahLst/>
              <a:cxnLst>
                <a:cxn ang="0">
                  <a:pos x="T0" y="T1"/>
                </a:cxn>
                <a:cxn ang="0">
                  <a:pos x="T2" y="T3"/>
                </a:cxn>
                <a:cxn ang="0">
                  <a:pos x="T4" y="T5"/>
                </a:cxn>
                <a:cxn ang="0">
                  <a:pos x="T6" y="T7"/>
                </a:cxn>
                <a:cxn ang="0">
                  <a:pos x="T8" y="T9"/>
                </a:cxn>
                <a:cxn ang="0">
                  <a:pos x="T10" y="T11"/>
                </a:cxn>
              </a:cxnLst>
              <a:rect l="0" t="0" r="r" b="b"/>
              <a:pathLst>
                <a:path w="1417" h="296">
                  <a:moveTo>
                    <a:pt x="136" y="0"/>
                  </a:moveTo>
                  <a:lnTo>
                    <a:pt x="1417" y="0"/>
                  </a:lnTo>
                  <a:lnTo>
                    <a:pt x="1417" y="296"/>
                  </a:lnTo>
                  <a:lnTo>
                    <a:pt x="136" y="296"/>
                  </a:lnTo>
                  <a:lnTo>
                    <a:pt x="0" y="152"/>
                  </a:lnTo>
                  <a:lnTo>
                    <a:pt x="136"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6" name="Rectangle 19"/>
            <p:cNvSpPr>
              <a:spLocks noChangeArrowheads="1"/>
            </p:cNvSpPr>
            <p:nvPr/>
          </p:nvSpPr>
          <p:spPr bwMode="auto">
            <a:xfrm>
              <a:off x="8006891" y="1559035"/>
              <a:ext cx="535527" cy="466629"/>
            </a:xfrm>
            <a:prstGeom prst="rect">
              <a:avLst/>
            </a:prstGeom>
            <a:solidFill>
              <a:schemeClr val="bg1">
                <a:lumMod val="75000"/>
              </a:schemeClr>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7" name="Freeform 20"/>
            <p:cNvSpPr>
              <a:spLocks/>
            </p:cNvSpPr>
            <p:nvPr/>
          </p:nvSpPr>
          <p:spPr bwMode="auto">
            <a:xfrm>
              <a:off x="8429673" y="1336683"/>
              <a:ext cx="2530437" cy="911334"/>
            </a:xfrm>
            <a:custGeom>
              <a:avLst/>
              <a:gdLst>
                <a:gd name="T0" fmla="*/ 1351 w 1615"/>
                <a:gd name="T1" fmla="*/ 0 h 581"/>
                <a:gd name="T2" fmla="*/ 1615 w 1615"/>
                <a:gd name="T3" fmla="*/ 299 h 581"/>
                <a:gd name="T4" fmla="*/ 1351 w 1615"/>
                <a:gd name="T5" fmla="*/ 581 h 581"/>
                <a:gd name="T6" fmla="*/ 0 w 1615"/>
                <a:gd name="T7" fmla="*/ 439 h 581"/>
                <a:gd name="T8" fmla="*/ 0 w 1615"/>
                <a:gd name="T9" fmla="*/ 143 h 581"/>
                <a:gd name="T10" fmla="*/ 1351 w 1615"/>
                <a:gd name="T11" fmla="*/ 0 h 581"/>
              </a:gdLst>
              <a:ahLst/>
              <a:cxnLst>
                <a:cxn ang="0">
                  <a:pos x="T0" y="T1"/>
                </a:cxn>
                <a:cxn ang="0">
                  <a:pos x="T2" y="T3"/>
                </a:cxn>
                <a:cxn ang="0">
                  <a:pos x="T4" y="T5"/>
                </a:cxn>
                <a:cxn ang="0">
                  <a:pos x="T6" y="T7"/>
                </a:cxn>
                <a:cxn ang="0">
                  <a:pos x="T8" y="T9"/>
                </a:cxn>
                <a:cxn ang="0">
                  <a:pos x="T10" y="T11"/>
                </a:cxn>
              </a:cxnLst>
              <a:rect l="0" t="0" r="r" b="b"/>
              <a:pathLst>
                <a:path w="1615" h="581">
                  <a:moveTo>
                    <a:pt x="1351" y="0"/>
                  </a:moveTo>
                  <a:lnTo>
                    <a:pt x="1615" y="299"/>
                  </a:lnTo>
                  <a:lnTo>
                    <a:pt x="1351" y="581"/>
                  </a:lnTo>
                  <a:lnTo>
                    <a:pt x="0" y="439"/>
                  </a:lnTo>
                  <a:lnTo>
                    <a:pt x="0" y="143"/>
                  </a:lnTo>
                  <a:lnTo>
                    <a:pt x="1351"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8" name="Freeform 21"/>
            <p:cNvSpPr>
              <a:spLocks/>
            </p:cNvSpPr>
            <p:nvPr/>
          </p:nvSpPr>
          <p:spPr bwMode="auto">
            <a:xfrm>
              <a:off x="10546722" y="1336683"/>
              <a:ext cx="476023" cy="466629"/>
            </a:xfrm>
            <a:custGeom>
              <a:avLst/>
              <a:gdLst>
                <a:gd name="T0" fmla="*/ 0 w 306"/>
                <a:gd name="T1" fmla="*/ 0 h 299"/>
                <a:gd name="T2" fmla="*/ 11 w 306"/>
                <a:gd name="T3" fmla="*/ 0 h 299"/>
                <a:gd name="T4" fmla="*/ 306 w 306"/>
                <a:gd name="T5" fmla="*/ 299 h 299"/>
                <a:gd name="T6" fmla="*/ 264 w 306"/>
                <a:gd name="T7" fmla="*/ 299 h 299"/>
                <a:gd name="T8" fmla="*/ 0 w 306"/>
                <a:gd name="T9" fmla="*/ 0 h 299"/>
              </a:gdLst>
              <a:ahLst/>
              <a:cxnLst>
                <a:cxn ang="0">
                  <a:pos x="T0" y="T1"/>
                </a:cxn>
                <a:cxn ang="0">
                  <a:pos x="T2" y="T3"/>
                </a:cxn>
                <a:cxn ang="0">
                  <a:pos x="T4" y="T5"/>
                </a:cxn>
                <a:cxn ang="0">
                  <a:pos x="T6" y="T7"/>
                </a:cxn>
                <a:cxn ang="0">
                  <a:pos x="T8" y="T9"/>
                </a:cxn>
              </a:cxnLst>
              <a:rect l="0" t="0" r="r" b="b"/>
              <a:pathLst>
                <a:path w="306" h="299">
                  <a:moveTo>
                    <a:pt x="0" y="0"/>
                  </a:moveTo>
                  <a:lnTo>
                    <a:pt x="11" y="0"/>
                  </a:lnTo>
                  <a:lnTo>
                    <a:pt x="306" y="299"/>
                  </a:lnTo>
                  <a:lnTo>
                    <a:pt x="264" y="299"/>
                  </a:lnTo>
                  <a:lnTo>
                    <a:pt x="0"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7" name="Freeform 22"/>
            <p:cNvSpPr>
              <a:spLocks/>
            </p:cNvSpPr>
            <p:nvPr/>
          </p:nvSpPr>
          <p:spPr bwMode="auto">
            <a:xfrm>
              <a:off x="10546722" y="1803309"/>
              <a:ext cx="476023" cy="444706"/>
            </a:xfrm>
            <a:custGeom>
              <a:avLst/>
              <a:gdLst>
                <a:gd name="T0" fmla="*/ 264 w 306"/>
                <a:gd name="T1" fmla="*/ 0 h 282"/>
                <a:gd name="T2" fmla="*/ 306 w 306"/>
                <a:gd name="T3" fmla="*/ 0 h 282"/>
                <a:gd name="T4" fmla="*/ 10 w 306"/>
                <a:gd name="T5" fmla="*/ 282 h 282"/>
                <a:gd name="T6" fmla="*/ 0 w 306"/>
                <a:gd name="T7" fmla="*/ 282 h 282"/>
                <a:gd name="T8" fmla="*/ 264 w 306"/>
                <a:gd name="T9" fmla="*/ 0 h 282"/>
              </a:gdLst>
              <a:ahLst/>
              <a:cxnLst>
                <a:cxn ang="0">
                  <a:pos x="T0" y="T1"/>
                </a:cxn>
                <a:cxn ang="0">
                  <a:pos x="T2" y="T3"/>
                </a:cxn>
                <a:cxn ang="0">
                  <a:pos x="T4" y="T5"/>
                </a:cxn>
                <a:cxn ang="0">
                  <a:pos x="T6" y="T7"/>
                </a:cxn>
                <a:cxn ang="0">
                  <a:pos x="T8" y="T9"/>
                </a:cxn>
              </a:cxnLst>
              <a:rect l="0" t="0" r="r" b="b"/>
              <a:pathLst>
                <a:path w="306" h="282">
                  <a:moveTo>
                    <a:pt x="264" y="0"/>
                  </a:moveTo>
                  <a:lnTo>
                    <a:pt x="306" y="0"/>
                  </a:lnTo>
                  <a:lnTo>
                    <a:pt x="10" y="282"/>
                  </a:lnTo>
                  <a:lnTo>
                    <a:pt x="0" y="282"/>
                  </a:lnTo>
                  <a:lnTo>
                    <a:pt x="264"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8" name="Freeform 23"/>
            <p:cNvSpPr>
              <a:spLocks/>
            </p:cNvSpPr>
            <p:nvPr/>
          </p:nvSpPr>
          <p:spPr bwMode="auto">
            <a:xfrm>
              <a:off x="6287571" y="1559035"/>
              <a:ext cx="1719320" cy="466629"/>
            </a:xfrm>
            <a:custGeom>
              <a:avLst/>
              <a:gdLst>
                <a:gd name="T0" fmla="*/ 135 w 1097"/>
                <a:gd name="T1" fmla="*/ 0 h 296"/>
                <a:gd name="T2" fmla="*/ 1097 w 1097"/>
                <a:gd name="T3" fmla="*/ 0 h 296"/>
                <a:gd name="T4" fmla="*/ 1097 w 1097"/>
                <a:gd name="T5" fmla="*/ 296 h 296"/>
                <a:gd name="T6" fmla="*/ 135 w 1097"/>
                <a:gd name="T7" fmla="*/ 296 h 296"/>
                <a:gd name="T8" fmla="*/ 0 w 1097"/>
                <a:gd name="T9" fmla="*/ 152 h 296"/>
                <a:gd name="T10" fmla="*/ 135 w 1097"/>
                <a:gd name="T11" fmla="*/ 0 h 296"/>
              </a:gdLst>
              <a:ahLst/>
              <a:cxnLst>
                <a:cxn ang="0">
                  <a:pos x="T0" y="T1"/>
                </a:cxn>
                <a:cxn ang="0">
                  <a:pos x="T2" y="T3"/>
                </a:cxn>
                <a:cxn ang="0">
                  <a:pos x="T4" y="T5"/>
                </a:cxn>
                <a:cxn ang="0">
                  <a:pos x="T6" y="T7"/>
                </a:cxn>
                <a:cxn ang="0">
                  <a:pos x="T8" y="T9"/>
                </a:cxn>
                <a:cxn ang="0">
                  <a:pos x="T10" y="T11"/>
                </a:cxn>
              </a:cxnLst>
              <a:rect l="0" t="0" r="r" b="b"/>
              <a:pathLst>
                <a:path w="1097" h="296">
                  <a:moveTo>
                    <a:pt x="135" y="0"/>
                  </a:moveTo>
                  <a:lnTo>
                    <a:pt x="1097" y="0"/>
                  </a:lnTo>
                  <a:lnTo>
                    <a:pt x="1097" y="296"/>
                  </a:lnTo>
                  <a:lnTo>
                    <a:pt x="135" y="296"/>
                  </a:lnTo>
                  <a:lnTo>
                    <a:pt x="0" y="152"/>
                  </a:lnTo>
                  <a:lnTo>
                    <a:pt x="135"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9" name="Rectangle 24"/>
            <p:cNvSpPr>
              <a:spLocks noChangeArrowheads="1"/>
            </p:cNvSpPr>
            <p:nvPr/>
          </p:nvSpPr>
          <p:spPr bwMode="auto">
            <a:xfrm>
              <a:off x="8006891" y="2761619"/>
              <a:ext cx="535527" cy="463496"/>
            </a:xfrm>
            <a:prstGeom prst="rect">
              <a:avLst/>
            </a:prstGeom>
            <a:solidFill>
              <a:schemeClr val="bg1">
                <a:lumMod val="75000"/>
              </a:schemeClr>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0" name="Freeform 25"/>
            <p:cNvSpPr>
              <a:spLocks/>
            </p:cNvSpPr>
            <p:nvPr/>
          </p:nvSpPr>
          <p:spPr bwMode="auto">
            <a:xfrm>
              <a:off x="8429673" y="2536134"/>
              <a:ext cx="2530437" cy="911334"/>
            </a:xfrm>
            <a:custGeom>
              <a:avLst/>
              <a:gdLst>
                <a:gd name="T0" fmla="*/ 1351 w 1615"/>
                <a:gd name="T1" fmla="*/ 0 h 581"/>
                <a:gd name="T2" fmla="*/ 1615 w 1615"/>
                <a:gd name="T3" fmla="*/ 298 h 581"/>
                <a:gd name="T4" fmla="*/ 1351 w 1615"/>
                <a:gd name="T5" fmla="*/ 581 h 581"/>
                <a:gd name="T6" fmla="*/ 0 w 1615"/>
                <a:gd name="T7" fmla="*/ 439 h 581"/>
                <a:gd name="T8" fmla="*/ 0 w 1615"/>
                <a:gd name="T9" fmla="*/ 143 h 581"/>
                <a:gd name="T10" fmla="*/ 1351 w 1615"/>
                <a:gd name="T11" fmla="*/ 0 h 581"/>
              </a:gdLst>
              <a:ahLst/>
              <a:cxnLst>
                <a:cxn ang="0">
                  <a:pos x="T0" y="T1"/>
                </a:cxn>
                <a:cxn ang="0">
                  <a:pos x="T2" y="T3"/>
                </a:cxn>
                <a:cxn ang="0">
                  <a:pos x="T4" y="T5"/>
                </a:cxn>
                <a:cxn ang="0">
                  <a:pos x="T6" y="T7"/>
                </a:cxn>
                <a:cxn ang="0">
                  <a:pos x="T8" y="T9"/>
                </a:cxn>
                <a:cxn ang="0">
                  <a:pos x="T10" y="T11"/>
                </a:cxn>
              </a:cxnLst>
              <a:rect l="0" t="0" r="r" b="b"/>
              <a:pathLst>
                <a:path w="1615" h="581">
                  <a:moveTo>
                    <a:pt x="1351" y="0"/>
                  </a:moveTo>
                  <a:lnTo>
                    <a:pt x="1615" y="298"/>
                  </a:lnTo>
                  <a:lnTo>
                    <a:pt x="1351" y="581"/>
                  </a:lnTo>
                  <a:lnTo>
                    <a:pt x="0" y="439"/>
                  </a:lnTo>
                  <a:lnTo>
                    <a:pt x="0" y="143"/>
                  </a:lnTo>
                  <a:lnTo>
                    <a:pt x="1351" y="0"/>
                  </a:lnTo>
                  <a:close/>
                </a:path>
              </a:pathLst>
            </a:custGeom>
            <a:solidFill>
              <a:schemeClr val="accent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1" name="Freeform 26"/>
            <p:cNvSpPr>
              <a:spLocks/>
            </p:cNvSpPr>
            <p:nvPr/>
          </p:nvSpPr>
          <p:spPr bwMode="auto">
            <a:xfrm>
              <a:off x="10546722" y="2536134"/>
              <a:ext cx="476023" cy="469759"/>
            </a:xfrm>
            <a:custGeom>
              <a:avLst/>
              <a:gdLst>
                <a:gd name="T0" fmla="*/ 0 w 306"/>
                <a:gd name="T1" fmla="*/ 0 h 298"/>
                <a:gd name="T2" fmla="*/ 11 w 306"/>
                <a:gd name="T3" fmla="*/ 0 h 298"/>
                <a:gd name="T4" fmla="*/ 306 w 306"/>
                <a:gd name="T5" fmla="*/ 298 h 298"/>
                <a:gd name="T6" fmla="*/ 264 w 306"/>
                <a:gd name="T7" fmla="*/ 298 h 298"/>
                <a:gd name="T8" fmla="*/ 0 w 306"/>
                <a:gd name="T9" fmla="*/ 0 h 298"/>
              </a:gdLst>
              <a:ahLst/>
              <a:cxnLst>
                <a:cxn ang="0">
                  <a:pos x="T0" y="T1"/>
                </a:cxn>
                <a:cxn ang="0">
                  <a:pos x="T2" y="T3"/>
                </a:cxn>
                <a:cxn ang="0">
                  <a:pos x="T4" y="T5"/>
                </a:cxn>
                <a:cxn ang="0">
                  <a:pos x="T6" y="T7"/>
                </a:cxn>
                <a:cxn ang="0">
                  <a:pos x="T8" y="T9"/>
                </a:cxn>
              </a:cxnLst>
              <a:rect l="0" t="0" r="r" b="b"/>
              <a:pathLst>
                <a:path w="306" h="298">
                  <a:moveTo>
                    <a:pt x="0" y="0"/>
                  </a:moveTo>
                  <a:lnTo>
                    <a:pt x="11" y="0"/>
                  </a:lnTo>
                  <a:lnTo>
                    <a:pt x="306" y="298"/>
                  </a:lnTo>
                  <a:lnTo>
                    <a:pt x="264" y="298"/>
                  </a:lnTo>
                  <a:lnTo>
                    <a:pt x="0"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2" name="Freeform 27"/>
            <p:cNvSpPr>
              <a:spLocks/>
            </p:cNvSpPr>
            <p:nvPr/>
          </p:nvSpPr>
          <p:spPr bwMode="auto">
            <a:xfrm>
              <a:off x="10546722" y="3005893"/>
              <a:ext cx="476023" cy="441575"/>
            </a:xfrm>
            <a:custGeom>
              <a:avLst/>
              <a:gdLst>
                <a:gd name="T0" fmla="*/ 264 w 306"/>
                <a:gd name="T1" fmla="*/ 0 h 283"/>
                <a:gd name="T2" fmla="*/ 306 w 306"/>
                <a:gd name="T3" fmla="*/ 0 h 283"/>
                <a:gd name="T4" fmla="*/ 10 w 306"/>
                <a:gd name="T5" fmla="*/ 283 h 283"/>
                <a:gd name="T6" fmla="*/ 0 w 306"/>
                <a:gd name="T7" fmla="*/ 283 h 283"/>
                <a:gd name="T8" fmla="*/ 264 w 306"/>
                <a:gd name="T9" fmla="*/ 0 h 283"/>
              </a:gdLst>
              <a:ahLst/>
              <a:cxnLst>
                <a:cxn ang="0">
                  <a:pos x="T0" y="T1"/>
                </a:cxn>
                <a:cxn ang="0">
                  <a:pos x="T2" y="T3"/>
                </a:cxn>
                <a:cxn ang="0">
                  <a:pos x="T4" y="T5"/>
                </a:cxn>
                <a:cxn ang="0">
                  <a:pos x="T6" y="T7"/>
                </a:cxn>
                <a:cxn ang="0">
                  <a:pos x="T8" y="T9"/>
                </a:cxn>
              </a:cxnLst>
              <a:rect l="0" t="0" r="r" b="b"/>
              <a:pathLst>
                <a:path w="306" h="283">
                  <a:moveTo>
                    <a:pt x="264" y="0"/>
                  </a:moveTo>
                  <a:lnTo>
                    <a:pt x="306" y="0"/>
                  </a:lnTo>
                  <a:lnTo>
                    <a:pt x="10" y="283"/>
                  </a:lnTo>
                  <a:lnTo>
                    <a:pt x="0" y="283"/>
                  </a:lnTo>
                  <a:lnTo>
                    <a:pt x="264"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 name="Rectangle 28"/>
            <p:cNvSpPr>
              <a:spLocks noChangeArrowheads="1"/>
            </p:cNvSpPr>
            <p:nvPr/>
          </p:nvSpPr>
          <p:spPr bwMode="auto">
            <a:xfrm>
              <a:off x="8006891" y="2157196"/>
              <a:ext cx="535527" cy="466629"/>
            </a:xfrm>
            <a:prstGeom prst="rect">
              <a:avLst/>
            </a:prstGeom>
            <a:solidFill>
              <a:schemeClr val="bg1">
                <a:lumMod val="75000"/>
              </a:schemeClr>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4" name="Freeform 29"/>
            <p:cNvSpPr>
              <a:spLocks/>
            </p:cNvSpPr>
            <p:nvPr/>
          </p:nvSpPr>
          <p:spPr bwMode="auto">
            <a:xfrm>
              <a:off x="5589196" y="1934842"/>
              <a:ext cx="2527306" cy="911334"/>
            </a:xfrm>
            <a:custGeom>
              <a:avLst/>
              <a:gdLst>
                <a:gd name="T0" fmla="*/ 264 w 1615"/>
                <a:gd name="T1" fmla="*/ 0 h 581"/>
                <a:gd name="T2" fmla="*/ 1615 w 1615"/>
                <a:gd name="T3" fmla="*/ 142 h 581"/>
                <a:gd name="T4" fmla="*/ 1615 w 1615"/>
                <a:gd name="T5" fmla="*/ 439 h 581"/>
                <a:gd name="T6" fmla="*/ 264 w 1615"/>
                <a:gd name="T7" fmla="*/ 581 h 581"/>
                <a:gd name="T8" fmla="*/ 0 w 1615"/>
                <a:gd name="T9" fmla="*/ 298 h 581"/>
                <a:gd name="T10" fmla="*/ 264 w 1615"/>
                <a:gd name="T11" fmla="*/ 0 h 581"/>
              </a:gdLst>
              <a:ahLst/>
              <a:cxnLst>
                <a:cxn ang="0">
                  <a:pos x="T0" y="T1"/>
                </a:cxn>
                <a:cxn ang="0">
                  <a:pos x="T2" y="T3"/>
                </a:cxn>
                <a:cxn ang="0">
                  <a:pos x="T4" y="T5"/>
                </a:cxn>
                <a:cxn ang="0">
                  <a:pos x="T6" y="T7"/>
                </a:cxn>
                <a:cxn ang="0">
                  <a:pos x="T8" y="T9"/>
                </a:cxn>
                <a:cxn ang="0">
                  <a:pos x="T10" y="T11"/>
                </a:cxn>
              </a:cxnLst>
              <a:rect l="0" t="0" r="r" b="b"/>
              <a:pathLst>
                <a:path w="1615" h="581">
                  <a:moveTo>
                    <a:pt x="264" y="0"/>
                  </a:moveTo>
                  <a:lnTo>
                    <a:pt x="1615" y="142"/>
                  </a:lnTo>
                  <a:lnTo>
                    <a:pt x="1615" y="439"/>
                  </a:lnTo>
                  <a:lnTo>
                    <a:pt x="264" y="581"/>
                  </a:lnTo>
                  <a:lnTo>
                    <a:pt x="0" y="298"/>
                  </a:lnTo>
                  <a:lnTo>
                    <a:pt x="264" y="0"/>
                  </a:lnTo>
                  <a:close/>
                </a:path>
              </a:pathLst>
            </a:cu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 name="Freeform 30"/>
            <p:cNvSpPr>
              <a:spLocks/>
            </p:cNvSpPr>
            <p:nvPr/>
          </p:nvSpPr>
          <p:spPr bwMode="auto">
            <a:xfrm>
              <a:off x="5526183" y="1934842"/>
              <a:ext cx="479156" cy="469759"/>
            </a:xfrm>
            <a:custGeom>
              <a:avLst/>
              <a:gdLst>
                <a:gd name="T0" fmla="*/ 295 w 306"/>
                <a:gd name="T1" fmla="*/ 0 h 298"/>
                <a:gd name="T2" fmla="*/ 306 w 306"/>
                <a:gd name="T3" fmla="*/ 0 h 298"/>
                <a:gd name="T4" fmla="*/ 42 w 306"/>
                <a:gd name="T5" fmla="*/ 298 h 298"/>
                <a:gd name="T6" fmla="*/ 0 w 306"/>
                <a:gd name="T7" fmla="*/ 298 h 298"/>
                <a:gd name="T8" fmla="*/ 295 w 306"/>
                <a:gd name="T9" fmla="*/ 0 h 298"/>
              </a:gdLst>
              <a:ahLst/>
              <a:cxnLst>
                <a:cxn ang="0">
                  <a:pos x="T0" y="T1"/>
                </a:cxn>
                <a:cxn ang="0">
                  <a:pos x="T2" y="T3"/>
                </a:cxn>
                <a:cxn ang="0">
                  <a:pos x="T4" y="T5"/>
                </a:cxn>
                <a:cxn ang="0">
                  <a:pos x="T6" y="T7"/>
                </a:cxn>
                <a:cxn ang="0">
                  <a:pos x="T8" y="T9"/>
                </a:cxn>
              </a:cxnLst>
              <a:rect l="0" t="0" r="r" b="b"/>
              <a:pathLst>
                <a:path w="306" h="298">
                  <a:moveTo>
                    <a:pt x="295" y="0"/>
                  </a:moveTo>
                  <a:lnTo>
                    <a:pt x="306" y="0"/>
                  </a:lnTo>
                  <a:lnTo>
                    <a:pt x="42" y="298"/>
                  </a:lnTo>
                  <a:lnTo>
                    <a:pt x="0" y="298"/>
                  </a:lnTo>
                  <a:lnTo>
                    <a:pt x="295"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 name="Freeform 31"/>
            <p:cNvSpPr>
              <a:spLocks/>
            </p:cNvSpPr>
            <p:nvPr/>
          </p:nvSpPr>
          <p:spPr bwMode="auto">
            <a:xfrm>
              <a:off x="5526183" y="2404601"/>
              <a:ext cx="479156" cy="441575"/>
            </a:xfrm>
            <a:custGeom>
              <a:avLst/>
              <a:gdLst>
                <a:gd name="T0" fmla="*/ 0 w 306"/>
                <a:gd name="T1" fmla="*/ 0 h 283"/>
                <a:gd name="T2" fmla="*/ 42 w 306"/>
                <a:gd name="T3" fmla="*/ 0 h 283"/>
                <a:gd name="T4" fmla="*/ 306 w 306"/>
                <a:gd name="T5" fmla="*/ 283 h 283"/>
                <a:gd name="T6" fmla="*/ 296 w 306"/>
                <a:gd name="T7" fmla="*/ 283 h 283"/>
                <a:gd name="T8" fmla="*/ 0 w 306"/>
                <a:gd name="T9" fmla="*/ 0 h 283"/>
              </a:gdLst>
              <a:ahLst/>
              <a:cxnLst>
                <a:cxn ang="0">
                  <a:pos x="T0" y="T1"/>
                </a:cxn>
                <a:cxn ang="0">
                  <a:pos x="T2" y="T3"/>
                </a:cxn>
                <a:cxn ang="0">
                  <a:pos x="T4" y="T5"/>
                </a:cxn>
                <a:cxn ang="0">
                  <a:pos x="T6" y="T7"/>
                </a:cxn>
                <a:cxn ang="0">
                  <a:pos x="T8" y="T9"/>
                </a:cxn>
              </a:cxnLst>
              <a:rect l="0" t="0" r="r" b="b"/>
              <a:pathLst>
                <a:path w="306" h="283">
                  <a:moveTo>
                    <a:pt x="0" y="0"/>
                  </a:moveTo>
                  <a:lnTo>
                    <a:pt x="42" y="0"/>
                  </a:lnTo>
                  <a:lnTo>
                    <a:pt x="306" y="283"/>
                  </a:lnTo>
                  <a:lnTo>
                    <a:pt x="296" y="283"/>
                  </a:lnTo>
                  <a:lnTo>
                    <a:pt x="0"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 name="Freeform 29"/>
            <p:cNvSpPr>
              <a:spLocks/>
            </p:cNvSpPr>
            <p:nvPr/>
          </p:nvSpPr>
          <p:spPr bwMode="auto">
            <a:xfrm>
              <a:off x="5479396" y="3144578"/>
              <a:ext cx="2527306" cy="911334"/>
            </a:xfrm>
            <a:custGeom>
              <a:avLst/>
              <a:gdLst>
                <a:gd name="T0" fmla="*/ 264 w 1615"/>
                <a:gd name="T1" fmla="*/ 0 h 581"/>
                <a:gd name="T2" fmla="*/ 1615 w 1615"/>
                <a:gd name="T3" fmla="*/ 142 h 581"/>
                <a:gd name="T4" fmla="*/ 1615 w 1615"/>
                <a:gd name="T5" fmla="*/ 439 h 581"/>
                <a:gd name="T6" fmla="*/ 264 w 1615"/>
                <a:gd name="T7" fmla="*/ 581 h 581"/>
                <a:gd name="T8" fmla="*/ 0 w 1615"/>
                <a:gd name="T9" fmla="*/ 298 h 581"/>
                <a:gd name="T10" fmla="*/ 264 w 1615"/>
                <a:gd name="T11" fmla="*/ 0 h 581"/>
              </a:gdLst>
              <a:ahLst/>
              <a:cxnLst>
                <a:cxn ang="0">
                  <a:pos x="T0" y="T1"/>
                </a:cxn>
                <a:cxn ang="0">
                  <a:pos x="T2" y="T3"/>
                </a:cxn>
                <a:cxn ang="0">
                  <a:pos x="T4" y="T5"/>
                </a:cxn>
                <a:cxn ang="0">
                  <a:pos x="T6" y="T7"/>
                </a:cxn>
                <a:cxn ang="0">
                  <a:pos x="T8" y="T9"/>
                </a:cxn>
                <a:cxn ang="0">
                  <a:pos x="T10" y="T11"/>
                </a:cxn>
              </a:cxnLst>
              <a:rect l="0" t="0" r="r" b="b"/>
              <a:pathLst>
                <a:path w="1615" h="581">
                  <a:moveTo>
                    <a:pt x="264" y="0"/>
                  </a:moveTo>
                  <a:lnTo>
                    <a:pt x="1615" y="142"/>
                  </a:lnTo>
                  <a:lnTo>
                    <a:pt x="1615" y="439"/>
                  </a:lnTo>
                  <a:lnTo>
                    <a:pt x="264" y="581"/>
                  </a:lnTo>
                  <a:lnTo>
                    <a:pt x="0" y="298"/>
                  </a:lnTo>
                  <a:lnTo>
                    <a:pt x="264"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8" name="Freeform 30"/>
            <p:cNvSpPr>
              <a:spLocks/>
            </p:cNvSpPr>
            <p:nvPr/>
          </p:nvSpPr>
          <p:spPr bwMode="auto">
            <a:xfrm>
              <a:off x="5416383" y="3144578"/>
              <a:ext cx="479156" cy="469759"/>
            </a:xfrm>
            <a:custGeom>
              <a:avLst/>
              <a:gdLst>
                <a:gd name="T0" fmla="*/ 295 w 306"/>
                <a:gd name="T1" fmla="*/ 0 h 298"/>
                <a:gd name="T2" fmla="*/ 306 w 306"/>
                <a:gd name="T3" fmla="*/ 0 h 298"/>
                <a:gd name="T4" fmla="*/ 42 w 306"/>
                <a:gd name="T5" fmla="*/ 298 h 298"/>
                <a:gd name="T6" fmla="*/ 0 w 306"/>
                <a:gd name="T7" fmla="*/ 298 h 298"/>
                <a:gd name="T8" fmla="*/ 295 w 306"/>
                <a:gd name="T9" fmla="*/ 0 h 298"/>
              </a:gdLst>
              <a:ahLst/>
              <a:cxnLst>
                <a:cxn ang="0">
                  <a:pos x="T0" y="T1"/>
                </a:cxn>
                <a:cxn ang="0">
                  <a:pos x="T2" y="T3"/>
                </a:cxn>
                <a:cxn ang="0">
                  <a:pos x="T4" y="T5"/>
                </a:cxn>
                <a:cxn ang="0">
                  <a:pos x="T6" y="T7"/>
                </a:cxn>
                <a:cxn ang="0">
                  <a:pos x="T8" y="T9"/>
                </a:cxn>
              </a:cxnLst>
              <a:rect l="0" t="0" r="r" b="b"/>
              <a:pathLst>
                <a:path w="306" h="298">
                  <a:moveTo>
                    <a:pt x="295" y="0"/>
                  </a:moveTo>
                  <a:lnTo>
                    <a:pt x="306" y="0"/>
                  </a:lnTo>
                  <a:lnTo>
                    <a:pt x="42" y="298"/>
                  </a:lnTo>
                  <a:lnTo>
                    <a:pt x="0" y="298"/>
                  </a:lnTo>
                  <a:lnTo>
                    <a:pt x="295"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9" name="Freeform 31"/>
            <p:cNvSpPr>
              <a:spLocks/>
            </p:cNvSpPr>
            <p:nvPr/>
          </p:nvSpPr>
          <p:spPr bwMode="auto">
            <a:xfrm>
              <a:off x="5416383" y="3614337"/>
              <a:ext cx="479156" cy="441575"/>
            </a:xfrm>
            <a:custGeom>
              <a:avLst/>
              <a:gdLst>
                <a:gd name="T0" fmla="*/ 0 w 306"/>
                <a:gd name="T1" fmla="*/ 0 h 283"/>
                <a:gd name="T2" fmla="*/ 42 w 306"/>
                <a:gd name="T3" fmla="*/ 0 h 283"/>
                <a:gd name="T4" fmla="*/ 306 w 306"/>
                <a:gd name="T5" fmla="*/ 283 h 283"/>
                <a:gd name="T6" fmla="*/ 296 w 306"/>
                <a:gd name="T7" fmla="*/ 283 h 283"/>
                <a:gd name="T8" fmla="*/ 0 w 306"/>
                <a:gd name="T9" fmla="*/ 0 h 283"/>
              </a:gdLst>
              <a:ahLst/>
              <a:cxnLst>
                <a:cxn ang="0">
                  <a:pos x="T0" y="T1"/>
                </a:cxn>
                <a:cxn ang="0">
                  <a:pos x="T2" y="T3"/>
                </a:cxn>
                <a:cxn ang="0">
                  <a:pos x="T4" y="T5"/>
                </a:cxn>
                <a:cxn ang="0">
                  <a:pos x="T6" y="T7"/>
                </a:cxn>
                <a:cxn ang="0">
                  <a:pos x="T8" y="T9"/>
                </a:cxn>
              </a:cxnLst>
              <a:rect l="0" t="0" r="r" b="b"/>
              <a:pathLst>
                <a:path w="306" h="283">
                  <a:moveTo>
                    <a:pt x="0" y="0"/>
                  </a:moveTo>
                  <a:lnTo>
                    <a:pt x="42" y="0"/>
                  </a:lnTo>
                  <a:lnTo>
                    <a:pt x="306" y="283"/>
                  </a:lnTo>
                  <a:lnTo>
                    <a:pt x="296" y="283"/>
                  </a:lnTo>
                  <a:lnTo>
                    <a:pt x="0"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10" name="TextBox 109"/>
          <p:cNvSpPr txBox="1"/>
          <p:nvPr/>
        </p:nvSpPr>
        <p:spPr>
          <a:xfrm>
            <a:off x="4191988" y="2403116"/>
            <a:ext cx="2273379" cy="400110"/>
          </a:xfrm>
          <a:prstGeom prst="rect">
            <a:avLst/>
          </a:prstGeom>
          <a:noFill/>
        </p:spPr>
        <p:txBody>
          <a:bodyPr wrap="none" rtlCol="0">
            <a:spAutoFit/>
          </a:bodyPr>
          <a:lstStyle/>
          <a:p>
            <a:pPr algn="ctr"/>
            <a:r>
              <a:rPr lang="en-US" sz="2000" b="1" dirty="0">
                <a:solidFill>
                  <a:schemeClr val="bg1"/>
                </a:solidFill>
              </a:rPr>
              <a:t>WRITE SOMETHING</a:t>
            </a:r>
          </a:p>
        </p:txBody>
      </p:sp>
      <p:sp>
        <p:nvSpPr>
          <p:cNvPr id="111" name="TextBox 110"/>
          <p:cNvSpPr txBox="1"/>
          <p:nvPr/>
        </p:nvSpPr>
        <p:spPr>
          <a:xfrm>
            <a:off x="4191988" y="3946189"/>
            <a:ext cx="2273379" cy="400110"/>
          </a:xfrm>
          <a:prstGeom prst="rect">
            <a:avLst/>
          </a:prstGeom>
          <a:noFill/>
        </p:spPr>
        <p:txBody>
          <a:bodyPr wrap="none" rtlCol="0">
            <a:spAutoFit/>
          </a:bodyPr>
          <a:lstStyle/>
          <a:p>
            <a:pPr algn="ctr"/>
            <a:r>
              <a:rPr lang="en-US" sz="2000" b="1" dirty="0">
                <a:solidFill>
                  <a:schemeClr val="bg1"/>
                </a:solidFill>
              </a:rPr>
              <a:t>WRITE SOMETHING</a:t>
            </a:r>
          </a:p>
        </p:txBody>
      </p:sp>
      <p:sp>
        <p:nvSpPr>
          <p:cNvPr id="112" name="TextBox 111"/>
          <p:cNvSpPr txBox="1"/>
          <p:nvPr/>
        </p:nvSpPr>
        <p:spPr>
          <a:xfrm>
            <a:off x="1367008" y="3190622"/>
            <a:ext cx="2273379" cy="400110"/>
          </a:xfrm>
          <a:prstGeom prst="rect">
            <a:avLst/>
          </a:prstGeom>
          <a:noFill/>
        </p:spPr>
        <p:txBody>
          <a:bodyPr wrap="none" rtlCol="0">
            <a:spAutoFit/>
          </a:bodyPr>
          <a:lstStyle/>
          <a:p>
            <a:pPr algn="ctr"/>
            <a:r>
              <a:rPr lang="en-US" sz="2000" b="1" dirty="0">
                <a:solidFill>
                  <a:schemeClr val="bg1"/>
                </a:solidFill>
              </a:rPr>
              <a:t>WRITE SOMETHING</a:t>
            </a:r>
          </a:p>
        </p:txBody>
      </p:sp>
      <p:sp>
        <p:nvSpPr>
          <p:cNvPr id="113" name="TextBox 112"/>
          <p:cNvSpPr txBox="1"/>
          <p:nvPr/>
        </p:nvSpPr>
        <p:spPr>
          <a:xfrm>
            <a:off x="1367008" y="4733695"/>
            <a:ext cx="2273379" cy="400110"/>
          </a:xfrm>
          <a:prstGeom prst="rect">
            <a:avLst/>
          </a:prstGeom>
          <a:noFill/>
        </p:spPr>
        <p:txBody>
          <a:bodyPr wrap="none" rtlCol="0">
            <a:spAutoFit/>
          </a:bodyPr>
          <a:lstStyle/>
          <a:p>
            <a:pPr algn="ctr"/>
            <a:r>
              <a:rPr lang="en-US" sz="2000" b="1" dirty="0">
                <a:solidFill>
                  <a:schemeClr val="bg1"/>
                </a:solidFill>
              </a:rPr>
              <a:t>WRITE SOMETHING</a:t>
            </a:r>
          </a:p>
        </p:txBody>
      </p:sp>
      <p:graphicFrame>
        <p:nvGraphicFramePr>
          <p:cNvPr id="114" name="Chart 113"/>
          <p:cNvGraphicFramePr/>
          <p:nvPr>
            <p:extLst/>
          </p:nvPr>
        </p:nvGraphicFramePr>
        <p:xfrm>
          <a:off x="6903937" y="3349017"/>
          <a:ext cx="2798266" cy="186551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15" name="Chart 114"/>
          <p:cNvGraphicFramePr/>
          <p:nvPr>
            <p:extLst/>
          </p:nvPr>
        </p:nvGraphicFramePr>
        <p:xfrm>
          <a:off x="8867552" y="3349017"/>
          <a:ext cx="2798266" cy="1865511"/>
        </p:xfrm>
        <a:graphic>
          <a:graphicData uri="http://schemas.openxmlformats.org/drawingml/2006/chart">
            <c:chart xmlns:c="http://schemas.openxmlformats.org/drawingml/2006/chart" xmlns:r="http://schemas.openxmlformats.org/officeDocument/2006/relationships" r:id="rId3"/>
          </a:graphicData>
        </a:graphic>
      </p:graphicFrame>
      <p:sp>
        <p:nvSpPr>
          <p:cNvPr id="116" name="TextBox 115"/>
          <p:cNvSpPr txBox="1"/>
          <p:nvPr/>
        </p:nvSpPr>
        <p:spPr>
          <a:xfrm>
            <a:off x="7897349" y="4019118"/>
            <a:ext cx="811441" cy="523220"/>
          </a:xfrm>
          <a:prstGeom prst="rect">
            <a:avLst/>
          </a:prstGeom>
          <a:noFill/>
        </p:spPr>
        <p:txBody>
          <a:bodyPr wrap="none" rtlCol="0">
            <a:spAutoFit/>
          </a:bodyPr>
          <a:lstStyle/>
          <a:p>
            <a:pPr algn="ctr"/>
            <a:r>
              <a:rPr lang="en-US" sz="2800" b="1" dirty="0">
                <a:solidFill>
                  <a:schemeClr val="tx1">
                    <a:lumMod val="65000"/>
                    <a:lumOff val="35000"/>
                  </a:schemeClr>
                </a:solidFill>
              </a:rPr>
              <a:t>70%</a:t>
            </a:r>
          </a:p>
        </p:txBody>
      </p:sp>
      <p:sp>
        <p:nvSpPr>
          <p:cNvPr id="117" name="TextBox 116"/>
          <p:cNvSpPr txBox="1"/>
          <p:nvPr/>
        </p:nvSpPr>
        <p:spPr>
          <a:xfrm>
            <a:off x="9799249" y="4019118"/>
            <a:ext cx="934872" cy="523220"/>
          </a:xfrm>
          <a:prstGeom prst="rect">
            <a:avLst/>
          </a:prstGeom>
          <a:noFill/>
        </p:spPr>
        <p:txBody>
          <a:bodyPr wrap="none" rtlCol="0">
            <a:spAutoFit/>
          </a:bodyPr>
          <a:lstStyle/>
          <a:p>
            <a:pPr algn="ctr"/>
            <a:r>
              <a:rPr lang="en-US" sz="2800" b="1" dirty="0">
                <a:solidFill>
                  <a:schemeClr val="tx1">
                    <a:lumMod val="65000"/>
                    <a:lumOff val="35000"/>
                  </a:schemeClr>
                </a:solidFill>
              </a:rPr>
              <a:t>$43B</a:t>
            </a:r>
          </a:p>
        </p:txBody>
      </p:sp>
      <p:sp>
        <p:nvSpPr>
          <p:cNvPr id="118" name="TextBox 117"/>
          <p:cNvSpPr txBox="1"/>
          <p:nvPr/>
        </p:nvSpPr>
        <p:spPr>
          <a:xfrm>
            <a:off x="7040779" y="1952551"/>
            <a:ext cx="1836080" cy="400110"/>
          </a:xfrm>
          <a:prstGeom prst="rect">
            <a:avLst/>
          </a:prstGeom>
          <a:noFill/>
        </p:spPr>
        <p:txBody>
          <a:bodyPr wrap="none" rtlCol="0">
            <a:spAutoFit/>
          </a:bodyPr>
          <a:lstStyle/>
          <a:p>
            <a:r>
              <a:rPr lang="en-US" sz="2000" b="1" dirty="0">
                <a:solidFill>
                  <a:schemeClr val="bg1">
                    <a:lumMod val="50000"/>
                  </a:schemeClr>
                </a:solidFill>
              </a:rPr>
              <a:t>Insert title here</a:t>
            </a:r>
          </a:p>
        </p:txBody>
      </p:sp>
      <p:sp>
        <p:nvSpPr>
          <p:cNvPr id="119" name="TextBox 118"/>
          <p:cNvSpPr txBox="1"/>
          <p:nvPr/>
        </p:nvSpPr>
        <p:spPr>
          <a:xfrm>
            <a:off x="7040780" y="2481507"/>
            <a:ext cx="4625038" cy="738664"/>
          </a:xfrm>
          <a:prstGeom prst="rect">
            <a:avLst/>
          </a:prstGeom>
          <a:noFill/>
        </p:spPr>
        <p:txBody>
          <a:bodyPr wrap="square" rtlCol="0">
            <a:spAutoFit/>
          </a:bodyPr>
          <a:lstStyle/>
          <a:p>
            <a:pPr>
              <a:lnSpc>
                <a:spcPct val="150000"/>
              </a:lnSpc>
            </a:pPr>
            <a:r>
              <a:rPr lang="en-US" sz="1400" dirty="0">
                <a:solidFill>
                  <a:schemeClr val="bg1">
                    <a:lumMod val="65000"/>
                  </a:schemeClr>
                </a:solidFill>
              </a:rPr>
              <a:t>Sed ut perspiciatis unde omnis iste natus error voluptatem rem </a:t>
            </a:r>
            <a:r>
              <a:rPr lang="en-US" sz="1400" dirty="0" err="1">
                <a:solidFill>
                  <a:schemeClr val="bg1">
                    <a:lumMod val="65000"/>
                  </a:schemeClr>
                </a:solidFill>
              </a:rPr>
              <a:t>aperiam</a:t>
            </a:r>
            <a:r>
              <a:rPr lang="en-US" sz="1400" dirty="0">
                <a:solidFill>
                  <a:schemeClr val="bg1">
                    <a:lumMod val="65000"/>
                  </a:schemeClr>
                </a:solidFill>
              </a:rPr>
              <a:t> </a:t>
            </a:r>
            <a:r>
              <a:rPr lang="en-US" sz="1400" dirty="0" err="1">
                <a:solidFill>
                  <a:schemeClr val="bg1">
                    <a:lumMod val="65000"/>
                  </a:schemeClr>
                </a:solidFill>
              </a:rPr>
              <a:t>iste</a:t>
            </a:r>
            <a:r>
              <a:rPr lang="en-US" sz="1400" dirty="0">
                <a:solidFill>
                  <a:schemeClr val="bg1">
                    <a:lumMod val="65000"/>
                  </a:schemeClr>
                </a:solidFill>
              </a:rPr>
              <a:t> </a:t>
            </a:r>
            <a:r>
              <a:rPr lang="en-US" sz="1400" dirty="0" err="1">
                <a:solidFill>
                  <a:schemeClr val="bg1">
                    <a:lumMod val="65000"/>
                  </a:schemeClr>
                </a:solidFill>
              </a:rPr>
              <a:t>natus</a:t>
            </a:r>
            <a:r>
              <a:rPr lang="en-US" sz="1400" dirty="0">
                <a:solidFill>
                  <a:schemeClr val="bg1">
                    <a:lumMod val="65000"/>
                  </a:schemeClr>
                </a:solidFill>
              </a:rPr>
              <a:t> error </a:t>
            </a:r>
            <a:r>
              <a:rPr lang="en-US" sz="1400" dirty="0" err="1">
                <a:solidFill>
                  <a:schemeClr val="bg1">
                    <a:lumMod val="65000"/>
                  </a:schemeClr>
                </a:solidFill>
              </a:rPr>
              <a:t>voluptatem</a:t>
            </a:r>
            <a:r>
              <a:rPr lang="en-US" sz="1400" dirty="0">
                <a:solidFill>
                  <a:schemeClr val="bg1">
                    <a:lumMod val="65000"/>
                  </a:schemeClr>
                </a:solidFill>
              </a:rPr>
              <a:t> rem </a:t>
            </a:r>
            <a:r>
              <a:rPr lang="en-US" sz="1400" dirty="0" err="1">
                <a:solidFill>
                  <a:schemeClr val="bg1">
                    <a:lumMod val="65000"/>
                  </a:schemeClr>
                </a:solidFill>
              </a:rPr>
              <a:t>aperiam</a:t>
            </a:r>
            <a:endParaRPr lang="en-US" sz="1400" dirty="0">
              <a:solidFill>
                <a:schemeClr val="bg1">
                  <a:lumMod val="65000"/>
                </a:schemeClr>
              </a:solidFill>
            </a:endParaRPr>
          </a:p>
        </p:txBody>
      </p:sp>
      <p:sp>
        <p:nvSpPr>
          <p:cNvPr id="122" name="TextBox 121"/>
          <p:cNvSpPr txBox="1"/>
          <p:nvPr/>
        </p:nvSpPr>
        <p:spPr>
          <a:xfrm>
            <a:off x="7026369" y="5341152"/>
            <a:ext cx="4625038" cy="738664"/>
          </a:xfrm>
          <a:prstGeom prst="rect">
            <a:avLst/>
          </a:prstGeom>
          <a:noFill/>
        </p:spPr>
        <p:txBody>
          <a:bodyPr wrap="square" rtlCol="0">
            <a:spAutoFit/>
          </a:bodyPr>
          <a:lstStyle/>
          <a:p>
            <a:pPr>
              <a:lnSpc>
                <a:spcPct val="150000"/>
              </a:lnSpc>
            </a:pPr>
            <a:r>
              <a:rPr lang="en-US" sz="1400" dirty="0">
                <a:solidFill>
                  <a:schemeClr val="bg1">
                    <a:lumMod val="65000"/>
                  </a:schemeClr>
                </a:solidFill>
              </a:rPr>
              <a:t>Sed ut perspiciatis unde omnis iste natus error voluptatem rem </a:t>
            </a:r>
            <a:r>
              <a:rPr lang="en-US" sz="1400" dirty="0" err="1">
                <a:solidFill>
                  <a:schemeClr val="bg1">
                    <a:lumMod val="65000"/>
                  </a:schemeClr>
                </a:solidFill>
              </a:rPr>
              <a:t>aperiam</a:t>
            </a:r>
            <a:r>
              <a:rPr lang="en-US" sz="1400" dirty="0">
                <a:solidFill>
                  <a:schemeClr val="bg1">
                    <a:lumMod val="65000"/>
                  </a:schemeClr>
                </a:solidFill>
              </a:rPr>
              <a:t> </a:t>
            </a:r>
            <a:r>
              <a:rPr lang="en-US" sz="1400" dirty="0" err="1">
                <a:solidFill>
                  <a:schemeClr val="bg1">
                    <a:lumMod val="65000"/>
                  </a:schemeClr>
                </a:solidFill>
              </a:rPr>
              <a:t>iste</a:t>
            </a:r>
            <a:r>
              <a:rPr lang="en-US" sz="1400" dirty="0">
                <a:solidFill>
                  <a:schemeClr val="bg1">
                    <a:lumMod val="65000"/>
                  </a:schemeClr>
                </a:solidFill>
              </a:rPr>
              <a:t> </a:t>
            </a:r>
            <a:r>
              <a:rPr lang="en-US" sz="1400" dirty="0" err="1">
                <a:solidFill>
                  <a:schemeClr val="bg1">
                    <a:lumMod val="65000"/>
                  </a:schemeClr>
                </a:solidFill>
              </a:rPr>
              <a:t>natus</a:t>
            </a:r>
            <a:r>
              <a:rPr lang="en-US" sz="1400" dirty="0">
                <a:solidFill>
                  <a:schemeClr val="bg1">
                    <a:lumMod val="65000"/>
                  </a:schemeClr>
                </a:solidFill>
              </a:rPr>
              <a:t> error </a:t>
            </a:r>
            <a:r>
              <a:rPr lang="en-US" sz="1400" dirty="0" err="1">
                <a:solidFill>
                  <a:schemeClr val="bg1">
                    <a:lumMod val="65000"/>
                  </a:schemeClr>
                </a:solidFill>
              </a:rPr>
              <a:t>voluptatem</a:t>
            </a:r>
            <a:r>
              <a:rPr lang="en-US" sz="1400" dirty="0">
                <a:solidFill>
                  <a:schemeClr val="bg1">
                    <a:lumMod val="65000"/>
                  </a:schemeClr>
                </a:solidFill>
              </a:rPr>
              <a:t> rem </a:t>
            </a:r>
            <a:r>
              <a:rPr lang="en-US" sz="1400" dirty="0" err="1">
                <a:solidFill>
                  <a:schemeClr val="bg1">
                    <a:lumMod val="65000"/>
                  </a:schemeClr>
                </a:solidFill>
              </a:rPr>
              <a:t>aperiam</a:t>
            </a:r>
            <a:endParaRPr lang="en-US" sz="1400" dirty="0">
              <a:solidFill>
                <a:schemeClr val="bg1">
                  <a:lumMod val="65000"/>
                </a:schemeClr>
              </a:solidFill>
            </a:endParaRPr>
          </a:p>
        </p:txBody>
      </p:sp>
      <p:sp>
        <p:nvSpPr>
          <p:cNvPr id="41" name="Text Placeholder 1">
            <a:extLst>
              <a:ext uri="{FF2B5EF4-FFF2-40B4-BE49-F238E27FC236}">
                <a16:creationId xmlns:a16="http://schemas.microsoft.com/office/drawing/2014/main" id="{85B07F90-910A-4E5C-AD2F-3C00B9BFD945}"/>
              </a:ext>
            </a:extLst>
          </p:cNvPr>
          <p:cNvSpPr txBox="1">
            <a:spLocks/>
          </p:cNvSpPr>
          <p:nvPr/>
        </p:nvSpPr>
        <p:spPr>
          <a:xfrm>
            <a:off x="517092" y="1059486"/>
            <a:ext cx="11157817" cy="48871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800">
                <a:solidFill>
                  <a:schemeClr val="bg1">
                    <a:lumMod val="75000"/>
                  </a:schemeClr>
                </a:solidFill>
                <a:latin typeface="+mj-lt"/>
              </a:rPr>
              <a:t>Type the subtitle of your great here</a:t>
            </a:r>
            <a:endParaRPr lang="en-US" sz="1800" dirty="0">
              <a:solidFill>
                <a:schemeClr val="bg1">
                  <a:lumMod val="75000"/>
                </a:schemeClr>
              </a:solidFill>
              <a:latin typeface="+mj-lt"/>
            </a:endParaRPr>
          </a:p>
        </p:txBody>
      </p:sp>
      <p:sp>
        <p:nvSpPr>
          <p:cNvPr id="42" name="Title 2">
            <a:extLst>
              <a:ext uri="{FF2B5EF4-FFF2-40B4-BE49-F238E27FC236}">
                <a16:creationId xmlns:a16="http://schemas.microsoft.com/office/drawing/2014/main" id="{6DAB9DBA-6536-4CF0-919B-B5AC0EE78D58}"/>
              </a:ext>
            </a:extLst>
          </p:cNvPr>
          <p:cNvSpPr txBox="1">
            <a:spLocks/>
          </p:cNvSpPr>
          <p:nvPr/>
        </p:nvSpPr>
        <p:spPr>
          <a:xfrm>
            <a:off x="508001" y="455085"/>
            <a:ext cx="11157817" cy="66051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solidFill>
                  <a:schemeClr val="tx1">
                    <a:lumMod val="65000"/>
                    <a:lumOff val="35000"/>
                  </a:schemeClr>
                </a:solidFill>
              </a:rPr>
              <a:t>Amazing </a:t>
            </a:r>
            <a:r>
              <a:rPr lang="en-US" b="1" dirty="0">
                <a:solidFill>
                  <a:schemeClr val="accent3"/>
                </a:solidFill>
              </a:rPr>
              <a:t>Infographic</a:t>
            </a:r>
          </a:p>
        </p:txBody>
      </p:sp>
    </p:spTree>
    <p:extLst>
      <p:ext uri="{BB962C8B-B14F-4D97-AF65-F5344CB8AC3E}">
        <p14:creationId xmlns:p14="http://schemas.microsoft.com/office/powerpoint/2010/main" val="5485617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Oval 10"/>
          <p:cNvSpPr/>
          <p:nvPr/>
        </p:nvSpPr>
        <p:spPr>
          <a:xfrm>
            <a:off x="4454019" y="3490996"/>
            <a:ext cx="1388539" cy="1388539"/>
          </a:xfrm>
          <a:prstGeom prst="ellipse">
            <a:avLst/>
          </a:prstGeom>
          <a:solidFill>
            <a:schemeClr val="accent4"/>
          </a:solidFill>
          <a:ln>
            <a:noFill/>
          </a:ln>
          <a:effectLst>
            <a:outerShdw blurRad="127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6536823" y="2324119"/>
            <a:ext cx="1388539" cy="1388539"/>
          </a:xfrm>
          <a:prstGeom prst="ellipse">
            <a:avLst/>
          </a:prstGeom>
          <a:solidFill>
            <a:schemeClr val="accent4"/>
          </a:solidFill>
          <a:ln>
            <a:noFill/>
          </a:ln>
          <a:effectLst>
            <a:outerShdw blurRad="127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DAD3124B-CC21-4DE3-8FDD-A5E23157F43C}"/>
              </a:ext>
            </a:extLst>
          </p:cNvPr>
          <p:cNvSpPr txBox="1"/>
          <p:nvPr/>
        </p:nvSpPr>
        <p:spPr>
          <a:xfrm>
            <a:off x="4658080" y="3892877"/>
            <a:ext cx="986711" cy="584775"/>
          </a:xfrm>
          <a:prstGeom prst="rect">
            <a:avLst/>
          </a:prstGeom>
          <a:noFill/>
        </p:spPr>
        <p:txBody>
          <a:bodyPr wrap="square" rtlCol="0">
            <a:spAutoFit/>
          </a:bodyPr>
          <a:lstStyle/>
          <a:p>
            <a:pPr algn="ctr"/>
            <a:r>
              <a:rPr lang="en-US" sz="3200" dirty="0">
                <a:solidFill>
                  <a:schemeClr val="bg1"/>
                </a:solidFill>
              </a:rPr>
              <a:t>265</a:t>
            </a:r>
          </a:p>
        </p:txBody>
      </p:sp>
      <p:sp>
        <p:nvSpPr>
          <p:cNvPr id="14" name="TextBox 13">
            <a:extLst>
              <a:ext uri="{FF2B5EF4-FFF2-40B4-BE49-F238E27FC236}">
                <a16:creationId xmlns:a16="http://schemas.microsoft.com/office/drawing/2014/main" id="{DAD3124B-CC21-4DE3-8FDD-A5E23157F43C}"/>
              </a:ext>
            </a:extLst>
          </p:cNvPr>
          <p:cNvSpPr txBox="1"/>
          <p:nvPr/>
        </p:nvSpPr>
        <p:spPr>
          <a:xfrm>
            <a:off x="6737736" y="2726000"/>
            <a:ext cx="986711" cy="584775"/>
          </a:xfrm>
          <a:prstGeom prst="rect">
            <a:avLst/>
          </a:prstGeom>
          <a:noFill/>
        </p:spPr>
        <p:txBody>
          <a:bodyPr wrap="square" rtlCol="0">
            <a:spAutoFit/>
          </a:bodyPr>
          <a:lstStyle/>
          <a:p>
            <a:pPr algn="ctr"/>
            <a:r>
              <a:rPr lang="en-US" sz="3200" dirty="0">
                <a:solidFill>
                  <a:schemeClr val="bg1"/>
                </a:solidFill>
              </a:rPr>
              <a:t>265</a:t>
            </a:r>
          </a:p>
        </p:txBody>
      </p:sp>
      <p:sp>
        <p:nvSpPr>
          <p:cNvPr id="15" name="TextBox 14">
            <a:extLst>
              <a:ext uri="{FF2B5EF4-FFF2-40B4-BE49-F238E27FC236}">
                <a16:creationId xmlns:a16="http://schemas.microsoft.com/office/drawing/2014/main" id="{0ADDF96B-DCD8-4D99-8171-9A315374A216}"/>
              </a:ext>
            </a:extLst>
          </p:cNvPr>
          <p:cNvSpPr txBox="1"/>
          <p:nvPr/>
        </p:nvSpPr>
        <p:spPr>
          <a:xfrm>
            <a:off x="886873" y="645720"/>
            <a:ext cx="4757918" cy="1200329"/>
          </a:xfrm>
          <a:prstGeom prst="rect">
            <a:avLst/>
          </a:prstGeom>
          <a:noFill/>
        </p:spPr>
        <p:txBody>
          <a:bodyPr wrap="square" rtlCol="0">
            <a:spAutoFit/>
          </a:bodyPr>
          <a:lstStyle/>
          <a:p>
            <a:pPr>
              <a:lnSpc>
                <a:spcPct val="150000"/>
              </a:lnSpc>
            </a:pPr>
            <a:r>
              <a:rPr lang="en-US" sz="1200" dirty="0">
                <a:solidFill>
                  <a:schemeClr val="bg1">
                    <a:lumMod val="50000"/>
                  </a:schemeClr>
                </a:solidFill>
                <a:cs typeface="Aharoni" panose="02010803020104030203" pitchFamily="2" charset="-79"/>
              </a:rPr>
              <a:t>“Lorem ipsum dolor sit </a:t>
            </a:r>
            <a:r>
              <a:rPr lang="en-US" sz="1200" dirty="0" err="1">
                <a:solidFill>
                  <a:schemeClr val="bg1">
                    <a:lumMod val="50000"/>
                  </a:schemeClr>
                </a:solidFill>
                <a:cs typeface="Aharoni" panose="02010803020104030203" pitchFamily="2" charset="-79"/>
              </a:rPr>
              <a:t>amet</a:t>
            </a:r>
            <a:r>
              <a:rPr lang="en-US" sz="1200" dirty="0">
                <a:solidFill>
                  <a:schemeClr val="bg1">
                    <a:lumMod val="50000"/>
                  </a:schemeClr>
                </a:solidFill>
                <a:cs typeface="Aharoni" panose="02010803020104030203" pitchFamily="2" charset="-79"/>
              </a:rPr>
              <a:t>, cons </a:t>
            </a:r>
            <a:r>
              <a:rPr lang="en-US" sz="1200" dirty="0" err="1">
                <a:solidFill>
                  <a:schemeClr val="bg1">
                    <a:lumMod val="50000"/>
                  </a:schemeClr>
                </a:solidFill>
                <a:cs typeface="Aharoni" panose="02010803020104030203" pitchFamily="2" charset="-79"/>
              </a:rPr>
              <a:t>ectetur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adipis</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cing</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elit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sed</a:t>
            </a:r>
            <a:r>
              <a:rPr lang="en-US" sz="1200" dirty="0">
                <a:solidFill>
                  <a:schemeClr val="bg1">
                    <a:lumMod val="50000"/>
                  </a:schemeClr>
                </a:solidFill>
                <a:cs typeface="Aharoni" panose="02010803020104030203" pitchFamily="2" charset="-79"/>
              </a:rPr>
              <a:t> do </a:t>
            </a:r>
            <a:r>
              <a:rPr lang="en-US" sz="1200" dirty="0" err="1">
                <a:solidFill>
                  <a:schemeClr val="bg1">
                    <a:lumMod val="50000"/>
                  </a:schemeClr>
                </a:solidFill>
                <a:cs typeface="Aharoni" panose="02010803020104030203" pitchFamily="2" charset="-79"/>
              </a:rPr>
              <a:t>eiusmod</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tempor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incidi</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dunt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ut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ectetur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adipis</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cing</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elit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sed</a:t>
            </a:r>
            <a:r>
              <a:rPr lang="en-US" sz="1200" dirty="0">
                <a:solidFill>
                  <a:schemeClr val="bg1">
                    <a:lumMod val="50000"/>
                  </a:schemeClr>
                </a:solidFill>
                <a:cs typeface="Aharoni" panose="02010803020104030203" pitchFamily="2" charset="-79"/>
              </a:rPr>
              <a:t> do </a:t>
            </a:r>
            <a:r>
              <a:rPr lang="en-US" sz="1200" dirty="0" err="1">
                <a:solidFill>
                  <a:schemeClr val="bg1">
                    <a:lumMod val="50000"/>
                  </a:schemeClr>
                </a:solidFill>
                <a:cs typeface="Aharoni" panose="02010803020104030203" pitchFamily="2" charset="-79"/>
              </a:rPr>
              <a:t>eiusmod</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tempor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incidi</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ectetur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adipis</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cing</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elit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sed</a:t>
            </a:r>
            <a:r>
              <a:rPr lang="en-US" sz="1200" dirty="0">
                <a:solidFill>
                  <a:schemeClr val="bg1">
                    <a:lumMod val="50000"/>
                  </a:schemeClr>
                </a:solidFill>
                <a:cs typeface="Aharoni" panose="02010803020104030203" pitchFamily="2" charset="-79"/>
              </a:rPr>
              <a:t> do </a:t>
            </a:r>
            <a:r>
              <a:rPr lang="en-US" sz="1200" dirty="0" err="1">
                <a:solidFill>
                  <a:schemeClr val="bg1">
                    <a:lumMod val="50000"/>
                  </a:schemeClr>
                </a:solidFill>
                <a:cs typeface="Aharoni" panose="02010803020104030203" pitchFamily="2" charset="-79"/>
              </a:rPr>
              <a:t>eiusmod</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tempor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incidi</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ectetur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adipis</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cing</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elit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sed</a:t>
            </a:r>
            <a:r>
              <a:rPr lang="en-US" sz="1200" dirty="0">
                <a:solidFill>
                  <a:schemeClr val="bg1">
                    <a:lumMod val="50000"/>
                  </a:schemeClr>
                </a:solidFill>
                <a:cs typeface="Aharoni" panose="02010803020104030203" pitchFamily="2" charset="-79"/>
              </a:rPr>
              <a:t> do </a:t>
            </a:r>
            <a:r>
              <a:rPr lang="en-US" sz="1200" dirty="0" err="1">
                <a:solidFill>
                  <a:schemeClr val="bg1">
                    <a:lumMod val="50000"/>
                  </a:schemeClr>
                </a:solidFill>
                <a:cs typeface="Aharoni" panose="02010803020104030203" pitchFamily="2" charset="-79"/>
              </a:rPr>
              <a:t>eiusmod</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tempor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incidi</a:t>
            </a:r>
            <a:endParaRPr lang="en-US" sz="1200" dirty="0">
              <a:solidFill>
                <a:schemeClr val="bg1">
                  <a:lumMod val="50000"/>
                </a:schemeClr>
              </a:solidFill>
              <a:cs typeface="Aharoni" panose="02010803020104030203" pitchFamily="2" charset="-79"/>
            </a:endParaRPr>
          </a:p>
        </p:txBody>
      </p:sp>
      <p:sp>
        <p:nvSpPr>
          <p:cNvPr id="16" name="Rectangle: Rounded Corners 28">
            <a:extLst>
              <a:ext uri="{FF2B5EF4-FFF2-40B4-BE49-F238E27FC236}">
                <a16:creationId xmlns:a16="http://schemas.microsoft.com/office/drawing/2014/main" id="{BB431D9D-DA73-445E-8189-70D619CC80AC}"/>
              </a:ext>
            </a:extLst>
          </p:cNvPr>
          <p:cNvSpPr/>
          <p:nvPr/>
        </p:nvSpPr>
        <p:spPr>
          <a:xfrm>
            <a:off x="991004" y="2202973"/>
            <a:ext cx="1502225" cy="36744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7" name="TextBox 16">
            <a:extLst>
              <a:ext uri="{FF2B5EF4-FFF2-40B4-BE49-F238E27FC236}">
                <a16:creationId xmlns:a16="http://schemas.microsoft.com/office/drawing/2014/main" id="{5AF10999-B594-40B4-8D44-CD1EEF5E160D}"/>
              </a:ext>
            </a:extLst>
          </p:cNvPr>
          <p:cNvSpPr txBox="1"/>
          <p:nvPr/>
        </p:nvSpPr>
        <p:spPr>
          <a:xfrm>
            <a:off x="1318029" y="2186642"/>
            <a:ext cx="848173" cy="400110"/>
          </a:xfrm>
          <a:prstGeom prst="rect">
            <a:avLst/>
          </a:prstGeom>
          <a:noFill/>
          <a:effectLst/>
        </p:spPr>
        <p:txBody>
          <a:bodyPr wrap="square" rtlCol="0">
            <a:spAutoFit/>
          </a:bodyPr>
          <a:lstStyle/>
          <a:p>
            <a:pPr algn="ctr"/>
            <a:r>
              <a:rPr lang="en-US" sz="2000" dirty="0">
                <a:solidFill>
                  <a:schemeClr val="bg1"/>
                </a:solidFill>
              </a:rPr>
              <a:t>001</a:t>
            </a:r>
          </a:p>
        </p:txBody>
      </p:sp>
      <p:sp>
        <p:nvSpPr>
          <p:cNvPr id="21" name="TextBox 20">
            <a:extLst>
              <a:ext uri="{FF2B5EF4-FFF2-40B4-BE49-F238E27FC236}">
                <a16:creationId xmlns:a16="http://schemas.microsoft.com/office/drawing/2014/main" id="{302D3A56-5A79-4D32-933A-DFDC10E96C76}"/>
              </a:ext>
            </a:extLst>
          </p:cNvPr>
          <p:cNvSpPr txBox="1"/>
          <p:nvPr/>
        </p:nvSpPr>
        <p:spPr>
          <a:xfrm>
            <a:off x="6907173" y="4477652"/>
            <a:ext cx="4134207" cy="1200329"/>
          </a:xfrm>
          <a:prstGeom prst="rect">
            <a:avLst/>
          </a:prstGeom>
          <a:noFill/>
        </p:spPr>
        <p:txBody>
          <a:bodyPr wrap="square" rtlCol="0">
            <a:spAutoFit/>
          </a:bodyPr>
          <a:lstStyle/>
          <a:p>
            <a:r>
              <a:rPr lang="en-US" sz="7200" b="1" dirty="0" err="1">
                <a:solidFill>
                  <a:schemeClr val="tx1">
                    <a:lumMod val="65000"/>
                    <a:lumOff val="35000"/>
                  </a:schemeClr>
                </a:solidFill>
                <a:latin typeface="Brush Script MT" panose="03060802040406070304" pitchFamily="66" charset="0"/>
              </a:rPr>
              <a:t>Vexana</a:t>
            </a:r>
            <a:r>
              <a:rPr lang="en-US" sz="7200" b="1" dirty="0">
                <a:solidFill>
                  <a:schemeClr val="tx1">
                    <a:lumMod val="65000"/>
                    <a:lumOff val="35000"/>
                  </a:schemeClr>
                </a:solidFill>
                <a:latin typeface="Brush Script MT" panose="03060802040406070304" pitchFamily="66" charset="0"/>
              </a:rPr>
              <a:t>.</a:t>
            </a:r>
          </a:p>
        </p:txBody>
      </p:sp>
      <p:sp>
        <p:nvSpPr>
          <p:cNvPr id="22" name="TextBox 21">
            <a:extLst>
              <a:ext uri="{FF2B5EF4-FFF2-40B4-BE49-F238E27FC236}">
                <a16:creationId xmlns:a16="http://schemas.microsoft.com/office/drawing/2014/main" id="{1B520A21-0880-4B2E-A965-A51E0F542C23}"/>
              </a:ext>
            </a:extLst>
          </p:cNvPr>
          <p:cNvSpPr txBox="1"/>
          <p:nvPr/>
        </p:nvSpPr>
        <p:spPr>
          <a:xfrm>
            <a:off x="6907173" y="5524092"/>
            <a:ext cx="3635419" cy="307777"/>
          </a:xfrm>
          <a:prstGeom prst="rect">
            <a:avLst/>
          </a:prstGeom>
          <a:noFill/>
        </p:spPr>
        <p:txBody>
          <a:bodyPr wrap="none" rtlCol="0">
            <a:spAutoFit/>
          </a:bodyPr>
          <a:lstStyle/>
          <a:p>
            <a:r>
              <a:rPr lang="en-US" sz="1400" dirty="0">
                <a:solidFill>
                  <a:schemeClr val="bg1">
                    <a:lumMod val="75000"/>
                  </a:schemeClr>
                </a:solidFill>
                <a:latin typeface="+mj-lt"/>
              </a:rPr>
              <a:t>Creative &amp; Modern Multi purposes Presentation</a:t>
            </a:r>
          </a:p>
        </p:txBody>
      </p:sp>
    </p:spTree>
    <p:extLst>
      <p:ext uri="{BB962C8B-B14F-4D97-AF65-F5344CB8AC3E}">
        <p14:creationId xmlns:p14="http://schemas.microsoft.com/office/powerpoint/2010/main" val="278976950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5D05BA34-AEF8-42EA-AFD3-4F40FACF4FAD}"/>
              </a:ext>
            </a:extLst>
          </p:cNvPr>
          <p:cNvSpPr/>
          <p:nvPr/>
        </p:nvSpPr>
        <p:spPr>
          <a:xfrm>
            <a:off x="-1" y="0"/>
            <a:ext cx="12192001" cy="6857999"/>
          </a:xfrm>
          <a:prstGeom prst="rect">
            <a:avLst/>
          </a:pr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1955572D-9DDC-4A57-BED5-7199B909BD5C}"/>
              </a:ext>
            </a:extLst>
          </p:cNvPr>
          <p:cNvSpPr txBox="1"/>
          <p:nvPr/>
        </p:nvSpPr>
        <p:spPr>
          <a:xfrm>
            <a:off x="4088913" y="2493261"/>
            <a:ext cx="4014177" cy="923330"/>
          </a:xfrm>
          <a:prstGeom prst="rect">
            <a:avLst/>
          </a:prstGeom>
          <a:noFill/>
        </p:spPr>
        <p:txBody>
          <a:bodyPr wrap="none" rtlCol="0">
            <a:spAutoFit/>
          </a:bodyPr>
          <a:lstStyle/>
          <a:p>
            <a:pPr algn="ctr">
              <a:lnSpc>
                <a:spcPct val="90000"/>
              </a:lnSpc>
            </a:pPr>
            <a:r>
              <a:rPr lang="en-US" sz="6000" b="1" dirty="0">
                <a:solidFill>
                  <a:schemeClr val="accent3"/>
                </a:solidFill>
                <a:ea typeface="Questrial" panose="020B0906030804020204" pitchFamily="34" charset="0"/>
                <a:cs typeface="Questrial" panose="02000000000000000000" pitchFamily="2" charset="0"/>
              </a:rPr>
              <a:t>THANK YOU</a:t>
            </a:r>
          </a:p>
        </p:txBody>
      </p:sp>
      <p:sp>
        <p:nvSpPr>
          <p:cNvPr id="8" name="Rectangle 7">
            <a:extLst>
              <a:ext uri="{FF2B5EF4-FFF2-40B4-BE49-F238E27FC236}">
                <a16:creationId xmlns:a16="http://schemas.microsoft.com/office/drawing/2014/main" id="{8F33EC46-B063-4741-8603-FC3857607348}"/>
              </a:ext>
            </a:extLst>
          </p:cNvPr>
          <p:cNvSpPr/>
          <p:nvPr/>
        </p:nvSpPr>
        <p:spPr>
          <a:xfrm>
            <a:off x="2313699" y="4145496"/>
            <a:ext cx="7564600" cy="757130"/>
          </a:xfrm>
          <a:prstGeom prst="rect">
            <a:avLst/>
          </a:prstGeom>
        </p:spPr>
        <p:txBody>
          <a:bodyPr wrap="square">
            <a:spAutoFit/>
          </a:bodyPr>
          <a:lstStyle/>
          <a:p>
            <a:pPr algn="ctr">
              <a:lnSpc>
                <a:spcPct val="120000"/>
              </a:lnSpc>
            </a:pPr>
            <a:r>
              <a:rPr lang="en-US" sz="1200" dirty="0">
                <a:solidFill>
                  <a:schemeClr val="bg1"/>
                </a:solidFill>
              </a:rPr>
              <a:t>“Lorem Ipsum is the simply dummy text of the printing and typesetting industry. Lorem Ipsum has been the industry's standard dummy text ever since the 1500s, when an unknown printer took a galley of type and scrambled it to make a type specimen book. “</a:t>
            </a:r>
          </a:p>
        </p:txBody>
      </p:sp>
      <p:sp>
        <p:nvSpPr>
          <p:cNvPr id="9" name="TextBox 8">
            <a:extLst>
              <a:ext uri="{FF2B5EF4-FFF2-40B4-BE49-F238E27FC236}">
                <a16:creationId xmlns:a16="http://schemas.microsoft.com/office/drawing/2014/main" id="{01D18993-58F8-4AFA-9D15-00B553B4A9E3}"/>
              </a:ext>
            </a:extLst>
          </p:cNvPr>
          <p:cNvSpPr txBox="1"/>
          <p:nvPr/>
        </p:nvSpPr>
        <p:spPr>
          <a:xfrm>
            <a:off x="3623175" y="3335051"/>
            <a:ext cx="4945648" cy="369332"/>
          </a:xfrm>
          <a:prstGeom prst="rect">
            <a:avLst/>
          </a:prstGeom>
          <a:noFill/>
        </p:spPr>
        <p:txBody>
          <a:bodyPr wrap="none" rtlCol="0">
            <a:spAutoFit/>
          </a:bodyPr>
          <a:lstStyle/>
          <a:p>
            <a:pPr algn="ctr"/>
            <a:r>
              <a:rPr lang="en-US" dirty="0">
                <a:solidFill>
                  <a:schemeClr val="bg1"/>
                </a:solidFill>
              </a:rPr>
              <a:t>Synth Chartreuse XOWO, Tacos Brooklyn VAS Plaid.</a:t>
            </a:r>
          </a:p>
        </p:txBody>
      </p:sp>
      <p:grpSp>
        <p:nvGrpSpPr>
          <p:cNvPr id="10" name="Group 9">
            <a:extLst>
              <a:ext uri="{FF2B5EF4-FFF2-40B4-BE49-F238E27FC236}">
                <a16:creationId xmlns:a16="http://schemas.microsoft.com/office/drawing/2014/main" id="{5F96F810-66A5-453F-A066-BBE49B4B3C35}"/>
              </a:ext>
            </a:extLst>
          </p:cNvPr>
          <p:cNvGrpSpPr/>
          <p:nvPr/>
        </p:nvGrpSpPr>
        <p:grpSpPr>
          <a:xfrm>
            <a:off x="539115" y="434340"/>
            <a:ext cx="1431606" cy="6057901"/>
            <a:chOff x="539115" y="434340"/>
            <a:chExt cx="1431606" cy="6057901"/>
          </a:xfrm>
          <a:solidFill>
            <a:schemeClr val="bg1">
              <a:alpha val="10000"/>
            </a:schemeClr>
          </a:solidFill>
        </p:grpSpPr>
        <p:grpSp>
          <p:nvGrpSpPr>
            <p:cNvPr id="11" name="Group 10">
              <a:extLst>
                <a:ext uri="{FF2B5EF4-FFF2-40B4-BE49-F238E27FC236}">
                  <a16:creationId xmlns:a16="http://schemas.microsoft.com/office/drawing/2014/main" id="{AE79643F-843A-4626-9587-CBDF7FE94CD6}"/>
                </a:ext>
              </a:extLst>
            </p:cNvPr>
            <p:cNvGrpSpPr/>
            <p:nvPr/>
          </p:nvGrpSpPr>
          <p:grpSpPr>
            <a:xfrm>
              <a:off x="539115" y="434340"/>
              <a:ext cx="1426843" cy="1623060"/>
              <a:chOff x="539115" y="365760"/>
              <a:chExt cx="1426843" cy="1623060"/>
            </a:xfrm>
            <a:grpFill/>
          </p:grpSpPr>
          <p:sp>
            <p:nvSpPr>
              <p:cNvPr id="16" name="Oval 15">
                <a:extLst>
                  <a:ext uri="{FF2B5EF4-FFF2-40B4-BE49-F238E27FC236}">
                    <a16:creationId xmlns:a16="http://schemas.microsoft.com/office/drawing/2014/main" id="{8BA29168-67AB-4A21-BD67-2BFC3F5E56C4}"/>
                  </a:ext>
                </a:extLst>
              </p:cNvPr>
              <p:cNvSpPr/>
              <p:nvPr/>
            </p:nvSpPr>
            <p:spPr>
              <a:xfrm>
                <a:off x="1028700" y="1531620"/>
                <a:ext cx="457200" cy="4572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1FCA3C52-1AF8-436B-A4CE-BF76AC0CD4DC}"/>
                  </a:ext>
                </a:extLst>
              </p:cNvPr>
              <p:cNvSpPr/>
              <p:nvPr/>
            </p:nvSpPr>
            <p:spPr>
              <a:xfrm>
                <a:off x="539115" y="365760"/>
                <a:ext cx="693420" cy="6934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5A8E6FFD-97D6-4A55-B57A-FD273B16F642}"/>
                  </a:ext>
                </a:extLst>
              </p:cNvPr>
              <p:cNvSpPr/>
              <p:nvPr/>
            </p:nvSpPr>
            <p:spPr>
              <a:xfrm>
                <a:off x="1762123" y="830580"/>
                <a:ext cx="203835" cy="20383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2" name="Group 11">
              <a:extLst>
                <a:ext uri="{FF2B5EF4-FFF2-40B4-BE49-F238E27FC236}">
                  <a16:creationId xmlns:a16="http://schemas.microsoft.com/office/drawing/2014/main" id="{CEC518F2-FCC2-434B-834D-7B8106247096}"/>
                </a:ext>
              </a:extLst>
            </p:cNvPr>
            <p:cNvGrpSpPr/>
            <p:nvPr/>
          </p:nvGrpSpPr>
          <p:grpSpPr>
            <a:xfrm flipV="1">
              <a:off x="543878" y="4869181"/>
              <a:ext cx="1426843" cy="1623060"/>
              <a:chOff x="539115" y="365760"/>
              <a:chExt cx="1426843" cy="1623060"/>
            </a:xfrm>
            <a:grpFill/>
          </p:grpSpPr>
          <p:sp>
            <p:nvSpPr>
              <p:cNvPr id="13" name="Oval 12">
                <a:extLst>
                  <a:ext uri="{FF2B5EF4-FFF2-40B4-BE49-F238E27FC236}">
                    <a16:creationId xmlns:a16="http://schemas.microsoft.com/office/drawing/2014/main" id="{864CDF55-FDED-4241-87BF-CF3030E12CAE}"/>
                  </a:ext>
                </a:extLst>
              </p:cNvPr>
              <p:cNvSpPr/>
              <p:nvPr/>
            </p:nvSpPr>
            <p:spPr>
              <a:xfrm>
                <a:off x="1028700" y="1531620"/>
                <a:ext cx="457200" cy="4572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D804B493-E67B-4AA1-B959-DCA83FE956A8}"/>
                  </a:ext>
                </a:extLst>
              </p:cNvPr>
              <p:cNvSpPr/>
              <p:nvPr/>
            </p:nvSpPr>
            <p:spPr>
              <a:xfrm>
                <a:off x="539115" y="365760"/>
                <a:ext cx="693420" cy="6934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CABEC275-073E-4456-B0F8-C27124BCBCA7}"/>
                  </a:ext>
                </a:extLst>
              </p:cNvPr>
              <p:cNvSpPr/>
              <p:nvPr/>
            </p:nvSpPr>
            <p:spPr>
              <a:xfrm>
                <a:off x="1762123" y="830580"/>
                <a:ext cx="203835" cy="20383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19" name="Group 18">
            <a:extLst>
              <a:ext uri="{FF2B5EF4-FFF2-40B4-BE49-F238E27FC236}">
                <a16:creationId xmlns:a16="http://schemas.microsoft.com/office/drawing/2014/main" id="{E90D7CF8-03B8-4E8E-A302-DC426E6699ED}"/>
              </a:ext>
            </a:extLst>
          </p:cNvPr>
          <p:cNvGrpSpPr/>
          <p:nvPr/>
        </p:nvGrpSpPr>
        <p:grpSpPr>
          <a:xfrm flipH="1">
            <a:off x="10371770" y="434340"/>
            <a:ext cx="1431606" cy="6057901"/>
            <a:chOff x="539115" y="434340"/>
            <a:chExt cx="1431606" cy="6057901"/>
          </a:xfrm>
          <a:solidFill>
            <a:schemeClr val="bg1">
              <a:alpha val="10000"/>
            </a:schemeClr>
          </a:solidFill>
        </p:grpSpPr>
        <p:grpSp>
          <p:nvGrpSpPr>
            <p:cNvPr id="20" name="Group 19">
              <a:extLst>
                <a:ext uri="{FF2B5EF4-FFF2-40B4-BE49-F238E27FC236}">
                  <a16:creationId xmlns:a16="http://schemas.microsoft.com/office/drawing/2014/main" id="{0F2580F0-11CD-4F16-8ED8-6B6A3B8EF7D9}"/>
                </a:ext>
              </a:extLst>
            </p:cNvPr>
            <p:cNvGrpSpPr/>
            <p:nvPr/>
          </p:nvGrpSpPr>
          <p:grpSpPr>
            <a:xfrm>
              <a:off x="539115" y="434340"/>
              <a:ext cx="1426843" cy="1623060"/>
              <a:chOff x="539115" y="365760"/>
              <a:chExt cx="1426843" cy="1623060"/>
            </a:xfrm>
            <a:grpFill/>
          </p:grpSpPr>
          <p:sp>
            <p:nvSpPr>
              <p:cNvPr id="25" name="Oval 24">
                <a:extLst>
                  <a:ext uri="{FF2B5EF4-FFF2-40B4-BE49-F238E27FC236}">
                    <a16:creationId xmlns:a16="http://schemas.microsoft.com/office/drawing/2014/main" id="{B014FF74-BA43-44B8-BD9A-7110AFAE6615}"/>
                  </a:ext>
                </a:extLst>
              </p:cNvPr>
              <p:cNvSpPr/>
              <p:nvPr/>
            </p:nvSpPr>
            <p:spPr>
              <a:xfrm>
                <a:off x="1028700" y="1531620"/>
                <a:ext cx="457200" cy="4572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id="{623C45BB-045C-4374-B9F5-6E83C90156D2}"/>
                  </a:ext>
                </a:extLst>
              </p:cNvPr>
              <p:cNvSpPr/>
              <p:nvPr/>
            </p:nvSpPr>
            <p:spPr>
              <a:xfrm>
                <a:off x="539115" y="365760"/>
                <a:ext cx="693420" cy="6934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a:extLst>
                  <a:ext uri="{FF2B5EF4-FFF2-40B4-BE49-F238E27FC236}">
                    <a16:creationId xmlns:a16="http://schemas.microsoft.com/office/drawing/2014/main" id="{3CA150C3-8EAF-4AE6-9180-90E4B16F2106}"/>
                  </a:ext>
                </a:extLst>
              </p:cNvPr>
              <p:cNvSpPr/>
              <p:nvPr/>
            </p:nvSpPr>
            <p:spPr>
              <a:xfrm>
                <a:off x="1762123" y="830580"/>
                <a:ext cx="203835" cy="20383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1" name="Group 20">
              <a:extLst>
                <a:ext uri="{FF2B5EF4-FFF2-40B4-BE49-F238E27FC236}">
                  <a16:creationId xmlns:a16="http://schemas.microsoft.com/office/drawing/2014/main" id="{CB865388-485D-4308-8936-1AFEEB9A0A09}"/>
                </a:ext>
              </a:extLst>
            </p:cNvPr>
            <p:cNvGrpSpPr/>
            <p:nvPr/>
          </p:nvGrpSpPr>
          <p:grpSpPr>
            <a:xfrm flipV="1">
              <a:off x="543878" y="4869181"/>
              <a:ext cx="1426843" cy="1623060"/>
              <a:chOff x="539115" y="365760"/>
              <a:chExt cx="1426843" cy="1623060"/>
            </a:xfrm>
            <a:grpFill/>
          </p:grpSpPr>
          <p:sp>
            <p:nvSpPr>
              <p:cNvPr id="22" name="Oval 21">
                <a:extLst>
                  <a:ext uri="{FF2B5EF4-FFF2-40B4-BE49-F238E27FC236}">
                    <a16:creationId xmlns:a16="http://schemas.microsoft.com/office/drawing/2014/main" id="{9EED8142-DFF7-40CB-812D-7A844B086D33}"/>
                  </a:ext>
                </a:extLst>
              </p:cNvPr>
              <p:cNvSpPr/>
              <p:nvPr/>
            </p:nvSpPr>
            <p:spPr>
              <a:xfrm>
                <a:off x="1028700" y="1531620"/>
                <a:ext cx="457200" cy="4572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55CD229C-4DFF-447A-B484-6D66CD2324E5}"/>
                  </a:ext>
                </a:extLst>
              </p:cNvPr>
              <p:cNvSpPr/>
              <p:nvPr/>
            </p:nvSpPr>
            <p:spPr>
              <a:xfrm>
                <a:off x="539115" y="365760"/>
                <a:ext cx="693420" cy="6934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F7D35280-7ECD-4C60-81F4-534DC24533D3}"/>
                  </a:ext>
                </a:extLst>
              </p:cNvPr>
              <p:cNvSpPr/>
              <p:nvPr/>
            </p:nvSpPr>
            <p:spPr>
              <a:xfrm>
                <a:off x="1762123" y="830580"/>
                <a:ext cx="203835" cy="20383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37859217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6"/>
          <p:cNvSpPr/>
          <p:nvPr/>
        </p:nvSpPr>
        <p:spPr>
          <a:xfrm>
            <a:off x="2027291" y="4963871"/>
            <a:ext cx="4095214" cy="832253"/>
          </a:xfrm>
          <a:prstGeom prst="roundRect">
            <a:avLst>
              <a:gd name="adj" fmla="val 50000"/>
            </a:avLst>
          </a:prstGeom>
          <a:solidFill>
            <a:schemeClr val="accent1"/>
          </a:solidFill>
          <a:ln>
            <a:noFill/>
          </a:ln>
          <a:effectLst>
            <a:outerShdw blurRad="1651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745885" y="4309958"/>
            <a:ext cx="2140080" cy="2140080"/>
          </a:xfrm>
          <a:prstGeom prst="ellipse">
            <a:avLst/>
          </a:prstGeom>
          <a:solidFill>
            <a:schemeClr val="accent1"/>
          </a:solidFill>
          <a:ln>
            <a:noFill/>
          </a:ln>
          <a:effectLst>
            <a:outerShdw blurRad="1397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DAD3124B-CC21-4DE3-8FDD-A5E23157F43C}"/>
              </a:ext>
            </a:extLst>
          </p:cNvPr>
          <p:cNvSpPr txBox="1"/>
          <p:nvPr/>
        </p:nvSpPr>
        <p:spPr>
          <a:xfrm>
            <a:off x="898355" y="5087609"/>
            <a:ext cx="1835139" cy="584775"/>
          </a:xfrm>
          <a:prstGeom prst="rect">
            <a:avLst/>
          </a:prstGeom>
          <a:noFill/>
        </p:spPr>
        <p:txBody>
          <a:bodyPr wrap="square" rtlCol="0">
            <a:spAutoFit/>
          </a:bodyPr>
          <a:lstStyle/>
          <a:p>
            <a:pPr algn="ctr"/>
            <a:r>
              <a:rPr lang="en-US" sz="3200" dirty="0">
                <a:solidFill>
                  <a:schemeClr val="bg1"/>
                </a:solidFill>
              </a:rPr>
              <a:t>265.000</a:t>
            </a:r>
          </a:p>
        </p:txBody>
      </p:sp>
      <p:sp>
        <p:nvSpPr>
          <p:cNvPr id="10" name="Rectangle 9"/>
          <p:cNvSpPr/>
          <p:nvPr/>
        </p:nvSpPr>
        <p:spPr>
          <a:xfrm>
            <a:off x="3038435" y="5189751"/>
            <a:ext cx="2855843" cy="340734"/>
          </a:xfrm>
          <a:prstGeom prst="rect">
            <a:avLst/>
          </a:prstGeom>
        </p:spPr>
        <p:txBody>
          <a:bodyPr wrap="square">
            <a:spAutoFit/>
          </a:bodyPr>
          <a:lstStyle/>
          <a:p>
            <a:pPr>
              <a:lnSpc>
                <a:spcPct val="150000"/>
              </a:lnSpc>
            </a:pPr>
            <a:r>
              <a:rPr lang="en-US" sz="1200" dirty="0">
                <a:solidFill>
                  <a:schemeClr val="bg1"/>
                </a:solidFill>
                <a:cs typeface="Aharoni" panose="02010803020104030203" pitchFamily="2" charset="-79"/>
              </a:rPr>
              <a:t>Lorem ipsum dolor sit </a:t>
            </a:r>
            <a:r>
              <a:rPr lang="en-US" sz="1200" dirty="0" err="1">
                <a:solidFill>
                  <a:schemeClr val="bg1"/>
                </a:solidFill>
                <a:cs typeface="Aharoni" panose="02010803020104030203" pitchFamily="2" charset="-79"/>
              </a:rPr>
              <a:t>amet</a:t>
            </a:r>
            <a:r>
              <a:rPr lang="en-US" sz="1200" dirty="0">
                <a:solidFill>
                  <a:schemeClr val="bg1"/>
                </a:solidFill>
                <a:cs typeface="Aharoni" panose="02010803020104030203" pitchFamily="2" charset="-79"/>
              </a:rPr>
              <a:t>, cons </a:t>
            </a:r>
            <a:r>
              <a:rPr lang="en-US" sz="1200" dirty="0" err="1">
                <a:solidFill>
                  <a:schemeClr val="bg1"/>
                </a:solidFill>
                <a:cs typeface="Aharoni" panose="02010803020104030203" pitchFamily="2" charset="-79"/>
              </a:rPr>
              <a:t>ectetur</a:t>
            </a:r>
            <a:endParaRPr lang="en-US" sz="1200" dirty="0">
              <a:solidFill>
                <a:schemeClr val="bg1"/>
              </a:solidFill>
            </a:endParaRPr>
          </a:p>
        </p:txBody>
      </p:sp>
      <p:sp>
        <p:nvSpPr>
          <p:cNvPr id="13" name="TextBox 12">
            <a:extLst>
              <a:ext uri="{FF2B5EF4-FFF2-40B4-BE49-F238E27FC236}">
                <a16:creationId xmlns:a16="http://schemas.microsoft.com/office/drawing/2014/main" id="{0ADDF96B-DCD8-4D99-8171-9A315374A216}"/>
              </a:ext>
            </a:extLst>
          </p:cNvPr>
          <p:cNvSpPr txBox="1"/>
          <p:nvPr/>
        </p:nvSpPr>
        <p:spPr>
          <a:xfrm>
            <a:off x="898356" y="2441740"/>
            <a:ext cx="5681348" cy="646331"/>
          </a:xfrm>
          <a:prstGeom prst="rect">
            <a:avLst/>
          </a:prstGeom>
          <a:noFill/>
        </p:spPr>
        <p:txBody>
          <a:bodyPr wrap="square" rtlCol="0">
            <a:spAutoFit/>
          </a:bodyPr>
          <a:lstStyle/>
          <a:p>
            <a:pPr>
              <a:lnSpc>
                <a:spcPct val="150000"/>
              </a:lnSpc>
            </a:pPr>
            <a:r>
              <a:rPr lang="en-US" sz="1200" dirty="0">
                <a:solidFill>
                  <a:schemeClr val="bg1">
                    <a:lumMod val="50000"/>
                  </a:schemeClr>
                </a:solidFill>
                <a:cs typeface="Aharoni" panose="02010803020104030203" pitchFamily="2" charset="-79"/>
              </a:rPr>
              <a:t>“Lorem ipsum dolor sit </a:t>
            </a:r>
            <a:r>
              <a:rPr lang="en-US" sz="1200" dirty="0" err="1">
                <a:solidFill>
                  <a:schemeClr val="bg1">
                    <a:lumMod val="50000"/>
                  </a:schemeClr>
                </a:solidFill>
                <a:cs typeface="Aharoni" panose="02010803020104030203" pitchFamily="2" charset="-79"/>
              </a:rPr>
              <a:t>amet</a:t>
            </a:r>
            <a:r>
              <a:rPr lang="en-US" sz="1200" dirty="0">
                <a:solidFill>
                  <a:schemeClr val="bg1">
                    <a:lumMod val="50000"/>
                  </a:schemeClr>
                </a:solidFill>
                <a:cs typeface="Aharoni" panose="02010803020104030203" pitchFamily="2" charset="-79"/>
              </a:rPr>
              <a:t>, cons </a:t>
            </a:r>
            <a:r>
              <a:rPr lang="en-US" sz="1200" dirty="0" err="1">
                <a:solidFill>
                  <a:schemeClr val="bg1">
                    <a:lumMod val="50000"/>
                  </a:schemeClr>
                </a:solidFill>
                <a:cs typeface="Aharoni" panose="02010803020104030203" pitchFamily="2" charset="-79"/>
              </a:rPr>
              <a:t>ectetur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adipis</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cing</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elit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sed</a:t>
            </a:r>
            <a:r>
              <a:rPr lang="en-US" sz="1200" dirty="0">
                <a:solidFill>
                  <a:schemeClr val="bg1">
                    <a:lumMod val="50000"/>
                  </a:schemeClr>
                </a:solidFill>
                <a:cs typeface="Aharoni" panose="02010803020104030203" pitchFamily="2" charset="-79"/>
              </a:rPr>
              <a:t> do </a:t>
            </a:r>
            <a:r>
              <a:rPr lang="en-US" sz="1200" dirty="0" err="1">
                <a:solidFill>
                  <a:schemeClr val="bg1">
                    <a:lumMod val="50000"/>
                  </a:schemeClr>
                </a:solidFill>
                <a:cs typeface="Aharoni" panose="02010803020104030203" pitchFamily="2" charset="-79"/>
              </a:rPr>
              <a:t>eiusmod</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tempor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incidi</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dunt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ut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ectetur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adipis</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cing</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elit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sed</a:t>
            </a:r>
            <a:r>
              <a:rPr lang="en-US" sz="1200" dirty="0">
                <a:solidFill>
                  <a:schemeClr val="bg1">
                    <a:lumMod val="50000"/>
                  </a:schemeClr>
                </a:solidFill>
                <a:cs typeface="Aharoni" panose="02010803020104030203" pitchFamily="2" charset="-79"/>
              </a:rPr>
              <a:t> do </a:t>
            </a:r>
            <a:r>
              <a:rPr lang="en-US" sz="1200" dirty="0" err="1">
                <a:solidFill>
                  <a:schemeClr val="bg1">
                    <a:lumMod val="50000"/>
                  </a:schemeClr>
                </a:solidFill>
                <a:cs typeface="Aharoni" panose="02010803020104030203" pitchFamily="2" charset="-79"/>
              </a:rPr>
              <a:t>eiusmod</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tempor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incidi</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ectetur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adipis</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cing</a:t>
            </a:r>
            <a:endParaRPr lang="en-US" sz="1200" dirty="0">
              <a:solidFill>
                <a:schemeClr val="bg1">
                  <a:lumMod val="50000"/>
                </a:schemeClr>
              </a:solidFill>
              <a:cs typeface="Aharoni" panose="02010803020104030203" pitchFamily="2" charset="-79"/>
            </a:endParaRPr>
          </a:p>
        </p:txBody>
      </p:sp>
      <p:sp>
        <p:nvSpPr>
          <p:cNvPr id="14" name="Rectangle: Rounded Corners 28">
            <a:extLst>
              <a:ext uri="{FF2B5EF4-FFF2-40B4-BE49-F238E27FC236}">
                <a16:creationId xmlns:a16="http://schemas.microsoft.com/office/drawing/2014/main" id="{BB431D9D-DA73-445E-8189-70D619CC80AC}"/>
              </a:ext>
            </a:extLst>
          </p:cNvPr>
          <p:cNvSpPr/>
          <p:nvPr/>
        </p:nvSpPr>
        <p:spPr>
          <a:xfrm>
            <a:off x="962731" y="3363755"/>
            <a:ext cx="1502225" cy="36744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5" name="TextBox 14">
            <a:extLst>
              <a:ext uri="{FF2B5EF4-FFF2-40B4-BE49-F238E27FC236}">
                <a16:creationId xmlns:a16="http://schemas.microsoft.com/office/drawing/2014/main" id="{5AF10999-B594-40B4-8D44-CD1EEF5E160D}"/>
              </a:ext>
            </a:extLst>
          </p:cNvPr>
          <p:cNvSpPr txBox="1"/>
          <p:nvPr/>
        </p:nvSpPr>
        <p:spPr>
          <a:xfrm>
            <a:off x="1289756" y="3347424"/>
            <a:ext cx="848173" cy="400110"/>
          </a:xfrm>
          <a:prstGeom prst="rect">
            <a:avLst/>
          </a:prstGeom>
          <a:noFill/>
          <a:effectLst/>
        </p:spPr>
        <p:txBody>
          <a:bodyPr wrap="square" rtlCol="0">
            <a:spAutoFit/>
          </a:bodyPr>
          <a:lstStyle/>
          <a:p>
            <a:pPr algn="ctr"/>
            <a:r>
              <a:rPr lang="en-US" sz="2000" dirty="0">
                <a:solidFill>
                  <a:schemeClr val="bg1"/>
                </a:solidFill>
              </a:rPr>
              <a:t>001</a:t>
            </a:r>
          </a:p>
        </p:txBody>
      </p:sp>
      <p:sp>
        <p:nvSpPr>
          <p:cNvPr id="16" name="Parallelogram 15"/>
          <p:cNvSpPr/>
          <p:nvPr/>
        </p:nvSpPr>
        <p:spPr>
          <a:xfrm>
            <a:off x="9541566" y="3547479"/>
            <a:ext cx="2232991" cy="2232274"/>
          </a:xfrm>
          <a:prstGeom prst="parallelogram">
            <a:avLst>
              <a:gd name="adj" fmla="val 74662"/>
            </a:avLst>
          </a:prstGeom>
          <a:solidFill>
            <a:schemeClr val="bg1"/>
          </a:solidFill>
          <a:ln>
            <a:noFill/>
          </a:ln>
          <a:effectLst>
            <a:outerShdw blurRad="127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D8FCCDB3-310E-427F-BE86-FF0912ABB245}"/>
              </a:ext>
            </a:extLst>
          </p:cNvPr>
          <p:cNvSpPr txBox="1"/>
          <p:nvPr/>
        </p:nvSpPr>
        <p:spPr>
          <a:xfrm>
            <a:off x="898355" y="678987"/>
            <a:ext cx="4134207" cy="1200329"/>
          </a:xfrm>
          <a:prstGeom prst="rect">
            <a:avLst/>
          </a:prstGeom>
          <a:noFill/>
        </p:spPr>
        <p:txBody>
          <a:bodyPr wrap="square" rtlCol="0">
            <a:spAutoFit/>
          </a:bodyPr>
          <a:lstStyle/>
          <a:p>
            <a:r>
              <a:rPr lang="en-US" sz="7200" b="1" dirty="0" err="1">
                <a:solidFill>
                  <a:schemeClr val="accent1"/>
                </a:solidFill>
                <a:latin typeface="Brush Script MT" panose="03060802040406070304" pitchFamily="66" charset="0"/>
              </a:rPr>
              <a:t>Vexana</a:t>
            </a:r>
            <a:r>
              <a:rPr lang="en-US" sz="7200" b="1" dirty="0">
                <a:solidFill>
                  <a:schemeClr val="accent1"/>
                </a:solidFill>
                <a:latin typeface="Brush Script MT" panose="03060802040406070304" pitchFamily="66" charset="0"/>
              </a:rPr>
              <a:t>.</a:t>
            </a:r>
          </a:p>
        </p:txBody>
      </p:sp>
      <p:sp>
        <p:nvSpPr>
          <p:cNvPr id="18" name="TextBox 17">
            <a:extLst>
              <a:ext uri="{FF2B5EF4-FFF2-40B4-BE49-F238E27FC236}">
                <a16:creationId xmlns:a16="http://schemas.microsoft.com/office/drawing/2014/main" id="{9E9F8157-30B8-459E-AA85-7687B732D29C}"/>
              </a:ext>
            </a:extLst>
          </p:cNvPr>
          <p:cNvSpPr txBox="1"/>
          <p:nvPr/>
        </p:nvSpPr>
        <p:spPr>
          <a:xfrm>
            <a:off x="898355" y="1725427"/>
            <a:ext cx="3635419" cy="307777"/>
          </a:xfrm>
          <a:prstGeom prst="rect">
            <a:avLst/>
          </a:prstGeom>
          <a:noFill/>
        </p:spPr>
        <p:txBody>
          <a:bodyPr wrap="none" rtlCol="0">
            <a:spAutoFit/>
          </a:bodyPr>
          <a:lstStyle/>
          <a:p>
            <a:r>
              <a:rPr lang="en-US" sz="1400" dirty="0">
                <a:solidFill>
                  <a:schemeClr val="bg1">
                    <a:lumMod val="75000"/>
                  </a:schemeClr>
                </a:solidFill>
                <a:latin typeface="+mj-lt"/>
              </a:rPr>
              <a:t>Creative &amp; Modern Multi purposes Presentation</a:t>
            </a:r>
          </a:p>
        </p:txBody>
      </p:sp>
    </p:spTree>
    <p:extLst>
      <p:ext uri="{BB962C8B-B14F-4D97-AF65-F5344CB8AC3E}">
        <p14:creationId xmlns:p14="http://schemas.microsoft.com/office/powerpoint/2010/main" val="34340675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5D58423D-B1FB-40BF-93A1-3D4979B739FC}"/>
              </a:ext>
            </a:extLst>
          </p:cNvPr>
          <p:cNvSpPr/>
          <p:nvPr/>
        </p:nvSpPr>
        <p:spPr>
          <a:xfrm>
            <a:off x="1047281" y="799198"/>
            <a:ext cx="2396959" cy="2251674"/>
          </a:xfrm>
          <a:prstGeom prst="rect">
            <a:avLst/>
          </a:prstGeom>
          <a:solidFill>
            <a:schemeClr val="accent2"/>
          </a:solidFill>
          <a:ln>
            <a:noFill/>
          </a:ln>
          <a:effectLst>
            <a:outerShdw blurRad="342900" sx="101000" sy="10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5AFFE486-F897-4793-9D36-284D6A85A65D}"/>
              </a:ext>
            </a:extLst>
          </p:cNvPr>
          <p:cNvSpPr/>
          <p:nvPr/>
        </p:nvSpPr>
        <p:spPr>
          <a:xfrm>
            <a:off x="2942850" y="4437203"/>
            <a:ext cx="1895569" cy="172342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5262F446-209F-4D7D-9B45-F2322437D5EF}"/>
              </a:ext>
            </a:extLst>
          </p:cNvPr>
          <p:cNvSpPr/>
          <p:nvPr/>
        </p:nvSpPr>
        <p:spPr>
          <a:xfrm>
            <a:off x="1648496" y="3508537"/>
            <a:ext cx="693139" cy="63019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48713654-CB3B-422D-92CB-E9D146A867B3}"/>
              </a:ext>
            </a:extLst>
          </p:cNvPr>
          <p:cNvSpPr/>
          <p:nvPr/>
        </p:nvSpPr>
        <p:spPr>
          <a:xfrm>
            <a:off x="10836916" y="1858450"/>
            <a:ext cx="693139" cy="63019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63EB2C66-9DC6-41EF-B454-F4E6FBDEA04B}"/>
              </a:ext>
            </a:extLst>
          </p:cNvPr>
          <p:cNvSpPr/>
          <p:nvPr/>
        </p:nvSpPr>
        <p:spPr>
          <a:xfrm>
            <a:off x="722129" y="4037908"/>
            <a:ext cx="693139" cy="63019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311B883C-593E-405D-BD16-D5CF4EDA8F77}"/>
              </a:ext>
            </a:extLst>
          </p:cNvPr>
          <p:cNvSpPr txBox="1"/>
          <p:nvPr/>
        </p:nvSpPr>
        <p:spPr>
          <a:xfrm>
            <a:off x="3127682" y="4883415"/>
            <a:ext cx="1525903" cy="830997"/>
          </a:xfrm>
          <a:prstGeom prst="rect">
            <a:avLst/>
          </a:prstGeom>
          <a:noFill/>
        </p:spPr>
        <p:txBody>
          <a:bodyPr wrap="square" rtlCol="0">
            <a:spAutoFit/>
          </a:bodyPr>
          <a:lstStyle/>
          <a:p>
            <a:pPr algn="ctr"/>
            <a:r>
              <a:rPr lang="en-US" sz="2400" b="1" dirty="0">
                <a:solidFill>
                  <a:schemeClr val="bg1"/>
                </a:solidFill>
              </a:rPr>
              <a:t>Add title here</a:t>
            </a:r>
          </a:p>
        </p:txBody>
      </p:sp>
      <p:sp>
        <p:nvSpPr>
          <p:cNvPr id="22" name="Rectangle 21">
            <a:extLst>
              <a:ext uri="{FF2B5EF4-FFF2-40B4-BE49-F238E27FC236}">
                <a16:creationId xmlns:a16="http://schemas.microsoft.com/office/drawing/2014/main" id="{221E1392-5411-44A5-955A-E771B13E4BAD}"/>
              </a:ext>
            </a:extLst>
          </p:cNvPr>
          <p:cNvSpPr/>
          <p:nvPr/>
        </p:nvSpPr>
        <p:spPr>
          <a:xfrm>
            <a:off x="7223573" y="786321"/>
            <a:ext cx="3553159" cy="1384995"/>
          </a:xfrm>
          <a:prstGeom prst="rect">
            <a:avLst/>
          </a:prstGeom>
          <a:noFill/>
        </p:spPr>
        <p:txBody>
          <a:bodyPr wrap="square">
            <a:spAutoFit/>
          </a:bodyPr>
          <a:lstStyle/>
          <a:p>
            <a:pPr>
              <a:lnSpc>
                <a:spcPct val="150000"/>
              </a:lnSpc>
            </a:pPr>
            <a:r>
              <a:rPr lang="en-US" sz="1400" b="0" i="0" dirty="0">
                <a:solidFill>
                  <a:schemeClr val="bg1">
                    <a:lumMod val="50000"/>
                  </a:schemeClr>
                </a:solidFill>
                <a:effectLst/>
              </a:rPr>
              <a:t>Lorem ipsum dolor sit </a:t>
            </a:r>
            <a:r>
              <a:rPr lang="en-US" sz="1400" b="0" i="0" dirty="0" err="1">
                <a:solidFill>
                  <a:schemeClr val="bg1">
                    <a:lumMod val="50000"/>
                  </a:schemeClr>
                </a:solidFill>
                <a:effectLst/>
              </a:rPr>
              <a:t>amet</a:t>
            </a:r>
            <a:r>
              <a:rPr lang="en-US" sz="1400" b="0" i="0" dirty="0">
                <a:solidFill>
                  <a:schemeClr val="bg1">
                    <a:lumMod val="50000"/>
                  </a:schemeClr>
                </a:solidFill>
                <a:effectLst/>
              </a:rPr>
              <a:t>, </a:t>
            </a:r>
            <a:r>
              <a:rPr lang="en-US" sz="1400" b="0" i="0" dirty="0" err="1">
                <a:solidFill>
                  <a:schemeClr val="bg1">
                    <a:lumMod val="50000"/>
                  </a:schemeClr>
                </a:solidFill>
                <a:effectLst/>
              </a:rPr>
              <a:t>consectetur</a:t>
            </a:r>
            <a:r>
              <a:rPr lang="en-US" sz="1400" b="0" i="0" dirty="0">
                <a:solidFill>
                  <a:schemeClr val="bg1">
                    <a:lumMod val="50000"/>
                  </a:schemeClr>
                </a:solidFill>
                <a:effectLst/>
              </a:rPr>
              <a:t> </a:t>
            </a:r>
            <a:r>
              <a:rPr lang="en-US" sz="1400" b="0" i="0" dirty="0" err="1">
                <a:solidFill>
                  <a:schemeClr val="bg1">
                    <a:lumMod val="50000"/>
                  </a:schemeClr>
                </a:solidFill>
                <a:effectLst/>
              </a:rPr>
              <a:t>adipiscing</a:t>
            </a:r>
            <a:r>
              <a:rPr lang="en-US" sz="1400" b="0" i="0" dirty="0">
                <a:solidFill>
                  <a:schemeClr val="bg1">
                    <a:lumMod val="50000"/>
                  </a:schemeClr>
                </a:solidFill>
                <a:effectLst/>
              </a:rPr>
              <a:t> </a:t>
            </a:r>
            <a:r>
              <a:rPr lang="en-US" sz="1400" b="0" i="0" dirty="0" err="1">
                <a:solidFill>
                  <a:schemeClr val="bg1">
                    <a:lumMod val="50000"/>
                  </a:schemeClr>
                </a:solidFill>
                <a:effectLst/>
              </a:rPr>
              <a:t>elit</a:t>
            </a:r>
            <a:r>
              <a:rPr lang="en-US" sz="1400" b="0" i="0" dirty="0">
                <a:solidFill>
                  <a:schemeClr val="bg1">
                    <a:lumMod val="50000"/>
                  </a:schemeClr>
                </a:solidFill>
                <a:effectLst/>
              </a:rPr>
              <a:t>, </a:t>
            </a:r>
            <a:r>
              <a:rPr lang="en-US" sz="1400" b="0" i="0" dirty="0" err="1">
                <a:solidFill>
                  <a:schemeClr val="bg1">
                    <a:lumMod val="50000"/>
                  </a:schemeClr>
                </a:solidFill>
                <a:effectLst/>
              </a:rPr>
              <a:t>sed</a:t>
            </a:r>
            <a:r>
              <a:rPr lang="en-US" sz="1400" b="0" i="0" dirty="0">
                <a:solidFill>
                  <a:schemeClr val="bg1">
                    <a:lumMod val="50000"/>
                  </a:schemeClr>
                </a:solidFill>
                <a:effectLst/>
              </a:rPr>
              <a:t> do </a:t>
            </a:r>
            <a:r>
              <a:rPr lang="en-US" sz="1400" b="0" i="0" dirty="0" err="1">
                <a:solidFill>
                  <a:schemeClr val="bg1">
                    <a:lumMod val="50000"/>
                  </a:schemeClr>
                </a:solidFill>
                <a:effectLst/>
              </a:rPr>
              <a:t>eiusmod</a:t>
            </a:r>
            <a:r>
              <a:rPr lang="en-US" sz="1400" b="0" i="0" dirty="0">
                <a:solidFill>
                  <a:schemeClr val="bg1">
                    <a:lumMod val="50000"/>
                  </a:schemeClr>
                </a:solidFill>
                <a:effectLst/>
              </a:rPr>
              <a:t> </a:t>
            </a:r>
            <a:r>
              <a:rPr lang="en-US" sz="1400" b="0" i="0" dirty="0" err="1">
                <a:solidFill>
                  <a:schemeClr val="bg1">
                    <a:lumMod val="50000"/>
                  </a:schemeClr>
                </a:solidFill>
                <a:effectLst/>
              </a:rPr>
              <a:t>tempor</a:t>
            </a:r>
            <a:r>
              <a:rPr lang="en-US" sz="1400" b="0" i="0" dirty="0">
                <a:solidFill>
                  <a:schemeClr val="bg1">
                    <a:lumMod val="50000"/>
                  </a:schemeClr>
                </a:solidFill>
                <a:effectLst/>
              </a:rPr>
              <a:t> </a:t>
            </a:r>
            <a:r>
              <a:rPr lang="en-US" sz="1400" b="0" i="0" dirty="0" err="1">
                <a:solidFill>
                  <a:schemeClr val="bg1">
                    <a:lumMod val="50000"/>
                  </a:schemeClr>
                </a:solidFill>
                <a:effectLst/>
              </a:rPr>
              <a:t>incididunt</a:t>
            </a:r>
            <a:r>
              <a:rPr lang="en-US" sz="1400" b="0" i="0" dirty="0">
                <a:solidFill>
                  <a:schemeClr val="bg1">
                    <a:lumMod val="50000"/>
                  </a:schemeClr>
                </a:solidFill>
                <a:effectLst/>
              </a:rPr>
              <a:t> </a:t>
            </a:r>
            <a:r>
              <a:rPr lang="en-US" sz="1400" b="0" i="0" dirty="0" err="1">
                <a:solidFill>
                  <a:schemeClr val="bg1">
                    <a:lumMod val="50000"/>
                  </a:schemeClr>
                </a:solidFill>
                <a:effectLst/>
              </a:rPr>
              <a:t>ut</a:t>
            </a:r>
            <a:r>
              <a:rPr lang="en-US" sz="1400" b="0" i="0" dirty="0">
                <a:solidFill>
                  <a:schemeClr val="bg1">
                    <a:lumMod val="50000"/>
                  </a:schemeClr>
                </a:solidFill>
                <a:effectLst/>
              </a:rPr>
              <a:t> </a:t>
            </a:r>
            <a:r>
              <a:rPr lang="en-US" sz="1400" b="0" i="0" dirty="0" err="1">
                <a:solidFill>
                  <a:schemeClr val="bg1">
                    <a:lumMod val="50000"/>
                  </a:schemeClr>
                </a:solidFill>
                <a:effectLst/>
              </a:rPr>
              <a:t>labore</a:t>
            </a:r>
            <a:r>
              <a:rPr lang="en-US" sz="1400" b="0" i="0" dirty="0">
                <a:solidFill>
                  <a:schemeClr val="bg1">
                    <a:lumMod val="50000"/>
                  </a:schemeClr>
                </a:solidFill>
                <a:effectLst/>
              </a:rPr>
              <a:t> et </a:t>
            </a:r>
            <a:r>
              <a:rPr lang="en-US" sz="1400" b="0" i="0" dirty="0" err="1">
                <a:solidFill>
                  <a:schemeClr val="bg1">
                    <a:lumMod val="50000"/>
                  </a:schemeClr>
                </a:solidFill>
                <a:effectLst/>
              </a:rPr>
              <a:t>dolore</a:t>
            </a:r>
            <a:r>
              <a:rPr lang="en-US" sz="1400" b="0" i="0" dirty="0">
                <a:solidFill>
                  <a:schemeClr val="bg1">
                    <a:lumMod val="50000"/>
                  </a:schemeClr>
                </a:solidFill>
                <a:effectLst/>
              </a:rPr>
              <a:t> magna </a:t>
            </a:r>
            <a:r>
              <a:rPr lang="en-US" sz="1400" b="0" i="0" dirty="0" err="1">
                <a:solidFill>
                  <a:schemeClr val="bg1">
                    <a:lumMod val="50000"/>
                  </a:schemeClr>
                </a:solidFill>
                <a:effectLst/>
              </a:rPr>
              <a:t>aliqua</a:t>
            </a:r>
            <a:r>
              <a:rPr lang="en-US" sz="1400" b="0" i="0" dirty="0">
                <a:solidFill>
                  <a:schemeClr val="bg1">
                    <a:lumMod val="50000"/>
                  </a:schemeClr>
                </a:solidFill>
                <a:effectLst/>
              </a:rPr>
              <a:t>. </a:t>
            </a:r>
            <a:r>
              <a:rPr lang="en-US" sz="1400" b="0" i="0" dirty="0" err="1">
                <a:solidFill>
                  <a:schemeClr val="bg1">
                    <a:lumMod val="50000"/>
                  </a:schemeClr>
                </a:solidFill>
                <a:effectLst/>
              </a:rPr>
              <a:t>Ut</a:t>
            </a:r>
            <a:r>
              <a:rPr lang="en-US" sz="1400" b="0" i="0" dirty="0">
                <a:solidFill>
                  <a:schemeClr val="bg1">
                    <a:lumMod val="50000"/>
                  </a:schemeClr>
                </a:solidFill>
                <a:effectLst/>
              </a:rPr>
              <a:t> </a:t>
            </a:r>
            <a:r>
              <a:rPr lang="en-US" sz="1400" b="0" i="0" dirty="0" err="1">
                <a:solidFill>
                  <a:schemeClr val="bg1">
                    <a:lumMod val="50000"/>
                  </a:schemeClr>
                </a:solidFill>
                <a:effectLst/>
              </a:rPr>
              <a:t>enim</a:t>
            </a:r>
            <a:r>
              <a:rPr lang="en-US" sz="1400" b="0" i="0" dirty="0">
                <a:solidFill>
                  <a:schemeClr val="bg1">
                    <a:lumMod val="50000"/>
                  </a:schemeClr>
                </a:solidFill>
                <a:effectLst/>
              </a:rPr>
              <a:t> ad minim </a:t>
            </a:r>
            <a:r>
              <a:rPr lang="en-US" sz="1400" b="0" i="0" dirty="0" err="1">
                <a:solidFill>
                  <a:schemeClr val="bg1">
                    <a:lumMod val="50000"/>
                  </a:schemeClr>
                </a:solidFill>
                <a:effectLst/>
              </a:rPr>
              <a:t>veniam</a:t>
            </a:r>
            <a:r>
              <a:rPr lang="en-US" sz="1400" b="0" i="0" dirty="0">
                <a:solidFill>
                  <a:schemeClr val="bg1">
                    <a:lumMod val="50000"/>
                  </a:schemeClr>
                </a:solidFill>
                <a:effectLst/>
              </a:rPr>
              <a:t>, </a:t>
            </a:r>
            <a:r>
              <a:rPr lang="en-US" sz="1400" b="0" i="0" dirty="0" err="1">
                <a:solidFill>
                  <a:schemeClr val="bg1">
                    <a:lumMod val="50000"/>
                  </a:schemeClr>
                </a:solidFill>
                <a:effectLst/>
              </a:rPr>
              <a:t>quis</a:t>
            </a:r>
            <a:endParaRPr lang="en-US" sz="1400" b="0" i="0" dirty="0">
              <a:solidFill>
                <a:schemeClr val="bg1">
                  <a:lumMod val="50000"/>
                </a:schemeClr>
              </a:solidFill>
              <a:effectLst/>
            </a:endParaRPr>
          </a:p>
        </p:txBody>
      </p:sp>
      <p:sp>
        <p:nvSpPr>
          <p:cNvPr id="23" name="Oval 22">
            <a:extLst>
              <a:ext uri="{FF2B5EF4-FFF2-40B4-BE49-F238E27FC236}">
                <a16:creationId xmlns:a16="http://schemas.microsoft.com/office/drawing/2014/main" id="{6DBB7A48-04C6-4DB6-B0A2-35AF74ECDCD2}"/>
              </a:ext>
            </a:extLst>
          </p:cNvPr>
          <p:cNvSpPr/>
          <p:nvPr/>
        </p:nvSpPr>
        <p:spPr>
          <a:xfrm>
            <a:off x="5189361" y="5045265"/>
            <a:ext cx="682478" cy="682478"/>
          </a:xfrm>
          <a:prstGeom prst="ellipse">
            <a:avLst/>
          </a:prstGeom>
          <a:solidFill>
            <a:schemeClr val="bg1">
              <a:lumMod val="85000"/>
            </a:schemeClr>
          </a:solidFill>
          <a:ln w="254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solidFill>
                <a:schemeClr val="tx1">
                  <a:lumMod val="65000"/>
                  <a:lumOff val="35000"/>
                </a:schemeClr>
              </a:solidFill>
            </a:endParaRPr>
          </a:p>
        </p:txBody>
      </p:sp>
      <p:sp>
        <p:nvSpPr>
          <p:cNvPr id="24" name="TextBox 23">
            <a:extLst>
              <a:ext uri="{FF2B5EF4-FFF2-40B4-BE49-F238E27FC236}">
                <a16:creationId xmlns:a16="http://schemas.microsoft.com/office/drawing/2014/main" id="{A2CFB20D-3CF4-49F6-81A5-6FDC080B1CAF}"/>
              </a:ext>
            </a:extLst>
          </p:cNvPr>
          <p:cNvSpPr txBox="1"/>
          <p:nvPr/>
        </p:nvSpPr>
        <p:spPr>
          <a:xfrm>
            <a:off x="7459503" y="4647150"/>
            <a:ext cx="614271" cy="1107996"/>
          </a:xfrm>
          <a:prstGeom prst="rect">
            <a:avLst/>
          </a:prstGeom>
          <a:noFill/>
        </p:spPr>
        <p:txBody>
          <a:bodyPr wrap="none" rtlCol="0">
            <a:spAutoFit/>
          </a:bodyPr>
          <a:lstStyle/>
          <a:p>
            <a:pPr algn="r"/>
            <a:r>
              <a:rPr lang="en-US" sz="6600" dirty="0">
                <a:solidFill>
                  <a:schemeClr val="bg1">
                    <a:lumMod val="95000"/>
                  </a:schemeClr>
                </a:solidFill>
              </a:rPr>
              <a:t>1</a:t>
            </a:r>
          </a:p>
        </p:txBody>
      </p:sp>
      <p:sp>
        <p:nvSpPr>
          <p:cNvPr id="25" name="TextBox 24">
            <a:extLst>
              <a:ext uri="{FF2B5EF4-FFF2-40B4-BE49-F238E27FC236}">
                <a16:creationId xmlns:a16="http://schemas.microsoft.com/office/drawing/2014/main" id="{A7A779B2-44B4-43FB-93A3-AA80B84E40AF}"/>
              </a:ext>
            </a:extLst>
          </p:cNvPr>
          <p:cNvSpPr txBox="1"/>
          <p:nvPr/>
        </p:nvSpPr>
        <p:spPr>
          <a:xfrm>
            <a:off x="5939227" y="4932033"/>
            <a:ext cx="1326517" cy="338554"/>
          </a:xfrm>
          <a:prstGeom prst="rect">
            <a:avLst/>
          </a:prstGeom>
          <a:noFill/>
        </p:spPr>
        <p:txBody>
          <a:bodyPr wrap="none" rtlCol="0">
            <a:spAutoFit/>
          </a:bodyPr>
          <a:lstStyle/>
          <a:p>
            <a:r>
              <a:rPr lang="en-US" sz="1600" dirty="0">
                <a:solidFill>
                  <a:schemeClr val="tx1">
                    <a:lumMod val="65000"/>
                    <a:lumOff val="35000"/>
                  </a:schemeClr>
                </a:solidFill>
              </a:rPr>
              <a:t>Add title here</a:t>
            </a:r>
          </a:p>
        </p:txBody>
      </p:sp>
      <p:sp>
        <p:nvSpPr>
          <p:cNvPr id="26" name="TextBox 25">
            <a:extLst>
              <a:ext uri="{FF2B5EF4-FFF2-40B4-BE49-F238E27FC236}">
                <a16:creationId xmlns:a16="http://schemas.microsoft.com/office/drawing/2014/main" id="{B2296910-9972-4520-8036-03A1570809C8}"/>
              </a:ext>
            </a:extLst>
          </p:cNvPr>
          <p:cNvSpPr txBox="1"/>
          <p:nvPr/>
        </p:nvSpPr>
        <p:spPr>
          <a:xfrm>
            <a:off x="5939227" y="5293481"/>
            <a:ext cx="2096931" cy="498598"/>
          </a:xfrm>
          <a:prstGeom prst="rect">
            <a:avLst/>
          </a:prstGeom>
          <a:noFill/>
        </p:spPr>
        <p:txBody>
          <a:bodyPr wrap="square" rtlCol="0">
            <a:spAutoFit/>
          </a:bodyPr>
          <a:lstStyle/>
          <a:p>
            <a:pPr>
              <a:lnSpc>
                <a:spcPct val="110000"/>
              </a:lnSpc>
            </a:pPr>
            <a:r>
              <a:rPr lang="en-US" sz="1200" dirty="0">
                <a:solidFill>
                  <a:schemeClr val="bg1">
                    <a:lumMod val="65000"/>
                  </a:schemeClr>
                </a:solidFill>
              </a:rPr>
              <a:t>Perspiciatis unde omnis iste sed voluptatem fringilla.</a:t>
            </a:r>
          </a:p>
        </p:txBody>
      </p:sp>
      <p:sp>
        <p:nvSpPr>
          <p:cNvPr id="27" name="Oval 26">
            <a:extLst>
              <a:ext uri="{FF2B5EF4-FFF2-40B4-BE49-F238E27FC236}">
                <a16:creationId xmlns:a16="http://schemas.microsoft.com/office/drawing/2014/main" id="{937653C1-9F2C-42C2-AB5A-FF096FBA29D1}"/>
              </a:ext>
            </a:extLst>
          </p:cNvPr>
          <p:cNvSpPr/>
          <p:nvPr/>
        </p:nvSpPr>
        <p:spPr>
          <a:xfrm>
            <a:off x="8212299" y="5045265"/>
            <a:ext cx="682478" cy="682478"/>
          </a:xfrm>
          <a:prstGeom prst="ellipse">
            <a:avLst/>
          </a:prstGeom>
          <a:solidFill>
            <a:schemeClr val="accent2"/>
          </a:solidFill>
          <a:ln w="254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solidFill>
                <a:schemeClr val="tx1">
                  <a:lumMod val="65000"/>
                  <a:lumOff val="35000"/>
                </a:schemeClr>
              </a:solidFill>
            </a:endParaRPr>
          </a:p>
        </p:txBody>
      </p:sp>
      <p:sp>
        <p:nvSpPr>
          <p:cNvPr id="28" name="TextBox 27">
            <a:extLst>
              <a:ext uri="{FF2B5EF4-FFF2-40B4-BE49-F238E27FC236}">
                <a16:creationId xmlns:a16="http://schemas.microsoft.com/office/drawing/2014/main" id="{2B1494EC-2821-4147-A8CF-615B762E3FD4}"/>
              </a:ext>
            </a:extLst>
          </p:cNvPr>
          <p:cNvSpPr txBox="1"/>
          <p:nvPr/>
        </p:nvSpPr>
        <p:spPr>
          <a:xfrm>
            <a:off x="10482441" y="4647150"/>
            <a:ext cx="614271" cy="1107996"/>
          </a:xfrm>
          <a:prstGeom prst="rect">
            <a:avLst/>
          </a:prstGeom>
          <a:noFill/>
        </p:spPr>
        <p:txBody>
          <a:bodyPr wrap="none" rtlCol="0">
            <a:spAutoFit/>
          </a:bodyPr>
          <a:lstStyle/>
          <a:p>
            <a:pPr algn="r"/>
            <a:r>
              <a:rPr lang="en-US" sz="6600" dirty="0">
                <a:solidFill>
                  <a:schemeClr val="bg1">
                    <a:lumMod val="95000"/>
                  </a:schemeClr>
                </a:solidFill>
              </a:rPr>
              <a:t>4</a:t>
            </a:r>
          </a:p>
        </p:txBody>
      </p:sp>
      <p:sp>
        <p:nvSpPr>
          <p:cNvPr id="29" name="TextBox 28">
            <a:extLst>
              <a:ext uri="{FF2B5EF4-FFF2-40B4-BE49-F238E27FC236}">
                <a16:creationId xmlns:a16="http://schemas.microsoft.com/office/drawing/2014/main" id="{10C5D630-3873-4FC1-B3BE-4BB410FFAA66}"/>
              </a:ext>
            </a:extLst>
          </p:cNvPr>
          <p:cNvSpPr txBox="1"/>
          <p:nvPr/>
        </p:nvSpPr>
        <p:spPr>
          <a:xfrm>
            <a:off x="8962165" y="4932033"/>
            <a:ext cx="1326517" cy="338554"/>
          </a:xfrm>
          <a:prstGeom prst="rect">
            <a:avLst/>
          </a:prstGeom>
          <a:noFill/>
        </p:spPr>
        <p:txBody>
          <a:bodyPr wrap="none" rtlCol="0">
            <a:spAutoFit/>
          </a:bodyPr>
          <a:lstStyle/>
          <a:p>
            <a:r>
              <a:rPr lang="en-US" sz="1600" dirty="0">
                <a:solidFill>
                  <a:schemeClr val="tx1">
                    <a:lumMod val="65000"/>
                    <a:lumOff val="35000"/>
                  </a:schemeClr>
                </a:solidFill>
              </a:rPr>
              <a:t>Add title here</a:t>
            </a:r>
          </a:p>
        </p:txBody>
      </p:sp>
      <p:sp>
        <p:nvSpPr>
          <p:cNvPr id="30" name="TextBox 29">
            <a:extLst>
              <a:ext uri="{FF2B5EF4-FFF2-40B4-BE49-F238E27FC236}">
                <a16:creationId xmlns:a16="http://schemas.microsoft.com/office/drawing/2014/main" id="{429BF8C9-D30E-4689-A6E1-F3B5797D7E92}"/>
              </a:ext>
            </a:extLst>
          </p:cNvPr>
          <p:cNvSpPr txBox="1"/>
          <p:nvPr/>
        </p:nvSpPr>
        <p:spPr>
          <a:xfrm>
            <a:off x="8962165" y="5293481"/>
            <a:ext cx="2096931" cy="498598"/>
          </a:xfrm>
          <a:prstGeom prst="rect">
            <a:avLst/>
          </a:prstGeom>
          <a:noFill/>
        </p:spPr>
        <p:txBody>
          <a:bodyPr wrap="square" rtlCol="0">
            <a:spAutoFit/>
          </a:bodyPr>
          <a:lstStyle/>
          <a:p>
            <a:pPr>
              <a:lnSpc>
                <a:spcPct val="110000"/>
              </a:lnSpc>
            </a:pPr>
            <a:r>
              <a:rPr lang="en-US" sz="1200" dirty="0">
                <a:solidFill>
                  <a:schemeClr val="bg1">
                    <a:lumMod val="65000"/>
                  </a:schemeClr>
                </a:solidFill>
              </a:rPr>
              <a:t>Perspiciatis unde omnis iste sed voluptatem fringilla.</a:t>
            </a:r>
          </a:p>
        </p:txBody>
      </p:sp>
      <p:sp>
        <p:nvSpPr>
          <p:cNvPr id="31" name="TextBox 30">
            <a:extLst>
              <a:ext uri="{FF2B5EF4-FFF2-40B4-BE49-F238E27FC236}">
                <a16:creationId xmlns:a16="http://schemas.microsoft.com/office/drawing/2014/main" id="{DF62E38B-4189-4063-A6EB-71E98AD3E10B}"/>
              </a:ext>
            </a:extLst>
          </p:cNvPr>
          <p:cNvSpPr txBox="1"/>
          <p:nvPr/>
        </p:nvSpPr>
        <p:spPr>
          <a:xfrm>
            <a:off x="5326225" y="5197559"/>
            <a:ext cx="444352" cy="400110"/>
          </a:xfrm>
          <a:prstGeom prst="rect">
            <a:avLst/>
          </a:prstGeom>
          <a:noFill/>
        </p:spPr>
        <p:txBody>
          <a:bodyPr wrap="none" rtlCol="0">
            <a:spAutoFit/>
          </a:bodyPr>
          <a:lstStyle/>
          <a:p>
            <a:pPr algn="ctr"/>
            <a:r>
              <a:rPr lang="en-US" sz="2000" dirty="0">
                <a:solidFill>
                  <a:schemeClr val="bg1"/>
                </a:solidFill>
              </a:rPr>
              <a:t>01</a:t>
            </a:r>
          </a:p>
        </p:txBody>
      </p:sp>
      <p:sp>
        <p:nvSpPr>
          <p:cNvPr id="32" name="TextBox 31">
            <a:extLst>
              <a:ext uri="{FF2B5EF4-FFF2-40B4-BE49-F238E27FC236}">
                <a16:creationId xmlns:a16="http://schemas.microsoft.com/office/drawing/2014/main" id="{F4D55850-8488-4B0D-BB79-7E40B9560FF7}"/>
              </a:ext>
            </a:extLst>
          </p:cNvPr>
          <p:cNvSpPr txBox="1"/>
          <p:nvPr/>
        </p:nvSpPr>
        <p:spPr>
          <a:xfrm>
            <a:off x="8331145" y="5195693"/>
            <a:ext cx="444352" cy="400110"/>
          </a:xfrm>
          <a:prstGeom prst="rect">
            <a:avLst/>
          </a:prstGeom>
          <a:noFill/>
        </p:spPr>
        <p:txBody>
          <a:bodyPr wrap="none" rtlCol="0">
            <a:spAutoFit/>
          </a:bodyPr>
          <a:lstStyle/>
          <a:p>
            <a:pPr algn="ctr"/>
            <a:r>
              <a:rPr lang="en-US" sz="2000" dirty="0">
                <a:solidFill>
                  <a:schemeClr val="bg1"/>
                </a:solidFill>
              </a:rPr>
              <a:t>01</a:t>
            </a:r>
          </a:p>
        </p:txBody>
      </p:sp>
      <p:sp>
        <p:nvSpPr>
          <p:cNvPr id="33" name="Oval 32">
            <a:extLst>
              <a:ext uri="{FF2B5EF4-FFF2-40B4-BE49-F238E27FC236}">
                <a16:creationId xmlns:a16="http://schemas.microsoft.com/office/drawing/2014/main" id="{4F874D9B-87E3-46BC-A355-995EFD4A6D47}"/>
              </a:ext>
            </a:extLst>
          </p:cNvPr>
          <p:cNvSpPr/>
          <p:nvPr/>
        </p:nvSpPr>
        <p:spPr>
          <a:xfrm>
            <a:off x="1791547" y="1299619"/>
            <a:ext cx="914400" cy="914400"/>
          </a:xfrm>
          <a:prstGeom prst="ellipse">
            <a:avLst/>
          </a:prstGeom>
          <a:solidFill>
            <a:schemeClr val="bg1"/>
          </a:solidFill>
          <a:ln w="508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600" dirty="0">
              <a:solidFill>
                <a:schemeClr val="tx1">
                  <a:lumMod val="65000"/>
                  <a:lumOff val="35000"/>
                </a:schemeClr>
              </a:solidFill>
              <a:cs typeface="Montserrat" panose="02000000000000000000" pitchFamily="2" charset="0"/>
            </a:endParaRPr>
          </a:p>
        </p:txBody>
      </p:sp>
      <p:sp>
        <p:nvSpPr>
          <p:cNvPr id="34" name="Text Placeholder 32">
            <a:extLst>
              <a:ext uri="{FF2B5EF4-FFF2-40B4-BE49-F238E27FC236}">
                <a16:creationId xmlns:a16="http://schemas.microsoft.com/office/drawing/2014/main" id="{F2CB9CA8-7415-48A9-B644-9AC1C0B3A92B}"/>
              </a:ext>
            </a:extLst>
          </p:cNvPr>
          <p:cNvSpPr txBox="1">
            <a:spLocks/>
          </p:cNvSpPr>
          <p:nvPr/>
        </p:nvSpPr>
        <p:spPr>
          <a:xfrm>
            <a:off x="1946709" y="2388346"/>
            <a:ext cx="604076" cy="276999"/>
          </a:xfrm>
          <a:prstGeom prst="rect">
            <a:avLst/>
          </a:prstGeom>
          <a:effectLst/>
        </p:spPr>
        <p:txBody>
          <a:bodyPr wrap="none" lIns="91440" tIns="45720" rIns="91440" bIns="45720">
            <a:spAutoFit/>
          </a:bodyPr>
          <a:lstStyle>
            <a:defPPr>
              <a:defRPr lang="en-US"/>
            </a:defPPr>
            <a:lvl1pPr>
              <a:defRPr sz="1100">
                <a:solidFill>
                  <a:schemeClr val="bg1"/>
                </a:solidFill>
                <a:latin typeface="+mj-lt"/>
                <a:ea typeface="Questrial" panose="020B0606030504020204" pitchFamily="34" charset="0"/>
                <a:cs typeface="Montserrat" panose="02000000000000000000" pitchFamily="2" charset="0"/>
              </a:defRPr>
            </a:lvl1pPr>
          </a:lstStyle>
          <a:p>
            <a:pPr algn="ctr"/>
            <a:r>
              <a:rPr lang="en-US" sz="1200" dirty="0">
                <a:latin typeface="+mn-lt"/>
              </a:rPr>
              <a:t>Type A</a:t>
            </a:r>
          </a:p>
        </p:txBody>
      </p:sp>
      <p:sp>
        <p:nvSpPr>
          <p:cNvPr id="35" name="Text Placeholder 32">
            <a:extLst>
              <a:ext uri="{FF2B5EF4-FFF2-40B4-BE49-F238E27FC236}">
                <a16:creationId xmlns:a16="http://schemas.microsoft.com/office/drawing/2014/main" id="{E279AC53-92D7-4262-BCE7-23678C1F0A06}"/>
              </a:ext>
            </a:extLst>
          </p:cNvPr>
          <p:cNvSpPr txBox="1">
            <a:spLocks/>
          </p:cNvSpPr>
          <p:nvPr/>
        </p:nvSpPr>
        <p:spPr>
          <a:xfrm>
            <a:off x="1946709" y="1659150"/>
            <a:ext cx="604076" cy="276999"/>
          </a:xfrm>
          <a:prstGeom prst="rect">
            <a:avLst/>
          </a:prstGeom>
          <a:effectLst/>
        </p:spPr>
        <p:txBody>
          <a:bodyPr wrap="none" lIns="91440" tIns="45720" rIns="91440" bIns="45720">
            <a:spAutoFit/>
          </a:bodyPr>
          <a:lstStyle>
            <a:defPPr>
              <a:defRPr lang="en-US"/>
            </a:defPPr>
            <a:lvl1pPr>
              <a:defRPr sz="1100">
                <a:solidFill>
                  <a:schemeClr val="bg1"/>
                </a:solidFill>
                <a:latin typeface="+mj-lt"/>
                <a:ea typeface="Questrial" panose="020B0606030504020204" pitchFamily="34" charset="0"/>
                <a:cs typeface="Montserrat" panose="02000000000000000000" pitchFamily="2" charset="0"/>
              </a:defRPr>
            </a:lvl1pPr>
          </a:lstStyle>
          <a:p>
            <a:pPr algn="ctr"/>
            <a:r>
              <a:rPr lang="en-US" sz="1200" dirty="0">
                <a:solidFill>
                  <a:schemeClr val="accent2"/>
                </a:solidFill>
                <a:latin typeface="+mn-lt"/>
              </a:rPr>
              <a:t>Type A</a:t>
            </a:r>
          </a:p>
        </p:txBody>
      </p:sp>
      <p:sp>
        <p:nvSpPr>
          <p:cNvPr id="37" name="TextBox 36">
            <a:extLst>
              <a:ext uri="{FF2B5EF4-FFF2-40B4-BE49-F238E27FC236}">
                <a16:creationId xmlns:a16="http://schemas.microsoft.com/office/drawing/2014/main" id="{28FFF48F-614A-40D3-A87B-9657F4C74E5D}"/>
              </a:ext>
            </a:extLst>
          </p:cNvPr>
          <p:cNvSpPr txBox="1"/>
          <p:nvPr/>
        </p:nvSpPr>
        <p:spPr>
          <a:xfrm>
            <a:off x="3896175" y="498157"/>
            <a:ext cx="4134207" cy="1200329"/>
          </a:xfrm>
          <a:prstGeom prst="rect">
            <a:avLst/>
          </a:prstGeom>
          <a:noFill/>
        </p:spPr>
        <p:txBody>
          <a:bodyPr wrap="square" rtlCol="0">
            <a:spAutoFit/>
          </a:bodyPr>
          <a:lstStyle/>
          <a:p>
            <a:r>
              <a:rPr lang="en-US" sz="7200" b="1" dirty="0" err="1">
                <a:solidFill>
                  <a:schemeClr val="tx1">
                    <a:lumMod val="65000"/>
                    <a:lumOff val="35000"/>
                  </a:schemeClr>
                </a:solidFill>
                <a:latin typeface="Brush Script MT" panose="03060802040406070304" pitchFamily="66" charset="0"/>
              </a:rPr>
              <a:t>Vexana</a:t>
            </a:r>
            <a:r>
              <a:rPr lang="en-US" sz="7200" b="1" dirty="0">
                <a:solidFill>
                  <a:schemeClr val="tx1">
                    <a:lumMod val="65000"/>
                    <a:lumOff val="35000"/>
                  </a:schemeClr>
                </a:solidFill>
                <a:latin typeface="Brush Script MT" panose="03060802040406070304" pitchFamily="66" charset="0"/>
              </a:rPr>
              <a:t>.</a:t>
            </a:r>
          </a:p>
        </p:txBody>
      </p:sp>
      <p:sp>
        <p:nvSpPr>
          <p:cNvPr id="38" name="TextBox 37">
            <a:extLst>
              <a:ext uri="{FF2B5EF4-FFF2-40B4-BE49-F238E27FC236}">
                <a16:creationId xmlns:a16="http://schemas.microsoft.com/office/drawing/2014/main" id="{D38B3FF9-F189-48D6-A9E6-C97E38051ED4}"/>
              </a:ext>
            </a:extLst>
          </p:cNvPr>
          <p:cNvSpPr txBox="1"/>
          <p:nvPr/>
        </p:nvSpPr>
        <p:spPr>
          <a:xfrm>
            <a:off x="3896175" y="1544597"/>
            <a:ext cx="2550185" cy="307777"/>
          </a:xfrm>
          <a:prstGeom prst="rect">
            <a:avLst/>
          </a:prstGeom>
          <a:noFill/>
        </p:spPr>
        <p:txBody>
          <a:bodyPr wrap="none" rtlCol="0">
            <a:spAutoFit/>
          </a:bodyPr>
          <a:lstStyle/>
          <a:p>
            <a:r>
              <a:rPr lang="en-US" sz="1400" dirty="0">
                <a:solidFill>
                  <a:schemeClr val="bg1">
                    <a:lumMod val="75000"/>
                  </a:schemeClr>
                </a:solidFill>
                <a:latin typeface="+mj-lt"/>
              </a:rPr>
              <a:t>Creative &amp; Modern  Presentation</a:t>
            </a:r>
          </a:p>
        </p:txBody>
      </p:sp>
    </p:spTree>
    <p:extLst>
      <p:ext uri="{BB962C8B-B14F-4D97-AF65-F5344CB8AC3E}">
        <p14:creationId xmlns:p14="http://schemas.microsoft.com/office/powerpoint/2010/main" val="35447304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6"/>
          <p:cNvSpPr/>
          <p:nvPr/>
        </p:nvSpPr>
        <p:spPr>
          <a:xfrm>
            <a:off x="6850673" y="1503484"/>
            <a:ext cx="4572000" cy="1863970"/>
          </a:xfrm>
          <a:prstGeom prst="roundRect">
            <a:avLst>
              <a:gd name="adj" fmla="val 13837"/>
            </a:avLst>
          </a:prstGeom>
          <a:solidFill>
            <a:schemeClr val="accent1"/>
          </a:solidFill>
          <a:ln>
            <a:noFill/>
          </a:ln>
          <a:effectLst>
            <a:outerShdw blurRad="1651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p:nvSpPr>
        <p:spPr>
          <a:xfrm>
            <a:off x="769327" y="1503484"/>
            <a:ext cx="4572000" cy="1863970"/>
          </a:xfrm>
          <a:prstGeom prst="roundRect">
            <a:avLst>
              <a:gd name="adj" fmla="val 13837"/>
            </a:avLst>
          </a:prstGeom>
          <a:solidFill>
            <a:schemeClr val="bg1"/>
          </a:solidFill>
          <a:ln>
            <a:noFill/>
          </a:ln>
          <a:effectLst>
            <a:outerShdw blurRad="1651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1EA27709-621E-49F3-BDB1-D14B8338E442}"/>
              </a:ext>
            </a:extLst>
          </p:cNvPr>
          <p:cNvSpPr/>
          <p:nvPr/>
        </p:nvSpPr>
        <p:spPr>
          <a:xfrm>
            <a:off x="4012223" y="351692"/>
            <a:ext cx="4167554" cy="4167554"/>
          </a:xfrm>
          <a:prstGeom prst="ellipse">
            <a:avLst/>
          </a:prstGeom>
          <a:noFill/>
          <a:ln w="76200">
            <a:solidFill>
              <a:schemeClr val="accent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BADA26F6-2CBF-43A2-AE54-99702114CF35}"/>
              </a:ext>
            </a:extLst>
          </p:cNvPr>
          <p:cNvSpPr/>
          <p:nvPr/>
        </p:nvSpPr>
        <p:spPr>
          <a:xfrm>
            <a:off x="8566830" y="2066137"/>
            <a:ext cx="2855843" cy="830997"/>
          </a:xfrm>
          <a:prstGeom prst="rect">
            <a:avLst/>
          </a:prstGeom>
        </p:spPr>
        <p:txBody>
          <a:bodyPr wrap="square">
            <a:spAutoFit/>
          </a:bodyPr>
          <a:lstStyle/>
          <a:p>
            <a:pPr>
              <a:lnSpc>
                <a:spcPct val="150000"/>
              </a:lnSpc>
            </a:pPr>
            <a:r>
              <a:rPr lang="en-US" sz="1600" dirty="0">
                <a:solidFill>
                  <a:schemeClr val="bg1"/>
                </a:solidFill>
                <a:cs typeface="Aharoni" panose="02010803020104030203" pitchFamily="2" charset="-79"/>
              </a:rPr>
              <a:t>Lorem ipsum dolor sit </a:t>
            </a:r>
            <a:r>
              <a:rPr lang="en-US" sz="1600" dirty="0" err="1">
                <a:solidFill>
                  <a:schemeClr val="bg1"/>
                </a:solidFill>
                <a:cs typeface="Aharoni" panose="02010803020104030203" pitchFamily="2" charset="-79"/>
              </a:rPr>
              <a:t>amet</a:t>
            </a:r>
            <a:r>
              <a:rPr lang="en-US" sz="1600" dirty="0">
                <a:solidFill>
                  <a:schemeClr val="bg1"/>
                </a:solidFill>
                <a:cs typeface="Aharoni" panose="02010803020104030203" pitchFamily="2" charset="-79"/>
              </a:rPr>
              <a:t>, cons </a:t>
            </a:r>
            <a:r>
              <a:rPr lang="en-US" sz="1600" dirty="0" err="1">
                <a:solidFill>
                  <a:schemeClr val="bg1"/>
                </a:solidFill>
                <a:cs typeface="Aharoni" panose="02010803020104030203" pitchFamily="2" charset="-79"/>
              </a:rPr>
              <a:t>ectetur</a:t>
            </a:r>
            <a:r>
              <a:rPr lang="en-US" sz="1600" dirty="0">
                <a:solidFill>
                  <a:schemeClr val="bg1"/>
                </a:solidFill>
                <a:cs typeface="Aharoni" panose="02010803020104030203" pitchFamily="2" charset="-79"/>
              </a:rPr>
              <a:t> </a:t>
            </a:r>
            <a:r>
              <a:rPr lang="en-US" sz="1600" dirty="0" err="1">
                <a:solidFill>
                  <a:schemeClr val="bg1"/>
                </a:solidFill>
                <a:cs typeface="Aharoni" panose="02010803020104030203" pitchFamily="2" charset="-79"/>
              </a:rPr>
              <a:t>amet</a:t>
            </a:r>
            <a:r>
              <a:rPr lang="en-US" sz="1600" dirty="0">
                <a:solidFill>
                  <a:schemeClr val="bg1"/>
                </a:solidFill>
                <a:cs typeface="Aharoni" panose="02010803020104030203" pitchFamily="2" charset="-79"/>
              </a:rPr>
              <a:t>, cons</a:t>
            </a:r>
            <a:endParaRPr lang="en-US" sz="1600" dirty="0">
              <a:solidFill>
                <a:schemeClr val="bg1"/>
              </a:solidFill>
            </a:endParaRPr>
          </a:p>
        </p:txBody>
      </p:sp>
      <p:sp>
        <p:nvSpPr>
          <p:cNvPr id="11" name="TextBox 10">
            <a:extLst>
              <a:ext uri="{FF2B5EF4-FFF2-40B4-BE49-F238E27FC236}">
                <a16:creationId xmlns:a16="http://schemas.microsoft.com/office/drawing/2014/main" id="{0322FB62-2686-4D9D-A8F1-CAFED608D2D7}"/>
              </a:ext>
            </a:extLst>
          </p:cNvPr>
          <p:cNvSpPr txBox="1"/>
          <p:nvPr/>
        </p:nvSpPr>
        <p:spPr>
          <a:xfrm>
            <a:off x="486820" y="1896860"/>
            <a:ext cx="3257842" cy="1077218"/>
          </a:xfrm>
          <a:prstGeom prst="rect">
            <a:avLst/>
          </a:prstGeom>
          <a:noFill/>
        </p:spPr>
        <p:txBody>
          <a:bodyPr wrap="square" rtlCol="0">
            <a:spAutoFit/>
          </a:bodyPr>
          <a:lstStyle/>
          <a:p>
            <a:pPr algn="r"/>
            <a:r>
              <a:rPr lang="en-US" sz="3200" dirty="0">
                <a:solidFill>
                  <a:schemeClr val="tx1">
                    <a:lumMod val="65000"/>
                    <a:lumOff val="35000"/>
                  </a:schemeClr>
                </a:solidFill>
              </a:rPr>
              <a:t>Creative Slides Presentation</a:t>
            </a:r>
          </a:p>
        </p:txBody>
      </p:sp>
      <p:sp>
        <p:nvSpPr>
          <p:cNvPr id="14" name="TextBox 13">
            <a:extLst>
              <a:ext uri="{FF2B5EF4-FFF2-40B4-BE49-F238E27FC236}">
                <a16:creationId xmlns:a16="http://schemas.microsoft.com/office/drawing/2014/main" id="{915A5A50-8C83-4FE1-BE47-450368A44B31}"/>
              </a:ext>
            </a:extLst>
          </p:cNvPr>
          <p:cNvSpPr txBox="1"/>
          <p:nvPr/>
        </p:nvSpPr>
        <p:spPr>
          <a:xfrm>
            <a:off x="486820" y="4823601"/>
            <a:ext cx="5681348" cy="1061829"/>
          </a:xfrm>
          <a:prstGeom prst="rect">
            <a:avLst/>
          </a:prstGeom>
          <a:noFill/>
        </p:spPr>
        <p:txBody>
          <a:bodyPr wrap="square" rtlCol="0">
            <a:spAutoFit/>
          </a:bodyPr>
          <a:lstStyle/>
          <a:p>
            <a:pPr algn="r">
              <a:lnSpc>
                <a:spcPct val="150000"/>
              </a:lnSpc>
            </a:pPr>
            <a:r>
              <a:rPr lang="en-US" sz="1400" dirty="0">
                <a:solidFill>
                  <a:schemeClr val="bg1">
                    <a:lumMod val="65000"/>
                  </a:schemeClr>
                </a:solidFill>
                <a:cs typeface="Aharoni" panose="02010803020104030203" pitchFamily="2" charset="-79"/>
              </a:rPr>
              <a:t>“Lorem ipsum dolor sit </a:t>
            </a:r>
            <a:r>
              <a:rPr lang="en-US" sz="1400" dirty="0" err="1">
                <a:solidFill>
                  <a:schemeClr val="bg1">
                    <a:lumMod val="65000"/>
                  </a:schemeClr>
                </a:solidFill>
                <a:cs typeface="Aharoni" panose="02010803020104030203" pitchFamily="2" charset="-79"/>
              </a:rPr>
              <a:t>amet</a:t>
            </a:r>
            <a:r>
              <a:rPr lang="en-US" sz="1400" dirty="0">
                <a:solidFill>
                  <a:schemeClr val="bg1">
                    <a:lumMod val="65000"/>
                  </a:schemeClr>
                </a:solidFill>
                <a:cs typeface="Aharoni" panose="02010803020104030203" pitchFamily="2" charset="-79"/>
              </a:rPr>
              <a:t>, cons </a:t>
            </a:r>
            <a:r>
              <a:rPr lang="en-US" sz="1400" dirty="0" err="1">
                <a:solidFill>
                  <a:schemeClr val="bg1">
                    <a:lumMod val="65000"/>
                  </a:schemeClr>
                </a:solidFill>
                <a:cs typeface="Aharoni" panose="02010803020104030203" pitchFamily="2" charset="-79"/>
              </a:rPr>
              <a:t>ectetur</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adipis</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cing</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elit</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sed</a:t>
            </a:r>
            <a:r>
              <a:rPr lang="en-US" sz="1400" dirty="0">
                <a:solidFill>
                  <a:schemeClr val="bg1">
                    <a:lumMod val="65000"/>
                  </a:schemeClr>
                </a:solidFill>
                <a:cs typeface="Aharoni" panose="02010803020104030203" pitchFamily="2" charset="-79"/>
              </a:rPr>
              <a:t> do </a:t>
            </a:r>
            <a:r>
              <a:rPr lang="en-US" sz="1400" dirty="0" err="1">
                <a:solidFill>
                  <a:schemeClr val="bg1">
                    <a:lumMod val="65000"/>
                  </a:schemeClr>
                </a:solidFill>
                <a:cs typeface="Aharoni" panose="02010803020104030203" pitchFamily="2" charset="-79"/>
              </a:rPr>
              <a:t>eiusmod</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tempor</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incidi</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dunt</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ut</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ectetur</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adipis</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cing</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elit</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sed</a:t>
            </a:r>
            <a:r>
              <a:rPr lang="en-US" sz="1400" dirty="0">
                <a:solidFill>
                  <a:schemeClr val="bg1">
                    <a:lumMod val="65000"/>
                  </a:schemeClr>
                </a:solidFill>
                <a:cs typeface="Aharoni" panose="02010803020104030203" pitchFamily="2" charset="-79"/>
              </a:rPr>
              <a:t> do </a:t>
            </a:r>
            <a:r>
              <a:rPr lang="en-US" sz="1400" dirty="0" err="1">
                <a:solidFill>
                  <a:schemeClr val="bg1">
                    <a:lumMod val="65000"/>
                  </a:schemeClr>
                </a:solidFill>
                <a:cs typeface="Aharoni" panose="02010803020104030203" pitchFamily="2" charset="-79"/>
              </a:rPr>
              <a:t>eiusmod</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tempor</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incidi</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ectetur</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adipis</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cing</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ectetur</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adipis</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cing</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ectetur</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adipis</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cing</a:t>
            </a:r>
            <a:endParaRPr lang="en-US" sz="1400" dirty="0">
              <a:solidFill>
                <a:schemeClr val="bg1">
                  <a:lumMod val="65000"/>
                </a:schemeClr>
              </a:solidFill>
              <a:cs typeface="Aharoni" panose="02010803020104030203" pitchFamily="2" charset="-79"/>
            </a:endParaRPr>
          </a:p>
        </p:txBody>
      </p:sp>
      <p:sp>
        <p:nvSpPr>
          <p:cNvPr id="15" name="Oval 14">
            <a:extLst>
              <a:ext uri="{FF2B5EF4-FFF2-40B4-BE49-F238E27FC236}">
                <a16:creationId xmlns:a16="http://schemas.microsoft.com/office/drawing/2014/main" id="{A192D1FD-E330-4E88-96D5-3685C073E01E}"/>
              </a:ext>
            </a:extLst>
          </p:cNvPr>
          <p:cNvSpPr/>
          <p:nvPr/>
        </p:nvSpPr>
        <p:spPr>
          <a:xfrm>
            <a:off x="219259" y="809215"/>
            <a:ext cx="1388539" cy="1388539"/>
          </a:xfrm>
          <a:prstGeom prst="ellipse">
            <a:avLst/>
          </a:prstGeom>
          <a:solidFill>
            <a:schemeClr val="accent1"/>
          </a:solidFill>
          <a:ln>
            <a:noFill/>
          </a:ln>
          <a:effectLst>
            <a:outerShdw blurRad="127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9D9A0E74-7E9E-405D-AF38-01C4EBEFD779}"/>
              </a:ext>
            </a:extLst>
          </p:cNvPr>
          <p:cNvSpPr txBox="1"/>
          <p:nvPr/>
        </p:nvSpPr>
        <p:spPr>
          <a:xfrm>
            <a:off x="423320" y="1211096"/>
            <a:ext cx="986711" cy="584775"/>
          </a:xfrm>
          <a:prstGeom prst="rect">
            <a:avLst/>
          </a:prstGeom>
          <a:noFill/>
        </p:spPr>
        <p:txBody>
          <a:bodyPr wrap="square" rtlCol="0">
            <a:spAutoFit/>
          </a:bodyPr>
          <a:lstStyle/>
          <a:p>
            <a:pPr algn="ctr"/>
            <a:r>
              <a:rPr lang="en-US" sz="3200" dirty="0">
                <a:solidFill>
                  <a:schemeClr val="bg1"/>
                </a:solidFill>
              </a:rPr>
              <a:t>265</a:t>
            </a:r>
          </a:p>
        </p:txBody>
      </p:sp>
      <p:sp>
        <p:nvSpPr>
          <p:cNvPr id="17" name="Oval 16">
            <a:extLst>
              <a:ext uri="{FF2B5EF4-FFF2-40B4-BE49-F238E27FC236}">
                <a16:creationId xmlns:a16="http://schemas.microsoft.com/office/drawing/2014/main" id="{62C5BDC7-7A3B-4E1F-B3FE-5988B4E7C2A1}"/>
              </a:ext>
            </a:extLst>
          </p:cNvPr>
          <p:cNvSpPr/>
          <p:nvPr/>
        </p:nvSpPr>
        <p:spPr>
          <a:xfrm>
            <a:off x="10584202" y="809215"/>
            <a:ext cx="1388539" cy="1388539"/>
          </a:xfrm>
          <a:prstGeom prst="ellipse">
            <a:avLst/>
          </a:prstGeom>
          <a:solidFill>
            <a:schemeClr val="bg1"/>
          </a:solidFill>
          <a:ln>
            <a:noFill/>
          </a:ln>
          <a:effectLst>
            <a:outerShdw blurRad="127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59C51A2D-CE5B-4578-8DB4-39B208C21CC1}"/>
              </a:ext>
            </a:extLst>
          </p:cNvPr>
          <p:cNvSpPr txBox="1"/>
          <p:nvPr/>
        </p:nvSpPr>
        <p:spPr>
          <a:xfrm>
            <a:off x="10788263" y="1211096"/>
            <a:ext cx="986711" cy="584775"/>
          </a:xfrm>
          <a:prstGeom prst="rect">
            <a:avLst/>
          </a:prstGeom>
          <a:noFill/>
        </p:spPr>
        <p:txBody>
          <a:bodyPr wrap="square" rtlCol="0">
            <a:spAutoFit/>
          </a:bodyPr>
          <a:lstStyle/>
          <a:p>
            <a:pPr algn="ctr"/>
            <a:r>
              <a:rPr lang="en-US" sz="3200" dirty="0">
                <a:solidFill>
                  <a:schemeClr val="accent1"/>
                </a:solidFill>
              </a:rPr>
              <a:t>265</a:t>
            </a:r>
          </a:p>
        </p:txBody>
      </p:sp>
      <p:sp>
        <p:nvSpPr>
          <p:cNvPr id="19" name="TextBox 18">
            <a:extLst>
              <a:ext uri="{FF2B5EF4-FFF2-40B4-BE49-F238E27FC236}">
                <a16:creationId xmlns:a16="http://schemas.microsoft.com/office/drawing/2014/main" id="{C6B1B9C6-FE49-43AA-B842-47952EBC24E7}"/>
              </a:ext>
            </a:extLst>
          </p:cNvPr>
          <p:cNvSpPr txBox="1"/>
          <p:nvPr/>
        </p:nvSpPr>
        <p:spPr>
          <a:xfrm>
            <a:off x="7288466" y="4613350"/>
            <a:ext cx="4134207" cy="1200329"/>
          </a:xfrm>
          <a:prstGeom prst="rect">
            <a:avLst/>
          </a:prstGeom>
          <a:noFill/>
        </p:spPr>
        <p:txBody>
          <a:bodyPr wrap="square" rtlCol="0">
            <a:spAutoFit/>
          </a:bodyPr>
          <a:lstStyle/>
          <a:p>
            <a:r>
              <a:rPr lang="en-US" sz="7200" b="1" dirty="0" err="1">
                <a:solidFill>
                  <a:schemeClr val="tx1">
                    <a:lumMod val="65000"/>
                    <a:lumOff val="35000"/>
                  </a:schemeClr>
                </a:solidFill>
                <a:latin typeface="Brush Script MT" panose="03060802040406070304" pitchFamily="66" charset="0"/>
              </a:rPr>
              <a:t>Vexana</a:t>
            </a:r>
            <a:r>
              <a:rPr lang="en-US" sz="7200" b="1" dirty="0">
                <a:solidFill>
                  <a:schemeClr val="tx1">
                    <a:lumMod val="65000"/>
                    <a:lumOff val="35000"/>
                  </a:schemeClr>
                </a:solidFill>
                <a:latin typeface="Brush Script MT" panose="03060802040406070304" pitchFamily="66" charset="0"/>
              </a:rPr>
              <a:t>.</a:t>
            </a:r>
          </a:p>
        </p:txBody>
      </p:sp>
      <p:sp>
        <p:nvSpPr>
          <p:cNvPr id="20" name="TextBox 19">
            <a:extLst>
              <a:ext uri="{FF2B5EF4-FFF2-40B4-BE49-F238E27FC236}">
                <a16:creationId xmlns:a16="http://schemas.microsoft.com/office/drawing/2014/main" id="{351CFAC6-F1A4-49D2-896B-9DDDE6385AAE}"/>
              </a:ext>
            </a:extLst>
          </p:cNvPr>
          <p:cNvSpPr txBox="1"/>
          <p:nvPr/>
        </p:nvSpPr>
        <p:spPr>
          <a:xfrm>
            <a:off x="7288466" y="5659790"/>
            <a:ext cx="3635419" cy="307777"/>
          </a:xfrm>
          <a:prstGeom prst="rect">
            <a:avLst/>
          </a:prstGeom>
          <a:noFill/>
        </p:spPr>
        <p:txBody>
          <a:bodyPr wrap="none" rtlCol="0">
            <a:spAutoFit/>
          </a:bodyPr>
          <a:lstStyle/>
          <a:p>
            <a:r>
              <a:rPr lang="en-US" sz="1400" dirty="0">
                <a:solidFill>
                  <a:schemeClr val="bg1">
                    <a:lumMod val="75000"/>
                  </a:schemeClr>
                </a:solidFill>
                <a:latin typeface="+mj-lt"/>
              </a:rPr>
              <a:t>Creative &amp; Modern Multi purposes Presentation</a:t>
            </a:r>
          </a:p>
        </p:txBody>
      </p:sp>
    </p:spTree>
    <p:extLst>
      <p:ext uri="{BB962C8B-B14F-4D97-AF65-F5344CB8AC3E}">
        <p14:creationId xmlns:p14="http://schemas.microsoft.com/office/powerpoint/2010/main" val="3882908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0"/>
          <p:cNvSpPr txBox="1"/>
          <p:nvPr/>
        </p:nvSpPr>
        <p:spPr>
          <a:xfrm>
            <a:off x="4329716" y="4674169"/>
            <a:ext cx="3532570" cy="584775"/>
          </a:xfrm>
          <a:prstGeom prst="rect">
            <a:avLst/>
          </a:prstGeom>
          <a:noFill/>
        </p:spPr>
        <p:txBody>
          <a:bodyPr wrap="none" rtlCol="0">
            <a:spAutoFit/>
          </a:bodyPr>
          <a:lstStyle/>
          <a:p>
            <a:pPr algn="ctr"/>
            <a:r>
              <a:rPr lang="en-US" sz="3200" dirty="0">
                <a:solidFill>
                  <a:schemeClr val="tx1">
                    <a:lumMod val="65000"/>
                    <a:lumOff val="35000"/>
                  </a:schemeClr>
                </a:solidFill>
              </a:rPr>
              <a:t>Our Portfolio Slides!</a:t>
            </a:r>
          </a:p>
        </p:txBody>
      </p:sp>
      <p:sp>
        <p:nvSpPr>
          <p:cNvPr id="24" name="Rectangle 23"/>
          <p:cNvSpPr/>
          <p:nvPr/>
        </p:nvSpPr>
        <p:spPr>
          <a:xfrm>
            <a:off x="1768609" y="5357125"/>
            <a:ext cx="8654783" cy="498598"/>
          </a:xfrm>
          <a:prstGeom prst="rect">
            <a:avLst/>
          </a:prstGeom>
          <a:noFill/>
        </p:spPr>
        <p:txBody>
          <a:bodyPr wrap="square" rtlCol="0">
            <a:spAutoFit/>
          </a:bodyPr>
          <a:lstStyle/>
          <a:p>
            <a:pPr algn="ctr">
              <a:lnSpc>
                <a:spcPct val="110000"/>
              </a:lnSpc>
            </a:pPr>
            <a:r>
              <a:rPr lang="en-US" sz="1200" dirty="0">
                <a:solidFill>
                  <a:schemeClr val="tx1">
                    <a:lumMod val="65000"/>
                    <a:lumOff val="35000"/>
                  </a:schemeClr>
                </a:solidFill>
              </a:rPr>
              <a:t>Lorem ipsum dolor sit amet, consectetur adipiscing elit. Fusce at efficitur tortor. Donec congue odio bibendum metus congue, Duis non posuere massa. Pellentesque eget feugiat dolor. </a:t>
            </a:r>
          </a:p>
        </p:txBody>
      </p:sp>
      <p:sp>
        <p:nvSpPr>
          <p:cNvPr id="11" name="Rectangle 10"/>
          <p:cNvSpPr/>
          <p:nvPr/>
        </p:nvSpPr>
        <p:spPr>
          <a:xfrm>
            <a:off x="284067" y="3117662"/>
            <a:ext cx="3798000" cy="904382"/>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p>
        </p:txBody>
      </p:sp>
      <p:sp>
        <p:nvSpPr>
          <p:cNvPr id="12" name="Rectangle 11"/>
          <p:cNvSpPr/>
          <p:nvPr/>
        </p:nvSpPr>
        <p:spPr>
          <a:xfrm>
            <a:off x="4197001" y="3117662"/>
            <a:ext cx="3798000" cy="904382"/>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p>
        </p:txBody>
      </p:sp>
      <p:sp>
        <p:nvSpPr>
          <p:cNvPr id="16" name="Rectangle 15"/>
          <p:cNvSpPr/>
          <p:nvPr/>
        </p:nvSpPr>
        <p:spPr>
          <a:xfrm>
            <a:off x="8109935" y="3117662"/>
            <a:ext cx="3798000" cy="904382"/>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p>
        </p:txBody>
      </p:sp>
      <p:sp>
        <p:nvSpPr>
          <p:cNvPr id="17" name="TextBox 16"/>
          <p:cNvSpPr txBox="1"/>
          <p:nvPr/>
        </p:nvSpPr>
        <p:spPr>
          <a:xfrm>
            <a:off x="1551003" y="3360054"/>
            <a:ext cx="1264129" cy="369332"/>
          </a:xfrm>
          <a:prstGeom prst="rect">
            <a:avLst/>
          </a:prstGeom>
          <a:noFill/>
        </p:spPr>
        <p:txBody>
          <a:bodyPr wrap="none" rtlCol="0" anchor="b">
            <a:spAutoFit/>
          </a:bodyPr>
          <a:lstStyle>
            <a:defPPr>
              <a:defRPr lang="en-US"/>
            </a:defPPr>
            <a:lvl1pPr algn="ctr">
              <a:defRPr sz="2000">
                <a:solidFill>
                  <a:schemeClr val="accent1"/>
                </a:solidFill>
                <a:latin typeface="+mj-lt"/>
                <a:cs typeface="Questrial" panose="02000000000000000000" pitchFamily="2" charset="0"/>
              </a:defRPr>
            </a:lvl1pPr>
          </a:lstStyle>
          <a:p>
            <a:r>
              <a:rPr lang="en-US" sz="1800" dirty="0">
                <a:solidFill>
                  <a:srgbClr val="FFFFFF"/>
                </a:solidFill>
                <a:latin typeface="+mn-lt"/>
              </a:rPr>
              <a:t>Example 01</a:t>
            </a:r>
          </a:p>
        </p:txBody>
      </p:sp>
      <p:sp>
        <p:nvSpPr>
          <p:cNvPr id="18" name="TextBox 17"/>
          <p:cNvSpPr txBox="1"/>
          <p:nvPr/>
        </p:nvSpPr>
        <p:spPr>
          <a:xfrm>
            <a:off x="5463937" y="3360054"/>
            <a:ext cx="1264129" cy="369332"/>
          </a:xfrm>
          <a:prstGeom prst="rect">
            <a:avLst/>
          </a:prstGeom>
          <a:noFill/>
        </p:spPr>
        <p:txBody>
          <a:bodyPr wrap="none" rtlCol="0" anchor="b">
            <a:spAutoFit/>
          </a:bodyPr>
          <a:lstStyle>
            <a:defPPr>
              <a:defRPr lang="en-US"/>
            </a:defPPr>
            <a:lvl1pPr algn="ctr">
              <a:defRPr sz="2000">
                <a:solidFill>
                  <a:schemeClr val="accent1"/>
                </a:solidFill>
                <a:latin typeface="+mj-lt"/>
                <a:cs typeface="Questrial" panose="02000000000000000000" pitchFamily="2" charset="0"/>
              </a:defRPr>
            </a:lvl1pPr>
          </a:lstStyle>
          <a:p>
            <a:r>
              <a:rPr lang="en-US" sz="1800" dirty="0">
                <a:solidFill>
                  <a:srgbClr val="FFFFFF"/>
                </a:solidFill>
                <a:latin typeface="+mn-lt"/>
              </a:rPr>
              <a:t>Example 02</a:t>
            </a:r>
          </a:p>
        </p:txBody>
      </p:sp>
      <p:sp>
        <p:nvSpPr>
          <p:cNvPr id="19" name="TextBox 18"/>
          <p:cNvSpPr txBox="1"/>
          <p:nvPr/>
        </p:nvSpPr>
        <p:spPr>
          <a:xfrm>
            <a:off x="9376871" y="3360054"/>
            <a:ext cx="1264128" cy="369332"/>
          </a:xfrm>
          <a:prstGeom prst="rect">
            <a:avLst/>
          </a:prstGeom>
          <a:noFill/>
        </p:spPr>
        <p:txBody>
          <a:bodyPr wrap="none" rtlCol="0" anchor="b">
            <a:spAutoFit/>
          </a:bodyPr>
          <a:lstStyle>
            <a:defPPr>
              <a:defRPr lang="en-US"/>
            </a:defPPr>
            <a:lvl1pPr algn="ctr">
              <a:defRPr sz="2000">
                <a:solidFill>
                  <a:schemeClr val="accent1"/>
                </a:solidFill>
                <a:latin typeface="+mj-lt"/>
                <a:cs typeface="Questrial" panose="02000000000000000000" pitchFamily="2" charset="0"/>
              </a:defRPr>
            </a:lvl1pPr>
          </a:lstStyle>
          <a:p>
            <a:r>
              <a:rPr lang="en-US" sz="1800" dirty="0">
                <a:solidFill>
                  <a:srgbClr val="FFFFFF"/>
                </a:solidFill>
                <a:latin typeface="+mn-lt"/>
              </a:rPr>
              <a:t>Example 03</a:t>
            </a:r>
          </a:p>
        </p:txBody>
      </p:sp>
    </p:spTree>
    <p:extLst>
      <p:ext uri="{BB962C8B-B14F-4D97-AF65-F5344CB8AC3E}">
        <p14:creationId xmlns:p14="http://schemas.microsoft.com/office/powerpoint/2010/main" val="41634408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barn(inVertical)">
                                      <p:cBhvr>
                                        <p:cTn id="7" dur="300"/>
                                        <p:tgtEl>
                                          <p:spTgt spid="17"/>
                                        </p:tgtEl>
                                      </p:cBhvr>
                                    </p:animEffect>
                                  </p:childTnLst>
                                </p:cTn>
                              </p:par>
                            </p:childTnLst>
                          </p:cTn>
                        </p:par>
                        <p:par>
                          <p:cTn id="8" fill="hold">
                            <p:stCondLst>
                              <p:cond delay="300"/>
                            </p:stCondLst>
                            <p:childTnLst>
                              <p:par>
                                <p:cTn id="9" presetID="16" presetClass="entr" presetSubtype="21"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barn(inVertical)">
                                      <p:cBhvr>
                                        <p:cTn id="11" dur="300"/>
                                        <p:tgtEl>
                                          <p:spTgt spid="18"/>
                                        </p:tgtEl>
                                      </p:cBhvr>
                                    </p:animEffect>
                                  </p:childTnLst>
                                </p:cTn>
                              </p:par>
                            </p:childTnLst>
                          </p:cTn>
                        </p:par>
                        <p:par>
                          <p:cTn id="12" fill="hold">
                            <p:stCondLst>
                              <p:cond delay="600"/>
                            </p:stCondLst>
                            <p:childTnLst>
                              <p:par>
                                <p:cTn id="13" presetID="16" presetClass="entr" presetSubtype="21"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barn(inVertical)">
                                      <p:cBhvr>
                                        <p:cTn id="15" dur="3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Diamond 13">
            <a:extLst>
              <a:ext uri="{FF2B5EF4-FFF2-40B4-BE49-F238E27FC236}">
                <a16:creationId xmlns:a16="http://schemas.microsoft.com/office/drawing/2014/main" id="{F3C3F377-EF61-4B3E-AC08-5C74EBD4DDAC}"/>
              </a:ext>
            </a:extLst>
          </p:cNvPr>
          <p:cNvSpPr/>
          <p:nvPr/>
        </p:nvSpPr>
        <p:spPr>
          <a:xfrm>
            <a:off x="10319657" y="3820886"/>
            <a:ext cx="1273629" cy="1273629"/>
          </a:xfrm>
          <a:prstGeom prst="diamond">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Diamond 14">
            <a:extLst>
              <a:ext uri="{FF2B5EF4-FFF2-40B4-BE49-F238E27FC236}">
                <a16:creationId xmlns:a16="http://schemas.microsoft.com/office/drawing/2014/main" id="{DE0D45F2-8ED0-4444-B3C1-B4DD04A73D71}"/>
              </a:ext>
            </a:extLst>
          </p:cNvPr>
          <p:cNvSpPr/>
          <p:nvPr/>
        </p:nvSpPr>
        <p:spPr>
          <a:xfrm>
            <a:off x="6814457" y="5344886"/>
            <a:ext cx="1273629" cy="1273629"/>
          </a:xfrm>
          <a:prstGeom prst="diamond">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Diamond 15">
            <a:extLst>
              <a:ext uri="{FF2B5EF4-FFF2-40B4-BE49-F238E27FC236}">
                <a16:creationId xmlns:a16="http://schemas.microsoft.com/office/drawing/2014/main" id="{3968AAA4-4BD0-45B8-85A3-D02DCABE25C2}"/>
              </a:ext>
            </a:extLst>
          </p:cNvPr>
          <p:cNvSpPr/>
          <p:nvPr/>
        </p:nvSpPr>
        <p:spPr>
          <a:xfrm>
            <a:off x="7766958" y="304797"/>
            <a:ext cx="1273629" cy="1273629"/>
          </a:xfrm>
          <a:prstGeom prst="diamond">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Diamond 16">
            <a:extLst>
              <a:ext uri="{FF2B5EF4-FFF2-40B4-BE49-F238E27FC236}">
                <a16:creationId xmlns:a16="http://schemas.microsoft.com/office/drawing/2014/main" id="{17935930-8B06-4C9D-9FA1-6C7BA7485F42}"/>
              </a:ext>
            </a:extLst>
          </p:cNvPr>
          <p:cNvSpPr/>
          <p:nvPr/>
        </p:nvSpPr>
        <p:spPr>
          <a:xfrm>
            <a:off x="9906000" y="429983"/>
            <a:ext cx="2351314" cy="2351314"/>
          </a:xfrm>
          <a:prstGeom prst="diamond">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a:extLst>
              <a:ext uri="{FF2B5EF4-FFF2-40B4-BE49-F238E27FC236}">
                <a16:creationId xmlns:a16="http://schemas.microsoft.com/office/drawing/2014/main" id="{0ADDF96B-DCD8-4D99-8171-9A315374A216}"/>
              </a:ext>
            </a:extLst>
          </p:cNvPr>
          <p:cNvSpPr txBox="1"/>
          <p:nvPr/>
        </p:nvSpPr>
        <p:spPr>
          <a:xfrm>
            <a:off x="791636" y="3016553"/>
            <a:ext cx="4404374" cy="1200329"/>
          </a:xfrm>
          <a:prstGeom prst="rect">
            <a:avLst/>
          </a:prstGeom>
          <a:noFill/>
        </p:spPr>
        <p:txBody>
          <a:bodyPr wrap="square" rtlCol="0">
            <a:spAutoFit/>
          </a:bodyPr>
          <a:lstStyle/>
          <a:p>
            <a:pPr>
              <a:lnSpc>
                <a:spcPct val="150000"/>
              </a:lnSpc>
            </a:pPr>
            <a:r>
              <a:rPr lang="en-US" sz="1200" dirty="0">
                <a:solidFill>
                  <a:schemeClr val="bg1">
                    <a:lumMod val="50000"/>
                  </a:schemeClr>
                </a:solidFill>
                <a:cs typeface="Aharoni" panose="02010803020104030203" pitchFamily="2" charset="-79"/>
              </a:rPr>
              <a:t>“Lorem ipsum dolor sit </a:t>
            </a:r>
            <a:r>
              <a:rPr lang="en-US" sz="1200" dirty="0" err="1">
                <a:solidFill>
                  <a:schemeClr val="bg1">
                    <a:lumMod val="50000"/>
                  </a:schemeClr>
                </a:solidFill>
                <a:cs typeface="Aharoni" panose="02010803020104030203" pitchFamily="2" charset="-79"/>
              </a:rPr>
              <a:t>amet</a:t>
            </a:r>
            <a:r>
              <a:rPr lang="en-US" sz="1200" dirty="0">
                <a:solidFill>
                  <a:schemeClr val="bg1">
                    <a:lumMod val="50000"/>
                  </a:schemeClr>
                </a:solidFill>
                <a:cs typeface="Aharoni" panose="02010803020104030203" pitchFamily="2" charset="-79"/>
              </a:rPr>
              <a:t>, cons </a:t>
            </a:r>
            <a:r>
              <a:rPr lang="en-US" sz="1200" dirty="0" err="1">
                <a:solidFill>
                  <a:schemeClr val="bg1">
                    <a:lumMod val="50000"/>
                  </a:schemeClr>
                </a:solidFill>
                <a:cs typeface="Aharoni" panose="02010803020104030203" pitchFamily="2" charset="-79"/>
              </a:rPr>
              <a:t>ectetur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adipis</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cing</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elit</a:t>
            </a:r>
            <a:r>
              <a:rPr lang="en-US" sz="1200" dirty="0">
                <a:solidFill>
                  <a:schemeClr val="bg1">
                    <a:lumMod val="50000"/>
                  </a:schemeClr>
                </a:solidFill>
                <a:cs typeface="Aharoni" panose="02010803020104030203" pitchFamily="2" charset="-79"/>
              </a:rPr>
              <a:t>, sed do </a:t>
            </a:r>
            <a:r>
              <a:rPr lang="en-US" sz="1200" dirty="0" err="1">
                <a:solidFill>
                  <a:schemeClr val="bg1">
                    <a:lumMod val="50000"/>
                  </a:schemeClr>
                </a:solidFill>
                <a:cs typeface="Aharoni" panose="02010803020104030203" pitchFamily="2" charset="-79"/>
              </a:rPr>
              <a:t>eiusmod</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tempor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incidi</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dunt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ut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ectetur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adipis</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cing</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elit</a:t>
            </a:r>
            <a:r>
              <a:rPr lang="en-US" sz="1200" dirty="0">
                <a:solidFill>
                  <a:schemeClr val="bg1">
                    <a:lumMod val="50000"/>
                  </a:schemeClr>
                </a:solidFill>
                <a:cs typeface="Aharoni" panose="02010803020104030203" pitchFamily="2" charset="-79"/>
              </a:rPr>
              <a:t>, sed do </a:t>
            </a:r>
            <a:r>
              <a:rPr lang="en-US" sz="1200" dirty="0" err="1">
                <a:solidFill>
                  <a:schemeClr val="bg1">
                    <a:lumMod val="50000"/>
                  </a:schemeClr>
                </a:solidFill>
                <a:cs typeface="Aharoni" panose="02010803020104030203" pitchFamily="2" charset="-79"/>
              </a:rPr>
              <a:t>eiusmod</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tempor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incidi</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ectetur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adipis</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cing</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elit</a:t>
            </a:r>
            <a:r>
              <a:rPr lang="en-US" sz="1200" dirty="0">
                <a:solidFill>
                  <a:schemeClr val="bg1">
                    <a:lumMod val="50000"/>
                  </a:schemeClr>
                </a:solidFill>
                <a:cs typeface="Aharoni" panose="02010803020104030203" pitchFamily="2" charset="-79"/>
              </a:rPr>
              <a:t>, sed do </a:t>
            </a:r>
            <a:r>
              <a:rPr lang="en-US" sz="1200" dirty="0" err="1">
                <a:solidFill>
                  <a:schemeClr val="bg1">
                    <a:lumMod val="50000"/>
                  </a:schemeClr>
                </a:solidFill>
                <a:cs typeface="Aharoni" panose="02010803020104030203" pitchFamily="2" charset="-79"/>
              </a:rPr>
              <a:t>eiusmod</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tempor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incidi</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ectetur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adipis</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cing</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elit</a:t>
            </a:r>
            <a:r>
              <a:rPr lang="en-US" sz="1200" dirty="0">
                <a:solidFill>
                  <a:schemeClr val="bg1">
                    <a:lumMod val="50000"/>
                  </a:schemeClr>
                </a:solidFill>
                <a:cs typeface="Aharoni" panose="02010803020104030203" pitchFamily="2" charset="-79"/>
              </a:rPr>
              <a:t>, sed do</a:t>
            </a:r>
          </a:p>
        </p:txBody>
      </p:sp>
      <p:sp>
        <p:nvSpPr>
          <p:cNvPr id="29" name="Rectangle: Rounded Corners 28">
            <a:extLst>
              <a:ext uri="{FF2B5EF4-FFF2-40B4-BE49-F238E27FC236}">
                <a16:creationId xmlns:a16="http://schemas.microsoft.com/office/drawing/2014/main" id="{BB431D9D-DA73-445E-8189-70D619CC80AC}"/>
              </a:ext>
            </a:extLst>
          </p:cNvPr>
          <p:cNvSpPr/>
          <p:nvPr/>
        </p:nvSpPr>
        <p:spPr>
          <a:xfrm>
            <a:off x="905306" y="5000320"/>
            <a:ext cx="1502225" cy="367449"/>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30" name="TextBox 29">
            <a:extLst>
              <a:ext uri="{FF2B5EF4-FFF2-40B4-BE49-F238E27FC236}">
                <a16:creationId xmlns:a16="http://schemas.microsoft.com/office/drawing/2014/main" id="{5AF10999-B594-40B4-8D44-CD1EEF5E160D}"/>
              </a:ext>
            </a:extLst>
          </p:cNvPr>
          <p:cNvSpPr txBox="1"/>
          <p:nvPr/>
        </p:nvSpPr>
        <p:spPr>
          <a:xfrm>
            <a:off x="1232331" y="4983989"/>
            <a:ext cx="848173" cy="400110"/>
          </a:xfrm>
          <a:prstGeom prst="rect">
            <a:avLst/>
          </a:prstGeom>
          <a:noFill/>
          <a:effectLst/>
        </p:spPr>
        <p:txBody>
          <a:bodyPr wrap="square" rtlCol="0">
            <a:spAutoFit/>
          </a:bodyPr>
          <a:lstStyle/>
          <a:p>
            <a:pPr algn="ctr"/>
            <a:r>
              <a:rPr lang="en-US" sz="2000" dirty="0">
                <a:solidFill>
                  <a:schemeClr val="bg1"/>
                </a:solidFill>
              </a:rPr>
              <a:t>001</a:t>
            </a:r>
          </a:p>
        </p:txBody>
      </p:sp>
      <p:sp>
        <p:nvSpPr>
          <p:cNvPr id="18" name="TextBox 17">
            <a:extLst>
              <a:ext uri="{FF2B5EF4-FFF2-40B4-BE49-F238E27FC236}">
                <a16:creationId xmlns:a16="http://schemas.microsoft.com/office/drawing/2014/main" id="{1706A800-0737-43EA-9B2E-214895E41DA8}"/>
              </a:ext>
            </a:extLst>
          </p:cNvPr>
          <p:cNvSpPr txBox="1"/>
          <p:nvPr/>
        </p:nvSpPr>
        <p:spPr>
          <a:xfrm>
            <a:off x="836726" y="1186675"/>
            <a:ext cx="4134207" cy="1200329"/>
          </a:xfrm>
          <a:prstGeom prst="rect">
            <a:avLst/>
          </a:prstGeom>
          <a:noFill/>
        </p:spPr>
        <p:txBody>
          <a:bodyPr wrap="square" rtlCol="0">
            <a:spAutoFit/>
          </a:bodyPr>
          <a:lstStyle/>
          <a:p>
            <a:r>
              <a:rPr lang="en-US" sz="7200" b="1" dirty="0" err="1">
                <a:solidFill>
                  <a:schemeClr val="tx1">
                    <a:lumMod val="65000"/>
                    <a:lumOff val="35000"/>
                  </a:schemeClr>
                </a:solidFill>
                <a:latin typeface="Brush Script MT" panose="03060802040406070304" pitchFamily="66" charset="0"/>
              </a:rPr>
              <a:t>Vex</a:t>
            </a:r>
            <a:r>
              <a:rPr lang="en-US" sz="7200" b="1" dirty="0" err="1">
                <a:solidFill>
                  <a:schemeClr val="accent5"/>
                </a:solidFill>
                <a:latin typeface="Brush Script MT" panose="03060802040406070304" pitchFamily="66" charset="0"/>
              </a:rPr>
              <a:t>ana</a:t>
            </a:r>
            <a:r>
              <a:rPr lang="en-US" sz="7200" b="1" dirty="0">
                <a:solidFill>
                  <a:schemeClr val="tx1">
                    <a:lumMod val="65000"/>
                    <a:lumOff val="35000"/>
                  </a:schemeClr>
                </a:solidFill>
                <a:latin typeface="Brush Script MT" panose="03060802040406070304" pitchFamily="66" charset="0"/>
              </a:rPr>
              <a:t>.</a:t>
            </a:r>
          </a:p>
        </p:txBody>
      </p:sp>
      <p:sp>
        <p:nvSpPr>
          <p:cNvPr id="19" name="TextBox 18">
            <a:extLst>
              <a:ext uri="{FF2B5EF4-FFF2-40B4-BE49-F238E27FC236}">
                <a16:creationId xmlns:a16="http://schemas.microsoft.com/office/drawing/2014/main" id="{D54D6646-0063-4A3E-AAA7-A22DCE7852B0}"/>
              </a:ext>
            </a:extLst>
          </p:cNvPr>
          <p:cNvSpPr txBox="1"/>
          <p:nvPr/>
        </p:nvSpPr>
        <p:spPr>
          <a:xfrm>
            <a:off x="836726" y="2233115"/>
            <a:ext cx="3635419" cy="307777"/>
          </a:xfrm>
          <a:prstGeom prst="rect">
            <a:avLst/>
          </a:prstGeom>
          <a:noFill/>
        </p:spPr>
        <p:txBody>
          <a:bodyPr wrap="none" rtlCol="0">
            <a:spAutoFit/>
          </a:bodyPr>
          <a:lstStyle/>
          <a:p>
            <a:r>
              <a:rPr lang="en-US" sz="1400" dirty="0">
                <a:solidFill>
                  <a:schemeClr val="bg1">
                    <a:lumMod val="75000"/>
                  </a:schemeClr>
                </a:solidFill>
                <a:latin typeface="+mj-lt"/>
              </a:rPr>
              <a:t>Creative &amp; Modern Multi purposes Presentation</a:t>
            </a:r>
          </a:p>
        </p:txBody>
      </p:sp>
    </p:spTree>
    <p:extLst>
      <p:ext uri="{BB962C8B-B14F-4D97-AF65-F5344CB8AC3E}">
        <p14:creationId xmlns:p14="http://schemas.microsoft.com/office/powerpoint/2010/main" val="4455207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0EFDE13-E11D-47B6-B60A-214185F6A661}"/>
              </a:ext>
            </a:extLst>
          </p:cNvPr>
          <p:cNvSpPr/>
          <p:nvPr/>
        </p:nvSpPr>
        <p:spPr>
          <a:xfrm>
            <a:off x="1540413" y="3810336"/>
            <a:ext cx="1201856" cy="1182833"/>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B159CB49-D9C3-48FA-97BD-E17A46F79ADA}"/>
              </a:ext>
            </a:extLst>
          </p:cNvPr>
          <p:cNvSpPr txBox="1"/>
          <p:nvPr/>
        </p:nvSpPr>
        <p:spPr>
          <a:xfrm>
            <a:off x="4697983" y="1058779"/>
            <a:ext cx="3430012" cy="1077218"/>
          </a:xfrm>
          <a:prstGeom prst="rect">
            <a:avLst/>
          </a:prstGeom>
          <a:noFill/>
        </p:spPr>
        <p:txBody>
          <a:bodyPr wrap="square" rtlCol="0">
            <a:spAutoFit/>
          </a:bodyPr>
          <a:lstStyle/>
          <a:p>
            <a:r>
              <a:rPr lang="en-US" sz="3200" b="1" dirty="0">
                <a:solidFill>
                  <a:schemeClr val="tx1">
                    <a:lumMod val="65000"/>
                    <a:lumOff val="35000"/>
                  </a:schemeClr>
                </a:solidFill>
              </a:rPr>
              <a:t>Creative Slides Presentation</a:t>
            </a:r>
          </a:p>
        </p:txBody>
      </p:sp>
      <p:sp>
        <p:nvSpPr>
          <p:cNvPr id="18" name="Rectangle 17">
            <a:extLst>
              <a:ext uri="{FF2B5EF4-FFF2-40B4-BE49-F238E27FC236}">
                <a16:creationId xmlns:a16="http://schemas.microsoft.com/office/drawing/2014/main" id="{B3A40BF0-0064-499B-A0E6-82F9D85B33CD}"/>
              </a:ext>
            </a:extLst>
          </p:cNvPr>
          <p:cNvSpPr/>
          <p:nvPr/>
        </p:nvSpPr>
        <p:spPr>
          <a:xfrm>
            <a:off x="4697438" y="2119018"/>
            <a:ext cx="1757212" cy="261610"/>
          </a:xfrm>
          <a:prstGeom prst="rect">
            <a:avLst/>
          </a:prstGeom>
        </p:spPr>
        <p:txBody>
          <a:bodyPr wrap="none">
            <a:spAutoFit/>
          </a:bodyPr>
          <a:lstStyle/>
          <a:p>
            <a:r>
              <a:rPr lang="en-US" sz="1100" dirty="0">
                <a:solidFill>
                  <a:schemeClr val="bg1">
                    <a:lumMod val="75000"/>
                  </a:schemeClr>
                </a:solidFill>
              </a:rPr>
              <a:t>Lorem ipsum dolor sit </a:t>
            </a:r>
            <a:r>
              <a:rPr lang="en-US" sz="1100" dirty="0" err="1">
                <a:solidFill>
                  <a:schemeClr val="bg1">
                    <a:lumMod val="75000"/>
                  </a:schemeClr>
                </a:solidFill>
              </a:rPr>
              <a:t>amet</a:t>
            </a:r>
            <a:endParaRPr lang="en-US" sz="1100" dirty="0">
              <a:solidFill>
                <a:schemeClr val="bg1">
                  <a:lumMod val="75000"/>
                </a:schemeClr>
              </a:solidFill>
            </a:endParaRPr>
          </a:p>
        </p:txBody>
      </p:sp>
      <p:sp>
        <p:nvSpPr>
          <p:cNvPr id="19" name="Rectangle 18">
            <a:extLst>
              <a:ext uri="{FF2B5EF4-FFF2-40B4-BE49-F238E27FC236}">
                <a16:creationId xmlns:a16="http://schemas.microsoft.com/office/drawing/2014/main" id="{D7EE7AA1-A4E9-412F-A974-CB9C45D5A7EB}"/>
              </a:ext>
            </a:extLst>
          </p:cNvPr>
          <p:cNvSpPr/>
          <p:nvPr/>
        </p:nvSpPr>
        <p:spPr>
          <a:xfrm>
            <a:off x="7885521" y="1058273"/>
            <a:ext cx="3430012" cy="1028423"/>
          </a:xfrm>
          <a:prstGeom prst="rect">
            <a:avLst/>
          </a:prstGeom>
          <a:noFill/>
        </p:spPr>
        <p:txBody>
          <a:bodyPr wrap="square">
            <a:spAutoFit/>
          </a:bodyPr>
          <a:lstStyle/>
          <a:p>
            <a:pPr>
              <a:lnSpc>
                <a:spcPct val="150000"/>
              </a:lnSpc>
            </a:pPr>
            <a:r>
              <a:rPr lang="en-US" sz="1400" b="0" i="0" dirty="0">
                <a:solidFill>
                  <a:schemeClr val="bg1">
                    <a:lumMod val="65000"/>
                  </a:schemeClr>
                </a:solidFill>
                <a:effectLst/>
              </a:rPr>
              <a:t>Lorem ipsum dolor sit </a:t>
            </a:r>
            <a:r>
              <a:rPr lang="en-US" sz="1400" b="0" i="0" dirty="0" err="1">
                <a:solidFill>
                  <a:schemeClr val="bg1">
                    <a:lumMod val="65000"/>
                  </a:schemeClr>
                </a:solidFill>
                <a:effectLst/>
              </a:rPr>
              <a:t>amet</a:t>
            </a:r>
            <a:r>
              <a:rPr lang="en-US" sz="1400" b="0" i="0" dirty="0">
                <a:solidFill>
                  <a:schemeClr val="bg1">
                    <a:lumMod val="65000"/>
                  </a:schemeClr>
                </a:solidFill>
                <a:effectLst/>
              </a:rPr>
              <a:t>, </a:t>
            </a:r>
            <a:r>
              <a:rPr lang="en-US" sz="1400" b="0" i="0" dirty="0" err="1">
                <a:solidFill>
                  <a:schemeClr val="bg1">
                    <a:lumMod val="65000"/>
                  </a:schemeClr>
                </a:solidFill>
                <a:effectLst/>
              </a:rPr>
              <a:t>consectetur</a:t>
            </a:r>
            <a:r>
              <a:rPr lang="en-US" sz="1400" b="0" i="0" dirty="0">
                <a:solidFill>
                  <a:schemeClr val="bg1">
                    <a:lumMod val="65000"/>
                  </a:schemeClr>
                </a:solidFill>
                <a:effectLst/>
              </a:rPr>
              <a:t> </a:t>
            </a:r>
            <a:r>
              <a:rPr lang="en-US" sz="1400" b="0" i="0" dirty="0" err="1">
                <a:solidFill>
                  <a:schemeClr val="bg1">
                    <a:lumMod val="65000"/>
                  </a:schemeClr>
                </a:solidFill>
                <a:effectLst/>
              </a:rPr>
              <a:t>adipiscing</a:t>
            </a:r>
            <a:r>
              <a:rPr lang="en-US" sz="1400" b="0" i="0" dirty="0">
                <a:solidFill>
                  <a:schemeClr val="bg1">
                    <a:lumMod val="65000"/>
                  </a:schemeClr>
                </a:solidFill>
                <a:effectLst/>
              </a:rPr>
              <a:t> </a:t>
            </a:r>
            <a:r>
              <a:rPr lang="en-US" sz="1400" b="0" i="0" dirty="0" err="1">
                <a:solidFill>
                  <a:schemeClr val="bg1">
                    <a:lumMod val="65000"/>
                  </a:schemeClr>
                </a:solidFill>
                <a:effectLst/>
              </a:rPr>
              <a:t>elit</a:t>
            </a:r>
            <a:r>
              <a:rPr lang="en-US" sz="1400" b="0" i="0" dirty="0">
                <a:solidFill>
                  <a:schemeClr val="bg1">
                    <a:lumMod val="65000"/>
                  </a:schemeClr>
                </a:solidFill>
                <a:effectLst/>
              </a:rPr>
              <a:t>, sed do </a:t>
            </a:r>
            <a:r>
              <a:rPr lang="en-US" sz="1400" b="0" i="0" dirty="0" err="1">
                <a:solidFill>
                  <a:schemeClr val="bg1">
                    <a:lumMod val="65000"/>
                  </a:schemeClr>
                </a:solidFill>
                <a:effectLst/>
              </a:rPr>
              <a:t>eiusmod</a:t>
            </a:r>
            <a:r>
              <a:rPr lang="en-US" sz="1400" b="0" i="0" dirty="0">
                <a:solidFill>
                  <a:schemeClr val="bg1">
                    <a:lumMod val="65000"/>
                  </a:schemeClr>
                </a:solidFill>
                <a:effectLst/>
              </a:rPr>
              <a:t> </a:t>
            </a:r>
            <a:r>
              <a:rPr lang="en-US" sz="1400" b="0" i="0" dirty="0" err="1">
                <a:solidFill>
                  <a:schemeClr val="bg1">
                    <a:lumMod val="65000"/>
                  </a:schemeClr>
                </a:solidFill>
                <a:effectLst/>
              </a:rPr>
              <a:t>tempor</a:t>
            </a:r>
            <a:r>
              <a:rPr lang="en-US" sz="1400" b="0" i="0" dirty="0">
                <a:solidFill>
                  <a:schemeClr val="bg1">
                    <a:lumMod val="65000"/>
                  </a:schemeClr>
                </a:solidFill>
                <a:effectLst/>
              </a:rPr>
              <a:t> </a:t>
            </a:r>
            <a:r>
              <a:rPr lang="en-US" sz="1400" b="0" i="0" dirty="0" err="1">
                <a:solidFill>
                  <a:schemeClr val="bg1">
                    <a:lumMod val="65000"/>
                  </a:schemeClr>
                </a:solidFill>
                <a:effectLst/>
              </a:rPr>
              <a:t>incididunt</a:t>
            </a:r>
            <a:r>
              <a:rPr lang="en-US" sz="1400" b="0" i="0" dirty="0">
                <a:solidFill>
                  <a:schemeClr val="bg1">
                    <a:lumMod val="65000"/>
                  </a:schemeClr>
                </a:solidFill>
                <a:effectLst/>
              </a:rPr>
              <a:t> </a:t>
            </a:r>
            <a:r>
              <a:rPr lang="en-US" sz="1400" b="0" i="0" dirty="0" err="1">
                <a:solidFill>
                  <a:schemeClr val="bg1">
                    <a:lumMod val="65000"/>
                  </a:schemeClr>
                </a:solidFill>
                <a:effectLst/>
              </a:rPr>
              <a:t>ut</a:t>
            </a:r>
            <a:r>
              <a:rPr lang="en-US" sz="1400" b="0" i="0" dirty="0">
                <a:solidFill>
                  <a:schemeClr val="bg1">
                    <a:lumMod val="65000"/>
                  </a:schemeClr>
                </a:solidFill>
                <a:effectLst/>
              </a:rPr>
              <a:t> </a:t>
            </a:r>
            <a:r>
              <a:rPr lang="en-US" sz="1400" b="0" i="0" dirty="0" err="1">
                <a:solidFill>
                  <a:schemeClr val="bg1">
                    <a:lumMod val="65000"/>
                  </a:schemeClr>
                </a:solidFill>
                <a:effectLst/>
              </a:rPr>
              <a:t>labore</a:t>
            </a:r>
            <a:r>
              <a:rPr lang="en-US" sz="1400" b="0" i="0" dirty="0">
                <a:solidFill>
                  <a:schemeClr val="bg1">
                    <a:lumMod val="65000"/>
                  </a:schemeClr>
                </a:solidFill>
                <a:effectLst/>
              </a:rPr>
              <a:t> et dolore</a:t>
            </a:r>
          </a:p>
        </p:txBody>
      </p:sp>
      <p:sp>
        <p:nvSpPr>
          <p:cNvPr id="41" name="Freeform 430">
            <a:extLst>
              <a:ext uri="{FF2B5EF4-FFF2-40B4-BE49-F238E27FC236}">
                <a16:creationId xmlns:a16="http://schemas.microsoft.com/office/drawing/2014/main" id="{4447DDBB-5FBA-4C75-8FB9-EBBBA5AAD260}"/>
              </a:ext>
            </a:extLst>
          </p:cNvPr>
          <p:cNvSpPr>
            <a:spLocks noEditPoints="1"/>
          </p:cNvSpPr>
          <p:nvPr/>
        </p:nvSpPr>
        <p:spPr bwMode="auto">
          <a:xfrm>
            <a:off x="1955056" y="4281397"/>
            <a:ext cx="372570" cy="302239"/>
          </a:xfrm>
          <a:custGeom>
            <a:avLst/>
            <a:gdLst>
              <a:gd name="T0" fmla="*/ 2641 w 3331"/>
              <a:gd name="T1" fmla="*/ 529 h 2704"/>
              <a:gd name="T2" fmla="*/ 2597 w 3331"/>
              <a:gd name="T3" fmla="*/ 760 h 2704"/>
              <a:gd name="T4" fmla="*/ 2523 w 3331"/>
              <a:gd name="T5" fmla="*/ 995 h 2704"/>
              <a:gd name="T6" fmla="*/ 2433 w 3331"/>
              <a:gd name="T7" fmla="*/ 1191 h 2704"/>
              <a:gd name="T8" fmla="*/ 2596 w 3331"/>
              <a:gd name="T9" fmla="*/ 1166 h 2704"/>
              <a:gd name="T10" fmla="*/ 2738 w 3331"/>
              <a:gd name="T11" fmla="*/ 1105 h 2704"/>
              <a:gd name="T12" fmla="*/ 2859 w 3331"/>
              <a:gd name="T13" fmla="*/ 1008 h 2704"/>
              <a:gd name="T14" fmla="*/ 2956 w 3331"/>
              <a:gd name="T15" fmla="*/ 877 h 2704"/>
              <a:gd name="T16" fmla="*/ 3024 w 3331"/>
              <a:gd name="T17" fmla="*/ 733 h 2704"/>
              <a:gd name="T18" fmla="*/ 3069 w 3331"/>
              <a:gd name="T19" fmla="*/ 589 h 2704"/>
              <a:gd name="T20" fmla="*/ 3096 w 3331"/>
              <a:gd name="T21" fmla="*/ 459 h 2704"/>
              <a:gd name="T22" fmla="*/ 2657 w 3331"/>
              <a:gd name="T23" fmla="*/ 385 h 2704"/>
              <a:gd name="T24" fmla="*/ 236 w 3331"/>
              <a:gd name="T25" fmla="*/ 459 h 2704"/>
              <a:gd name="T26" fmla="*/ 262 w 3331"/>
              <a:gd name="T27" fmla="*/ 589 h 2704"/>
              <a:gd name="T28" fmla="*/ 307 w 3331"/>
              <a:gd name="T29" fmla="*/ 733 h 2704"/>
              <a:gd name="T30" fmla="*/ 375 w 3331"/>
              <a:gd name="T31" fmla="*/ 877 h 2704"/>
              <a:gd name="T32" fmla="*/ 472 w 3331"/>
              <a:gd name="T33" fmla="*/ 1008 h 2704"/>
              <a:gd name="T34" fmla="*/ 594 w 3331"/>
              <a:gd name="T35" fmla="*/ 1105 h 2704"/>
              <a:gd name="T36" fmla="*/ 735 w 3331"/>
              <a:gd name="T37" fmla="*/ 1166 h 2704"/>
              <a:gd name="T38" fmla="*/ 899 w 3331"/>
              <a:gd name="T39" fmla="*/ 1191 h 2704"/>
              <a:gd name="T40" fmla="*/ 808 w 3331"/>
              <a:gd name="T41" fmla="*/ 995 h 2704"/>
              <a:gd name="T42" fmla="*/ 734 w 3331"/>
              <a:gd name="T43" fmla="*/ 760 h 2704"/>
              <a:gd name="T44" fmla="*/ 691 w 3331"/>
              <a:gd name="T45" fmla="*/ 529 h 2704"/>
              <a:gd name="T46" fmla="*/ 225 w 3331"/>
              <a:gd name="T47" fmla="*/ 385 h 2704"/>
              <a:gd name="T48" fmla="*/ 2668 w 3331"/>
              <a:gd name="T49" fmla="*/ 0 h 2704"/>
              <a:gd name="T50" fmla="*/ 2669 w 3331"/>
              <a:gd name="T51" fmla="*/ 27 h 2704"/>
              <a:gd name="T52" fmla="*/ 2670 w 3331"/>
              <a:gd name="T53" fmla="*/ 98 h 2704"/>
              <a:gd name="T54" fmla="*/ 3331 w 3331"/>
              <a:gd name="T55" fmla="*/ 167 h 2704"/>
              <a:gd name="T56" fmla="*/ 3331 w 3331"/>
              <a:gd name="T57" fmla="*/ 297 h 2704"/>
              <a:gd name="T58" fmla="*/ 3326 w 3331"/>
              <a:gd name="T59" fmla="*/ 370 h 2704"/>
              <a:gd name="T60" fmla="*/ 3313 w 3331"/>
              <a:gd name="T61" fmla="*/ 486 h 2704"/>
              <a:gd name="T62" fmla="*/ 3283 w 3331"/>
              <a:gd name="T63" fmla="*/ 631 h 2704"/>
              <a:gd name="T64" fmla="*/ 3235 w 3331"/>
              <a:gd name="T65" fmla="*/ 793 h 2704"/>
              <a:gd name="T66" fmla="*/ 3160 w 3331"/>
              <a:gd name="T67" fmla="*/ 958 h 2704"/>
              <a:gd name="T68" fmla="*/ 3055 w 3331"/>
              <a:gd name="T69" fmla="*/ 1115 h 2704"/>
              <a:gd name="T70" fmla="*/ 2913 w 3331"/>
              <a:gd name="T71" fmla="*/ 1250 h 2704"/>
              <a:gd name="T72" fmla="*/ 2742 w 3331"/>
              <a:gd name="T73" fmla="*/ 1347 h 2704"/>
              <a:gd name="T74" fmla="*/ 2546 w 3331"/>
              <a:gd name="T75" fmla="*/ 1399 h 2704"/>
              <a:gd name="T76" fmla="*/ 2352 w 3331"/>
              <a:gd name="T77" fmla="*/ 1408 h 2704"/>
              <a:gd name="T78" fmla="*/ 2201 w 3331"/>
              <a:gd name="T79" fmla="*/ 1524 h 2704"/>
              <a:gd name="T80" fmla="*/ 2041 w 3331"/>
              <a:gd name="T81" fmla="*/ 1666 h 2704"/>
              <a:gd name="T82" fmla="*/ 1864 w 3331"/>
              <a:gd name="T83" fmla="*/ 1758 h 2704"/>
              <a:gd name="T84" fmla="*/ 2345 w 3331"/>
              <a:gd name="T85" fmla="*/ 2535 h 2704"/>
              <a:gd name="T86" fmla="*/ 827 w 3331"/>
              <a:gd name="T87" fmla="*/ 2704 h 2704"/>
              <a:gd name="T88" fmla="*/ 986 w 3331"/>
              <a:gd name="T89" fmla="*/ 2236 h 2704"/>
              <a:gd name="T90" fmla="*/ 1407 w 3331"/>
              <a:gd name="T91" fmla="*/ 1733 h 2704"/>
              <a:gd name="T92" fmla="*/ 1235 w 3331"/>
              <a:gd name="T93" fmla="*/ 1624 h 2704"/>
              <a:gd name="T94" fmla="*/ 1079 w 3331"/>
              <a:gd name="T95" fmla="*/ 1467 h 2704"/>
              <a:gd name="T96" fmla="*/ 928 w 3331"/>
              <a:gd name="T97" fmla="*/ 1409 h 2704"/>
              <a:gd name="T98" fmla="*/ 717 w 3331"/>
              <a:gd name="T99" fmla="*/ 1387 h 2704"/>
              <a:gd name="T100" fmla="*/ 529 w 3331"/>
              <a:gd name="T101" fmla="*/ 1319 h 2704"/>
              <a:gd name="T102" fmla="*/ 366 w 3331"/>
              <a:gd name="T103" fmla="*/ 1208 h 2704"/>
              <a:gd name="T104" fmla="*/ 238 w 3331"/>
              <a:gd name="T105" fmla="*/ 1064 h 2704"/>
              <a:gd name="T106" fmla="*/ 143 w 3331"/>
              <a:gd name="T107" fmla="*/ 903 h 2704"/>
              <a:gd name="T108" fmla="*/ 78 w 3331"/>
              <a:gd name="T109" fmla="*/ 738 h 2704"/>
              <a:gd name="T110" fmla="*/ 36 w 3331"/>
              <a:gd name="T111" fmla="*/ 581 h 2704"/>
              <a:gd name="T112" fmla="*/ 12 w 3331"/>
              <a:gd name="T113" fmla="*/ 443 h 2704"/>
              <a:gd name="T114" fmla="*/ 2 w 3331"/>
              <a:gd name="T115" fmla="*/ 340 h 2704"/>
              <a:gd name="T116" fmla="*/ 0 w 3331"/>
              <a:gd name="T117" fmla="*/ 283 h 2704"/>
              <a:gd name="T118" fmla="*/ 661 w 3331"/>
              <a:gd name="T119" fmla="*/ 167 h 2704"/>
              <a:gd name="T120" fmla="*/ 661 w 3331"/>
              <a:gd name="T121" fmla="*/ 69 h 2704"/>
              <a:gd name="T122" fmla="*/ 662 w 3331"/>
              <a:gd name="T123" fmla="*/ 12 h 2704"/>
              <a:gd name="T124" fmla="*/ 1661 w 3331"/>
              <a:gd name="T125" fmla="*/ 0 h 2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331" h="2704">
                <a:moveTo>
                  <a:pt x="2657" y="385"/>
                </a:moveTo>
                <a:lnTo>
                  <a:pt x="2650" y="456"/>
                </a:lnTo>
                <a:lnTo>
                  <a:pt x="2641" y="529"/>
                </a:lnTo>
                <a:lnTo>
                  <a:pt x="2630" y="604"/>
                </a:lnTo>
                <a:lnTo>
                  <a:pt x="2614" y="682"/>
                </a:lnTo>
                <a:lnTo>
                  <a:pt x="2597" y="760"/>
                </a:lnTo>
                <a:lnTo>
                  <a:pt x="2577" y="840"/>
                </a:lnTo>
                <a:lnTo>
                  <a:pt x="2552" y="918"/>
                </a:lnTo>
                <a:lnTo>
                  <a:pt x="2523" y="995"/>
                </a:lnTo>
                <a:lnTo>
                  <a:pt x="2492" y="1072"/>
                </a:lnTo>
                <a:lnTo>
                  <a:pt x="2462" y="1132"/>
                </a:lnTo>
                <a:lnTo>
                  <a:pt x="2433" y="1191"/>
                </a:lnTo>
                <a:lnTo>
                  <a:pt x="2489" y="1187"/>
                </a:lnTo>
                <a:lnTo>
                  <a:pt x="2544" y="1178"/>
                </a:lnTo>
                <a:lnTo>
                  <a:pt x="2596" y="1166"/>
                </a:lnTo>
                <a:lnTo>
                  <a:pt x="2645" y="1150"/>
                </a:lnTo>
                <a:lnTo>
                  <a:pt x="2693" y="1130"/>
                </a:lnTo>
                <a:lnTo>
                  <a:pt x="2738" y="1105"/>
                </a:lnTo>
                <a:lnTo>
                  <a:pt x="2780" y="1078"/>
                </a:lnTo>
                <a:lnTo>
                  <a:pt x="2819" y="1045"/>
                </a:lnTo>
                <a:lnTo>
                  <a:pt x="2859" y="1008"/>
                </a:lnTo>
                <a:lnTo>
                  <a:pt x="2895" y="967"/>
                </a:lnTo>
                <a:lnTo>
                  <a:pt x="2927" y="923"/>
                </a:lnTo>
                <a:lnTo>
                  <a:pt x="2956" y="877"/>
                </a:lnTo>
                <a:lnTo>
                  <a:pt x="2981" y="830"/>
                </a:lnTo>
                <a:lnTo>
                  <a:pt x="3005" y="781"/>
                </a:lnTo>
                <a:lnTo>
                  <a:pt x="3024" y="733"/>
                </a:lnTo>
                <a:lnTo>
                  <a:pt x="3042" y="685"/>
                </a:lnTo>
                <a:lnTo>
                  <a:pt x="3057" y="636"/>
                </a:lnTo>
                <a:lnTo>
                  <a:pt x="3069" y="589"/>
                </a:lnTo>
                <a:lnTo>
                  <a:pt x="3080" y="543"/>
                </a:lnTo>
                <a:lnTo>
                  <a:pt x="3089" y="499"/>
                </a:lnTo>
                <a:lnTo>
                  <a:pt x="3096" y="459"/>
                </a:lnTo>
                <a:lnTo>
                  <a:pt x="3102" y="420"/>
                </a:lnTo>
                <a:lnTo>
                  <a:pt x="3106" y="385"/>
                </a:lnTo>
                <a:lnTo>
                  <a:pt x="2657" y="385"/>
                </a:lnTo>
                <a:close/>
                <a:moveTo>
                  <a:pt x="225" y="385"/>
                </a:moveTo>
                <a:lnTo>
                  <a:pt x="230" y="420"/>
                </a:lnTo>
                <a:lnTo>
                  <a:pt x="236" y="459"/>
                </a:lnTo>
                <a:lnTo>
                  <a:pt x="243" y="499"/>
                </a:lnTo>
                <a:lnTo>
                  <a:pt x="251" y="543"/>
                </a:lnTo>
                <a:lnTo>
                  <a:pt x="262" y="589"/>
                </a:lnTo>
                <a:lnTo>
                  <a:pt x="274" y="636"/>
                </a:lnTo>
                <a:lnTo>
                  <a:pt x="290" y="685"/>
                </a:lnTo>
                <a:lnTo>
                  <a:pt x="307" y="733"/>
                </a:lnTo>
                <a:lnTo>
                  <a:pt x="327" y="781"/>
                </a:lnTo>
                <a:lnTo>
                  <a:pt x="350" y="830"/>
                </a:lnTo>
                <a:lnTo>
                  <a:pt x="375" y="877"/>
                </a:lnTo>
                <a:lnTo>
                  <a:pt x="404" y="923"/>
                </a:lnTo>
                <a:lnTo>
                  <a:pt x="437" y="967"/>
                </a:lnTo>
                <a:lnTo>
                  <a:pt x="472" y="1008"/>
                </a:lnTo>
                <a:lnTo>
                  <a:pt x="512" y="1045"/>
                </a:lnTo>
                <a:lnTo>
                  <a:pt x="552" y="1078"/>
                </a:lnTo>
                <a:lnTo>
                  <a:pt x="594" y="1105"/>
                </a:lnTo>
                <a:lnTo>
                  <a:pt x="639" y="1130"/>
                </a:lnTo>
                <a:lnTo>
                  <a:pt x="686" y="1150"/>
                </a:lnTo>
                <a:lnTo>
                  <a:pt x="735" y="1166"/>
                </a:lnTo>
                <a:lnTo>
                  <a:pt x="787" y="1178"/>
                </a:lnTo>
                <a:lnTo>
                  <a:pt x="843" y="1187"/>
                </a:lnTo>
                <a:lnTo>
                  <a:pt x="899" y="1191"/>
                </a:lnTo>
                <a:lnTo>
                  <a:pt x="869" y="1132"/>
                </a:lnTo>
                <a:lnTo>
                  <a:pt x="839" y="1072"/>
                </a:lnTo>
                <a:lnTo>
                  <a:pt x="808" y="995"/>
                </a:lnTo>
                <a:lnTo>
                  <a:pt x="779" y="918"/>
                </a:lnTo>
                <a:lnTo>
                  <a:pt x="755" y="840"/>
                </a:lnTo>
                <a:lnTo>
                  <a:pt x="734" y="760"/>
                </a:lnTo>
                <a:lnTo>
                  <a:pt x="717" y="682"/>
                </a:lnTo>
                <a:lnTo>
                  <a:pt x="703" y="604"/>
                </a:lnTo>
                <a:lnTo>
                  <a:pt x="691" y="529"/>
                </a:lnTo>
                <a:lnTo>
                  <a:pt x="681" y="456"/>
                </a:lnTo>
                <a:lnTo>
                  <a:pt x="674" y="385"/>
                </a:lnTo>
                <a:lnTo>
                  <a:pt x="225" y="385"/>
                </a:lnTo>
                <a:close/>
                <a:moveTo>
                  <a:pt x="1661" y="0"/>
                </a:moveTo>
                <a:lnTo>
                  <a:pt x="1671" y="0"/>
                </a:lnTo>
                <a:lnTo>
                  <a:pt x="2668" y="0"/>
                </a:lnTo>
                <a:lnTo>
                  <a:pt x="2668" y="3"/>
                </a:lnTo>
                <a:lnTo>
                  <a:pt x="2669" y="12"/>
                </a:lnTo>
                <a:lnTo>
                  <a:pt x="2669" y="27"/>
                </a:lnTo>
                <a:lnTo>
                  <a:pt x="2670" y="46"/>
                </a:lnTo>
                <a:lnTo>
                  <a:pt x="2670" y="69"/>
                </a:lnTo>
                <a:lnTo>
                  <a:pt x="2670" y="98"/>
                </a:lnTo>
                <a:lnTo>
                  <a:pt x="2670" y="131"/>
                </a:lnTo>
                <a:lnTo>
                  <a:pt x="2670" y="167"/>
                </a:lnTo>
                <a:lnTo>
                  <a:pt x="3331" y="167"/>
                </a:lnTo>
                <a:lnTo>
                  <a:pt x="3331" y="276"/>
                </a:lnTo>
                <a:lnTo>
                  <a:pt x="3331" y="283"/>
                </a:lnTo>
                <a:lnTo>
                  <a:pt x="3331" y="297"/>
                </a:lnTo>
                <a:lnTo>
                  <a:pt x="3330" y="316"/>
                </a:lnTo>
                <a:lnTo>
                  <a:pt x="3328" y="340"/>
                </a:lnTo>
                <a:lnTo>
                  <a:pt x="3326" y="370"/>
                </a:lnTo>
                <a:lnTo>
                  <a:pt x="3323" y="405"/>
                </a:lnTo>
                <a:lnTo>
                  <a:pt x="3319" y="443"/>
                </a:lnTo>
                <a:lnTo>
                  <a:pt x="3313" y="486"/>
                </a:lnTo>
                <a:lnTo>
                  <a:pt x="3305" y="532"/>
                </a:lnTo>
                <a:lnTo>
                  <a:pt x="3296" y="581"/>
                </a:lnTo>
                <a:lnTo>
                  <a:pt x="3283" y="631"/>
                </a:lnTo>
                <a:lnTo>
                  <a:pt x="3270" y="684"/>
                </a:lnTo>
                <a:lnTo>
                  <a:pt x="3254" y="738"/>
                </a:lnTo>
                <a:lnTo>
                  <a:pt x="3235" y="793"/>
                </a:lnTo>
                <a:lnTo>
                  <a:pt x="3213" y="848"/>
                </a:lnTo>
                <a:lnTo>
                  <a:pt x="3189" y="903"/>
                </a:lnTo>
                <a:lnTo>
                  <a:pt x="3160" y="958"/>
                </a:lnTo>
                <a:lnTo>
                  <a:pt x="3129" y="1012"/>
                </a:lnTo>
                <a:lnTo>
                  <a:pt x="3094" y="1064"/>
                </a:lnTo>
                <a:lnTo>
                  <a:pt x="3055" y="1115"/>
                </a:lnTo>
                <a:lnTo>
                  <a:pt x="3012" y="1162"/>
                </a:lnTo>
                <a:lnTo>
                  <a:pt x="2965" y="1208"/>
                </a:lnTo>
                <a:lnTo>
                  <a:pt x="2913" y="1250"/>
                </a:lnTo>
                <a:lnTo>
                  <a:pt x="2859" y="1288"/>
                </a:lnTo>
                <a:lnTo>
                  <a:pt x="2801" y="1319"/>
                </a:lnTo>
                <a:lnTo>
                  <a:pt x="2742" y="1347"/>
                </a:lnTo>
                <a:lnTo>
                  <a:pt x="2680" y="1369"/>
                </a:lnTo>
                <a:lnTo>
                  <a:pt x="2614" y="1387"/>
                </a:lnTo>
                <a:lnTo>
                  <a:pt x="2546" y="1399"/>
                </a:lnTo>
                <a:lnTo>
                  <a:pt x="2476" y="1407"/>
                </a:lnTo>
                <a:lnTo>
                  <a:pt x="2403" y="1409"/>
                </a:lnTo>
                <a:lnTo>
                  <a:pt x="2352" y="1408"/>
                </a:lnTo>
                <a:lnTo>
                  <a:pt x="2300" y="1405"/>
                </a:lnTo>
                <a:lnTo>
                  <a:pt x="2252" y="1467"/>
                </a:lnTo>
                <a:lnTo>
                  <a:pt x="2201" y="1524"/>
                </a:lnTo>
                <a:lnTo>
                  <a:pt x="2150" y="1576"/>
                </a:lnTo>
                <a:lnTo>
                  <a:pt x="2096" y="1624"/>
                </a:lnTo>
                <a:lnTo>
                  <a:pt x="2041" y="1666"/>
                </a:lnTo>
                <a:lnTo>
                  <a:pt x="1983" y="1701"/>
                </a:lnTo>
                <a:lnTo>
                  <a:pt x="1925" y="1733"/>
                </a:lnTo>
                <a:lnTo>
                  <a:pt x="1864" y="1758"/>
                </a:lnTo>
                <a:lnTo>
                  <a:pt x="1864" y="2236"/>
                </a:lnTo>
                <a:lnTo>
                  <a:pt x="2345" y="2236"/>
                </a:lnTo>
                <a:lnTo>
                  <a:pt x="2345" y="2535"/>
                </a:lnTo>
                <a:lnTo>
                  <a:pt x="2504" y="2535"/>
                </a:lnTo>
                <a:lnTo>
                  <a:pt x="2504" y="2704"/>
                </a:lnTo>
                <a:lnTo>
                  <a:pt x="827" y="2704"/>
                </a:lnTo>
                <a:lnTo>
                  <a:pt x="827" y="2535"/>
                </a:lnTo>
                <a:lnTo>
                  <a:pt x="986" y="2535"/>
                </a:lnTo>
                <a:lnTo>
                  <a:pt x="986" y="2236"/>
                </a:lnTo>
                <a:lnTo>
                  <a:pt x="1468" y="2236"/>
                </a:lnTo>
                <a:lnTo>
                  <a:pt x="1468" y="1758"/>
                </a:lnTo>
                <a:lnTo>
                  <a:pt x="1407" y="1733"/>
                </a:lnTo>
                <a:lnTo>
                  <a:pt x="1347" y="1701"/>
                </a:lnTo>
                <a:lnTo>
                  <a:pt x="1290" y="1666"/>
                </a:lnTo>
                <a:lnTo>
                  <a:pt x="1235" y="1624"/>
                </a:lnTo>
                <a:lnTo>
                  <a:pt x="1181" y="1576"/>
                </a:lnTo>
                <a:lnTo>
                  <a:pt x="1130" y="1524"/>
                </a:lnTo>
                <a:lnTo>
                  <a:pt x="1079" y="1467"/>
                </a:lnTo>
                <a:lnTo>
                  <a:pt x="1031" y="1405"/>
                </a:lnTo>
                <a:lnTo>
                  <a:pt x="979" y="1408"/>
                </a:lnTo>
                <a:lnTo>
                  <a:pt x="928" y="1409"/>
                </a:lnTo>
                <a:lnTo>
                  <a:pt x="856" y="1407"/>
                </a:lnTo>
                <a:lnTo>
                  <a:pt x="785" y="1399"/>
                </a:lnTo>
                <a:lnTo>
                  <a:pt x="717" y="1387"/>
                </a:lnTo>
                <a:lnTo>
                  <a:pt x="652" y="1369"/>
                </a:lnTo>
                <a:lnTo>
                  <a:pt x="590" y="1347"/>
                </a:lnTo>
                <a:lnTo>
                  <a:pt x="529" y="1319"/>
                </a:lnTo>
                <a:lnTo>
                  <a:pt x="472" y="1288"/>
                </a:lnTo>
                <a:lnTo>
                  <a:pt x="418" y="1250"/>
                </a:lnTo>
                <a:lnTo>
                  <a:pt x="366" y="1208"/>
                </a:lnTo>
                <a:lnTo>
                  <a:pt x="319" y="1162"/>
                </a:lnTo>
                <a:lnTo>
                  <a:pt x="276" y="1115"/>
                </a:lnTo>
                <a:lnTo>
                  <a:pt x="238" y="1064"/>
                </a:lnTo>
                <a:lnTo>
                  <a:pt x="202" y="1012"/>
                </a:lnTo>
                <a:lnTo>
                  <a:pt x="171" y="958"/>
                </a:lnTo>
                <a:lnTo>
                  <a:pt x="143" y="903"/>
                </a:lnTo>
                <a:lnTo>
                  <a:pt x="118" y="848"/>
                </a:lnTo>
                <a:lnTo>
                  <a:pt x="96" y="793"/>
                </a:lnTo>
                <a:lnTo>
                  <a:pt x="78" y="738"/>
                </a:lnTo>
                <a:lnTo>
                  <a:pt x="61" y="684"/>
                </a:lnTo>
                <a:lnTo>
                  <a:pt x="47" y="631"/>
                </a:lnTo>
                <a:lnTo>
                  <a:pt x="36" y="581"/>
                </a:lnTo>
                <a:lnTo>
                  <a:pt x="27" y="532"/>
                </a:lnTo>
                <a:lnTo>
                  <a:pt x="18" y="486"/>
                </a:lnTo>
                <a:lnTo>
                  <a:pt x="12" y="443"/>
                </a:lnTo>
                <a:lnTo>
                  <a:pt x="8" y="405"/>
                </a:lnTo>
                <a:lnTo>
                  <a:pt x="5" y="370"/>
                </a:lnTo>
                <a:lnTo>
                  <a:pt x="2" y="340"/>
                </a:lnTo>
                <a:lnTo>
                  <a:pt x="1" y="316"/>
                </a:lnTo>
                <a:lnTo>
                  <a:pt x="0" y="297"/>
                </a:lnTo>
                <a:lnTo>
                  <a:pt x="0" y="283"/>
                </a:lnTo>
                <a:lnTo>
                  <a:pt x="0" y="276"/>
                </a:lnTo>
                <a:lnTo>
                  <a:pt x="0" y="167"/>
                </a:lnTo>
                <a:lnTo>
                  <a:pt x="661" y="167"/>
                </a:lnTo>
                <a:lnTo>
                  <a:pt x="661" y="131"/>
                </a:lnTo>
                <a:lnTo>
                  <a:pt x="661" y="98"/>
                </a:lnTo>
                <a:lnTo>
                  <a:pt x="661" y="69"/>
                </a:lnTo>
                <a:lnTo>
                  <a:pt x="661" y="46"/>
                </a:lnTo>
                <a:lnTo>
                  <a:pt x="662" y="27"/>
                </a:lnTo>
                <a:lnTo>
                  <a:pt x="662" y="12"/>
                </a:lnTo>
                <a:lnTo>
                  <a:pt x="663" y="3"/>
                </a:lnTo>
                <a:lnTo>
                  <a:pt x="663" y="0"/>
                </a:lnTo>
                <a:lnTo>
                  <a:pt x="1661"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TextBox 41">
            <a:extLst>
              <a:ext uri="{FF2B5EF4-FFF2-40B4-BE49-F238E27FC236}">
                <a16:creationId xmlns:a16="http://schemas.microsoft.com/office/drawing/2014/main" id="{ACA13D88-6740-4693-8058-BF22B35015B5}"/>
              </a:ext>
            </a:extLst>
          </p:cNvPr>
          <p:cNvSpPr txBox="1"/>
          <p:nvPr/>
        </p:nvSpPr>
        <p:spPr>
          <a:xfrm rot="16200000">
            <a:off x="-1501860" y="3105835"/>
            <a:ext cx="4314002" cy="646331"/>
          </a:xfrm>
          <a:prstGeom prst="rect">
            <a:avLst/>
          </a:prstGeom>
          <a:noFill/>
        </p:spPr>
        <p:txBody>
          <a:bodyPr wrap="none" rtlCol="0">
            <a:spAutoFit/>
          </a:bodyPr>
          <a:lstStyle/>
          <a:p>
            <a:pPr algn="ctr"/>
            <a:r>
              <a:rPr lang="en-US" sz="3600" b="1" dirty="0">
                <a:solidFill>
                  <a:schemeClr val="bg1">
                    <a:lumMod val="85000"/>
                  </a:schemeClr>
                </a:solidFill>
              </a:rPr>
              <a:t>Creative Presentation</a:t>
            </a:r>
          </a:p>
        </p:txBody>
      </p:sp>
      <p:sp>
        <p:nvSpPr>
          <p:cNvPr id="40" name="TextBox 39">
            <a:extLst>
              <a:ext uri="{FF2B5EF4-FFF2-40B4-BE49-F238E27FC236}">
                <a16:creationId xmlns:a16="http://schemas.microsoft.com/office/drawing/2014/main" id="{DC5BFBAA-4D7F-4C6A-A8EC-47EA08328386}"/>
              </a:ext>
            </a:extLst>
          </p:cNvPr>
          <p:cNvSpPr txBox="1"/>
          <p:nvPr/>
        </p:nvSpPr>
        <p:spPr>
          <a:xfrm>
            <a:off x="4779258" y="2828835"/>
            <a:ext cx="4134207" cy="1200329"/>
          </a:xfrm>
          <a:prstGeom prst="rect">
            <a:avLst/>
          </a:prstGeom>
          <a:noFill/>
        </p:spPr>
        <p:txBody>
          <a:bodyPr wrap="square" rtlCol="0">
            <a:spAutoFit/>
          </a:bodyPr>
          <a:lstStyle/>
          <a:p>
            <a:r>
              <a:rPr lang="en-US" sz="7200" b="1" dirty="0" err="1">
                <a:solidFill>
                  <a:schemeClr val="accent1"/>
                </a:solidFill>
                <a:latin typeface="Brush Script MT" panose="03060802040406070304" pitchFamily="66" charset="0"/>
              </a:rPr>
              <a:t>Vexana</a:t>
            </a:r>
            <a:r>
              <a:rPr lang="en-US" sz="7200" b="1" dirty="0">
                <a:solidFill>
                  <a:schemeClr val="accent1"/>
                </a:solidFill>
                <a:latin typeface="Brush Script MT" panose="03060802040406070304" pitchFamily="66" charset="0"/>
              </a:rPr>
              <a:t>.</a:t>
            </a:r>
          </a:p>
        </p:txBody>
      </p:sp>
      <p:sp>
        <p:nvSpPr>
          <p:cNvPr id="43" name="TextBox 42">
            <a:extLst>
              <a:ext uri="{FF2B5EF4-FFF2-40B4-BE49-F238E27FC236}">
                <a16:creationId xmlns:a16="http://schemas.microsoft.com/office/drawing/2014/main" id="{EE2244D4-831D-4AB6-85F3-8746976729F5}"/>
              </a:ext>
            </a:extLst>
          </p:cNvPr>
          <p:cNvSpPr txBox="1"/>
          <p:nvPr/>
        </p:nvSpPr>
        <p:spPr>
          <a:xfrm>
            <a:off x="4779258" y="3875275"/>
            <a:ext cx="3635419" cy="307777"/>
          </a:xfrm>
          <a:prstGeom prst="rect">
            <a:avLst/>
          </a:prstGeom>
          <a:noFill/>
        </p:spPr>
        <p:txBody>
          <a:bodyPr wrap="none" rtlCol="0">
            <a:spAutoFit/>
          </a:bodyPr>
          <a:lstStyle/>
          <a:p>
            <a:r>
              <a:rPr lang="en-US" sz="1400" dirty="0">
                <a:solidFill>
                  <a:schemeClr val="bg1">
                    <a:lumMod val="75000"/>
                  </a:schemeClr>
                </a:solidFill>
                <a:latin typeface="+mj-lt"/>
              </a:rPr>
              <a:t>Creative &amp; Modern Multi purposes Presentation</a:t>
            </a:r>
          </a:p>
        </p:txBody>
      </p:sp>
      <p:sp>
        <p:nvSpPr>
          <p:cNvPr id="44" name="Oval 43">
            <a:extLst>
              <a:ext uri="{FF2B5EF4-FFF2-40B4-BE49-F238E27FC236}">
                <a16:creationId xmlns:a16="http://schemas.microsoft.com/office/drawing/2014/main" id="{61ACD56B-3399-4DD7-8149-67226395E65C}"/>
              </a:ext>
            </a:extLst>
          </p:cNvPr>
          <p:cNvSpPr/>
          <p:nvPr/>
        </p:nvSpPr>
        <p:spPr>
          <a:xfrm>
            <a:off x="4779258" y="4864735"/>
            <a:ext cx="682478" cy="682478"/>
          </a:xfrm>
          <a:prstGeom prst="ellipse">
            <a:avLst/>
          </a:prstGeom>
          <a:solidFill>
            <a:schemeClr val="bg1">
              <a:lumMod val="85000"/>
            </a:schemeClr>
          </a:solidFill>
          <a:ln w="254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solidFill>
                <a:schemeClr val="tx1">
                  <a:lumMod val="65000"/>
                  <a:lumOff val="35000"/>
                </a:schemeClr>
              </a:solidFill>
            </a:endParaRPr>
          </a:p>
        </p:txBody>
      </p:sp>
      <p:sp>
        <p:nvSpPr>
          <p:cNvPr id="45" name="TextBox 44">
            <a:extLst>
              <a:ext uri="{FF2B5EF4-FFF2-40B4-BE49-F238E27FC236}">
                <a16:creationId xmlns:a16="http://schemas.microsoft.com/office/drawing/2014/main" id="{38275E61-F7DF-4C75-A7CD-14C39D74F0D0}"/>
              </a:ext>
            </a:extLst>
          </p:cNvPr>
          <p:cNvSpPr txBox="1"/>
          <p:nvPr/>
        </p:nvSpPr>
        <p:spPr>
          <a:xfrm>
            <a:off x="7049400" y="4466620"/>
            <a:ext cx="614271" cy="1107996"/>
          </a:xfrm>
          <a:prstGeom prst="rect">
            <a:avLst/>
          </a:prstGeom>
          <a:noFill/>
        </p:spPr>
        <p:txBody>
          <a:bodyPr wrap="none" rtlCol="0">
            <a:spAutoFit/>
          </a:bodyPr>
          <a:lstStyle/>
          <a:p>
            <a:pPr algn="r"/>
            <a:r>
              <a:rPr lang="en-US" sz="6600" dirty="0">
                <a:solidFill>
                  <a:schemeClr val="bg1">
                    <a:lumMod val="95000"/>
                  </a:schemeClr>
                </a:solidFill>
              </a:rPr>
              <a:t>1</a:t>
            </a:r>
          </a:p>
        </p:txBody>
      </p:sp>
      <p:sp>
        <p:nvSpPr>
          <p:cNvPr id="46" name="TextBox 45">
            <a:extLst>
              <a:ext uri="{FF2B5EF4-FFF2-40B4-BE49-F238E27FC236}">
                <a16:creationId xmlns:a16="http://schemas.microsoft.com/office/drawing/2014/main" id="{2ACB2278-797D-4CD2-AE58-505F84A56524}"/>
              </a:ext>
            </a:extLst>
          </p:cNvPr>
          <p:cNvSpPr txBox="1"/>
          <p:nvPr/>
        </p:nvSpPr>
        <p:spPr>
          <a:xfrm>
            <a:off x="5529124" y="4751503"/>
            <a:ext cx="1326517" cy="338554"/>
          </a:xfrm>
          <a:prstGeom prst="rect">
            <a:avLst/>
          </a:prstGeom>
          <a:noFill/>
        </p:spPr>
        <p:txBody>
          <a:bodyPr wrap="none" rtlCol="0">
            <a:spAutoFit/>
          </a:bodyPr>
          <a:lstStyle/>
          <a:p>
            <a:r>
              <a:rPr lang="en-US" sz="1600" dirty="0">
                <a:solidFill>
                  <a:schemeClr val="tx1">
                    <a:lumMod val="65000"/>
                    <a:lumOff val="35000"/>
                  </a:schemeClr>
                </a:solidFill>
              </a:rPr>
              <a:t>Add title here</a:t>
            </a:r>
          </a:p>
        </p:txBody>
      </p:sp>
      <p:sp>
        <p:nvSpPr>
          <p:cNvPr id="47" name="TextBox 46">
            <a:extLst>
              <a:ext uri="{FF2B5EF4-FFF2-40B4-BE49-F238E27FC236}">
                <a16:creationId xmlns:a16="http://schemas.microsoft.com/office/drawing/2014/main" id="{4624EE75-E4AF-4A6B-AC17-67BB7C0BF818}"/>
              </a:ext>
            </a:extLst>
          </p:cNvPr>
          <p:cNvSpPr txBox="1"/>
          <p:nvPr/>
        </p:nvSpPr>
        <p:spPr>
          <a:xfrm>
            <a:off x="5529124" y="5112951"/>
            <a:ext cx="2096931" cy="498598"/>
          </a:xfrm>
          <a:prstGeom prst="rect">
            <a:avLst/>
          </a:prstGeom>
          <a:noFill/>
        </p:spPr>
        <p:txBody>
          <a:bodyPr wrap="square" rtlCol="0">
            <a:spAutoFit/>
          </a:bodyPr>
          <a:lstStyle/>
          <a:p>
            <a:pPr>
              <a:lnSpc>
                <a:spcPct val="110000"/>
              </a:lnSpc>
            </a:pPr>
            <a:r>
              <a:rPr lang="en-US" sz="1200" dirty="0">
                <a:solidFill>
                  <a:schemeClr val="bg1">
                    <a:lumMod val="65000"/>
                  </a:schemeClr>
                </a:solidFill>
              </a:rPr>
              <a:t>Perspiciatis unde omnis iste sed voluptatem fringilla.</a:t>
            </a:r>
          </a:p>
        </p:txBody>
      </p:sp>
      <p:sp>
        <p:nvSpPr>
          <p:cNvPr id="48" name="Oval 47">
            <a:extLst>
              <a:ext uri="{FF2B5EF4-FFF2-40B4-BE49-F238E27FC236}">
                <a16:creationId xmlns:a16="http://schemas.microsoft.com/office/drawing/2014/main" id="{65080364-2855-4FB2-ACB3-DEED520E9497}"/>
              </a:ext>
            </a:extLst>
          </p:cNvPr>
          <p:cNvSpPr/>
          <p:nvPr/>
        </p:nvSpPr>
        <p:spPr>
          <a:xfrm>
            <a:off x="7802196" y="4864735"/>
            <a:ext cx="682478" cy="682478"/>
          </a:xfrm>
          <a:prstGeom prst="ellipse">
            <a:avLst/>
          </a:prstGeom>
          <a:solidFill>
            <a:schemeClr val="accent1"/>
          </a:solidFill>
          <a:ln w="254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solidFill>
                <a:schemeClr val="tx1">
                  <a:lumMod val="65000"/>
                  <a:lumOff val="35000"/>
                </a:schemeClr>
              </a:solidFill>
            </a:endParaRPr>
          </a:p>
        </p:txBody>
      </p:sp>
      <p:sp>
        <p:nvSpPr>
          <p:cNvPr id="49" name="TextBox 48">
            <a:extLst>
              <a:ext uri="{FF2B5EF4-FFF2-40B4-BE49-F238E27FC236}">
                <a16:creationId xmlns:a16="http://schemas.microsoft.com/office/drawing/2014/main" id="{DAF720FE-1408-4B2E-B4AF-8480DD6477DA}"/>
              </a:ext>
            </a:extLst>
          </p:cNvPr>
          <p:cNvSpPr txBox="1"/>
          <p:nvPr/>
        </p:nvSpPr>
        <p:spPr>
          <a:xfrm>
            <a:off x="10072338" y="4466620"/>
            <a:ext cx="614271" cy="1107996"/>
          </a:xfrm>
          <a:prstGeom prst="rect">
            <a:avLst/>
          </a:prstGeom>
          <a:noFill/>
        </p:spPr>
        <p:txBody>
          <a:bodyPr wrap="none" rtlCol="0">
            <a:spAutoFit/>
          </a:bodyPr>
          <a:lstStyle/>
          <a:p>
            <a:pPr algn="r"/>
            <a:r>
              <a:rPr lang="en-US" sz="6600" dirty="0">
                <a:solidFill>
                  <a:schemeClr val="bg1">
                    <a:lumMod val="95000"/>
                  </a:schemeClr>
                </a:solidFill>
              </a:rPr>
              <a:t>4</a:t>
            </a:r>
          </a:p>
        </p:txBody>
      </p:sp>
      <p:sp>
        <p:nvSpPr>
          <p:cNvPr id="50" name="TextBox 49">
            <a:extLst>
              <a:ext uri="{FF2B5EF4-FFF2-40B4-BE49-F238E27FC236}">
                <a16:creationId xmlns:a16="http://schemas.microsoft.com/office/drawing/2014/main" id="{3E644517-03F0-4487-9E42-D1C63C1609F6}"/>
              </a:ext>
            </a:extLst>
          </p:cNvPr>
          <p:cNvSpPr txBox="1"/>
          <p:nvPr/>
        </p:nvSpPr>
        <p:spPr>
          <a:xfrm>
            <a:off x="8552062" y="4751503"/>
            <a:ext cx="1326517" cy="338554"/>
          </a:xfrm>
          <a:prstGeom prst="rect">
            <a:avLst/>
          </a:prstGeom>
          <a:noFill/>
        </p:spPr>
        <p:txBody>
          <a:bodyPr wrap="none" rtlCol="0">
            <a:spAutoFit/>
          </a:bodyPr>
          <a:lstStyle/>
          <a:p>
            <a:r>
              <a:rPr lang="en-US" sz="1600" dirty="0">
                <a:solidFill>
                  <a:schemeClr val="tx1">
                    <a:lumMod val="65000"/>
                    <a:lumOff val="35000"/>
                  </a:schemeClr>
                </a:solidFill>
              </a:rPr>
              <a:t>Add title here</a:t>
            </a:r>
          </a:p>
        </p:txBody>
      </p:sp>
      <p:sp>
        <p:nvSpPr>
          <p:cNvPr id="51" name="TextBox 50">
            <a:extLst>
              <a:ext uri="{FF2B5EF4-FFF2-40B4-BE49-F238E27FC236}">
                <a16:creationId xmlns:a16="http://schemas.microsoft.com/office/drawing/2014/main" id="{208D4EF3-0392-44A8-875F-8E46B64DF348}"/>
              </a:ext>
            </a:extLst>
          </p:cNvPr>
          <p:cNvSpPr txBox="1"/>
          <p:nvPr/>
        </p:nvSpPr>
        <p:spPr>
          <a:xfrm>
            <a:off x="8552062" y="5112951"/>
            <a:ext cx="2096931" cy="498598"/>
          </a:xfrm>
          <a:prstGeom prst="rect">
            <a:avLst/>
          </a:prstGeom>
          <a:noFill/>
        </p:spPr>
        <p:txBody>
          <a:bodyPr wrap="square" rtlCol="0">
            <a:spAutoFit/>
          </a:bodyPr>
          <a:lstStyle/>
          <a:p>
            <a:pPr>
              <a:lnSpc>
                <a:spcPct val="110000"/>
              </a:lnSpc>
            </a:pPr>
            <a:r>
              <a:rPr lang="en-US" sz="1200" dirty="0">
                <a:solidFill>
                  <a:schemeClr val="bg1">
                    <a:lumMod val="65000"/>
                  </a:schemeClr>
                </a:solidFill>
              </a:rPr>
              <a:t>Perspiciatis unde omnis iste sed voluptatem fringilla.</a:t>
            </a:r>
          </a:p>
        </p:txBody>
      </p:sp>
      <p:sp>
        <p:nvSpPr>
          <p:cNvPr id="52" name="TextBox 51">
            <a:extLst>
              <a:ext uri="{FF2B5EF4-FFF2-40B4-BE49-F238E27FC236}">
                <a16:creationId xmlns:a16="http://schemas.microsoft.com/office/drawing/2014/main" id="{86776EC6-755D-4646-A611-7AEAC3CE1FCF}"/>
              </a:ext>
            </a:extLst>
          </p:cNvPr>
          <p:cNvSpPr txBox="1"/>
          <p:nvPr/>
        </p:nvSpPr>
        <p:spPr>
          <a:xfrm>
            <a:off x="4916122" y="5017029"/>
            <a:ext cx="444352" cy="400110"/>
          </a:xfrm>
          <a:prstGeom prst="rect">
            <a:avLst/>
          </a:prstGeom>
          <a:noFill/>
        </p:spPr>
        <p:txBody>
          <a:bodyPr wrap="none" rtlCol="0">
            <a:spAutoFit/>
          </a:bodyPr>
          <a:lstStyle/>
          <a:p>
            <a:pPr algn="ctr"/>
            <a:r>
              <a:rPr lang="en-US" sz="2000" dirty="0">
                <a:solidFill>
                  <a:schemeClr val="bg1"/>
                </a:solidFill>
              </a:rPr>
              <a:t>01</a:t>
            </a:r>
          </a:p>
        </p:txBody>
      </p:sp>
      <p:sp>
        <p:nvSpPr>
          <p:cNvPr id="53" name="TextBox 52">
            <a:extLst>
              <a:ext uri="{FF2B5EF4-FFF2-40B4-BE49-F238E27FC236}">
                <a16:creationId xmlns:a16="http://schemas.microsoft.com/office/drawing/2014/main" id="{31008519-5BA7-4684-822F-CBD03F955449}"/>
              </a:ext>
            </a:extLst>
          </p:cNvPr>
          <p:cNvSpPr txBox="1"/>
          <p:nvPr/>
        </p:nvSpPr>
        <p:spPr>
          <a:xfrm>
            <a:off x="7921042" y="5015163"/>
            <a:ext cx="444352" cy="400110"/>
          </a:xfrm>
          <a:prstGeom prst="rect">
            <a:avLst/>
          </a:prstGeom>
          <a:noFill/>
        </p:spPr>
        <p:txBody>
          <a:bodyPr wrap="none" rtlCol="0">
            <a:spAutoFit/>
          </a:bodyPr>
          <a:lstStyle/>
          <a:p>
            <a:pPr algn="ctr"/>
            <a:r>
              <a:rPr lang="en-US" sz="2000" dirty="0">
                <a:solidFill>
                  <a:schemeClr val="bg1"/>
                </a:solidFill>
              </a:rPr>
              <a:t>01</a:t>
            </a:r>
          </a:p>
        </p:txBody>
      </p:sp>
    </p:spTree>
    <p:extLst>
      <p:ext uri="{BB962C8B-B14F-4D97-AF65-F5344CB8AC3E}">
        <p14:creationId xmlns:p14="http://schemas.microsoft.com/office/powerpoint/2010/main" val="2161628215"/>
      </p:ext>
    </p:extLst>
  </p:cSld>
  <p:clrMapOvr>
    <a:masterClrMapping/>
  </p:clrMapOvr>
</p:sld>
</file>

<file path=ppt/theme/theme1.xml><?xml version="1.0" encoding="utf-8"?>
<a:theme xmlns:a="http://schemas.openxmlformats.org/drawingml/2006/main" name="Office Theme">
  <a:themeElements>
    <a:clrScheme name="Blu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88</TotalTime>
  <Words>1909</Words>
  <Application>Microsoft Office PowerPoint</Application>
  <PresentationFormat>Widescreen</PresentationFormat>
  <Paragraphs>343</Paragraphs>
  <Slides>30</Slides>
  <Notes>5</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30</vt:i4>
      </vt:variant>
    </vt:vector>
  </HeadingPairs>
  <TitlesOfParts>
    <vt:vector size="40" baseType="lpstr">
      <vt:lpstr>Adobe Fan Heiti Std B</vt:lpstr>
      <vt:lpstr>Aharoni</vt:lpstr>
      <vt:lpstr>Arial</vt:lpstr>
      <vt:lpstr>Brush Script MT</vt:lpstr>
      <vt:lpstr>Calibri</vt:lpstr>
      <vt:lpstr>Calibri Light</vt:lpstr>
      <vt:lpstr>Montserrat</vt:lpstr>
      <vt:lpstr>Questrial</vt:lpstr>
      <vt:lpstr>Roboto Bk</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Riyan</dc:creator>
  <cp:lastModifiedBy>ASUS ROG</cp:lastModifiedBy>
  <cp:revision>48</cp:revision>
  <dcterms:created xsi:type="dcterms:W3CDTF">2018-08-20T11:14:15Z</dcterms:created>
  <dcterms:modified xsi:type="dcterms:W3CDTF">2018-08-20T13:17:56Z</dcterms:modified>
</cp:coreProperties>
</file>