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8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4291" autoAdjust="0"/>
  </p:normalViewPr>
  <p:slideViewPr>
    <p:cSldViewPr snapToGrid="0" showGuides="1">
      <p:cViewPr varScale="1">
        <p:scale>
          <a:sx n="125" d="100"/>
          <a:sy n="125" d="100"/>
        </p:scale>
        <p:origin x="1584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93-4C70-96AF-2DE8AD2E03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93-4C70-96AF-2DE8AD2E033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9E-4BD0-B1CD-5919DA8A97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74-4881-8984-D6A0520039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74-4881-8984-D6A05200399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74-4881-8984-D6A0520039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4A-457A-8730-9BD7BA8163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4A-457A-8730-9BD7BA8163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4A-457A-8730-9BD7BA816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1308176"/>
        <c:axId val="831306536"/>
      </c:barChart>
      <c:catAx>
        <c:axId val="831308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6536"/>
        <c:crosses val="autoZero"/>
        <c:auto val="1"/>
        <c:lblAlgn val="ctr"/>
        <c:lblOffset val="100"/>
        <c:noMultiLvlLbl val="0"/>
      </c:catAx>
      <c:valAx>
        <c:axId val="831306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C-4E60-99FD-090D501436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BC-4E60-99FD-090D501436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4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BC-4E60-99FD-090D5014367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40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BC-4E60-99FD-090D501436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3127896"/>
        <c:axId val="763121992"/>
      </c:areaChart>
      <c:dateAx>
        <c:axId val="76312789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1992"/>
        <c:crosses val="autoZero"/>
        <c:auto val="1"/>
        <c:lblOffset val="100"/>
        <c:baseTimeUnit val="days"/>
      </c:dateAx>
      <c:valAx>
        <c:axId val="76312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7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8E6C6-D561-40BF-82B3-2DA34122F1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039E80-B22A-45F1-B1DF-BB6648E843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19B45-129F-4009-9E62-FEE4191DE966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335F3-15A0-4C3F-A38E-AD013F7F9C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48FA2-8CC5-4BCA-A784-66FD39E2BB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48C59-69FA-4536-9C95-A9BD33AC5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00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3FB2B-04AD-431B-A055-2D38787EE15A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92B85-2548-49E4-8046-A5BED017F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36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592B85-2548-49E4-8046-A5BED017FD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41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95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2288382"/>
            <a:ext cx="8751095" cy="1508125"/>
          </a:xfrm>
        </p:spPr>
        <p:txBody>
          <a:bodyPr anchor="ctr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453" y="3429001"/>
            <a:ext cx="8751095" cy="560387"/>
          </a:xfrm>
        </p:spPr>
        <p:txBody>
          <a:bodyPr anchor="ctr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406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2674938"/>
            <a:ext cx="8751095" cy="1508125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3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836023"/>
            <a:ext cx="8751095" cy="672103"/>
          </a:xfrm>
        </p:spPr>
        <p:txBody>
          <a:bodyPr anchor="ctr">
            <a:normAutofit/>
          </a:bodyPr>
          <a:lstStyle>
            <a:lvl1pPr algn="ctr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305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1556" y="2409032"/>
            <a:ext cx="6093620" cy="2039937"/>
          </a:xfrm>
        </p:spPr>
        <p:txBody>
          <a:bodyPr anchor="ctr"/>
          <a:lstStyle>
            <a:lvl1pPr algn="l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614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934" y="1214439"/>
            <a:ext cx="3311129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329D9B1-2DCD-4D4C-84EB-40E0C2E328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57612" y="0"/>
            <a:ext cx="5386388" cy="6858000"/>
          </a:xfrm>
          <a:custGeom>
            <a:avLst/>
            <a:gdLst>
              <a:gd name="connsiteX0" fmla="*/ 0 w 7181850"/>
              <a:gd name="connsiteY0" fmla="*/ 0 h 6858000"/>
              <a:gd name="connsiteX1" fmla="*/ 7181850 w 7181850"/>
              <a:gd name="connsiteY1" fmla="*/ 0 h 6858000"/>
              <a:gd name="connsiteX2" fmla="*/ 7181850 w 7181850"/>
              <a:gd name="connsiteY2" fmla="*/ 6858000 h 6858000"/>
              <a:gd name="connsiteX3" fmla="*/ 3600450 w 7181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1850" h="6858000">
                <a:moveTo>
                  <a:pt x="0" y="0"/>
                </a:moveTo>
                <a:lnTo>
                  <a:pt x="7181850" y="0"/>
                </a:lnTo>
                <a:lnTo>
                  <a:pt x="7181850" y="6858000"/>
                </a:lnTo>
                <a:lnTo>
                  <a:pt x="360045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624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7952" y="915989"/>
            <a:ext cx="4857751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7951" y="0"/>
            <a:ext cx="2686049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998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7743" y="915989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28663"/>
            <a:ext cx="3964781" cy="5400674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825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8136" y="634094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2278743"/>
            <a:ext cx="4572000" cy="4579257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301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672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964" y="439382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61257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84022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06786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974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3528" y="439382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4821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9292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52056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1273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1" y="136526"/>
            <a:ext cx="7886700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2001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644650"/>
            <a:ext cx="9144000" cy="236437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1" y="136526"/>
            <a:ext cx="7886700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812299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0F82CFD-F11E-4684-A504-4AE8F7AC14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07571 h 6858000"/>
              <a:gd name="connsiteX3" fmla="*/ 1802675 w 12192000"/>
              <a:gd name="connsiteY3" fmla="*/ 6858000 h 6858000"/>
              <a:gd name="connsiteX4" fmla="*/ 12192000 w 12192000"/>
              <a:gd name="connsiteY4" fmla="*/ 6858000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07571"/>
                </a:lnTo>
                <a:lnTo>
                  <a:pt x="1802675" y="6858000"/>
                </a:lnTo>
                <a:lnTo>
                  <a:pt x="12192000" y="685800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4986" y="3429001"/>
            <a:ext cx="5274028" cy="2039937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595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944" y="1260881"/>
            <a:ext cx="2671355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73089" y="1358538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48003" y="1358537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F43C234-3676-4FA7-98F7-8A523E76F07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022918" y="1358535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7312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50973" y="1920875"/>
            <a:ext cx="2671355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0861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28999"/>
            <a:ext cx="30861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1210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094331"/>
            <a:ext cx="3404507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72000" y="986244"/>
            <a:ext cx="4572000" cy="4885509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2591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7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41663" y="2409032"/>
            <a:ext cx="9627326" cy="2039937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114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271" y="1244552"/>
            <a:ext cx="2057401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73883" y="535578"/>
            <a:ext cx="2170067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9E67FCA-6B4D-4681-A4E3-25DDB9BC399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63233" y="568232"/>
            <a:ext cx="1347105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CA982E5-9E50-4629-819B-6E56D6F7F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63233" y="3528239"/>
            <a:ext cx="1347105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929621" y="535578"/>
            <a:ext cx="2170067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012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119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826" y="990553"/>
            <a:ext cx="2428874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6446" y="3429000"/>
            <a:ext cx="2871104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DDC0E8-81BD-49A4-90D7-7306C86FF0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257551" y="395882"/>
            <a:ext cx="5500004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6296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41406" y="1643695"/>
            <a:ext cx="3239180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61703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9077187-2D59-4786-9309-DA2DA48B50A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55372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F8876B1-6CC8-4980-B1D0-4C4FDFD4468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749041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0985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42382"/>
            <a:ext cx="9144002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708654" y="2090057"/>
            <a:ext cx="3742508" cy="23774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6526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1375" y="3429001"/>
            <a:ext cx="5447211" cy="2039937"/>
          </a:xfrm>
        </p:spPr>
        <p:txBody>
          <a:bodyPr anchor="ctr"/>
          <a:lstStyle>
            <a:lvl1pPr algn="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863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24598" y="953589"/>
            <a:ext cx="5737859" cy="684442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60045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3110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01337"/>
            <a:ext cx="9144000" cy="606789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4402183"/>
            <a:ext cx="9144000" cy="2455817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9872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0550" y="1260477"/>
            <a:ext cx="4114800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60045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57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83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68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07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186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47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7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706" r:id="rId32"/>
    <p:sldLayoutId id="2147483707" r:id="rId33"/>
    <p:sldLayoutId id="2147483708" r:id="rId34"/>
    <p:sldLayoutId id="2147483709" r:id="rId35"/>
    <p:sldLayoutId id="2147483653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FBB724-5278-44E6-95C6-BDEFB6F211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4F56C21-C0C5-432E-81A9-45F3062793BE}"/>
              </a:ext>
            </a:extLst>
          </p:cNvPr>
          <p:cNvSpPr/>
          <p:nvPr/>
        </p:nvSpPr>
        <p:spPr>
          <a:xfrm>
            <a:off x="4255888" y="2507903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608ED-18D7-45FA-B954-C4AE498BC3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9816B8-D94F-43C9-900C-3CAD027E77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97D0366-B382-4353-8F38-A5EC8F3DD58F}"/>
              </a:ext>
            </a:extLst>
          </p:cNvPr>
          <p:cNvSpPr/>
          <p:nvPr/>
        </p:nvSpPr>
        <p:spPr>
          <a:xfrm>
            <a:off x="722963" y="1377668"/>
            <a:ext cx="2020237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FDC0EB1-4166-4999-BE0E-3D0BB8A736CA}"/>
              </a:ext>
            </a:extLst>
          </p:cNvPr>
          <p:cNvCxnSpPr>
            <a:cxnSpLocks/>
            <a:stCxn id="18" idx="0"/>
            <a:endCxn id="19" idx="2"/>
          </p:cNvCxnSpPr>
          <p:nvPr/>
        </p:nvCxnSpPr>
        <p:spPr>
          <a:xfrm>
            <a:off x="3538401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D27E03CE-973B-41BC-B8F4-12DC56DAE4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History</a:t>
            </a:r>
            <a:br>
              <a:rPr lang="en-US" dirty="0"/>
            </a:br>
            <a:r>
              <a:rPr lang="en-US" dirty="0"/>
              <a:t>Start Here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310356D-0128-4D2B-8446-605B5EAA3B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A5E9B6-E02A-4E7A-BFC1-9953321EC7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0BE083C-FCD0-4461-B091-64138BF52E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7DEF9B8F-F7E9-4E2D-8A59-481213C65ECD}"/>
              </a:ext>
            </a:extLst>
          </p:cNvPr>
          <p:cNvSpPr/>
          <p:nvPr/>
        </p:nvSpPr>
        <p:spPr>
          <a:xfrm>
            <a:off x="1361257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E2A01DBF-C03C-4B42-8DD5-ECF03C0EA73D}"/>
              </a:ext>
            </a:extLst>
          </p:cNvPr>
          <p:cNvSpPr/>
          <p:nvPr/>
        </p:nvSpPr>
        <p:spPr>
          <a:xfrm>
            <a:off x="3884022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547DF4BF-A250-4A15-971C-CE2105D704FC}"/>
              </a:ext>
            </a:extLst>
          </p:cNvPr>
          <p:cNvSpPr/>
          <p:nvPr/>
        </p:nvSpPr>
        <p:spPr>
          <a:xfrm>
            <a:off x="6406786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BB4A0C-A924-4B42-9C02-F2BE8972C090}"/>
              </a:ext>
            </a:extLst>
          </p:cNvPr>
          <p:cNvSpPr txBox="1"/>
          <p:nvPr/>
        </p:nvSpPr>
        <p:spPr>
          <a:xfrm>
            <a:off x="1767005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1998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65A164-5B78-4D7E-99DC-DD292B95AEB4}"/>
              </a:ext>
            </a:extLst>
          </p:cNvPr>
          <p:cNvSpPr txBox="1"/>
          <p:nvPr/>
        </p:nvSpPr>
        <p:spPr>
          <a:xfrm>
            <a:off x="4289770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397AE0-7B5F-4B64-BC60-7BF742585D37}"/>
              </a:ext>
            </a:extLst>
          </p:cNvPr>
          <p:cNvSpPr txBox="1"/>
          <p:nvPr/>
        </p:nvSpPr>
        <p:spPr>
          <a:xfrm>
            <a:off x="6812534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44FA93-D2A4-4EA5-AA25-83A928E9CFCD}"/>
              </a:ext>
            </a:extLst>
          </p:cNvPr>
          <p:cNvSpPr txBox="1"/>
          <p:nvPr/>
        </p:nvSpPr>
        <p:spPr>
          <a:xfrm>
            <a:off x="1516378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New Company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C1BAE9-1649-45F5-B522-67A1716EF715}"/>
              </a:ext>
            </a:extLst>
          </p:cNvPr>
          <p:cNvSpPr txBox="1"/>
          <p:nvPr/>
        </p:nvSpPr>
        <p:spPr>
          <a:xfrm flipH="1">
            <a:off x="1361257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4FFEF3-2EEE-4975-8387-EF5FFB39B17A}"/>
              </a:ext>
            </a:extLst>
          </p:cNvPr>
          <p:cNvSpPr txBox="1"/>
          <p:nvPr/>
        </p:nvSpPr>
        <p:spPr>
          <a:xfrm>
            <a:off x="4039143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First Employee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B17F40-E2EA-4643-A121-E29873CC2503}"/>
              </a:ext>
            </a:extLst>
          </p:cNvPr>
          <p:cNvSpPr txBox="1"/>
          <p:nvPr/>
        </p:nvSpPr>
        <p:spPr>
          <a:xfrm flipH="1">
            <a:off x="3884022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29AEFF-8DF5-41DC-B923-C02ABE90E012}"/>
              </a:ext>
            </a:extLst>
          </p:cNvPr>
          <p:cNvSpPr txBox="1"/>
          <p:nvPr/>
        </p:nvSpPr>
        <p:spPr>
          <a:xfrm>
            <a:off x="6561907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New Office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7BE24A-0B67-4259-9FCA-1B897B61469B}"/>
              </a:ext>
            </a:extLst>
          </p:cNvPr>
          <p:cNvSpPr txBox="1"/>
          <p:nvPr/>
        </p:nvSpPr>
        <p:spPr>
          <a:xfrm flipH="1">
            <a:off x="6406786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12CD9B-6677-43F4-925C-082B0940DB8E}"/>
              </a:ext>
            </a:extLst>
          </p:cNvPr>
          <p:cNvCxnSpPr>
            <a:cxnSpLocks/>
          </p:cNvCxnSpPr>
          <p:nvPr/>
        </p:nvCxnSpPr>
        <p:spPr>
          <a:xfrm>
            <a:off x="6061166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1097D8A-3474-4CFB-9621-97484DF87E25}"/>
              </a:ext>
            </a:extLst>
          </p:cNvPr>
          <p:cNvCxnSpPr>
            <a:cxnSpLocks/>
          </p:cNvCxnSpPr>
          <p:nvPr/>
        </p:nvCxnSpPr>
        <p:spPr>
          <a:xfrm>
            <a:off x="8583930" y="2646280"/>
            <a:ext cx="5600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467C5AB-BA95-4B42-8A0F-9DCE3BE7A7DF}"/>
              </a:ext>
            </a:extLst>
          </p:cNvPr>
          <p:cNvSpPr/>
          <p:nvPr/>
        </p:nvSpPr>
        <p:spPr>
          <a:xfrm>
            <a:off x="4623452" y="1365570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CE37846-DFC6-4E91-ABE4-91B18E58FC9A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0" y="2646280"/>
            <a:ext cx="3292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0A89A415-527D-477D-8CC2-33B54B02FF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D595F19-A744-44EB-BCC5-0BDC8CDE23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025EFC-F2F9-44DA-B797-84936B3AA01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2A9DF26-4885-4B30-B94A-99B4D7DBE5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EDC83C8C-32ED-4E62-A67F-04868F02AB8C}"/>
              </a:ext>
            </a:extLst>
          </p:cNvPr>
          <p:cNvSpPr/>
          <p:nvPr/>
        </p:nvSpPr>
        <p:spPr>
          <a:xfrm>
            <a:off x="329292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423B3C-C950-4C47-BD75-F7492CF4BC3F}"/>
              </a:ext>
            </a:extLst>
          </p:cNvPr>
          <p:cNvSpPr txBox="1"/>
          <p:nvPr/>
        </p:nvSpPr>
        <p:spPr>
          <a:xfrm>
            <a:off x="735040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2904C0-FFD8-4C96-A572-B9B6BF83EBEB}"/>
              </a:ext>
            </a:extLst>
          </p:cNvPr>
          <p:cNvSpPr txBox="1"/>
          <p:nvPr/>
        </p:nvSpPr>
        <p:spPr>
          <a:xfrm>
            <a:off x="484413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First Investor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B3D0A6-0536-4FAB-85BC-7B83F7E66D48}"/>
              </a:ext>
            </a:extLst>
          </p:cNvPr>
          <p:cNvSpPr txBox="1"/>
          <p:nvPr/>
        </p:nvSpPr>
        <p:spPr>
          <a:xfrm flipH="1">
            <a:off x="329292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0C7ACEE9-9023-40A6-B925-46C273CE0C74}"/>
              </a:ext>
            </a:extLst>
          </p:cNvPr>
          <p:cNvSpPr/>
          <p:nvPr/>
        </p:nvSpPr>
        <p:spPr>
          <a:xfrm>
            <a:off x="2852056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2F7298-AE34-4E81-8C91-A343EE2E4BE0}"/>
              </a:ext>
            </a:extLst>
          </p:cNvPr>
          <p:cNvSpPr txBox="1"/>
          <p:nvPr/>
        </p:nvSpPr>
        <p:spPr>
          <a:xfrm>
            <a:off x="3257804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2015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A4269B-F0BF-461E-9EC4-719E81C9EA72}"/>
              </a:ext>
            </a:extLst>
          </p:cNvPr>
          <p:cNvSpPr txBox="1"/>
          <p:nvPr/>
        </p:nvSpPr>
        <p:spPr>
          <a:xfrm>
            <a:off x="3007177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Bigger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2BAE59-92F5-432D-87F8-42333C65444F}"/>
              </a:ext>
            </a:extLst>
          </p:cNvPr>
          <p:cNvSpPr txBox="1"/>
          <p:nvPr/>
        </p:nvSpPr>
        <p:spPr>
          <a:xfrm flipH="1">
            <a:off x="2852056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9C47892F-A604-43DC-8DDD-6B8594BD189A}"/>
              </a:ext>
            </a:extLst>
          </p:cNvPr>
          <p:cNvSpPr/>
          <p:nvPr/>
        </p:nvSpPr>
        <p:spPr>
          <a:xfrm>
            <a:off x="5374821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7E9053-76FD-4FA2-AA86-65ADCDC1360D}"/>
              </a:ext>
            </a:extLst>
          </p:cNvPr>
          <p:cNvSpPr txBox="1"/>
          <p:nvPr/>
        </p:nvSpPr>
        <p:spPr>
          <a:xfrm>
            <a:off x="5780569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2019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17BD5B-E8EB-421C-8BA4-43FA99480CF8}"/>
              </a:ext>
            </a:extLst>
          </p:cNvPr>
          <p:cNvSpPr txBox="1"/>
          <p:nvPr/>
        </p:nvSpPr>
        <p:spPr>
          <a:xfrm>
            <a:off x="5529942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Best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8BA251-5C58-4256-A39A-C919B85F35BD}"/>
              </a:ext>
            </a:extLst>
          </p:cNvPr>
          <p:cNvSpPr txBox="1"/>
          <p:nvPr/>
        </p:nvSpPr>
        <p:spPr>
          <a:xfrm flipH="1">
            <a:off x="5374821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CFE8B52-FC08-4BD6-B823-B421B01477B8}"/>
              </a:ext>
            </a:extLst>
          </p:cNvPr>
          <p:cNvCxnSpPr>
            <a:cxnSpLocks/>
            <a:stCxn id="15" idx="0"/>
            <a:endCxn id="19" idx="2"/>
          </p:cNvCxnSpPr>
          <p:nvPr/>
        </p:nvCxnSpPr>
        <p:spPr>
          <a:xfrm>
            <a:off x="2506436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7DC3977-3F55-4AB0-8FA7-11BA39554120}"/>
              </a:ext>
            </a:extLst>
          </p:cNvPr>
          <p:cNvCxnSpPr>
            <a:cxnSpLocks/>
          </p:cNvCxnSpPr>
          <p:nvPr/>
        </p:nvCxnSpPr>
        <p:spPr>
          <a:xfrm>
            <a:off x="5012871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9242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" grpId="0"/>
      <p:bldP spid="15" grpId="0" animBg="1"/>
      <p:bldP spid="16" grpId="0"/>
      <p:bldP spid="17" grpId="0"/>
      <p:bldP spid="18" grpId="0"/>
      <p:bldP spid="19" grpId="0" animBg="1"/>
      <p:bldP spid="20" grpId="0"/>
      <p:bldP spid="21" grpId="0"/>
      <p:bldP spid="22" grpId="0"/>
      <p:bldP spid="23" grpId="0" animBg="1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BC31BA-CCE1-4EFA-8727-D6DA6484FEE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C312DC-FA12-426C-A3A4-F9F9A5DC2001}"/>
              </a:ext>
            </a:extLst>
          </p:cNvPr>
          <p:cNvSpPr/>
          <p:nvPr/>
        </p:nvSpPr>
        <p:spPr>
          <a:xfrm>
            <a:off x="0" y="-2780"/>
            <a:ext cx="9144002" cy="177665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3114ED2-DD76-48A4-8200-CBC48C0E34B3}"/>
              </a:ext>
            </a:extLst>
          </p:cNvPr>
          <p:cNvSpPr/>
          <p:nvPr/>
        </p:nvSpPr>
        <p:spPr>
          <a:xfrm>
            <a:off x="2723371" y="88554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DAC9EB-CACD-44F1-A3CD-F60066233D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DDC98F0-6A61-46B4-BBC1-CEE3C5755C8E}"/>
              </a:ext>
            </a:extLst>
          </p:cNvPr>
          <p:cNvSpPr/>
          <p:nvPr/>
        </p:nvSpPr>
        <p:spPr>
          <a:xfrm>
            <a:off x="2590584" y="239478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C013A83-2F33-46AA-A914-DBB38762ECAD}"/>
              </a:ext>
            </a:extLst>
          </p:cNvPr>
          <p:cNvSpPr/>
          <p:nvPr/>
        </p:nvSpPr>
        <p:spPr>
          <a:xfrm>
            <a:off x="6030135" y="239478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FAC14DC-D3F0-47BD-816E-E774531510F1}"/>
              </a:ext>
            </a:extLst>
          </p:cNvPr>
          <p:cNvSpPr/>
          <p:nvPr/>
        </p:nvSpPr>
        <p:spPr>
          <a:xfrm>
            <a:off x="2590584" y="411395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A52823C-9283-4AC1-B4F1-1E629A8E0CF9}"/>
              </a:ext>
            </a:extLst>
          </p:cNvPr>
          <p:cNvSpPr/>
          <p:nvPr/>
        </p:nvSpPr>
        <p:spPr>
          <a:xfrm>
            <a:off x="6030135" y="411395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C4F4AB-627F-4F73-A9A4-BC9CF709024C}"/>
              </a:ext>
            </a:extLst>
          </p:cNvPr>
          <p:cNvSpPr txBox="1"/>
          <p:nvPr/>
        </p:nvSpPr>
        <p:spPr>
          <a:xfrm>
            <a:off x="1753150" y="3020479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One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8A4C01-E238-4A8B-95FA-1A94E967FA74}"/>
              </a:ext>
            </a:extLst>
          </p:cNvPr>
          <p:cNvSpPr txBox="1"/>
          <p:nvPr/>
        </p:nvSpPr>
        <p:spPr>
          <a:xfrm flipH="1">
            <a:off x="1629406" y="3166654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B2A01-02E8-47A2-9BAD-F7A9FCED8D65}"/>
              </a:ext>
            </a:extLst>
          </p:cNvPr>
          <p:cNvSpPr txBox="1"/>
          <p:nvPr/>
        </p:nvSpPr>
        <p:spPr>
          <a:xfrm>
            <a:off x="5192701" y="3020479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Three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62C72F-C24B-46C7-A0D9-CD03B8779739}"/>
              </a:ext>
            </a:extLst>
          </p:cNvPr>
          <p:cNvSpPr txBox="1"/>
          <p:nvPr/>
        </p:nvSpPr>
        <p:spPr>
          <a:xfrm flipH="1">
            <a:off x="5068957" y="3166654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05725F-1CDE-43AD-874E-0882F21CBC3A}"/>
              </a:ext>
            </a:extLst>
          </p:cNvPr>
          <p:cNvSpPr txBox="1"/>
          <p:nvPr/>
        </p:nvSpPr>
        <p:spPr>
          <a:xfrm>
            <a:off x="1753150" y="4739643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472929-D375-47A3-86D3-6BBC5BC98CD6}"/>
              </a:ext>
            </a:extLst>
          </p:cNvPr>
          <p:cNvSpPr txBox="1"/>
          <p:nvPr/>
        </p:nvSpPr>
        <p:spPr>
          <a:xfrm flipH="1">
            <a:off x="1629406" y="4885818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44175A-F46C-4087-A70C-C5ED96FD4325}"/>
              </a:ext>
            </a:extLst>
          </p:cNvPr>
          <p:cNvSpPr txBox="1"/>
          <p:nvPr/>
        </p:nvSpPr>
        <p:spPr>
          <a:xfrm>
            <a:off x="5192701" y="4739643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Four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D9072D-1555-4842-A786-FC28BD52F62A}"/>
              </a:ext>
            </a:extLst>
          </p:cNvPr>
          <p:cNvSpPr txBox="1"/>
          <p:nvPr/>
        </p:nvSpPr>
        <p:spPr>
          <a:xfrm flipH="1">
            <a:off x="5068957" y="4885818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21F5025-931C-48E1-BD8D-16B288DB7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4625" y="4240514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9F20536F-EEDB-465E-AD0B-B865CA785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2923" y="2530782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6760FDCD-675E-4CB2-BCC3-FB8E3DCBB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3371" y="2536663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2984D492-2195-45CE-951D-7933C528E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3372" y="4240514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2697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" grpId="0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4630EFC-FF35-4970-8693-8E7DBB0B2312}"/>
              </a:ext>
            </a:extLst>
          </p:cNvPr>
          <p:cNvSpPr/>
          <p:nvPr/>
        </p:nvSpPr>
        <p:spPr>
          <a:xfrm>
            <a:off x="2780605" y="88673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2669D55-FDBC-477A-BD27-230F00CB9A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172517-7A75-41F7-AB4D-6ACC072102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4FF464-3C4F-4134-A6D7-155A92ACD76B}"/>
              </a:ext>
            </a:extLst>
          </p:cNvPr>
          <p:cNvSpPr/>
          <p:nvPr/>
        </p:nvSpPr>
        <p:spPr>
          <a:xfrm>
            <a:off x="-2" y="1641266"/>
            <a:ext cx="9144002" cy="2364378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0B4D0B-6F08-4F19-BFF7-BAF9D1A2828C}"/>
              </a:ext>
            </a:extLst>
          </p:cNvPr>
          <p:cNvSpPr/>
          <p:nvPr/>
        </p:nvSpPr>
        <p:spPr>
          <a:xfrm>
            <a:off x="653934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Freeform 187">
            <a:extLst>
              <a:ext uri="{FF2B5EF4-FFF2-40B4-BE49-F238E27FC236}">
                <a16:creationId xmlns:a16="http://schemas.microsoft.com/office/drawing/2014/main" id="{A8E2F6BA-4DAC-4905-BF66-D872E986B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7464" y="2761534"/>
            <a:ext cx="442713" cy="431692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4514480-D890-4EA8-9E45-C66CAA94F2AD}"/>
              </a:ext>
            </a:extLst>
          </p:cNvPr>
          <p:cNvSpPr/>
          <p:nvPr/>
        </p:nvSpPr>
        <p:spPr>
          <a:xfrm>
            <a:off x="412252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199">
            <a:extLst>
              <a:ext uri="{FF2B5EF4-FFF2-40B4-BE49-F238E27FC236}">
                <a16:creationId xmlns:a16="http://schemas.microsoft.com/office/drawing/2014/main" id="{6278A951-F19E-4F30-93E2-4EDD792C1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0643" y="2771637"/>
            <a:ext cx="442715" cy="411487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D606DD8-755E-4CDC-A96D-4BE42F76333E}"/>
              </a:ext>
            </a:extLst>
          </p:cNvPr>
          <p:cNvSpPr/>
          <p:nvPr/>
        </p:nvSpPr>
        <p:spPr>
          <a:xfrm>
            <a:off x="170570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Freeform 203">
            <a:extLst>
              <a:ext uri="{FF2B5EF4-FFF2-40B4-BE49-F238E27FC236}">
                <a16:creationId xmlns:a16="http://schemas.microsoft.com/office/drawing/2014/main" id="{1CD0E31D-CB64-4302-BB91-E324C98F1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3825" y="2745334"/>
            <a:ext cx="442713" cy="442715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1BDC49-047F-464F-8D30-CBAFF28DC5E3}"/>
              </a:ext>
            </a:extLst>
          </p:cNvPr>
          <p:cNvSpPr txBox="1"/>
          <p:nvPr/>
        </p:nvSpPr>
        <p:spPr>
          <a:xfrm>
            <a:off x="1056105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One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A1042B-35D3-4ECB-982D-61CE17BC0C61}"/>
              </a:ext>
            </a:extLst>
          </p:cNvPr>
          <p:cNvSpPr txBox="1"/>
          <p:nvPr/>
        </p:nvSpPr>
        <p:spPr>
          <a:xfrm flipH="1">
            <a:off x="960872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88231C-CD03-4000-B592-D8A98C210772}"/>
              </a:ext>
            </a:extLst>
          </p:cNvPr>
          <p:cNvSpPr txBox="1"/>
          <p:nvPr/>
        </p:nvSpPr>
        <p:spPr>
          <a:xfrm>
            <a:off x="3472924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F749B9-0641-4755-8D9A-F603D997EDD7}"/>
              </a:ext>
            </a:extLst>
          </p:cNvPr>
          <p:cNvSpPr txBox="1"/>
          <p:nvPr/>
        </p:nvSpPr>
        <p:spPr>
          <a:xfrm flipH="1">
            <a:off x="3377692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212F25-6352-407A-81D6-6EEC2FA43452}"/>
              </a:ext>
            </a:extLst>
          </p:cNvPr>
          <p:cNvSpPr txBox="1"/>
          <p:nvPr/>
        </p:nvSpPr>
        <p:spPr>
          <a:xfrm>
            <a:off x="5889744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BB323F-4E9C-430A-B7BF-59BC01B808F4}"/>
              </a:ext>
            </a:extLst>
          </p:cNvPr>
          <p:cNvSpPr txBox="1"/>
          <p:nvPr/>
        </p:nvSpPr>
        <p:spPr>
          <a:xfrm flipH="1">
            <a:off x="5794511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</p:spTree>
    <p:extLst>
      <p:ext uri="{BB962C8B-B14F-4D97-AF65-F5344CB8AC3E}">
        <p14:creationId xmlns:p14="http://schemas.microsoft.com/office/powerpoint/2010/main" val="189111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" grpId="0"/>
      <p:bldP spid="9" grpId="0" animBg="1"/>
      <p:bldP spid="11" grpId="0" animBg="1"/>
      <p:bldP spid="8" grpId="0" animBg="1"/>
      <p:bldP spid="12" grpId="0" animBg="1"/>
      <p:bldP spid="10" grpId="0" animBg="1"/>
      <p:bldP spid="13" grpId="0" animBg="1"/>
      <p:bldP spid="18" grpId="0"/>
      <p:bldP spid="19" grpId="0"/>
      <p:bldP spid="22" grpId="0"/>
      <p:bldP spid="23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6AE38-57DD-43EF-ADBE-345767A40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2269F6-E69F-45AB-9DE6-775CFDC81E95}"/>
              </a:ext>
            </a:extLst>
          </p:cNvPr>
          <p:cNvSpPr/>
          <p:nvPr/>
        </p:nvSpPr>
        <p:spPr>
          <a:xfrm>
            <a:off x="0" y="0"/>
            <a:ext cx="9144002" cy="6858000"/>
          </a:xfrm>
          <a:custGeom>
            <a:avLst/>
            <a:gdLst>
              <a:gd name="connsiteX0" fmla="*/ 0 w 12192002"/>
              <a:gd name="connsiteY0" fmla="*/ 0 h 6858000"/>
              <a:gd name="connsiteX1" fmla="*/ 12192002 w 12192002"/>
              <a:gd name="connsiteY1" fmla="*/ 0 h 6858000"/>
              <a:gd name="connsiteX2" fmla="*/ 12192002 w 12192002"/>
              <a:gd name="connsiteY2" fmla="*/ 707571 h 6858000"/>
              <a:gd name="connsiteX3" fmla="*/ 1802677 w 12192002"/>
              <a:gd name="connsiteY3" fmla="*/ 6858000 h 6858000"/>
              <a:gd name="connsiteX4" fmla="*/ 12192002 w 12192002"/>
              <a:gd name="connsiteY4" fmla="*/ 6858000 h 6858000"/>
              <a:gd name="connsiteX5" fmla="*/ 12192002 w 12192002"/>
              <a:gd name="connsiteY5" fmla="*/ 6858000 h 6858000"/>
              <a:gd name="connsiteX6" fmla="*/ 0 w 12192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2" h="6858000">
                <a:moveTo>
                  <a:pt x="0" y="0"/>
                </a:moveTo>
                <a:lnTo>
                  <a:pt x="12192002" y="0"/>
                </a:lnTo>
                <a:lnTo>
                  <a:pt x="12192002" y="707571"/>
                </a:lnTo>
                <a:lnTo>
                  <a:pt x="1802677" y="6858000"/>
                </a:lnTo>
                <a:lnTo>
                  <a:pt x="12192002" y="6858000"/>
                </a:lnTo>
                <a:lnTo>
                  <a:pt x="1219200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994619F-44FE-43B6-93A9-26BA868CF139}"/>
              </a:ext>
            </a:extLst>
          </p:cNvPr>
          <p:cNvSpPr/>
          <p:nvPr/>
        </p:nvSpPr>
        <p:spPr>
          <a:xfrm rot="16200000">
            <a:off x="2163561" y="-122441"/>
            <a:ext cx="6168887" cy="7791995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13EC1C-87B9-4E7E-A544-12E2BD56F312}"/>
              </a:ext>
            </a:extLst>
          </p:cNvPr>
          <p:cNvSpPr/>
          <p:nvPr/>
        </p:nvSpPr>
        <p:spPr>
          <a:xfrm>
            <a:off x="1497671" y="381779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BA98FA-75FB-44CB-B783-E5DCC61496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1B7E91-2B7B-4DEE-8805-A04D11C52D76}"/>
              </a:ext>
            </a:extLst>
          </p:cNvPr>
          <p:cNvSpPr txBox="1"/>
          <p:nvPr/>
        </p:nvSpPr>
        <p:spPr>
          <a:xfrm flipH="1">
            <a:off x="1934984" y="4659185"/>
            <a:ext cx="527402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8679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60EC6FF-E739-4031-8682-384DED844A46}"/>
              </a:ext>
            </a:extLst>
          </p:cNvPr>
          <p:cNvSpPr/>
          <p:nvPr/>
        </p:nvSpPr>
        <p:spPr>
          <a:xfrm>
            <a:off x="551620" y="222461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4B6958-512D-4DC2-94FC-ADC10BB11D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Team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577732-F2E8-466F-94F3-C4AAF4069A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FDC12B-A5C8-43DD-A43C-7DF8264786D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D0001C7-8B11-49D9-B854-36F1273B32C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DAE525-CD4E-40F4-9952-A4C7B6ACEB3E}"/>
              </a:ext>
            </a:extLst>
          </p:cNvPr>
          <p:cNvSpPr txBox="1"/>
          <p:nvPr/>
        </p:nvSpPr>
        <p:spPr>
          <a:xfrm>
            <a:off x="3342209" y="3252545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latin typeface="+mj-lt"/>
              </a:rPr>
              <a:t>Alexand</a:t>
            </a:r>
            <a:r>
              <a:rPr lang="en-US" sz="1050" dirty="0">
                <a:latin typeface="+mj-lt"/>
              </a:rPr>
              <a:t> Rio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16F80C-3AE4-49CD-B958-274DDAF85116}"/>
              </a:ext>
            </a:extLst>
          </p:cNvPr>
          <p:cNvSpPr txBox="1"/>
          <p:nvPr/>
        </p:nvSpPr>
        <p:spPr>
          <a:xfrm flipH="1">
            <a:off x="3215348" y="3683798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D6AAC1-D923-42B9-9226-0E188014681C}"/>
              </a:ext>
            </a:extLst>
          </p:cNvPr>
          <p:cNvSpPr txBox="1"/>
          <p:nvPr/>
        </p:nvSpPr>
        <p:spPr>
          <a:xfrm flipH="1">
            <a:off x="3215348" y="3432429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BED11D-BE27-4E4F-AD93-84ABCBE62CD7}"/>
              </a:ext>
            </a:extLst>
          </p:cNvPr>
          <p:cNvSpPr txBox="1"/>
          <p:nvPr/>
        </p:nvSpPr>
        <p:spPr>
          <a:xfrm>
            <a:off x="5117124" y="3249063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Kevin Stuart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C3AC67-77BC-4380-9F5F-A26A8994B0A9}"/>
              </a:ext>
            </a:extLst>
          </p:cNvPr>
          <p:cNvSpPr txBox="1"/>
          <p:nvPr/>
        </p:nvSpPr>
        <p:spPr>
          <a:xfrm flipH="1">
            <a:off x="4990262" y="3680317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D6B471-3ED9-4A48-9C69-4EF0CC579076}"/>
              </a:ext>
            </a:extLst>
          </p:cNvPr>
          <p:cNvSpPr txBox="1"/>
          <p:nvPr/>
        </p:nvSpPr>
        <p:spPr>
          <a:xfrm flipH="1">
            <a:off x="4990262" y="3428948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F39009-5BB4-46F8-8094-DD76414873F2}"/>
              </a:ext>
            </a:extLst>
          </p:cNvPr>
          <p:cNvSpPr txBox="1"/>
          <p:nvPr/>
        </p:nvSpPr>
        <p:spPr>
          <a:xfrm>
            <a:off x="6892039" y="3245582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29251-744C-43F2-A1C4-EA9CCF7B6428}"/>
              </a:ext>
            </a:extLst>
          </p:cNvPr>
          <p:cNvSpPr txBox="1"/>
          <p:nvPr/>
        </p:nvSpPr>
        <p:spPr>
          <a:xfrm flipH="1">
            <a:off x="6765177" y="3676835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E02F42-D950-4498-BF3C-19BA181AD7BF}"/>
              </a:ext>
            </a:extLst>
          </p:cNvPr>
          <p:cNvSpPr txBox="1"/>
          <p:nvPr/>
        </p:nvSpPr>
        <p:spPr>
          <a:xfrm flipH="1">
            <a:off x="6765177" y="3425466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A7CE30C-3AF2-4E0F-904B-C0BD21FB1FA5}"/>
              </a:ext>
            </a:extLst>
          </p:cNvPr>
          <p:cNvSpPr/>
          <p:nvPr/>
        </p:nvSpPr>
        <p:spPr>
          <a:xfrm>
            <a:off x="0" y="5036391"/>
            <a:ext cx="9144000" cy="18216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B79E94-6CB1-4EA0-A3B4-FC8972E05A01}"/>
              </a:ext>
            </a:extLst>
          </p:cNvPr>
          <p:cNvSpPr txBox="1"/>
          <p:nvPr/>
        </p:nvSpPr>
        <p:spPr>
          <a:xfrm flipH="1">
            <a:off x="1557997" y="5597119"/>
            <a:ext cx="60280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>
                <a:solidFill>
                  <a:schemeClr val="bg2"/>
                </a:solidFill>
              </a:rPr>
              <a:t>urna</a:t>
            </a:r>
            <a:r>
              <a:rPr lang="en-US" sz="900" dirty="0">
                <a:solidFill>
                  <a:schemeClr val="bg2"/>
                </a:solidFill>
              </a:rPr>
              <a:t>. Nunc viverra imperdiet enim. Fusce est. Vivamus a </a:t>
            </a:r>
            <a:r>
              <a:rPr lang="en-US" sz="900" dirty="0" err="1">
                <a:solidFill>
                  <a:schemeClr val="bg2"/>
                </a:solidFill>
              </a:rPr>
              <a:t>tellus</a:t>
            </a:r>
            <a:r>
              <a:rPr lang="en-US" sz="900" dirty="0">
                <a:solidFill>
                  <a:schemeClr val="bg2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6977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F096196-976F-48E4-A71F-E1D366F92639}"/>
              </a:ext>
            </a:extLst>
          </p:cNvPr>
          <p:cNvSpPr/>
          <p:nvPr/>
        </p:nvSpPr>
        <p:spPr>
          <a:xfrm>
            <a:off x="6203601" y="2674937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72420B-DC12-4720-B161-D1E646D20E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Leader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C6F0096-7693-4985-AB93-0F4A950A8E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74798-4974-4C9A-8763-DA81FC0AFBD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D26E5-B59B-4B3B-9471-00E5DB175069}"/>
              </a:ext>
            </a:extLst>
          </p:cNvPr>
          <p:cNvSpPr/>
          <p:nvPr/>
        </p:nvSpPr>
        <p:spPr>
          <a:xfrm>
            <a:off x="3086100" y="-1"/>
            <a:ext cx="267135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0B5F58-B56E-41B1-BE05-47B873D9CA93}"/>
              </a:ext>
            </a:extLst>
          </p:cNvPr>
          <p:cNvSpPr txBox="1"/>
          <p:nvPr/>
        </p:nvSpPr>
        <p:spPr>
          <a:xfrm flipH="1">
            <a:off x="6150973" y="3146532"/>
            <a:ext cx="2671355" cy="15243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6CCD51-091A-4741-AB0C-CFCE8AA4C467}"/>
              </a:ext>
            </a:extLst>
          </p:cNvPr>
          <p:cNvSpPr txBox="1"/>
          <p:nvPr/>
        </p:nvSpPr>
        <p:spPr>
          <a:xfrm>
            <a:off x="3587074" y="1085716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  <a:latin typeface="+mj-lt"/>
              </a:rPr>
              <a:t>Alexand</a:t>
            </a:r>
            <a:r>
              <a:rPr lang="en-US" sz="1050" dirty="0">
                <a:solidFill>
                  <a:schemeClr val="bg2"/>
                </a:solidFill>
                <a:latin typeface="+mj-lt"/>
              </a:rPr>
              <a:t> Rio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018D02-DB04-4560-84B7-D3C93B63B92E}"/>
              </a:ext>
            </a:extLst>
          </p:cNvPr>
          <p:cNvSpPr txBox="1"/>
          <p:nvPr/>
        </p:nvSpPr>
        <p:spPr>
          <a:xfrm flipH="1">
            <a:off x="3385497" y="1596482"/>
            <a:ext cx="20512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D1F5EC-6460-4490-AA9E-A5E250652877}"/>
              </a:ext>
            </a:extLst>
          </p:cNvPr>
          <p:cNvSpPr txBox="1"/>
          <p:nvPr/>
        </p:nvSpPr>
        <p:spPr>
          <a:xfrm flipH="1">
            <a:off x="3454095" y="1305357"/>
            <a:ext cx="1914011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5F81B3-1A81-47F1-9265-DE3B6A62FC13}"/>
              </a:ext>
            </a:extLst>
          </p:cNvPr>
          <p:cNvSpPr txBox="1"/>
          <p:nvPr/>
        </p:nvSpPr>
        <p:spPr>
          <a:xfrm>
            <a:off x="3587074" y="4568124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47A60F-0F99-4800-A3CA-37A836024779}"/>
              </a:ext>
            </a:extLst>
          </p:cNvPr>
          <p:cNvSpPr txBox="1"/>
          <p:nvPr/>
        </p:nvSpPr>
        <p:spPr>
          <a:xfrm flipH="1">
            <a:off x="3385497" y="5078889"/>
            <a:ext cx="20512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DE0AFE-F743-4F8E-87EA-B840930B6DD2}"/>
              </a:ext>
            </a:extLst>
          </p:cNvPr>
          <p:cNvSpPr txBox="1"/>
          <p:nvPr/>
        </p:nvSpPr>
        <p:spPr>
          <a:xfrm flipH="1">
            <a:off x="3454095" y="4787764"/>
            <a:ext cx="1914011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Creative Manager</a:t>
            </a:r>
          </a:p>
        </p:txBody>
      </p:sp>
    </p:spTree>
    <p:extLst>
      <p:ext uri="{BB962C8B-B14F-4D97-AF65-F5344CB8AC3E}">
        <p14:creationId xmlns:p14="http://schemas.microsoft.com/office/powerpoint/2010/main" val="11829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" grpId="0"/>
      <p:bldP spid="15" grpId="0"/>
      <p:bldP spid="16" grpId="0"/>
      <p:bldP spid="17" grpId="0"/>
      <p:bldP spid="18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7A7696D-70D2-47D5-9406-A61A80CDFEF2}"/>
              </a:ext>
            </a:extLst>
          </p:cNvPr>
          <p:cNvSpPr/>
          <p:nvPr/>
        </p:nvSpPr>
        <p:spPr>
          <a:xfrm>
            <a:off x="628650" y="202549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08CD29-C772-49CA-8E4A-2BAA6E6048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Johnatan</a:t>
            </a:r>
            <a:r>
              <a:rPr lang="en-US" dirty="0"/>
              <a:t> Anderson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D7E6D50-B3E5-4F54-854B-DCC10CE942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4BB2C-FEDB-427A-9150-36CED8502E3D}"/>
              </a:ext>
            </a:extLst>
          </p:cNvPr>
          <p:cNvSpPr txBox="1"/>
          <p:nvPr/>
        </p:nvSpPr>
        <p:spPr>
          <a:xfrm flipH="1">
            <a:off x="628650" y="2752888"/>
            <a:ext cx="3404507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9BD8907-19BD-40F3-9297-CAF5EA599199}"/>
              </a:ext>
            </a:extLst>
          </p:cNvPr>
          <p:cNvSpPr/>
          <p:nvPr/>
        </p:nvSpPr>
        <p:spPr>
          <a:xfrm>
            <a:off x="628650" y="4286250"/>
            <a:ext cx="3404507" cy="1524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95B4DD5-2FDC-4EEE-9837-54EE7567449C}"/>
              </a:ext>
            </a:extLst>
          </p:cNvPr>
          <p:cNvSpPr/>
          <p:nvPr/>
        </p:nvSpPr>
        <p:spPr>
          <a:xfrm>
            <a:off x="628650" y="4286250"/>
            <a:ext cx="2408465" cy="152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5F5DE94-231E-4B1D-89F9-5F8F69811BDE}"/>
              </a:ext>
            </a:extLst>
          </p:cNvPr>
          <p:cNvSpPr/>
          <p:nvPr/>
        </p:nvSpPr>
        <p:spPr>
          <a:xfrm>
            <a:off x="628650" y="4860471"/>
            <a:ext cx="3404507" cy="1524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11A3D89-DD80-4CC4-86D8-067C3829DBCD}"/>
              </a:ext>
            </a:extLst>
          </p:cNvPr>
          <p:cNvSpPr/>
          <p:nvPr/>
        </p:nvSpPr>
        <p:spPr>
          <a:xfrm>
            <a:off x="628650" y="4860471"/>
            <a:ext cx="2876550" cy="152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6577E-7776-455F-A2A1-31D3173E63D7}"/>
              </a:ext>
            </a:extLst>
          </p:cNvPr>
          <p:cNvSpPr txBox="1"/>
          <p:nvPr/>
        </p:nvSpPr>
        <p:spPr>
          <a:xfrm>
            <a:off x="628650" y="4029719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Management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50252-DCF4-4BFE-A0BC-15D746DEFCDE}"/>
              </a:ext>
            </a:extLst>
          </p:cNvPr>
          <p:cNvSpPr txBox="1"/>
          <p:nvPr/>
        </p:nvSpPr>
        <p:spPr>
          <a:xfrm>
            <a:off x="628650" y="4608007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Leadership</a:t>
            </a:r>
          </a:p>
        </p:txBody>
      </p:sp>
    </p:spTree>
    <p:extLst>
      <p:ext uri="{BB962C8B-B14F-4D97-AF65-F5344CB8AC3E}">
        <p14:creationId xmlns:p14="http://schemas.microsoft.com/office/powerpoint/2010/main" val="98161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/>
      <p:bldP spid="7" grpId="0"/>
      <p:bldP spid="3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580589-56AF-4D38-B685-ED1052AA99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60FE2E-5527-486F-A6D2-BAB1FCF2BDC6}"/>
              </a:ext>
            </a:extLst>
          </p:cNvPr>
          <p:cNvSpPr/>
          <p:nvPr/>
        </p:nvSpPr>
        <p:spPr>
          <a:xfrm>
            <a:off x="4571999" y="0"/>
            <a:ext cx="4572001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FB84B1-CEFB-4D14-A55A-8D81A166C014}"/>
              </a:ext>
            </a:extLst>
          </p:cNvPr>
          <p:cNvSpPr/>
          <p:nvPr/>
        </p:nvSpPr>
        <p:spPr>
          <a:xfrm>
            <a:off x="-2" y="1"/>
            <a:ext cx="4572000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140907F-2C8A-48A9-82A3-9C4B937964F3}"/>
              </a:ext>
            </a:extLst>
          </p:cNvPr>
          <p:cNvSpPr/>
          <p:nvPr/>
        </p:nvSpPr>
        <p:spPr>
          <a:xfrm>
            <a:off x="2088514" y="2796542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0D4EC5E-F0D9-4CE5-AB7F-D2406931E7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Works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BE736D-5AE1-48D3-96BC-EE3A242E6389}"/>
              </a:ext>
            </a:extLst>
          </p:cNvPr>
          <p:cNvSpPr txBox="1"/>
          <p:nvPr/>
        </p:nvSpPr>
        <p:spPr>
          <a:xfrm flipH="1">
            <a:off x="1934984" y="3736239"/>
            <a:ext cx="527402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45361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DC32FF-B12A-4F1E-A763-39B9C78542D1}"/>
              </a:ext>
            </a:extLst>
          </p:cNvPr>
          <p:cNvSpPr/>
          <p:nvPr/>
        </p:nvSpPr>
        <p:spPr>
          <a:xfrm>
            <a:off x="403615" y="2155657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5FB9D41-7788-453B-9DBA-FF205C5790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Gallery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7FB650A-9CDE-42DB-9055-FAB1E9BE44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A2E20D9-C662-4666-8317-FB8B4432817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9E38AA5-DFA3-4792-AFF3-3D9C52A32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9D58C6C-A546-4ACC-B0CE-DB5B5F1EB9E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7E0552-464C-4B9B-B5E8-612297DE8622}"/>
              </a:ext>
            </a:extLst>
          </p:cNvPr>
          <p:cNvSpPr txBox="1"/>
          <p:nvPr/>
        </p:nvSpPr>
        <p:spPr>
          <a:xfrm flipH="1">
            <a:off x="490271" y="2966298"/>
            <a:ext cx="2057401" cy="193989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6719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C15D1-6E4E-4C57-8139-B4352F9F85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DE490F-2F43-424B-AE03-C7140E8E9BBB}"/>
              </a:ext>
            </a:extLst>
          </p:cNvPr>
          <p:cNvSpPr/>
          <p:nvPr/>
        </p:nvSpPr>
        <p:spPr>
          <a:xfrm>
            <a:off x="-2" y="0"/>
            <a:ext cx="9144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3E5A42-C049-4D8D-9FF6-91BFA9B61278}"/>
              </a:ext>
            </a:extLst>
          </p:cNvPr>
          <p:cNvSpPr/>
          <p:nvPr/>
        </p:nvSpPr>
        <p:spPr>
          <a:xfrm>
            <a:off x="2559247" y="279782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61C7AC-AC6D-4AFC-B147-565D5F4D5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453" y="2863453"/>
            <a:ext cx="8751095" cy="1131094"/>
          </a:xfrm>
        </p:spPr>
        <p:txBody>
          <a:bodyPr anchor="ctr"/>
          <a:lstStyle/>
          <a:p>
            <a:r>
              <a:rPr lang="en-US" dirty="0">
                <a:solidFill>
                  <a:schemeClr val="bg2"/>
                </a:solidFill>
              </a:rPr>
              <a:t>Welcome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E4471-DAF8-482B-BFB3-8602E7E30BD1}"/>
              </a:ext>
            </a:extLst>
          </p:cNvPr>
          <p:cNvSpPr txBox="1"/>
          <p:nvPr/>
        </p:nvSpPr>
        <p:spPr>
          <a:xfrm flipH="1">
            <a:off x="2219516" y="3750064"/>
            <a:ext cx="4704970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9721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15E5F0B-6F59-4A09-9911-B38D2F54D484}"/>
              </a:ext>
            </a:extLst>
          </p:cNvPr>
          <p:cNvSpPr/>
          <p:nvPr/>
        </p:nvSpPr>
        <p:spPr>
          <a:xfrm>
            <a:off x="504826" y="1912441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168928-8339-419B-9257-2AD3E26481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Portfolio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0310C75-97A1-4402-8DFE-CA4672B0DF6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31BEB9-26BE-45C4-8185-B674668726F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484C2F-8C7D-4143-8B8A-22A51FD37BB4}"/>
              </a:ext>
            </a:extLst>
          </p:cNvPr>
          <p:cNvSpPr txBox="1"/>
          <p:nvPr/>
        </p:nvSpPr>
        <p:spPr>
          <a:xfrm flipH="1">
            <a:off x="3867827" y="4908375"/>
            <a:ext cx="4279449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9D912E-99F0-4294-B82B-D61BB933B65F}"/>
              </a:ext>
            </a:extLst>
          </p:cNvPr>
          <p:cNvSpPr txBox="1"/>
          <p:nvPr/>
        </p:nvSpPr>
        <p:spPr>
          <a:xfrm>
            <a:off x="3867827" y="4734026"/>
            <a:ext cx="427944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The Picture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D01C9F9-3260-46AC-8D6C-019D9B9A0786}"/>
              </a:ext>
            </a:extLst>
          </p:cNvPr>
          <p:cNvSpPr/>
          <p:nvPr/>
        </p:nvSpPr>
        <p:spPr>
          <a:xfrm>
            <a:off x="5745911" y="408159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199">
            <a:extLst>
              <a:ext uri="{FF2B5EF4-FFF2-40B4-BE49-F238E27FC236}">
                <a16:creationId xmlns:a16="http://schemas.microsoft.com/office/drawing/2014/main" id="{7342EAAC-4D67-403D-B6DF-F87E84D75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8698" y="4223474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4318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12" grpId="0"/>
      <p:bldP spid="13" grpId="0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58DC7CF-42BD-4440-95BB-99C9F0457DCD}"/>
              </a:ext>
            </a:extLst>
          </p:cNvPr>
          <p:cNvSpPr/>
          <p:nvPr/>
        </p:nvSpPr>
        <p:spPr>
          <a:xfrm>
            <a:off x="5541406" y="256541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725DC4-781A-40DA-BD2A-35B631D475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Awesome Works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12CDB6-E184-4348-A614-E570739C074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5F366C7-F1E8-411E-A201-D299FB2ECAC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5FE86D-479B-4069-B209-5EA06247CDA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603CE0-2C07-46EF-ADB1-AD1E7D0ADEF8}"/>
              </a:ext>
            </a:extLst>
          </p:cNvPr>
          <p:cNvSpPr txBox="1"/>
          <p:nvPr/>
        </p:nvSpPr>
        <p:spPr>
          <a:xfrm flipH="1">
            <a:off x="5541406" y="3420361"/>
            <a:ext cx="3239180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B6866-A0DC-4BED-87CE-D2DF659D50FF}"/>
              </a:ext>
            </a:extLst>
          </p:cNvPr>
          <p:cNvSpPr txBox="1"/>
          <p:nvPr/>
        </p:nvSpPr>
        <p:spPr>
          <a:xfrm flipH="1">
            <a:off x="723698" y="4492249"/>
            <a:ext cx="427944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497504-B80E-47F3-A2A3-D447B034D98D}"/>
              </a:ext>
            </a:extLst>
          </p:cNvPr>
          <p:cNvSpPr txBox="1"/>
          <p:nvPr/>
        </p:nvSpPr>
        <p:spPr>
          <a:xfrm>
            <a:off x="723698" y="4286439"/>
            <a:ext cx="427944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Our Works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816ECDD-0918-4CA3-9B73-83C124BA8BAE}"/>
              </a:ext>
            </a:extLst>
          </p:cNvPr>
          <p:cNvSpPr/>
          <p:nvPr/>
        </p:nvSpPr>
        <p:spPr>
          <a:xfrm>
            <a:off x="2601782" y="36368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367DC3FD-3CB1-47F6-A8D2-49E084EF7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568" y="3778762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33669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5" grpId="0"/>
      <p:bldP spid="16" grpId="0"/>
      <p:bldP spid="17" grpId="0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DCF01E-B510-43EA-82D9-E2B24BE7FB22}"/>
              </a:ext>
            </a:extLst>
          </p:cNvPr>
          <p:cNvSpPr/>
          <p:nvPr/>
        </p:nvSpPr>
        <p:spPr>
          <a:xfrm>
            <a:off x="0" y="0"/>
            <a:ext cx="9144000" cy="24562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C1EDA1-08DC-47D6-AB3A-752C538111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5B4E392-E0AC-41FF-9C32-9D293A5603D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FA4B5E-0770-4F9B-9F18-E62A28D998D9}"/>
              </a:ext>
            </a:extLst>
          </p:cNvPr>
          <p:cNvSpPr txBox="1"/>
          <p:nvPr/>
        </p:nvSpPr>
        <p:spPr>
          <a:xfrm flipH="1">
            <a:off x="2139703" y="4848225"/>
            <a:ext cx="4880409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2D7FB8D-870D-42B0-AA61-78F6205EDAED}"/>
              </a:ext>
            </a:extLst>
          </p:cNvPr>
          <p:cNvSpPr/>
          <p:nvPr/>
        </p:nvSpPr>
        <p:spPr>
          <a:xfrm>
            <a:off x="1683013" y="275232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5E3DEE8-76FE-47AD-97FB-27B8A5630C1C}"/>
              </a:ext>
            </a:extLst>
          </p:cNvPr>
          <p:cNvSpPr/>
          <p:nvPr/>
        </p:nvSpPr>
        <p:spPr>
          <a:xfrm>
            <a:off x="7008475" y="279176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97BED8-3692-49B0-B1B8-8EDA2E18C32C}"/>
              </a:ext>
            </a:extLst>
          </p:cNvPr>
          <p:cNvSpPr txBox="1"/>
          <p:nvPr/>
        </p:nvSpPr>
        <p:spPr>
          <a:xfrm>
            <a:off x="388714" y="3378017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EB5E8A-DA67-4853-8D97-05E36300A472}"/>
              </a:ext>
            </a:extLst>
          </p:cNvPr>
          <p:cNvSpPr txBox="1"/>
          <p:nvPr/>
        </p:nvSpPr>
        <p:spPr>
          <a:xfrm flipH="1">
            <a:off x="388714" y="3600970"/>
            <a:ext cx="194011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D1AE39-5A93-4295-93A5-9375EAA4B07D}"/>
              </a:ext>
            </a:extLst>
          </p:cNvPr>
          <p:cNvSpPr txBox="1"/>
          <p:nvPr/>
        </p:nvSpPr>
        <p:spPr>
          <a:xfrm>
            <a:off x="6953522" y="341745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Services Four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5CBD5D-86EA-41AE-AD85-DF474EE6D430}"/>
              </a:ext>
            </a:extLst>
          </p:cNvPr>
          <p:cNvSpPr txBox="1"/>
          <p:nvPr/>
        </p:nvSpPr>
        <p:spPr>
          <a:xfrm flipH="1">
            <a:off x="6953522" y="3640412"/>
            <a:ext cx="194011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.</a:t>
            </a:r>
          </a:p>
        </p:txBody>
      </p:sp>
      <p:sp>
        <p:nvSpPr>
          <p:cNvPr id="17" name="Freeform 176">
            <a:extLst>
              <a:ext uri="{FF2B5EF4-FFF2-40B4-BE49-F238E27FC236}">
                <a16:creationId xmlns:a16="http://schemas.microsoft.com/office/drawing/2014/main" id="{0DAE800E-A3B9-496B-A48B-794736279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2964" y="2918330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8" name="Freeform 203">
            <a:extLst>
              <a:ext uri="{FF2B5EF4-FFF2-40B4-BE49-F238E27FC236}">
                <a16:creationId xmlns:a16="http://schemas.microsoft.com/office/drawing/2014/main" id="{43238BCE-3C4E-4000-88F6-A97C79C16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5801" y="2878888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pPr algn="r"/>
            <a:endParaRPr lang="en-US" sz="135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71630F0-E058-4DCB-9DB2-1F652FD04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604" y="1944733"/>
            <a:ext cx="4914792" cy="296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592EC4-ED43-4F0E-9914-BDD93787CB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B9A41-29FB-4AEB-973A-B6E84E14CB4C}"/>
              </a:ext>
            </a:extLst>
          </p:cNvPr>
          <p:cNvSpPr/>
          <p:nvPr/>
        </p:nvSpPr>
        <p:spPr>
          <a:xfrm>
            <a:off x="-2" y="1"/>
            <a:ext cx="9144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6CA2B32-C914-4096-8330-AC7E933C89A5}"/>
              </a:ext>
            </a:extLst>
          </p:cNvPr>
          <p:cNvSpPr/>
          <p:nvPr/>
        </p:nvSpPr>
        <p:spPr>
          <a:xfrm>
            <a:off x="6557578" y="3850135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185B8D-4F47-4652-848F-A782235E7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55C575-13D1-4C07-9239-B8F920595579}"/>
              </a:ext>
            </a:extLst>
          </p:cNvPr>
          <p:cNvSpPr txBox="1"/>
          <p:nvPr/>
        </p:nvSpPr>
        <p:spPr>
          <a:xfrm flipH="1">
            <a:off x="4990514" y="4765297"/>
            <a:ext cx="328807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7610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7E64A0-867C-4E15-B651-9D5FEE523599}"/>
              </a:ext>
            </a:extLst>
          </p:cNvPr>
          <p:cNvSpPr/>
          <p:nvPr/>
        </p:nvSpPr>
        <p:spPr>
          <a:xfrm>
            <a:off x="3262721" y="119804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931295-E2A1-4ED6-9BE5-048023CAB2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E09F2364-13BA-48F9-8820-2FEB4236BC61}"/>
              </a:ext>
            </a:extLst>
          </p:cNvPr>
          <p:cNvSpPr>
            <a:spLocks/>
          </p:cNvSpPr>
          <p:nvPr/>
        </p:nvSpPr>
        <p:spPr bwMode="auto">
          <a:xfrm>
            <a:off x="2866630" y="4185005"/>
            <a:ext cx="3263138" cy="1047843"/>
          </a:xfrm>
          <a:custGeom>
            <a:avLst/>
            <a:gdLst>
              <a:gd name="T0" fmla="*/ 0 w 3387"/>
              <a:gd name="T1" fmla="*/ 1063 h 1063"/>
              <a:gd name="T2" fmla="*/ 3387 w 3387"/>
              <a:gd name="T3" fmla="*/ 439 h 1063"/>
              <a:gd name="T4" fmla="*/ 3159 w 3387"/>
              <a:gd name="T5" fmla="*/ 0 h 1063"/>
              <a:gd name="T6" fmla="*/ 226 w 3387"/>
              <a:gd name="T7" fmla="*/ 631 h 1063"/>
              <a:gd name="T8" fmla="*/ 0 w 3387"/>
              <a:gd name="T9" fmla="*/ 1063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7" h="1063">
                <a:moveTo>
                  <a:pt x="0" y="1063"/>
                </a:moveTo>
                <a:lnTo>
                  <a:pt x="3387" y="439"/>
                </a:lnTo>
                <a:lnTo>
                  <a:pt x="3159" y="0"/>
                </a:lnTo>
                <a:lnTo>
                  <a:pt x="226" y="631"/>
                </a:lnTo>
                <a:lnTo>
                  <a:pt x="0" y="106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86B2BF99-525C-4305-9EA4-1F9E8C9486C9}"/>
              </a:ext>
            </a:extLst>
          </p:cNvPr>
          <p:cNvSpPr>
            <a:spLocks/>
          </p:cNvSpPr>
          <p:nvPr/>
        </p:nvSpPr>
        <p:spPr bwMode="auto">
          <a:xfrm>
            <a:off x="3180707" y="3563001"/>
            <a:ext cx="2634018" cy="1054744"/>
          </a:xfrm>
          <a:custGeom>
            <a:avLst/>
            <a:gdLst>
              <a:gd name="T0" fmla="*/ 0 w 2734"/>
              <a:gd name="T1" fmla="*/ 1070 h 1070"/>
              <a:gd name="T2" fmla="*/ 2734 w 2734"/>
              <a:gd name="T3" fmla="*/ 438 h 1070"/>
              <a:gd name="T4" fmla="*/ 2506 w 2734"/>
              <a:gd name="T5" fmla="*/ 0 h 1070"/>
              <a:gd name="T6" fmla="*/ 229 w 2734"/>
              <a:gd name="T7" fmla="*/ 631 h 1070"/>
              <a:gd name="T8" fmla="*/ 0 w 2734"/>
              <a:gd name="T9" fmla="*/ 107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4" h="1070">
                <a:moveTo>
                  <a:pt x="0" y="1070"/>
                </a:moveTo>
                <a:lnTo>
                  <a:pt x="2734" y="438"/>
                </a:lnTo>
                <a:lnTo>
                  <a:pt x="2506" y="0"/>
                </a:lnTo>
                <a:lnTo>
                  <a:pt x="229" y="631"/>
                </a:lnTo>
                <a:lnTo>
                  <a:pt x="0" y="107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32">
            <a:extLst>
              <a:ext uri="{FF2B5EF4-FFF2-40B4-BE49-F238E27FC236}">
                <a16:creationId xmlns:a16="http://schemas.microsoft.com/office/drawing/2014/main" id="{B6A87872-5445-433D-9EDB-2A8464D548F8}"/>
              </a:ext>
            </a:extLst>
          </p:cNvPr>
          <p:cNvSpPr>
            <a:spLocks/>
          </p:cNvSpPr>
          <p:nvPr/>
        </p:nvSpPr>
        <p:spPr bwMode="auto">
          <a:xfrm>
            <a:off x="3498640" y="2947899"/>
            <a:ext cx="2003935" cy="1046857"/>
          </a:xfrm>
          <a:custGeom>
            <a:avLst/>
            <a:gdLst>
              <a:gd name="T0" fmla="*/ 0 w 2080"/>
              <a:gd name="T1" fmla="*/ 1062 h 1062"/>
              <a:gd name="T2" fmla="*/ 2080 w 2080"/>
              <a:gd name="T3" fmla="*/ 438 h 1062"/>
              <a:gd name="T4" fmla="*/ 1851 w 2080"/>
              <a:gd name="T5" fmla="*/ 0 h 1062"/>
              <a:gd name="T6" fmla="*/ 229 w 2080"/>
              <a:gd name="T7" fmla="*/ 624 h 1062"/>
              <a:gd name="T8" fmla="*/ 0 w 2080"/>
              <a:gd name="T9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0" h="1062">
                <a:moveTo>
                  <a:pt x="0" y="1062"/>
                </a:moveTo>
                <a:lnTo>
                  <a:pt x="2080" y="438"/>
                </a:lnTo>
                <a:lnTo>
                  <a:pt x="1851" y="0"/>
                </a:lnTo>
                <a:lnTo>
                  <a:pt x="229" y="624"/>
                </a:lnTo>
                <a:lnTo>
                  <a:pt x="0" y="106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4C9459F4-6066-4F38-9283-A71009C0AE0B}"/>
              </a:ext>
            </a:extLst>
          </p:cNvPr>
          <p:cNvSpPr>
            <a:spLocks/>
          </p:cNvSpPr>
          <p:nvPr/>
        </p:nvSpPr>
        <p:spPr bwMode="auto">
          <a:xfrm>
            <a:off x="3811754" y="2332796"/>
            <a:ext cx="1373852" cy="1048830"/>
          </a:xfrm>
          <a:custGeom>
            <a:avLst/>
            <a:gdLst>
              <a:gd name="T0" fmla="*/ 0 w 1426"/>
              <a:gd name="T1" fmla="*/ 1064 h 1064"/>
              <a:gd name="T2" fmla="*/ 1426 w 1426"/>
              <a:gd name="T3" fmla="*/ 433 h 1064"/>
              <a:gd name="T4" fmla="*/ 1202 w 1426"/>
              <a:gd name="T5" fmla="*/ 0 h 1064"/>
              <a:gd name="T6" fmla="*/ 230 w 1426"/>
              <a:gd name="T7" fmla="*/ 624 h 1064"/>
              <a:gd name="T8" fmla="*/ 0 w 1426"/>
              <a:gd name="T9" fmla="*/ 1064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6" h="1064">
                <a:moveTo>
                  <a:pt x="0" y="1064"/>
                </a:moveTo>
                <a:lnTo>
                  <a:pt x="1426" y="433"/>
                </a:lnTo>
                <a:lnTo>
                  <a:pt x="1202" y="0"/>
                </a:lnTo>
                <a:lnTo>
                  <a:pt x="230" y="624"/>
                </a:lnTo>
                <a:lnTo>
                  <a:pt x="0" y="106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F49890A3-3DD9-452A-9048-18462A3E9AD4}"/>
              </a:ext>
            </a:extLst>
          </p:cNvPr>
          <p:cNvSpPr>
            <a:spLocks/>
          </p:cNvSpPr>
          <p:nvPr/>
        </p:nvSpPr>
        <p:spPr bwMode="auto">
          <a:xfrm>
            <a:off x="3180708" y="4185005"/>
            <a:ext cx="2949059" cy="432741"/>
          </a:xfrm>
          <a:custGeom>
            <a:avLst/>
            <a:gdLst>
              <a:gd name="T0" fmla="*/ 2833 w 3061"/>
              <a:gd name="T1" fmla="*/ 0 h 439"/>
              <a:gd name="T2" fmla="*/ 229 w 3061"/>
              <a:gd name="T3" fmla="*/ 0 h 439"/>
              <a:gd name="T4" fmla="*/ 0 w 3061"/>
              <a:gd name="T5" fmla="*/ 439 h 439"/>
              <a:gd name="T6" fmla="*/ 3061 w 3061"/>
              <a:gd name="T7" fmla="*/ 439 h 439"/>
              <a:gd name="T8" fmla="*/ 2833 w 3061"/>
              <a:gd name="T9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1" h="439">
                <a:moveTo>
                  <a:pt x="2833" y="0"/>
                </a:moveTo>
                <a:lnTo>
                  <a:pt x="229" y="0"/>
                </a:lnTo>
                <a:lnTo>
                  <a:pt x="0" y="439"/>
                </a:lnTo>
                <a:lnTo>
                  <a:pt x="3061" y="439"/>
                </a:lnTo>
                <a:lnTo>
                  <a:pt x="28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80C25E42-C926-4EAD-B8E7-238F8B81F588}"/>
              </a:ext>
            </a:extLst>
          </p:cNvPr>
          <p:cNvSpPr>
            <a:spLocks/>
          </p:cNvSpPr>
          <p:nvPr/>
        </p:nvSpPr>
        <p:spPr bwMode="auto">
          <a:xfrm>
            <a:off x="2866629" y="4807008"/>
            <a:ext cx="3576253" cy="425840"/>
          </a:xfrm>
          <a:custGeom>
            <a:avLst/>
            <a:gdLst>
              <a:gd name="T0" fmla="*/ 226 w 3712"/>
              <a:gd name="T1" fmla="*/ 0 h 432"/>
              <a:gd name="T2" fmla="*/ 0 w 3712"/>
              <a:gd name="T3" fmla="*/ 432 h 432"/>
              <a:gd name="T4" fmla="*/ 3712 w 3712"/>
              <a:gd name="T5" fmla="*/ 432 h 432"/>
              <a:gd name="T6" fmla="*/ 3486 w 3712"/>
              <a:gd name="T7" fmla="*/ 0 h 432"/>
              <a:gd name="T8" fmla="*/ 226 w 3712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2" h="432">
                <a:moveTo>
                  <a:pt x="226" y="0"/>
                </a:moveTo>
                <a:lnTo>
                  <a:pt x="0" y="432"/>
                </a:lnTo>
                <a:lnTo>
                  <a:pt x="3712" y="432"/>
                </a:lnTo>
                <a:lnTo>
                  <a:pt x="3486" y="0"/>
                </a:lnTo>
                <a:lnTo>
                  <a:pt x="22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F96E133A-F270-41D7-93BF-AC064C923CDE}"/>
              </a:ext>
            </a:extLst>
          </p:cNvPr>
          <p:cNvSpPr>
            <a:spLocks/>
          </p:cNvSpPr>
          <p:nvPr/>
        </p:nvSpPr>
        <p:spPr bwMode="auto">
          <a:xfrm>
            <a:off x="4130650" y="2332796"/>
            <a:ext cx="1054956" cy="426826"/>
          </a:xfrm>
          <a:custGeom>
            <a:avLst/>
            <a:gdLst>
              <a:gd name="T0" fmla="*/ 871 w 1095"/>
              <a:gd name="T1" fmla="*/ 0 h 433"/>
              <a:gd name="T2" fmla="*/ 226 w 1095"/>
              <a:gd name="T3" fmla="*/ 0 h 433"/>
              <a:gd name="T4" fmla="*/ 0 w 1095"/>
              <a:gd name="T5" fmla="*/ 433 h 433"/>
              <a:gd name="T6" fmla="*/ 1095 w 1095"/>
              <a:gd name="T7" fmla="*/ 433 h 433"/>
              <a:gd name="T8" fmla="*/ 871 w 1095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433">
                <a:moveTo>
                  <a:pt x="871" y="0"/>
                </a:moveTo>
                <a:lnTo>
                  <a:pt x="226" y="0"/>
                </a:lnTo>
                <a:lnTo>
                  <a:pt x="0" y="433"/>
                </a:lnTo>
                <a:lnTo>
                  <a:pt x="1095" y="433"/>
                </a:lnTo>
                <a:lnTo>
                  <a:pt x="87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7557794A-6004-4061-ACE3-B0B6DFB07EBD}"/>
              </a:ext>
            </a:extLst>
          </p:cNvPr>
          <p:cNvSpPr>
            <a:spLocks/>
          </p:cNvSpPr>
          <p:nvPr/>
        </p:nvSpPr>
        <p:spPr bwMode="auto">
          <a:xfrm>
            <a:off x="3498640" y="3563001"/>
            <a:ext cx="2316086" cy="431755"/>
          </a:xfrm>
          <a:custGeom>
            <a:avLst/>
            <a:gdLst>
              <a:gd name="T0" fmla="*/ 2176 w 2404"/>
              <a:gd name="T1" fmla="*/ 0 h 438"/>
              <a:gd name="T2" fmla="*/ 229 w 2404"/>
              <a:gd name="T3" fmla="*/ 0 h 438"/>
              <a:gd name="T4" fmla="*/ 0 w 2404"/>
              <a:gd name="T5" fmla="*/ 438 h 438"/>
              <a:gd name="T6" fmla="*/ 2404 w 2404"/>
              <a:gd name="T7" fmla="*/ 438 h 438"/>
              <a:gd name="T8" fmla="*/ 2176 w 2404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4" h="438">
                <a:moveTo>
                  <a:pt x="2176" y="0"/>
                </a:moveTo>
                <a:lnTo>
                  <a:pt x="229" y="0"/>
                </a:lnTo>
                <a:lnTo>
                  <a:pt x="0" y="438"/>
                </a:lnTo>
                <a:lnTo>
                  <a:pt x="2404" y="438"/>
                </a:lnTo>
                <a:lnTo>
                  <a:pt x="21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CA17BBDA-9E75-446A-8B73-986731488B50}"/>
              </a:ext>
            </a:extLst>
          </p:cNvPr>
          <p:cNvSpPr>
            <a:spLocks/>
          </p:cNvSpPr>
          <p:nvPr/>
        </p:nvSpPr>
        <p:spPr bwMode="auto">
          <a:xfrm>
            <a:off x="3811754" y="2947898"/>
            <a:ext cx="1690820" cy="433727"/>
          </a:xfrm>
          <a:custGeom>
            <a:avLst/>
            <a:gdLst>
              <a:gd name="T0" fmla="*/ 1526 w 1755"/>
              <a:gd name="T1" fmla="*/ 0 h 440"/>
              <a:gd name="T2" fmla="*/ 230 w 1755"/>
              <a:gd name="T3" fmla="*/ 0 h 440"/>
              <a:gd name="T4" fmla="*/ 0 w 1755"/>
              <a:gd name="T5" fmla="*/ 440 h 440"/>
              <a:gd name="T6" fmla="*/ 1755 w 1755"/>
              <a:gd name="T7" fmla="*/ 440 h 440"/>
              <a:gd name="T8" fmla="*/ 1526 w 1755"/>
              <a:gd name="T9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5" h="440">
                <a:moveTo>
                  <a:pt x="1526" y="0"/>
                </a:moveTo>
                <a:lnTo>
                  <a:pt x="230" y="0"/>
                </a:lnTo>
                <a:lnTo>
                  <a:pt x="0" y="440"/>
                </a:lnTo>
                <a:lnTo>
                  <a:pt x="1755" y="440"/>
                </a:lnTo>
                <a:lnTo>
                  <a:pt x="152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Freeform 42">
            <a:extLst>
              <a:ext uri="{FF2B5EF4-FFF2-40B4-BE49-F238E27FC236}">
                <a16:creationId xmlns:a16="http://schemas.microsoft.com/office/drawing/2014/main" id="{F7E808AB-9E20-47CA-B23C-A1849D67A6B8}"/>
              </a:ext>
            </a:extLst>
          </p:cNvPr>
          <p:cNvSpPr>
            <a:spLocks noEditPoints="1"/>
          </p:cNvSpPr>
          <p:nvPr/>
        </p:nvSpPr>
        <p:spPr bwMode="auto">
          <a:xfrm>
            <a:off x="3766038" y="2491732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42">
            <a:extLst>
              <a:ext uri="{FF2B5EF4-FFF2-40B4-BE49-F238E27FC236}">
                <a16:creationId xmlns:a16="http://schemas.microsoft.com/office/drawing/2014/main" id="{AEE6AACE-D4EB-4118-B66D-B7061BF03875}"/>
              </a:ext>
            </a:extLst>
          </p:cNvPr>
          <p:cNvSpPr>
            <a:spLocks noEditPoints="1"/>
          </p:cNvSpPr>
          <p:nvPr/>
        </p:nvSpPr>
        <p:spPr bwMode="auto">
          <a:xfrm>
            <a:off x="3170869" y="3668342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42">
            <a:extLst>
              <a:ext uri="{FF2B5EF4-FFF2-40B4-BE49-F238E27FC236}">
                <a16:creationId xmlns:a16="http://schemas.microsoft.com/office/drawing/2014/main" id="{7441AD03-C8FC-43F0-88E9-B14AA0A8481A}"/>
              </a:ext>
            </a:extLst>
          </p:cNvPr>
          <p:cNvSpPr>
            <a:spLocks noEditPoints="1"/>
          </p:cNvSpPr>
          <p:nvPr/>
        </p:nvSpPr>
        <p:spPr bwMode="auto">
          <a:xfrm>
            <a:off x="2573607" y="4804551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>
            <a:extLst>
              <a:ext uri="{FF2B5EF4-FFF2-40B4-BE49-F238E27FC236}">
                <a16:creationId xmlns:a16="http://schemas.microsoft.com/office/drawing/2014/main" id="{1F697554-23E4-4F09-A6E4-5EE1DDCEA14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6417838" y="4224917"/>
            <a:ext cx="183702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42">
            <a:extLst>
              <a:ext uri="{FF2B5EF4-FFF2-40B4-BE49-F238E27FC236}">
                <a16:creationId xmlns:a16="http://schemas.microsoft.com/office/drawing/2014/main" id="{DB3AD872-E0A7-4FC4-9260-E47C24DF90A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5733505" y="3012887"/>
            <a:ext cx="183702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5B5F57-4459-4DA7-A343-44D0F52E268A}"/>
              </a:ext>
            </a:extLst>
          </p:cNvPr>
          <p:cNvSpPr txBox="1"/>
          <p:nvPr/>
        </p:nvSpPr>
        <p:spPr>
          <a:xfrm>
            <a:off x="6267722" y="261726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DA10FD-F8B4-45F1-99BB-25CA14F28B09}"/>
              </a:ext>
            </a:extLst>
          </p:cNvPr>
          <p:cNvSpPr txBox="1"/>
          <p:nvPr/>
        </p:nvSpPr>
        <p:spPr>
          <a:xfrm flipH="1">
            <a:off x="6267721" y="2783072"/>
            <a:ext cx="214475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40E4D0-67F9-469E-B6A4-1EFEC8FF41B8}"/>
              </a:ext>
            </a:extLst>
          </p:cNvPr>
          <p:cNvSpPr txBox="1"/>
          <p:nvPr/>
        </p:nvSpPr>
        <p:spPr>
          <a:xfrm>
            <a:off x="6889611" y="3867798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71FF65-4EC3-4DE3-B4FF-FC2F403DE835}"/>
              </a:ext>
            </a:extLst>
          </p:cNvPr>
          <p:cNvSpPr txBox="1"/>
          <p:nvPr/>
        </p:nvSpPr>
        <p:spPr>
          <a:xfrm flipH="1">
            <a:off x="6889609" y="4039316"/>
            <a:ext cx="214475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F3056B-2010-4DE0-BFDD-1963947ACDD5}"/>
              </a:ext>
            </a:extLst>
          </p:cNvPr>
          <p:cNvSpPr txBox="1"/>
          <p:nvPr/>
        </p:nvSpPr>
        <p:spPr>
          <a:xfrm>
            <a:off x="1580629" y="2097828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B63B67-E16B-4CE7-8BA9-248990449BC8}"/>
              </a:ext>
            </a:extLst>
          </p:cNvPr>
          <p:cNvSpPr txBox="1"/>
          <p:nvPr/>
        </p:nvSpPr>
        <p:spPr>
          <a:xfrm flipH="1">
            <a:off x="1436561" y="2269347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7BB992-7540-4D9C-9F09-C2FCA9C2CC72}"/>
              </a:ext>
            </a:extLst>
          </p:cNvPr>
          <p:cNvSpPr txBox="1"/>
          <p:nvPr/>
        </p:nvSpPr>
        <p:spPr>
          <a:xfrm>
            <a:off x="999826" y="3214587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0EC741-EE20-47D4-8DC0-2A428A54466E}"/>
              </a:ext>
            </a:extLst>
          </p:cNvPr>
          <p:cNvSpPr txBox="1"/>
          <p:nvPr/>
        </p:nvSpPr>
        <p:spPr>
          <a:xfrm flipH="1">
            <a:off x="855758" y="3386106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1E75EE-B092-4031-8F1E-379D18F5465C}"/>
              </a:ext>
            </a:extLst>
          </p:cNvPr>
          <p:cNvSpPr txBox="1"/>
          <p:nvPr/>
        </p:nvSpPr>
        <p:spPr>
          <a:xfrm>
            <a:off x="419023" y="4331345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Five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3B5492-3723-40C7-9D03-4714F2C9E4AC}"/>
              </a:ext>
            </a:extLst>
          </p:cNvPr>
          <p:cNvSpPr txBox="1"/>
          <p:nvPr/>
        </p:nvSpPr>
        <p:spPr>
          <a:xfrm flipH="1">
            <a:off x="274955" y="4502864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7369CEA0-B913-4F87-9C11-B1A6F1209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4925" y="4912631"/>
            <a:ext cx="219905" cy="219906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0" name="Freeform 66">
            <a:extLst>
              <a:ext uri="{FF2B5EF4-FFF2-40B4-BE49-F238E27FC236}">
                <a16:creationId xmlns:a16="http://schemas.microsoft.com/office/drawing/2014/main" id="{ACBC7167-789B-46EE-914F-C9E053C1F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4925" y="4287887"/>
            <a:ext cx="203515" cy="21990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8A177E97-8F4C-47F4-B203-66EB51C43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033" y="3635272"/>
            <a:ext cx="236296" cy="230833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2" name="Freeform 71">
            <a:extLst>
              <a:ext uri="{FF2B5EF4-FFF2-40B4-BE49-F238E27FC236}">
                <a16:creationId xmlns:a16="http://schemas.microsoft.com/office/drawing/2014/main" id="{4D4FD34C-CCFB-44FF-8CE9-C2B70BF43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0022" y="3059622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3" name="Freeform 158">
            <a:extLst>
              <a:ext uri="{FF2B5EF4-FFF2-40B4-BE49-F238E27FC236}">
                <a16:creationId xmlns:a16="http://schemas.microsoft.com/office/drawing/2014/main" id="{C07A59B0-D21B-459E-85AA-91B1D5F2B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4559" y="2429200"/>
            <a:ext cx="240393" cy="219906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516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17E19A1-C4DA-425B-927F-F7E830344D9D}"/>
              </a:ext>
            </a:extLst>
          </p:cNvPr>
          <p:cNvSpPr/>
          <p:nvPr/>
        </p:nvSpPr>
        <p:spPr>
          <a:xfrm>
            <a:off x="3262721" y="116071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EC0CB3-02D8-4CA7-98C1-9E761FCEC2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07E25BAC-3066-4136-BB54-33A5DFD17DDF}"/>
              </a:ext>
            </a:extLst>
          </p:cNvPr>
          <p:cNvSpPr>
            <a:spLocks/>
          </p:cNvSpPr>
          <p:nvPr/>
        </p:nvSpPr>
        <p:spPr bwMode="auto">
          <a:xfrm>
            <a:off x="4558159" y="2490746"/>
            <a:ext cx="346019" cy="4367254"/>
          </a:xfrm>
          <a:custGeom>
            <a:avLst/>
            <a:gdLst>
              <a:gd name="T0" fmla="*/ 125 w 125"/>
              <a:gd name="T1" fmla="*/ 0 h 1268"/>
              <a:gd name="T2" fmla="*/ 125 w 125"/>
              <a:gd name="T3" fmla="*/ 1268 h 1268"/>
              <a:gd name="T4" fmla="*/ 0 w 125"/>
              <a:gd name="T5" fmla="*/ 1268 h 1268"/>
              <a:gd name="T6" fmla="*/ 0 w 125"/>
              <a:gd name="T7" fmla="*/ 125 h 1268"/>
              <a:gd name="T8" fmla="*/ 125 w 125"/>
              <a:gd name="T9" fmla="*/ 0 h 1268"/>
              <a:gd name="connsiteX0" fmla="*/ 10000 w 10000"/>
              <a:gd name="connsiteY0" fmla="*/ 0 h 10000"/>
              <a:gd name="connsiteX1" fmla="*/ 10000 w 10000"/>
              <a:gd name="connsiteY1" fmla="*/ 10000 h 10000"/>
              <a:gd name="connsiteX2" fmla="*/ 0 w 10000"/>
              <a:gd name="connsiteY2" fmla="*/ 10000 h 10000"/>
              <a:gd name="connsiteX3" fmla="*/ 0 w 10000"/>
              <a:gd name="connsiteY3" fmla="*/ 777 h 10000"/>
              <a:gd name="connsiteX4" fmla="*/ 1000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10000" y="10000"/>
                </a:lnTo>
                <a:lnTo>
                  <a:pt x="0" y="10000"/>
                </a:lnTo>
                <a:lnTo>
                  <a:pt x="0" y="777"/>
                </a:lnTo>
                <a:lnTo>
                  <a:pt x="1000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EF19A82-4A28-4559-9E8E-4E397F6EDFE6}"/>
              </a:ext>
            </a:extLst>
          </p:cNvPr>
          <p:cNvSpPr>
            <a:spLocks/>
          </p:cNvSpPr>
          <p:nvPr/>
        </p:nvSpPr>
        <p:spPr bwMode="auto">
          <a:xfrm>
            <a:off x="4558160" y="2490746"/>
            <a:ext cx="883037" cy="346019"/>
          </a:xfrm>
          <a:custGeom>
            <a:avLst/>
            <a:gdLst>
              <a:gd name="T0" fmla="*/ 319 w 319"/>
              <a:gd name="T1" fmla="*/ 125 h 125"/>
              <a:gd name="T2" fmla="*/ 0 w 319"/>
              <a:gd name="T3" fmla="*/ 125 h 125"/>
              <a:gd name="T4" fmla="*/ 125 w 319"/>
              <a:gd name="T5" fmla="*/ 0 h 125"/>
              <a:gd name="T6" fmla="*/ 319 w 319"/>
              <a:gd name="T7" fmla="*/ 0 h 125"/>
              <a:gd name="T8" fmla="*/ 319 w 319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125">
                <a:moveTo>
                  <a:pt x="319" y="125"/>
                </a:moveTo>
                <a:lnTo>
                  <a:pt x="0" y="125"/>
                </a:lnTo>
                <a:lnTo>
                  <a:pt x="125" y="0"/>
                </a:lnTo>
                <a:lnTo>
                  <a:pt x="319" y="0"/>
                </a:lnTo>
                <a:lnTo>
                  <a:pt x="319" y="1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0" rIns="13716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313D95B0-96F4-44B9-AC34-FB64CC90EF32}"/>
              </a:ext>
            </a:extLst>
          </p:cNvPr>
          <p:cNvSpPr>
            <a:spLocks/>
          </p:cNvSpPr>
          <p:nvPr/>
        </p:nvSpPr>
        <p:spPr bwMode="auto">
          <a:xfrm>
            <a:off x="5402443" y="2324658"/>
            <a:ext cx="370931" cy="683731"/>
          </a:xfrm>
          <a:custGeom>
            <a:avLst/>
            <a:gdLst>
              <a:gd name="T0" fmla="*/ 134 w 134"/>
              <a:gd name="T1" fmla="*/ 123 h 247"/>
              <a:gd name="T2" fmla="*/ 0 w 134"/>
              <a:gd name="T3" fmla="*/ 0 h 247"/>
              <a:gd name="T4" fmla="*/ 0 w 134"/>
              <a:gd name="T5" fmla="*/ 123 h 247"/>
              <a:gd name="T6" fmla="*/ 0 w 134"/>
              <a:gd name="T7" fmla="*/ 247 h 247"/>
              <a:gd name="T8" fmla="*/ 134 w 134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7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108">
            <a:extLst>
              <a:ext uri="{FF2B5EF4-FFF2-40B4-BE49-F238E27FC236}">
                <a16:creationId xmlns:a16="http://schemas.microsoft.com/office/drawing/2014/main" id="{C0B206D1-3E64-45E5-B7AA-620AF83BE543}"/>
              </a:ext>
            </a:extLst>
          </p:cNvPr>
          <p:cNvSpPr>
            <a:spLocks/>
          </p:cNvSpPr>
          <p:nvPr/>
        </p:nvSpPr>
        <p:spPr bwMode="auto">
          <a:xfrm>
            <a:off x="4134634" y="3229840"/>
            <a:ext cx="346019" cy="3628159"/>
          </a:xfrm>
          <a:custGeom>
            <a:avLst/>
            <a:gdLst>
              <a:gd name="connsiteX0" fmla="*/ 0 w 450349"/>
              <a:gd name="connsiteY0" fmla="*/ 0 h 3606389"/>
              <a:gd name="connsiteX1" fmla="*/ 450349 w 450349"/>
              <a:gd name="connsiteY1" fmla="*/ 450348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  <a:gd name="connsiteX0" fmla="*/ 0 w 450349"/>
              <a:gd name="connsiteY0" fmla="*/ 0 h 3606389"/>
              <a:gd name="connsiteX1" fmla="*/ 440431 w 450349"/>
              <a:gd name="connsiteY1" fmla="*/ 344309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  <a:gd name="connsiteX6" fmla="*/ 0 w 450349"/>
              <a:gd name="connsiteY6" fmla="*/ 0 h 360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349" h="3606389">
                <a:moveTo>
                  <a:pt x="0" y="0"/>
                </a:moveTo>
                <a:lnTo>
                  <a:pt x="440431" y="344309"/>
                </a:lnTo>
                <a:lnTo>
                  <a:pt x="450349" y="3606389"/>
                </a:lnTo>
                <a:lnTo>
                  <a:pt x="450348" y="3606389"/>
                </a:lnTo>
                <a:lnTo>
                  <a:pt x="0" y="3606389"/>
                </a:lnTo>
                <a:lnTo>
                  <a:pt x="0" y="30204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7F3593A6-9C02-45DB-BF07-A084C81E69E3}"/>
              </a:ext>
            </a:extLst>
          </p:cNvPr>
          <p:cNvSpPr>
            <a:spLocks/>
          </p:cNvSpPr>
          <p:nvPr/>
        </p:nvSpPr>
        <p:spPr bwMode="auto">
          <a:xfrm>
            <a:off x="3636369" y="3229841"/>
            <a:ext cx="844283" cy="346019"/>
          </a:xfrm>
          <a:custGeom>
            <a:avLst/>
            <a:gdLst>
              <a:gd name="T0" fmla="*/ 0 w 305"/>
              <a:gd name="T1" fmla="*/ 125 h 125"/>
              <a:gd name="T2" fmla="*/ 305 w 305"/>
              <a:gd name="T3" fmla="*/ 125 h 125"/>
              <a:gd name="T4" fmla="*/ 180 w 305"/>
              <a:gd name="T5" fmla="*/ 0 h 125"/>
              <a:gd name="T6" fmla="*/ 0 w 305"/>
              <a:gd name="T7" fmla="*/ 0 h 125"/>
              <a:gd name="T8" fmla="*/ 0 w 305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5" h="125">
                <a:moveTo>
                  <a:pt x="0" y="125"/>
                </a:moveTo>
                <a:lnTo>
                  <a:pt x="305" y="125"/>
                </a:lnTo>
                <a:lnTo>
                  <a:pt x="180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37160" tIns="0" rIns="68580" bIns="0" numCol="1" anchor="ctr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2BE5709E-9120-4685-8DD2-C363C0FD8C92}"/>
              </a:ext>
            </a:extLst>
          </p:cNvPr>
          <p:cNvSpPr>
            <a:spLocks/>
          </p:cNvSpPr>
          <p:nvPr/>
        </p:nvSpPr>
        <p:spPr bwMode="auto">
          <a:xfrm>
            <a:off x="3304191" y="3058216"/>
            <a:ext cx="370931" cy="683731"/>
          </a:xfrm>
          <a:custGeom>
            <a:avLst/>
            <a:gdLst>
              <a:gd name="T0" fmla="*/ 0 w 134"/>
              <a:gd name="T1" fmla="*/ 124 h 247"/>
              <a:gd name="T2" fmla="*/ 134 w 134"/>
              <a:gd name="T3" fmla="*/ 0 h 247"/>
              <a:gd name="T4" fmla="*/ 134 w 134"/>
              <a:gd name="T5" fmla="*/ 124 h 247"/>
              <a:gd name="T6" fmla="*/ 134 w 134"/>
              <a:gd name="T7" fmla="*/ 247 h 247"/>
              <a:gd name="T8" fmla="*/ 0 w 134"/>
              <a:gd name="T9" fmla="*/ 1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0" y="124"/>
                </a:moveTo>
                <a:lnTo>
                  <a:pt x="134" y="0"/>
                </a:lnTo>
                <a:lnTo>
                  <a:pt x="134" y="124"/>
                </a:lnTo>
                <a:lnTo>
                  <a:pt x="134" y="247"/>
                </a:lnTo>
                <a:lnTo>
                  <a:pt x="0" y="1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2">
            <a:extLst>
              <a:ext uri="{FF2B5EF4-FFF2-40B4-BE49-F238E27FC236}">
                <a16:creationId xmlns:a16="http://schemas.microsoft.com/office/drawing/2014/main" id="{D84CA6F8-0B23-4463-92CF-981E3894F38B}"/>
              </a:ext>
            </a:extLst>
          </p:cNvPr>
          <p:cNvSpPr>
            <a:spLocks/>
          </p:cNvSpPr>
          <p:nvPr/>
        </p:nvSpPr>
        <p:spPr bwMode="auto">
          <a:xfrm>
            <a:off x="4981685" y="3729041"/>
            <a:ext cx="346019" cy="3128958"/>
          </a:xfrm>
          <a:custGeom>
            <a:avLst/>
            <a:gdLst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450349 h 2956671"/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335142 h 2956671"/>
              <a:gd name="connsiteX4" fmla="*/ 450349 w 450349"/>
              <a:gd name="connsiteY4" fmla="*/ 0 h 2956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349" h="2956671">
                <a:moveTo>
                  <a:pt x="450349" y="0"/>
                </a:moveTo>
                <a:lnTo>
                  <a:pt x="450349" y="2956671"/>
                </a:lnTo>
                <a:lnTo>
                  <a:pt x="0" y="2956671"/>
                </a:lnTo>
                <a:lnTo>
                  <a:pt x="0" y="335142"/>
                </a:lnTo>
                <a:cubicBezTo>
                  <a:pt x="150116" y="185026"/>
                  <a:pt x="300233" y="150116"/>
                  <a:pt x="45034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D452884F-7FC8-47BD-971A-45B80CD02D81}"/>
              </a:ext>
            </a:extLst>
          </p:cNvPr>
          <p:cNvSpPr>
            <a:spLocks/>
          </p:cNvSpPr>
          <p:nvPr/>
        </p:nvSpPr>
        <p:spPr bwMode="auto">
          <a:xfrm>
            <a:off x="4981685" y="3725818"/>
            <a:ext cx="777848" cy="346019"/>
          </a:xfrm>
          <a:custGeom>
            <a:avLst/>
            <a:gdLst>
              <a:gd name="T0" fmla="*/ 281 w 281"/>
              <a:gd name="T1" fmla="*/ 125 h 125"/>
              <a:gd name="T2" fmla="*/ 0 w 281"/>
              <a:gd name="T3" fmla="*/ 125 h 125"/>
              <a:gd name="T4" fmla="*/ 125 w 281"/>
              <a:gd name="T5" fmla="*/ 0 h 125"/>
              <a:gd name="T6" fmla="*/ 281 w 281"/>
              <a:gd name="T7" fmla="*/ 0 h 125"/>
              <a:gd name="T8" fmla="*/ 281 w 281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125">
                <a:moveTo>
                  <a:pt x="281" y="125"/>
                </a:moveTo>
                <a:lnTo>
                  <a:pt x="0" y="125"/>
                </a:lnTo>
                <a:lnTo>
                  <a:pt x="125" y="0"/>
                </a:lnTo>
                <a:lnTo>
                  <a:pt x="281" y="0"/>
                </a:lnTo>
                <a:lnTo>
                  <a:pt x="281" y="1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0" rIns="13716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A56486C0-A915-439A-AECD-6C927F48E0CA}"/>
              </a:ext>
            </a:extLst>
          </p:cNvPr>
          <p:cNvSpPr>
            <a:spLocks/>
          </p:cNvSpPr>
          <p:nvPr/>
        </p:nvSpPr>
        <p:spPr bwMode="auto">
          <a:xfrm>
            <a:off x="5720779" y="3559730"/>
            <a:ext cx="370931" cy="680963"/>
          </a:xfrm>
          <a:custGeom>
            <a:avLst/>
            <a:gdLst>
              <a:gd name="T0" fmla="*/ 134 w 134"/>
              <a:gd name="T1" fmla="*/ 123 h 246"/>
              <a:gd name="T2" fmla="*/ 0 w 134"/>
              <a:gd name="T3" fmla="*/ 0 h 246"/>
              <a:gd name="T4" fmla="*/ 0 w 134"/>
              <a:gd name="T5" fmla="*/ 123 h 246"/>
              <a:gd name="T6" fmla="*/ 0 w 134"/>
              <a:gd name="T7" fmla="*/ 246 h 246"/>
              <a:gd name="T8" fmla="*/ 134 w 134"/>
              <a:gd name="T9" fmla="*/ 12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6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6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E46F26CE-9762-413E-A323-3A675B75C9B9}"/>
              </a:ext>
            </a:extLst>
          </p:cNvPr>
          <p:cNvSpPr>
            <a:spLocks/>
          </p:cNvSpPr>
          <p:nvPr/>
        </p:nvSpPr>
        <p:spPr bwMode="auto">
          <a:xfrm>
            <a:off x="3711107" y="4290038"/>
            <a:ext cx="348787" cy="2567961"/>
          </a:xfrm>
          <a:custGeom>
            <a:avLst/>
            <a:gdLst>
              <a:gd name="T0" fmla="*/ 0 w 126"/>
              <a:gd name="T1" fmla="*/ 0 h 618"/>
              <a:gd name="T2" fmla="*/ 0 w 126"/>
              <a:gd name="T3" fmla="*/ 618 h 618"/>
              <a:gd name="T4" fmla="*/ 126 w 126"/>
              <a:gd name="T5" fmla="*/ 618 h 618"/>
              <a:gd name="T6" fmla="*/ 126 w 126"/>
              <a:gd name="T7" fmla="*/ 125 h 618"/>
              <a:gd name="T8" fmla="*/ 0 w 126"/>
              <a:gd name="T9" fmla="*/ 0 h 618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9782 w 10000"/>
              <a:gd name="connsiteY3" fmla="*/ 137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cubicBezTo>
                  <a:pt x="9927" y="7123"/>
                  <a:pt x="9855" y="4247"/>
                  <a:pt x="9782" y="137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BAA0E3C5-A5EE-44F1-AF13-A42FB519263B}"/>
              </a:ext>
            </a:extLst>
          </p:cNvPr>
          <p:cNvSpPr>
            <a:spLocks/>
          </p:cNvSpPr>
          <p:nvPr/>
        </p:nvSpPr>
        <p:spPr bwMode="auto">
          <a:xfrm>
            <a:off x="3384467" y="4290039"/>
            <a:ext cx="675426" cy="346019"/>
          </a:xfrm>
          <a:custGeom>
            <a:avLst/>
            <a:gdLst>
              <a:gd name="T0" fmla="*/ 0 w 244"/>
              <a:gd name="T1" fmla="*/ 125 h 125"/>
              <a:gd name="T2" fmla="*/ 244 w 244"/>
              <a:gd name="T3" fmla="*/ 125 h 125"/>
              <a:gd name="T4" fmla="*/ 118 w 244"/>
              <a:gd name="T5" fmla="*/ 0 h 125"/>
              <a:gd name="T6" fmla="*/ 0 w 244"/>
              <a:gd name="T7" fmla="*/ 0 h 125"/>
              <a:gd name="T8" fmla="*/ 0 w 244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125">
                <a:moveTo>
                  <a:pt x="0" y="125"/>
                </a:moveTo>
                <a:lnTo>
                  <a:pt x="244" y="125"/>
                </a:lnTo>
                <a:lnTo>
                  <a:pt x="118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37160" tIns="0" rIns="68580" bIns="0" numCol="1" anchor="ctr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1E4D4A31-1B59-46AB-886C-A204B0E08EA3}"/>
              </a:ext>
            </a:extLst>
          </p:cNvPr>
          <p:cNvSpPr>
            <a:spLocks/>
          </p:cNvSpPr>
          <p:nvPr/>
        </p:nvSpPr>
        <p:spPr bwMode="auto">
          <a:xfrm>
            <a:off x="3052290" y="4123950"/>
            <a:ext cx="373699" cy="683731"/>
          </a:xfrm>
          <a:custGeom>
            <a:avLst/>
            <a:gdLst>
              <a:gd name="T0" fmla="*/ 0 w 135"/>
              <a:gd name="T1" fmla="*/ 123 h 247"/>
              <a:gd name="T2" fmla="*/ 135 w 135"/>
              <a:gd name="T3" fmla="*/ 0 h 247"/>
              <a:gd name="T4" fmla="*/ 135 w 135"/>
              <a:gd name="T5" fmla="*/ 123 h 247"/>
              <a:gd name="T6" fmla="*/ 135 w 135"/>
              <a:gd name="T7" fmla="*/ 247 h 247"/>
              <a:gd name="T8" fmla="*/ 0 w 135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47">
                <a:moveTo>
                  <a:pt x="0" y="123"/>
                </a:moveTo>
                <a:lnTo>
                  <a:pt x="135" y="0"/>
                </a:lnTo>
                <a:lnTo>
                  <a:pt x="135" y="123"/>
                </a:lnTo>
                <a:lnTo>
                  <a:pt x="135" y="247"/>
                </a:lnTo>
                <a:lnTo>
                  <a:pt x="0" y="1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C775B5-8938-437B-85AD-EFE59BBF1B80}"/>
              </a:ext>
            </a:extLst>
          </p:cNvPr>
          <p:cNvSpPr txBox="1"/>
          <p:nvPr/>
        </p:nvSpPr>
        <p:spPr>
          <a:xfrm>
            <a:off x="6091711" y="2197701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F941AF-F30F-470B-85D6-A42E84BD8075}"/>
              </a:ext>
            </a:extLst>
          </p:cNvPr>
          <p:cNvSpPr txBox="1"/>
          <p:nvPr/>
        </p:nvSpPr>
        <p:spPr>
          <a:xfrm flipH="1">
            <a:off x="6091709" y="2392080"/>
            <a:ext cx="209217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25494D-941C-4320-9459-20E25F0C2E40}"/>
              </a:ext>
            </a:extLst>
          </p:cNvPr>
          <p:cNvSpPr txBox="1"/>
          <p:nvPr/>
        </p:nvSpPr>
        <p:spPr>
          <a:xfrm>
            <a:off x="6353721" y="3483444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AF9144-6458-4A11-ACA5-F11041B5259E}"/>
              </a:ext>
            </a:extLst>
          </p:cNvPr>
          <p:cNvSpPr txBox="1"/>
          <p:nvPr/>
        </p:nvSpPr>
        <p:spPr>
          <a:xfrm flipH="1">
            <a:off x="6353720" y="3677823"/>
            <a:ext cx="209217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C91CF3-8D01-4881-98BF-D922C7A9535D}"/>
              </a:ext>
            </a:extLst>
          </p:cNvPr>
          <p:cNvSpPr txBox="1"/>
          <p:nvPr/>
        </p:nvSpPr>
        <p:spPr>
          <a:xfrm>
            <a:off x="1173251" y="2914714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8C133-2238-405C-8431-187100EBF36F}"/>
              </a:ext>
            </a:extLst>
          </p:cNvPr>
          <p:cNvSpPr txBox="1"/>
          <p:nvPr/>
        </p:nvSpPr>
        <p:spPr>
          <a:xfrm flipH="1">
            <a:off x="1047175" y="3097663"/>
            <a:ext cx="206618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9EAEEC-A6DC-430B-BED8-9E16CC91C237}"/>
              </a:ext>
            </a:extLst>
          </p:cNvPr>
          <p:cNvSpPr txBox="1"/>
          <p:nvPr/>
        </p:nvSpPr>
        <p:spPr>
          <a:xfrm>
            <a:off x="915638" y="399831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6D8976-314E-41DE-ADB8-6DE1BB9F8C08}"/>
              </a:ext>
            </a:extLst>
          </p:cNvPr>
          <p:cNvSpPr txBox="1"/>
          <p:nvPr/>
        </p:nvSpPr>
        <p:spPr>
          <a:xfrm flipH="1">
            <a:off x="789562" y="4181268"/>
            <a:ext cx="206618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Freeform 64">
            <a:extLst>
              <a:ext uri="{FF2B5EF4-FFF2-40B4-BE49-F238E27FC236}">
                <a16:creationId xmlns:a16="http://schemas.microsoft.com/office/drawing/2014/main" id="{EEA07EEE-4D34-40F5-9F42-31A3ED984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0827" y="3792911"/>
            <a:ext cx="219905" cy="219906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6" name="Freeform 66">
            <a:extLst>
              <a:ext uri="{FF2B5EF4-FFF2-40B4-BE49-F238E27FC236}">
                <a16:creationId xmlns:a16="http://schemas.microsoft.com/office/drawing/2014/main" id="{5AAD13B7-270C-454D-8FDF-B5281953A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013" y="2568901"/>
            <a:ext cx="203515" cy="21990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7" name="Freeform 70">
            <a:extLst>
              <a:ext uri="{FF2B5EF4-FFF2-40B4-BE49-F238E27FC236}">
                <a16:creationId xmlns:a16="http://schemas.microsoft.com/office/drawing/2014/main" id="{6CFB2AA8-107C-4E01-9BD0-D1CD684E5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4901" y="3284664"/>
            <a:ext cx="236296" cy="230833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8" name="Freeform 71">
            <a:extLst>
              <a:ext uri="{FF2B5EF4-FFF2-40B4-BE49-F238E27FC236}">
                <a16:creationId xmlns:a16="http://schemas.microsoft.com/office/drawing/2014/main" id="{9AF926DE-DE4D-4FBC-A8BA-30A1EEF7F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4191" y="4350364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6871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99036CC-7D12-4951-8DE1-D1D8287E38D4}"/>
              </a:ext>
            </a:extLst>
          </p:cNvPr>
          <p:cNvSpPr/>
          <p:nvPr/>
        </p:nvSpPr>
        <p:spPr>
          <a:xfrm>
            <a:off x="3262721" y="117207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765906-3AED-45B8-9879-8CBEC96ABA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F3BC9316-5F84-4FFC-ACCE-3326AF26319E}"/>
              </a:ext>
            </a:extLst>
          </p:cNvPr>
          <p:cNvSpPr>
            <a:spLocks/>
          </p:cNvSpPr>
          <p:nvPr/>
        </p:nvSpPr>
        <p:spPr bwMode="auto">
          <a:xfrm>
            <a:off x="2874816" y="2296880"/>
            <a:ext cx="2275661" cy="915523"/>
          </a:xfrm>
          <a:custGeom>
            <a:avLst/>
            <a:gdLst>
              <a:gd name="T0" fmla="*/ 504 w 555"/>
              <a:gd name="T1" fmla="*/ 224 h 224"/>
              <a:gd name="T2" fmla="*/ 112 w 555"/>
              <a:gd name="T3" fmla="*/ 224 h 224"/>
              <a:gd name="T4" fmla="*/ 0 w 555"/>
              <a:gd name="T5" fmla="*/ 112 h 224"/>
              <a:gd name="T6" fmla="*/ 112 w 555"/>
              <a:gd name="T7" fmla="*/ 0 h 224"/>
              <a:gd name="T8" fmla="*/ 555 w 555"/>
              <a:gd name="T9" fmla="*/ 0 h 224"/>
              <a:gd name="T10" fmla="*/ 555 w 555"/>
              <a:gd name="T11" fmla="*/ 68 h 224"/>
              <a:gd name="T12" fmla="*/ 112 w 555"/>
              <a:gd name="T13" fmla="*/ 68 h 224"/>
              <a:gd name="T14" fmla="*/ 68 w 555"/>
              <a:gd name="T15" fmla="*/ 112 h 224"/>
              <a:gd name="T16" fmla="*/ 112 w 555"/>
              <a:gd name="T17" fmla="*/ 156 h 224"/>
              <a:gd name="T18" fmla="*/ 504 w 555"/>
              <a:gd name="T19" fmla="*/ 156 h 224"/>
              <a:gd name="T20" fmla="*/ 504 w 555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5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555" y="0"/>
                  <a:pt x="555" y="0"/>
                  <a:pt x="555" y="0"/>
                </a:cubicBezTo>
                <a:cubicBezTo>
                  <a:pt x="555" y="68"/>
                  <a:pt x="555" y="68"/>
                  <a:pt x="555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1BDDD685-B709-4F40-886A-D9339EBE2FD0}"/>
              </a:ext>
            </a:extLst>
          </p:cNvPr>
          <p:cNvSpPr>
            <a:spLocks/>
          </p:cNvSpPr>
          <p:nvPr/>
        </p:nvSpPr>
        <p:spPr bwMode="auto">
          <a:xfrm>
            <a:off x="4332960" y="2935117"/>
            <a:ext cx="1936224" cy="910742"/>
          </a:xfrm>
          <a:custGeom>
            <a:avLst/>
            <a:gdLst>
              <a:gd name="T0" fmla="*/ 0 w 472"/>
              <a:gd name="T1" fmla="*/ 223 h 223"/>
              <a:gd name="T2" fmla="*/ 360 w 472"/>
              <a:gd name="T3" fmla="*/ 223 h 223"/>
              <a:gd name="T4" fmla="*/ 472 w 472"/>
              <a:gd name="T5" fmla="*/ 111 h 223"/>
              <a:gd name="T6" fmla="*/ 360 w 472"/>
              <a:gd name="T7" fmla="*/ 0 h 223"/>
              <a:gd name="T8" fmla="*/ 123 w 472"/>
              <a:gd name="T9" fmla="*/ 0 h 223"/>
              <a:gd name="T10" fmla="*/ 123 w 472"/>
              <a:gd name="T11" fmla="*/ 68 h 223"/>
              <a:gd name="T12" fmla="*/ 360 w 472"/>
              <a:gd name="T13" fmla="*/ 68 h 223"/>
              <a:gd name="T14" fmla="*/ 403 w 472"/>
              <a:gd name="T15" fmla="*/ 111 h 223"/>
              <a:gd name="T16" fmla="*/ 360 w 472"/>
              <a:gd name="T17" fmla="*/ 155 h 223"/>
              <a:gd name="T18" fmla="*/ 0 w 472"/>
              <a:gd name="T19" fmla="*/ 155 h 223"/>
              <a:gd name="T20" fmla="*/ 0 w 472"/>
              <a:gd name="T21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0" y="223"/>
                </a:move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6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D3E0303B-5F71-4FB9-941D-D32BF621B271}"/>
              </a:ext>
            </a:extLst>
          </p:cNvPr>
          <p:cNvSpPr>
            <a:spLocks/>
          </p:cNvSpPr>
          <p:nvPr/>
        </p:nvSpPr>
        <p:spPr bwMode="auto">
          <a:xfrm>
            <a:off x="2874816" y="3568572"/>
            <a:ext cx="2065306" cy="913133"/>
          </a:xfrm>
          <a:custGeom>
            <a:avLst/>
            <a:gdLst>
              <a:gd name="T0" fmla="*/ 504 w 504"/>
              <a:gd name="T1" fmla="*/ 224 h 224"/>
              <a:gd name="T2" fmla="*/ 112 w 504"/>
              <a:gd name="T3" fmla="*/ 224 h 224"/>
              <a:gd name="T4" fmla="*/ 0 w 504"/>
              <a:gd name="T5" fmla="*/ 112 h 224"/>
              <a:gd name="T6" fmla="*/ 112 w 504"/>
              <a:gd name="T7" fmla="*/ 0 h 224"/>
              <a:gd name="T8" fmla="*/ 382 w 504"/>
              <a:gd name="T9" fmla="*/ 0 h 224"/>
              <a:gd name="T10" fmla="*/ 382 w 504"/>
              <a:gd name="T11" fmla="*/ 68 h 224"/>
              <a:gd name="T12" fmla="*/ 112 w 504"/>
              <a:gd name="T13" fmla="*/ 68 h 224"/>
              <a:gd name="T14" fmla="*/ 68 w 504"/>
              <a:gd name="T15" fmla="*/ 112 h 224"/>
              <a:gd name="T16" fmla="*/ 112 w 504"/>
              <a:gd name="T17" fmla="*/ 156 h 224"/>
              <a:gd name="T18" fmla="*/ 504 w 504"/>
              <a:gd name="T19" fmla="*/ 156 h 224"/>
              <a:gd name="T20" fmla="*/ 504 w 504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4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2" y="68"/>
                  <a:pt x="382" y="68"/>
                  <a:pt x="38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8ECF646B-63C9-43C7-957F-EA44C4BC2386}"/>
              </a:ext>
            </a:extLst>
          </p:cNvPr>
          <p:cNvSpPr>
            <a:spLocks/>
          </p:cNvSpPr>
          <p:nvPr/>
        </p:nvSpPr>
        <p:spPr bwMode="auto">
          <a:xfrm>
            <a:off x="4332960" y="4204420"/>
            <a:ext cx="1936224" cy="910742"/>
          </a:xfrm>
          <a:custGeom>
            <a:avLst/>
            <a:gdLst>
              <a:gd name="T0" fmla="*/ 360 w 472"/>
              <a:gd name="T1" fmla="*/ 0 h 223"/>
              <a:gd name="T2" fmla="*/ 123 w 472"/>
              <a:gd name="T3" fmla="*/ 0 h 223"/>
              <a:gd name="T4" fmla="*/ 123 w 472"/>
              <a:gd name="T5" fmla="*/ 68 h 223"/>
              <a:gd name="T6" fmla="*/ 360 w 472"/>
              <a:gd name="T7" fmla="*/ 68 h 223"/>
              <a:gd name="T8" fmla="*/ 403 w 472"/>
              <a:gd name="T9" fmla="*/ 111 h 223"/>
              <a:gd name="T10" fmla="*/ 360 w 472"/>
              <a:gd name="T11" fmla="*/ 155 h 223"/>
              <a:gd name="T12" fmla="*/ 0 w 472"/>
              <a:gd name="T13" fmla="*/ 155 h 223"/>
              <a:gd name="T14" fmla="*/ 0 w 472"/>
              <a:gd name="T15" fmla="*/ 223 h 223"/>
              <a:gd name="T16" fmla="*/ 360 w 472"/>
              <a:gd name="T17" fmla="*/ 223 h 223"/>
              <a:gd name="T18" fmla="*/ 472 w 472"/>
              <a:gd name="T19" fmla="*/ 111 h 223"/>
              <a:gd name="T20" fmla="*/ 360 w 472"/>
              <a:gd name="T21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360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5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AB195993-A01B-4C80-B44F-2FC26D88F734}"/>
              </a:ext>
            </a:extLst>
          </p:cNvPr>
          <p:cNvSpPr>
            <a:spLocks/>
          </p:cNvSpPr>
          <p:nvPr/>
        </p:nvSpPr>
        <p:spPr bwMode="auto">
          <a:xfrm>
            <a:off x="5047690" y="2122381"/>
            <a:ext cx="339437" cy="628676"/>
          </a:xfrm>
          <a:custGeom>
            <a:avLst/>
            <a:gdLst>
              <a:gd name="T0" fmla="*/ 142 w 142"/>
              <a:gd name="T1" fmla="*/ 131 h 263"/>
              <a:gd name="T2" fmla="*/ 0 w 142"/>
              <a:gd name="T3" fmla="*/ 263 h 263"/>
              <a:gd name="T4" fmla="*/ 0 w 142"/>
              <a:gd name="T5" fmla="*/ 131 h 263"/>
              <a:gd name="T6" fmla="*/ 0 w 142"/>
              <a:gd name="T7" fmla="*/ 0 h 263"/>
              <a:gd name="T8" fmla="*/ 142 w 142"/>
              <a:gd name="T9" fmla="*/ 131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3">
                <a:moveTo>
                  <a:pt x="142" y="131"/>
                </a:moveTo>
                <a:lnTo>
                  <a:pt x="0" y="263"/>
                </a:lnTo>
                <a:lnTo>
                  <a:pt x="0" y="131"/>
                </a:lnTo>
                <a:lnTo>
                  <a:pt x="0" y="0"/>
                </a:lnTo>
                <a:lnTo>
                  <a:pt x="142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92A9C2A2-19F3-4E80-9002-1C757E0D5C95}"/>
              </a:ext>
            </a:extLst>
          </p:cNvPr>
          <p:cNvSpPr>
            <a:spLocks/>
          </p:cNvSpPr>
          <p:nvPr/>
        </p:nvSpPr>
        <p:spPr bwMode="auto">
          <a:xfrm>
            <a:off x="4576851" y="4029921"/>
            <a:ext cx="339437" cy="623894"/>
          </a:xfrm>
          <a:custGeom>
            <a:avLst/>
            <a:gdLst>
              <a:gd name="T0" fmla="*/ 0 w 142"/>
              <a:gd name="T1" fmla="*/ 131 h 261"/>
              <a:gd name="T2" fmla="*/ 142 w 142"/>
              <a:gd name="T3" fmla="*/ 261 h 261"/>
              <a:gd name="T4" fmla="*/ 142 w 142"/>
              <a:gd name="T5" fmla="*/ 131 h 261"/>
              <a:gd name="T6" fmla="*/ 142 w 142"/>
              <a:gd name="T7" fmla="*/ 0 h 261"/>
              <a:gd name="T8" fmla="*/ 0 w 142"/>
              <a:gd name="T9" fmla="*/ 13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1">
                <a:moveTo>
                  <a:pt x="0" y="131"/>
                </a:moveTo>
                <a:lnTo>
                  <a:pt x="142" y="261"/>
                </a:lnTo>
                <a:lnTo>
                  <a:pt x="142" y="131"/>
                </a:lnTo>
                <a:lnTo>
                  <a:pt x="142" y="0"/>
                </a:lnTo>
                <a:lnTo>
                  <a:pt x="0" y="1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FEB30231-67A2-4D83-8A8D-25E00E623C3F}"/>
              </a:ext>
            </a:extLst>
          </p:cNvPr>
          <p:cNvSpPr>
            <a:spLocks/>
          </p:cNvSpPr>
          <p:nvPr/>
        </p:nvSpPr>
        <p:spPr bwMode="auto">
          <a:xfrm>
            <a:off x="4356794" y="3391683"/>
            <a:ext cx="344218" cy="628676"/>
          </a:xfrm>
          <a:custGeom>
            <a:avLst/>
            <a:gdLst>
              <a:gd name="T0" fmla="*/ 144 w 144"/>
              <a:gd name="T1" fmla="*/ 132 h 263"/>
              <a:gd name="T2" fmla="*/ 0 w 144"/>
              <a:gd name="T3" fmla="*/ 263 h 263"/>
              <a:gd name="T4" fmla="*/ 0 w 144"/>
              <a:gd name="T5" fmla="*/ 132 h 263"/>
              <a:gd name="T6" fmla="*/ 0 w 144"/>
              <a:gd name="T7" fmla="*/ 0 h 263"/>
              <a:gd name="T8" fmla="*/ 144 w 144"/>
              <a:gd name="T9" fmla="*/ 13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" h="263">
                <a:moveTo>
                  <a:pt x="144" y="132"/>
                </a:moveTo>
                <a:lnTo>
                  <a:pt x="0" y="263"/>
                </a:lnTo>
                <a:lnTo>
                  <a:pt x="0" y="132"/>
                </a:lnTo>
                <a:lnTo>
                  <a:pt x="0" y="0"/>
                </a:lnTo>
                <a:lnTo>
                  <a:pt x="144" y="1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33">
            <a:extLst>
              <a:ext uri="{FF2B5EF4-FFF2-40B4-BE49-F238E27FC236}">
                <a16:creationId xmlns:a16="http://schemas.microsoft.com/office/drawing/2014/main" id="{F4BAC4DA-6A83-4FAF-840B-AA149B73A912}"/>
              </a:ext>
            </a:extLst>
          </p:cNvPr>
          <p:cNvSpPr>
            <a:spLocks/>
          </p:cNvSpPr>
          <p:nvPr/>
        </p:nvSpPr>
        <p:spPr bwMode="auto">
          <a:xfrm>
            <a:off x="4576851" y="2758227"/>
            <a:ext cx="339437" cy="626285"/>
          </a:xfrm>
          <a:custGeom>
            <a:avLst/>
            <a:gdLst>
              <a:gd name="T0" fmla="*/ 0 w 142"/>
              <a:gd name="T1" fmla="*/ 132 h 262"/>
              <a:gd name="T2" fmla="*/ 142 w 142"/>
              <a:gd name="T3" fmla="*/ 262 h 262"/>
              <a:gd name="T4" fmla="*/ 142 w 142"/>
              <a:gd name="T5" fmla="*/ 132 h 262"/>
              <a:gd name="T6" fmla="*/ 142 w 142"/>
              <a:gd name="T7" fmla="*/ 0 h 262"/>
              <a:gd name="T8" fmla="*/ 0 w 142"/>
              <a:gd name="T9" fmla="*/ 13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2">
                <a:moveTo>
                  <a:pt x="0" y="132"/>
                </a:moveTo>
                <a:lnTo>
                  <a:pt x="142" y="262"/>
                </a:lnTo>
                <a:lnTo>
                  <a:pt x="142" y="132"/>
                </a:lnTo>
                <a:lnTo>
                  <a:pt x="142" y="0"/>
                </a:lnTo>
                <a:lnTo>
                  <a:pt x="0" y="1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9D8498-7393-4118-AD93-789A466D71BC}"/>
              </a:ext>
            </a:extLst>
          </p:cNvPr>
          <p:cNvSpPr txBox="1"/>
          <p:nvPr/>
        </p:nvSpPr>
        <p:spPr>
          <a:xfrm>
            <a:off x="387058" y="2266075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083F59-F00D-4036-8243-199F857B6CF8}"/>
              </a:ext>
            </a:extLst>
          </p:cNvPr>
          <p:cNvSpPr txBox="1"/>
          <p:nvPr/>
        </p:nvSpPr>
        <p:spPr>
          <a:xfrm flipH="1">
            <a:off x="387058" y="2333720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C8ACEB-BD0A-4B81-8BDD-9D1ECC20BCD6}"/>
              </a:ext>
            </a:extLst>
          </p:cNvPr>
          <p:cNvSpPr txBox="1"/>
          <p:nvPr/>
        </p:nvSpPr>
        <p:spPr>
          <a:xfrm>
            <a:off x="387058" y="3549528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FDCAD-4A74-4CD4-B8E2-69CFD2917BBE}"/>
              </a:ext>
            </a:extLst>
          </p:cNvPr>
          <p:cNvSpPr txBox="1"/>
          <p:nvPr/>
        </p:nvSpPr>
        <p:spPr>
          <a:xfrm flipH="1">
            <a:off x="387058" y="3617173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B01CAC-666F-4BE4-B461-38A14683F039}"/>
              </a:ext>
            </a:extLst>
          </p:cNvPr>
          <p:cNvSpPr txBox="1"/>
          <p:nvPr/>
        </p:nvSpPr>
        <p:spPr>
          <a:xfrm>
            <a:off x="7087927" y="2923575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D79714-B4E6-40A7-8CCA-AA5EF552CBBD}"/>
              </a:ext>
            </a:extLst>
          </p:cNvPr>
          <p:cNvSpPr txBox="1"/>
          <p:nvPr/>
        </p:nvSpPr>
        <p:spPr>
          <a:xfrm flipH="1">
            <a:off x="7087926" y="2991220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89D373-FFD2-467D-8B38-79531AA950AE}"/>
              </a:ext>
            </a:extLst>
          </p:cNvPr>
          <p:cNvSpPr txBox="1"/>
          <p:nvPr/>
        </p:nvSpPr>
        <p:spPr>
          <a:xfrm>
            <a:off x="7087927" y="4207029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28E422-994F-4217-8392-1B090ABB3933}"/>
              </a:ext>
            </a:extLst>
          </p:cNvPr>
          <p:cNvSpPr txBox="1"/>
          <p:nvPr/>
        </p:nvSpPr>
        <p:spPr>
          <a:xfrm flipH="1">
            <a:off x="7087926" y="4274673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08252F3-6595-4070-A104-A6B9E4D993EC}"/>
              </a:ext>
            </a:extLst>
          </p:cNvPr>
          <p:cNvSpPr/>
          <p:nvPr/>
        </p:nvSpPr>
        <p:spPr>
          <a:xfrm>
            <a:off x="2218748" y="2495771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F70B30F-7222-4959-A11D-D51715FB1BFB}"/>
              </a:ext>
            </a:extLst>
          </p:cNvPr>
          <p:cNvSpPr/>
          <p:nvPr/>
        </p:nvSpPr>
        <p:spPr>
          <a:xfrm>
            <a:off x="6422351" y="313004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74A32A0-E31E-471E-BE93-7FB39A3F05B2}"/>
              </a:ext>
            </a:extLst>
          </p:cNvPr>
          <p:cNvSpPr/>
          <p:nvPr/>
        </p:nvSpPr>
        <p:spPr>
          <a:xfrm>
            <a:off x="2218748" y="379412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2D4AA09-0520-4AF1-992E-12986D34564D}"/>
              </a:ext>
            </a:extLst>
          </p:cNvPr>
          <p:cNvSpPr/>
          <p:nvPr/>
        </p:nvSpPr>
        <p:spPr>
          <a:xfrm>
            <a:off x="6422351" y="439217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9C6DE53-53EA-4BB1-8E5A-7DC1A3E25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841" y="4518739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F8C0B4DA-E4C5-42C9-B04A-C34E66BAE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5139" y="3266038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7E4A1DF6-F8F7-47EA-94C9-C28462B4C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534" y="2637647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476E4FF4-8B78-4B11-8539-C26C9C046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536" y="3920692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4152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81D3FA1-80CD-4A8C-AA99-E8016E599B0A}"/>
              </a:ext>
            </a:extLst>
          </p:cNvPr>
          <p:cNvSpPr/>
          <p:nvPr/>
        </p:nvSpPr>
        <p:spPr>
          <a:xfrm>
            <a:off x="4124597" y="1295810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0C1A93-EEBE-41CC-9F0A-13FACB0CF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4598" y="953589"/>
            <a:ext cx="5737859" cy="684442"/>
          </a:xfrm>
        </p:spPr>
        <p:txBody>
          <a:bodyPr/>
          <a:lstStyle/>
          <a:p>
            <a:r>
              <a:rPr lang="en-US" dirty="0"/>
              <a:t>Our Chart Data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50B4D96-7AF8-4ACA-9477-11C3C86771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1C4D21-F350-4439-9D4E-CA14137C66E4}"/>
              </a:ext>
            </a:extLst>
          </p:cNvPr>
          <p:cNvSpPr/>
          <p:nvPr/>
        </p:nvSpPr>
        <p:spPr>
          <a:xfrm>
            <a:off x="0" y="1"/>
            <a:ext cx="3600450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57C3AB7-AA24-4F80-942F-98C8CD104C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3825048"/>
              </p:ext>
            </p:extLst>
          </p:nvPr>
        </p:nvGraphicFramePr>
        <p:xfrm>
          <a:off x="374406" y="1918352"/>
          <a:ext cx="2851638" cy="3021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76A1C7C-2F69-46D0-8E5B-3A9B3E288665}"/>
              </a:ext>
            </a:extLst>
          </p:cNvPr>
          <p:cNvSpPr/>
          <p:nvPr/>
        </p:nvSpPr>
        <p:spPr>
          <a:xfrm>
            <a:off x="4124597" y="2497479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C84ADB7-ED99-463D-9F6E-68348CA5F52A}"/>
              </a:ext>
            </a:extLst>
          </p:cNvPr>
          <p:cNvSpPr/>
          <p:nvPr/>
        </p:nvSpPr>
        <p:spPr>
          <a:xfrm>
            <a:off x="4124597" y="355810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12D000C-CCA1-4455-8908-909F566C940E}"/>
              </a:ext>
            </a:extLst>
          </p:cNvPr>
          <p:cNvSpPr/>
          <p:nvPr/>
        </p:nvSpPr>
        <p:spPr>
          <a:xfrm>
            <a:off x="4124597" y="464003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7E848F-1580-464B-8C2A-D53E470B39EE}"/>
              </a:ext>
            </a:extLst>
          </p:cNvPr>
          <p:cNvSpPr txBox="1"/>
          <p:nvPr/>
        </p:nvSpPr>
        <p:spPr>
          <a:xfrm>
            <a:off x="4751991" y="2285913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588685-E4E8-4B80-AA96-4E9D57898D35}"/>
              </a:ext>
            </a:extLst>
          </p:cNvPr>
          <p:cNvSpPr txBox="1"/>
          <p:nvPr/>
        </p:nvSpPr>
        <p:spPr>
          <a:xfrm flipH="1">
            <a:off x="4751991" y="2457433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2EA785-E6AE-4ACF-89B0-F84DA9713495}"/>
              </a:ext>
            </a:extLst>
          </p:cNvPr>
          <p:cNvSpPr txBox="1"/>
          <p:nvPr/>
        </p:nvSpPr>
        <p:spPr>
          <a:xfrm>
            <a:off x="4751991" y="3346539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Two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1C337D-4002-4662-ABE1-0BD577468823}"/>
              </a:ext>
            </a:extLst>
          </p:cNvPr>
          <p:cNvSpPr txBox="1"/>
          <p:nvPr/>
        </p:nvSpPr>
        <p:spPr>
          <a:xfrm flipH="1">
            <a:off x="4751991" y="3518059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BA8441-F7E9-4C5C-81C0-798A279F02A4}"/>
              </a:ext>
            </a:extLst>
          </p:cNvPr>
          <p:cNvSpPr txBox="1"/>
          <p:nvPr/>
        </p:nvSpPr>
        <p:spPr>
          <a:xfrm>
            <a:off x="4751991" y="4428469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Three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99D5DD-3C9E-4E34-BB81-D6A131F7A59A}"/>
              </a:ext>
            </a:extLst>
          </p:cNvPr>
          <p:cNvSpPr txBox="1"/>
          <p:nvPr/>
        </p:nvSpPr>
        <p:spPr>
          <a:xfrm flipH="1">
            <a:off x="4751991" y="4599989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22" name="Freeform 176">
            <a:extLst>
              <a:ext uri="{FF2B5EF4-FFF2-40B4-BE49-F238E27FC236}">
                <a16:creationId xmlns:a16="http://schemas.microsoft.com/office/drawing/2014/main" id="{54111BC3-5337-425B-AF8D-4424B66D0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9087" y="4766598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3" name="Freeform 199">
            <a:extLst>
              <a:ext uri="{FF2B5EF4-FFF2-40B4-BE49-F238E27FC236}">
                <a16:creationId xmlns:a16="http://schemas.microsoft.com/office/drawing/2014/main" id="{975AB719-6C44-458A-96E9-AD7EA9A76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384" y="2639354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4" name="Freeform 203">
            <a:extLst>
              <a:ext uri="{FF2B5EF4-FFF2-40B4-BE49-F238E27FC236}">
                <a16:creationId xmlns:a16="http://schemas.microsoft.com/office/drawing/2014/main" id="{60B8D88E-482B-4519-9D7A-4AC26BEF5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386" y="3684668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7229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Graphic spid="11" grpId="0">
        <p:bldAsOne/>
      </p:bldGraphic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A6C97B9-33F4-4B0C-A122-A47BAB468388}"/>
              </a:ext>
            </a:extLst>
          </p:cNvPr>
          <p:cNvSpPr/>
          <p:nvPr/>
        </p:nvSpPr>
        <p:spPr>
          <a:xfrm>
            <a:off x="2969275" y="117207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65D4EA-AF69-4CFF-839F-C199A20276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C164AD4-7129-4912-8B85-3264FE37A4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28431"/>
              </p:ext>
            </p:extLst>
          </p:nvPr>
        </p:nvGraphicFramePr>
        <p:xfrm>
          <a:off x="4373218" y="2149338"/>
          <a:ext cx="4303640" cy="3263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DAFF9F-FC8F-4CC6-BEA1-3C6C64A13EFE}"/>
              </a:ext>
            </a:extLst>
          </p:cNvPr>
          <p:cNvSpPr/>
          <p:nvPr/>
        </p:nvSpPr>
        <p:spPr>
          <a:xfrm>
            <a:off x="635963" y="221140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706B5E-BEC7-4D75-AEF8-E5993635507E}"/>
              </a:ext>
            </a:extLst>
          </p:cNvPr>
          <p:cNvSpPr/>
          <p:nvPr/>
        </p:nvSpPr>
        <p:spPr>
          <a:xfrm>
            <a:off x="635963" y="300060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A94EC85-5FB5-41AD-802D-6A7FEE8FBB22}"/>
              </a:ext>
            </a:extLst>
          </p:cNvPr>
          <p:cNvSpPr/>
          <p:nvPr/>
        </p:nvSpPr>
        <p:spPr>
          <a:xfrm>
            <a:off x="635963" y="379848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8BC13D-AA20-4F19-92B6-BE51F0DC8657}"/>
              </a:ext>
            </a:extLst>
          </p:cNvPr>
          <p:cNvSpPr txBox="1"/>
          <p:nvPr/>
        </p:nvSpPr>
        <p:spPr>
          <a:xfrm>
            <a:off x="1263356" y="2138735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One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CA96E3-C96A-45E1-8791-2EE25FFA3178}"/>
              </a:ext>
            </a:extLst>
          </p:cNvPr>
          <p:cNvSpPr txBox="1"/>
          <p:nvPr/>
        </p:nvSpPr>
        <p:spPr>
          <a:xfrm flipH="1">
            <a:off x="1263357" y="2292595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1BCBFE-DA30-4C09-86CE-3B8C92E380CE}"/>
              </a:ext>
            </a:extLst>
          </p:cNvPr>
          <p:cNvSpPr txBox="1"/>
          <p:nvPr/>
        </p:nvSpPr>
        <p:spPr>
          <a:xfrm>
            <a:off x="1263356" y="2927936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Two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8A0EA4-E5CA-499C-96DA-5216FE70B038}"/>
              </a:ext>
            </a:extLst>
          </p:cNvPr>
          <p:cNvSpPr txBox="1"/>
          <p:nvPr/>
        </p:nvSpPr>
        <p:spPr>
          <a:xfrm flipH="1">
            <a:off x="1263357" y="3081796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79BEE-BF19-4B29-916C-8E43A53E476B}"/>
              </a:ext>
            </a:extLst>
          </p:cNvPr>
          <p:cNvSpPr txBox="1"/>
          <p:nvPr/>
        </p:nvSpPr>
        <p:spPr>
          <a:xfrm>
            <a:off x="1263356" y="3725814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Three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013460-032E-4387-B91D-FCCD488AEFE6}"/>
              </a:ext>
            </a:extLst>
          </p:cNvPr>
          <p:cNvSpPr txBox="1"/>
          <p:nvPr/>
        </p:nvSpPr>
        <p:spPr>
          <a:xfrm flipH="1">
            <a:off x="1263357" y="3879674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8" name="Freeform 176">
            <a:extLst>
              <a:ext uri="{FF2B5EF4-FFF2-40B4-BE49-F238E27FC236}">
                <a16:creationId xmlns:a16="http://schemas.microsoft.com/office/drawing/2014/main" id="{45B58F4D-2B6C-47DA-AA72-E5AB4A4C2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452" y="3925047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BBDBEE8A-0BA1-43BE-AA1A-7FBAB54B6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749" y="2353280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0" name="Freeform 203">
            <a:extLst>
              <a:ext uri="{FF2B5EF4-FFF2-40B4-BE49-F238E27FC236}">
                <a16:creationId xmlns:a16="http://schemas.microsoft.com/office/drawing/2014/main" id="{D384E95C-2321-46F9-9A83-EF4BAEF99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751" y="3127169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7F9CBA9-C6C6-43C9-8454-D0360C2B9445}"/>
              </a:ext>
            </a:extLst>
          </p:cNvPr>
          <p:cNvSpPr/>
          <p:nvPr/>
        </p:nvSpPr>
        <p:spPr>
          <a:xfrm>
            <a:off x="635963" y="458767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067565-17FC-45A2-8D4F-1C1906DD24AA}"/>
              </a:ext>
            </a:extLst>
          </p:cNvPr>
          <p:cNvSpPr txBox="1"/>
          <p:nvPr/>
        </p:nvSpPr>
        <p:spPr>
          <a:xfrm>
            <a:off x="1263356" y="4515006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Four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BE681-6D0D-4FDC-8A34-B9D6F9EEF187}"/>
              </a:ext>
            </a:extLst>
          </p:cNvPr>
          <p:cNvSpPr txBox="1"/>
          <p:nvPr/>
        </p:nvSpPr>
        <p:spPr>
          <a:xfrm flipH="1">
            <a:off x="1263357" y="4668867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Freeform 71">
            <a:extLst>
              <a:ext uri="{FF2B5EF4-FFF2-40B4-BE49-F238E27FC236}">
                <a16:creationId xmlns:a16="http://schemas.microsoft.com/office/drawing/2014/main" id="{7FB3D513-3BCB-4277-A765-2C337FC0B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870" y="4759444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4386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Graphic spid="7" grpId="0">
        <p:bldAsOne/>
      </p:bldGraphic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5201FA9-5920-4B93-BCF7-F3627CD47B91}"/>
              </a:ext>
            </a:extLst>
          </p:cNvPr>
          <p:cNvSpPr/>
          <p:nvPr/>
        </p:nvSpPr>
        <p:spPr>
          <a:xfrm>
            <a:off x="3262721" y="121530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76E55C-C282-477D-9115-B951CE218F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ADD565F-AE8F-47FD-A50A-8F6A05F98C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1BBB84-539E-4B9D-8FA5-9A24ADDC14E4}"/>
              </a:ext>
            </a:extLst>
          </p:cNvPr>
          <p:cNvSpPr/>
          <p:nvPr/>
        </p:nvSpPr>
        <p:spPr>
          <a:xfrm>
            <a:off x="431035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C07A56-39BF-4E07-9EC2-A5B2F218C358}"/>
              </a:ext>
            </a:extLst>
          </p:cNvPr>
          <p:cNvSpPr txBox="1"/>
          <p:nvPr/>
        </p:nvSpPr>
        <p:spPr>
          <a:xfrm>
            <a:off x="3474268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Email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4FA06-5FE6-4432-8E3C-92EF04485718}"/>
              </a:ext>
            </a:extLst>
          </p:cNvPr>
          <p:cNvSpPr txBox="1"/>
          <p:nvPr/>
        </p:nvSpPr>
        <p:spPr>
          <a:xfrm flipH="1">
            <a:off x="3474268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Yourcompany@Mail.com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642CB9-7D89-4B07-AB62-E1367F22FDE5}"/>
              </a:ext>
            </a:extLst>
          </p:cNvPr>
          <p:cNvSpPr/>
          <p:nvPr/>
        </p:nvSpPr>
        <p:spPr>
          <a:xfrm>
            <a:off x="660132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6CBC96-D325-453D-A278-CFAB093EF059}"/>
              </a:ext>
            </a:extLst>
          </p:cNvPr>
          <p:cNvSpPr txBox="1"/>
          <p:nvPr/>
        </p:nvSpPr>
        <p:spPr>
          <a:xfrm>
            <a:off x="5765239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Telephone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131CD5-EF1E-4E48-BF7E-A86920D08078}"/>
              </a:ext>
            </a:extLst>
          </p:cNvPr>
          <p:cNvSpPr txBox="1"/>
          <p:nvPr/>
        </p:nvSpPr>
        <p:spPr>
          <a:xfrm flipH="1">
            <a:off x="5765239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www.Yourcompany.com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C24F693-D91A-4E34-94F8-D173750A861E}"/>
              </a:ext>
            </a:extLst>
          </p:cNvPr>
          <p:cNvSpPr/>
          <p:nvPr/>
        </p:nvSpPr>
        <p:spPr>
          <a:xfrm>
            <a:off x="201938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2EF9C4-09EE-439D-8774-D2D63B5C587E}"/>
              </a:ext>
            </a:extLst>
          </p:cNvPr>
          <p:cNvSpPr txBox="1"/>
          <p:nvPr/>
        </p:nvSpPr>
        <p:spPr>
          <a:xfrm>
            <a:off x="1183298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Telephone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E97E92-2DC3-4A17-8ADD-415614E29112}"/>
              </a:ext>
            </a:extLst>
          </p:cNvPr>
          <p:cNvSpPr txBox="1"/>
          <p:nvPr/>
        </p:nvSpPr>
        <p:spPr>
          <a:xfrm flipH="1">
            <a:off x="1183298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+1 234 567 890</a:t>
            </a:r>
          </a:p>
        </p:txBody>
      </p:sp>
      <p:sp>
        <p:nvSpPr>
          <p:cNvPr id="19" name="Freeform 178">
            <a:extLst>
              <a:ext uri="{FF2B5EF4-FFF2-40B4-BE49-F238E27FC236}">
                <a16:creationId xmlns:a16="http://schemas.microsoft.com/office/drawing/2014/main" id="{563B1B84-599D-415A-8D6B-56CD0630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1846" y="2415134"/>
            <a:ext cx="218367" cy="212022"/>
          </a:xfrm>
          <a:custGeom>
            <a:avLst/>
            <a:gdLst>
              <a:gd name="T0" fmla="*/ 217433 w 634"/>
              <a:gd name="T1" fmla="*/ 26535 h 619"/>
              <a:gd name="T2" fmla="*/ 217433 w 634"/>
              <a:gd name="T3" fmla="*/ 26535 h 619"/>
              <a:gd name="T4" fmla="*/ 196519 w 634"/>
              <a:gd name="T5" fmla="*/ 5379 h 619"/>
              <a:gd name="T6" fmla="*/ 175244 w 634"/>
              <a:gd name="T7" fmla="*/ 5379 h 619"/>
              <a:gd name="T8" fmla="*/ 148561 w 634"/>
              <a:gd name="T9" fmla="*/ 47691 h 619"/>
              <a:gd name="T10" fmla="*/ 148561 w 634"/>
              <a:gd name="T11" fmla="*/ 68489 h 619"/>
              <a:gd name="T12" fmla="*/ 159018 w 634"/>
              <a:gd name="T13" fmla="*/ 79247 h 619"/>
              <a:gd name="T14" fmla="*/ 127287 w 634"/>
              <a:gd name="T15" fmla="*/ 116180 h 619"/>
              <a:gd name="T16" fmla="*/ 84738 w 634"/>
              <a:gd name="T17" fmla="*/ 153114 h 619"/>
              <a:gd name="T18" fmla="*/ 68872 w 634"/>
              <a:gd name="T19" fmla="*/ 142357 h 619"/>
              <a:gd name="T20" fmla="*/ 47597 w 634"/>
              <a:gd name="T21" fmla="*/ 142357 h 619"/>
              <a:gd name="T22" fmla="*/ 10457 w 634"/>
              <a:gd name="T23" fmla="*/ 174271 h 619"/>
              <a:gd name="T24" fmla="*/ 10457 w 634"/>
              <a:gd name="T25" fmla="*/ 190048 h 619"/>
              <a:gd name="T26" fmla="*/ 31731 w 634"/>
              <a:gd name="T27" fmla="*/ 211205 h 619"/>
              <a:gd name="T28" fmla="*/ 68872 w 634"/>
              <a:gd name="T29" fmla="*/ 211205 h 619"/>
              <a:gd name="T30" fmla="*/ 153970 w 634"/>
              <a:gd name="T31" fmla="*/ 147736 h 619"/>
              <a:gd name="T32" fmla="*/ 217433 w 634"/>
              <a:gd name="T33" fmla="*/ 68489 h 619"/>
              <a:gd name="T34" fmla="*/ 217433 w 634"/>
              <a:gd name="T35" fmla="*/ 26535 h 619"/>
              <a:gd name="T36" fmla="*/ 206976 w 634"/>
              <a:gd name="T37" fmla="*/ 58090 h 619"/>
              <a:gd name="T38" fmla="*/ 206976 w 634"/>
              <a:gd name="T39" fmla="*/ 58090 h 619"/>
              <a:gd name="T40" fmla="*/ 148561 w 634"/>
              <a:gd name="T41" fmla="*/ 137337 h 619"/>
              <a:gd name="T42" fmla="*/ 58415 w 634"/>
              <a:gd name="T43" fmla="*/ 200447 h 619"/>
              <a:gd name="T44" fmla="*/ 37140 w 634"/>
              <a:gd name="T45" fmla="*/ 200447 h 619"/>
              <a:gd name="T46" fmla="*/ 26323 w 634"/>
              <a:gd name="T47" fmla="*/ 190048 h 619"/>
              <a:gd name="T48" fmla="*/ 26323 w 634"/>
              <a:gd name="T49" fmla="*/ 174271 h 619"/>
              <a:gd name="T50" fmla="*/ 53006 w 634"/>
              <a:gd name="T51" fmla="*/ 158493 h 619"/>
              <a:gd name="T52" fmla="*/ 63824 w 634"/>
              <a:gd name="T53" fmla="*/ 158493 h 619"/>
              <a:gd name="T54" fmla="*/ 79689 w 634"/>
              <a:gd name="T55" fmla="*/ 174271 h 619"/>
              <a:gd name="T56" fmla="*/ 180293 w 634"/>
              <a:gd name="T57" fmla="*/ 79247 h 619"/>
              <a:gd name="T58" fmla="*/ 159018 w 634"/>
              <a:gd name="T59" fmla="*/ 63110 h 619"/>
              <a:gd name="T60" fmla="*/ 159018 w 634"/>
              <a:gd name="T61" fmla="*/ 47691 h 619"/>
              <a:gd name="T62" fmla="*/ 180293 w 634"/>
              <a:gd name="T63" fmla="*/ 21156 h 619"/>
              <a:gd name="T64" fmla="*/ 196519 w 634"/>
              <a:gd name="T65" fmla="*/ 21156 h 619"/>
              <a:gd name="T66" fmla="*/ 206976 w 634"/>
              <a:gd name="T67" fmla="*/ 36934 h 619"/>
              <a:gd name="T68" fmla="*/ 206976 w 634"/>
              <a:gd name="T69" fmla="*/ 58090 h 6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0" name="Freeform 185">
            <a:extLst>
              <a:ext uri="{FF2B5EF4-FFF2-40B4-BE49-F238E27FC236}">
                <a16:creationId xmlns:a16="http://schemas.microsoft.com/office/drawing/2014/main" id="{992BCC2F-7EB5-448D-8DFB-F586F1673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5988" y="2450194"/>
            <a:ext cx="212022" cy="162188"/>
          </a:xfrm>
          <a:custGeom>
            <a:avLst/>
            <a:gdLst>
              <a:gd name="T0" fmla="*/ 195434 w 619"/>
              <a:gd name="T1" fmla="*/ 0 h 472"/>
              <a:gd name="T2" fmla="*/ 195434 w 619"/>
              <a:gd name="T3" fmla="*/ 0 h 472"/>
              <a:gd name="T4" fmla="*/ 26177 w 619"/>
              <a:gd name="T5" fmla="*/ 0 h 472"/>
              <a:gd name="T6" fmla="*/ 0 w 619"/>
              <a:gd name="T7" fmla="*/ 26260 h 472"/>
              <a:gd name="T8" fmla="*/ 0 w 619"/>
              <a:gd name="T9" fmla="*/ 142811 h 472"/>
              <a:gd name="T10" fmla="*/ 26177 w 619"/>
              <a:gd name="T11" fmla="*/ 169431 h 472"/>
              <a:gd name="T12" fmla="*/ 195434 w 619"/>
              <a:gd name="T13" fmla="*/ 169431 h 472"/>
              <a:gd name="T14" fmla="*/ 221611 w 619"/>
              <a:gd name="T15" fmla="*/ 142811 h 472"/>
              <a:gd name="T16" fmla="*/ 221611 w 619"/>
              <a:gd name="T17" fmla="*/ 26260 h 472"/>
              <a:gd name="T18" fmla="*/ 195434 w 619"/>
              <a:gd name="T19" fmla="*/ 0 h 472"/>
              <a:gd name="T20" fmla="*/ 200454 w 619"/>
              <a:gd name="T21" fmla="*/ 15828 h 472"/>
              <a:gd name="T22" fmla="*/ 200454 w 619"/>
              <a:gd name="T23" fmla="*/ 15828 h 472"/>
              <a:gd name="T24" fmla="*/ 110806 w 619"/>
              <a:gd name="T25" fmla="*/ 84536 h 472"/>
              <a:gd name="T26" fmla="*/ 21157 w 619"/>
              <a:gd name="T27" fmla="*/ 15828 h 472"/>
              <a:gd name="T28" fmla="*/ 200454 w 619"/>
              <a:gd name="T29" fmla="*/ 15828 h 472"/>
              <a:gd name="T30" fmla="*/ 10399 w 619"/>
              <a:gd name="T31" fmla="*/ 142811 h 472"/>
              <a:gd name="T32" fmla="*/ 10399 w 619"/>
              <a:gd name="T33" fmla="*/ 142811 h 472"/>
              <a:gd name="T34" fmla="*/ 10399 w 619"/>
              <a:gd name="T35" fmla="*/ 26260 h 472"/>
              <a:gd name="T36" fmla="*/ 73870 w 619"/>
              <a:gd name="T37" fmla="*/ 79500 h 472"/>
              <a:gd name="T38" fmla="*/ 10399 w 619"/>
              <a:gd name="T39" fmla="*/ 142811 h 472"/>
              <a:gd name="T40" fmla="*/ 21157 w 619"/>
              <a:gd name="T41" fmla="*/ 153603 h 472"/>
              <a:gd name="T42" fmla="*/ 21157 w 619"/>
              <a:gd name="T43" fmla="*/ 153603 h 472"/>
              <a:gd name="T44" fmla="*/ 84628 w 619"/>
              <a:gd name="T45" fmla="*/ 84536 h 472"/>
              <a:gd name="T46" fmla="*/ 110806 w 619"/>
              <a:gd name="T47" fmla="*/ 105760 h 472"/>
              <a:gd name="T48" fmla="*/ 131963 w 619"/>
              <a:gd name="T49" fmla="*/ 84536 h 472"/>
              <a:gd name="T50" fmla="*/ 200454 w 619"/>
              <a:gd name="T51" fmla="*/ 153603 h 472"/>
              <a:gd name="T52" fmla="*/ 21157 w 619"/>
              <a:gd name="T53" fmla="*/ 153603 h 472"/>
              <a:gd name="T54" fmla="*/ 211212 w 619"/>
              <a:gd name="T55" fmla="*/ 142811 h 472"/>
              <a:gd name="T56" fmla="*/ 211212 w 619"/>
              <a:gd name="T57" fmla="*/ 142811 h 472"/>
              <a:gd name="T58" fmla="*/ 211212 w 619"/>
              <a:gd name="T59" fmla="*/ 142811 h 472"/>
              <a:gd name="T60" fmla="*/ 147741 w 619"/>
              <a:gd name="T61" fmla="*/ 79500 h 472"/>
              <a:gd name="T62" fmla="*/ 211212 w 619"/>
              <a:gd name="T63" fmla="*/ 26260 h 472"/>
              <a:gd name="T64" fmla="*/ 211212 w 619"/>
              <a:gd name="T65" fmla="*/ 142811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2579A641-2E34-4B14-A16E-8E54115EA88E}"/>
              </a:ext>
            </a:extLst>
          </p:cNvPr>
          <p:cNvSpPr>
            <a:spLocks/>
          </p:cNvSpPr>
          <p:nvPr/>
        </p:nvSpPr>
        <p:spPr bwMode="auto">
          <a:xfrm>
            <a:off x="6757987" y="2423149"/>
            <a:ext cx="209966" cy="2107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8" tIns="14288" rIns="14288" bIns="14288" anchor="ctr"/>
          <a:lstStyle/>
          <a:p>
            <a:pPr algn="ctr" defTabSz="171458" fontAlgn="base" hangingPunct="0">
              <a:spcBef>
                <a:spcPct val="0"/>
              </a:spcBef>
              <a:spcAft>
                <a:spcPct val="0"/>
              </a:spcAft>
            </a:pPr>
            <a:endParaRPr lang="en-US" sz="1125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A60CB23-69A9-4423-AA12-A370808CCF54}"/>
              </a:ext>
            </a:extLst>
          </p:cNvPr>
          <p:cNvSpPr/>
          <p:nvPr/>
        </p:nvSpPr>
        <p:spPr>
          <a:xfrm rot="8100000">
            <a:off x="2976656" y="4560422"/>
            <a:ext cx="236984" cy="236984"/>
          </a:xfrm>
          <a:custGeom>
            <a:avLst/>
            <a:gdLst>
              <a:gd name="connsiteX0" fmla="*/ 140669 w 483888"/>
              <a:gd name="connsiteY0" fmla="*/ 343219 h 483888"/>
              <a:gd name="connsiteX1" fmla="*/ 317144 w 483888"/>
              <a:gd name="connsiteY1" fmla="*/ 343219 h 483888"/>
              <a:gd name="connsiteX2" fmla="*/ 317144 w 483888"/>
              <a:gd name="connsiteY2" fmla="*/ 166744 h 483888"/>
              <a:gd name="connsiteX3" fmla="*/ 140669 w 483888"/>
              <a:gd name="connsiteY3" fmla="*/ 166744 h 483888"/>
              <a:gd name="connsiteX4" fmla="*/ 140669 w 483888"/>
              <a:gd name="connsiteY4" fmla="*/ 343219 h 483888"/>
              <a:gd name="connsiteX5" fmla="*/ 70864 w 483888"/>
              <a:gd name="connsiteY5" fmla="*/ 413024 h 483888"/>
              <a:gd name="connsiteX6" fmla="*/ 0 w 483888"/>
              <a:gd name="connsiteY6" fmla="*/ 241944 h 483888"/>
              <a:gd name="connsiteX7" fmla="*/ 241944 w 483888"/>
              <a:gd name="connsiteY7" fmla="*/ 0 h 483888"/>
              <a:gd name="connsiteX8" fmla="*/ 483888 w 483888"/>
              <a:gd name="connsiteY8" fmla="*/ 0 h 483888"/>
              <a:gd name="connsiteX9" fmla="*/ 483888 w 483888"/>
              <a:gd name="connsiteY9" fmla="*/ 241944 h 483888"/>
              <a:gd name="connsiteX10" fmla="*/ 241944 w 483888"/>
              <a:gd name="connsiteY10" fmla="*/ 483888 h 483888"/>
              <a:gd name="connsiteX11" fmla="*/ 70864 w 483888"/>
              <a:gd name="connsiteY11" fmla="*/ 413024 h 48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3888" h="483888">
                <a:moveTo>
                  <a:pt x="140669" y="343219"/>
                </a:moveTo>
                <a:cubicBezTo>
                  <a:pt x="189401" y="391952"/>
                  <a:pt x="268412" y="391952"/>
                  <a:pt x="317144" y="343219"/>
                </a:cubicBezTo>
                <a:cubicBezTo>
                  <a:pt x="365876" y="294487"/>
                  <a:pt x="365876" y="215476"/>
                  <a:pt x="317144" y="166744"/>
                </a:cubicBezTo>
                <a:cubicBezTo>
                  <a:pt x="268412" y="118012"/>
                  <a:pt x="189401" y="118012"/>
                  <a:pt x="140669" y="166744"/>
                </a:cubicBezTo>
                <a:cubicBezTo>
                  <a:pt x="91936" y="215476"/>
                  <a:pt x="91936" y="294487"/>
                  <a:pt x="140669" y="343219"/>
                </a:cubicBezTo>
                <a:close/>
                <a:moveTo>
                  <a:pt x="70864" y="413024"/>
                </a:moveTo>
                <a:cubicBezTo>
                  <a:pt x="27080" y="369241"/>
                  <a:pt x="0" y="308755"/>
                  <a:pt x="0" y="241944"/>
                </a:cubicBezTo>
                <a:cubicBezTo>
                  <a:pt x="0" y="108322"/>
                  <a:pt x="108322" y="0"/>
                  <a:pt x="241944" y="0"/>
                </a:cubicBezTo>
                <a:lnTo>
                  <a:pt x="483888" y="0"/>
                </a:lnTo>
                <a:lnTo>
                  <a:pt x="483888" y="241944"/>
                </a:lnTo>
                <a:cubicBezTo>
                  <a:pt x="483888" y="375566"/>
                  <a:pt x="375566" y="483888"/>
                  <a:pt x="241944" y="483888"/>
                </a:cubicBezTo>
                <a:cubicBezTo>
                  <a:pt x="175133" y="483888"/>
                  <a:pt x="114647" y="456807"/>
                  <a:pt x="70864" y="41302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92529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2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2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2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2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2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 animBg="1"/>
      <p:bldP spid="21" grpId="0" animBg="1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3C194CA-852B-4F14-A8A5-4C0CFBA3BFF2}"/>
              </a:ext>
            </a:extLst>
          </p:cNvPr>
          <p:cNvSpPr/>
          <p:nvPr/>
        </p:nvSpPr>
        <p:spPr>
          <a:xfrm>
            <a:off x="2894680" y="1158197"/>
            <a:ext cx="839700" cy="2646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7861A9-BED3-4EB7-B5CD-D3BF6F4451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9E5E4E-4A59-48EE-8946-62EAFB753A4C}"/>
              </a:ext>
            </a:extLst>
          </p:cNvPr>
          <p:cNvSpPr/>
          <p:nvPr/>
        </p:nvSpPr>
        <p:spPr>
          <a:xfrm>
            <a:off x="1953815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76E8F16-6644-4897-A454-C73E5BC6BD4C}"/>
              </a:ext>
            </a:extLst>
          </p:cNvPr>
          <p:cNvSpPr/>
          <p:nvPr/>
        </p:nvSpPr>
        <p:spPr>
          <a:xfrm>
            <a:off x="4310360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83284DB-5C11-4ACC-8CA8-9CB830077219}"/>
              </a:ext>
            </a:extLst>
          </p:cNvPr>
          <p:cNvSpPr/>
          <p:nvPr/>
        </p:nvSpPr>
        <p:spPr>
          <a:xfrm>
            <a:off x="6666905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3697419-1904-4837-B63E-A684FDD9EA3A}"/>
              </a:ext>
            </a:extLst>
          </p:cNvPr>
          <p:cNvSpPr/>
          <p:nvPr/>
        </p:nvSpPr>
        <p:spPr>
          <a:xfrm>
            <a:off x="1953815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DDF4478-40EB-4215-93A7-8142DBBE908E}"/>
              </a:ext>
            </a:extLst>
          </p:cNvPr>
          <p:cNvSpPr/>
          <p:nvPr/>
        </p:nvSpPr>
        <p:spPr>
          <a:xfrm>
            <a:off x="4310360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FB2184-8186-4A7B-9BC2-06B59D6EA46F}"/>
              </a:ext>
            </a:extLst>
          </p:cNvPr>
          <p:cNvSpPr/>
          <p:nvPr/>
        </p:nvSpPr>
        <p:spPr>
          <a:xfrm>
            <a:off x="6666905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3EEDA-571B-405B-974D-453E60B244FA}"/>
              </a:ext>
            </a:extLst>
          </p:cNvPr>
          <p:cNvSpPr txBox="1"/>
          <p:nvPr/>
        </p:nvSpPr>
        <p:spPr>
          <a:xfrm>
            <a:off x="1116380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Welcome Message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061F49-1973-46A7-9A25-6E4787D59B50}"/>
              </a:ext>
            </a:extLst>
          </p:cNvPr>
          <p:cNvSpPr txBox="1"/>
          <p:nvPr/>
        </p:nvSpPr>
        <p:spPr>
          <a:xfrm flipH="1">
            <a:off x="1116380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599322-26FB-40A4-8463-8EA89A82349F}"/>
              </a:ext>
            </a:extLst>
          </p:cNvPr>
          <p:cNvSpPr txBox="1"/>
          <p:nvPr/>
        </p:nvSpPr>
        <p:spPr>
          <a:xfrm>
            <a:off x="3472925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EFAC5-C179-4B79-B019-F2199DA4BF41}"/>
              </a:ext>
            </a:extLst>
          </p:cNvPr>
          <p:cNvSpPr txBox="1"/>
          <p:nvPr/>
        </p:nvSpPr>
        <p:spPr>
          <a:xfrm flipH="1">
            <a:off x="3472925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8CC964-2830-4017-95FA-B4239F896243}"/>
              </a:ext>
            </a:extLst>
          </p:cNvPr>
          <p:cNvSpPr txBox="1"/>
          <p:nvPr/>
        </p:nvSpPr>
        <p:spPr>
          <a:xfrm>
            <a:off x="5829470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Meet The Team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5048D0-150E-4FFA-B8F5-64D0452F0B5A}"/>
              </a:ext>
            </a:extLst>
          </p:cNvPr>
          <p:cNvSpPr txBox="1"/>
          <p:nvPr/>
        </p:nvSpPr>
        <p:spPr>
          <a:xfrm flipH="1">
            <a:off x="5829470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6BF2CD-3CE1-4A8B-AFB1-3B777376C518}"/>
              </a:ext>
            </a:extLst>
          </p:cNvPr>
          <p:cNvSpPr txBox="1"/>
          <p:nvPr/>
        </p:nvSpPr>
        <p:spPr>
          <a:xfrm>
            <a:off x="1116380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C43A36-42F9-45CB-A85C-54938D544EE9}"/>
              </a:ext>
            </a:extLst>
          </p:cNvPr>
          <p:cNvSpPr txBox="1"/>
          <p:nvPr/>
        </p:nvSpPr>
        <p:spPr>
          <a:xfrm flipH="1">
            <a:off x="1116380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DC0D43-C02F-4EB2-AAC3-5DA4A47C1EA8}"/>
              </a:ext>
            </a:extLst>
          </p:cNvPr>
          <p:cNvSpPr txBox="1"/>
          <p:nvPr/>
        </p:nvSpPr>
        <p:spPr>
          <a:xfrm>
            <a:off x="3472925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Our Data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21F69A-835D-4F65-B2A1-6A5CC1DD746A}"/>
              </a:ext>
            </a:extLst>
          </p:cNvPr>
          <p:cNvSpPr txBox="1"/>
          <p:nvPr/>
        </p:nvSpPr>
        <p:spPr>
          <a:xfrm flipH="1">
            <a:off x="3472925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335E13-E4DA-4E3F-AA73-A56EF0B06204}"/>
              </a:ext>
            </a:extLst>
          </p:cNvPr>
          <p:cNvSpPr txBox="1"/>
          <p:nvPr/>
        </p:nvSpPr>
        <p:spPr>
          <a:xfrm>
            <a:off x="5829470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Closing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02B5A1-A267-453E-B171-D350F539C452}"/>
              </a:ext>
            </a:extLst>
          </p:cNvPr>
          <p:cNvSpPr txBox="1"/>
          <p:nvPr/>
        </p:nvSpPr>
        <p:spPr>
          <a:xfrm flipH="1">
            <a:off x="5829470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30" name="Freeform 176">
            <a:extLst>
              <a:ext uri="{FF2B5EF4-FFF2-40B4-BE49-F238E27FC236}">
                <a16:creationId xmlns:a16="http://schemas.microsoft.com/office/drawing/2014/main" id="{9CC98811-5A16-442B-A608-B21D3603D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4849" y="4040050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1" name="Freeform 182">
            <a:extLst>
              <a:ext uri="{FF2B5EF4-FFF2-40B4-BE49-F238E27FC236}">
                <a16:creationId xmlns:a16="http://schemas.microsoft.com/office/drawing/2014/main" id="{51299B7D-7E7D-496A-8616-F04BE368A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692" y="4040050"/>
            <a:ext cx="257706" cy="25770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2" name="Freeform 187">
            <a:extLst>
              <a:ext uri="{FF2B5EF4-FFF2-40B4-BE49-F238E27FC236}">
                <a16:creationId xmlns:a16="http://schemas.microsoft.com/office/drawing/2014/main" id="{7082C3F4-47B5-4F0B-99B1-D5FCA5732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147" y="2330317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3" name="Freeform 199">
            <a:extLst>
              <a:ext uri="{FF2B5EF4-FFF2-40B4-BE49-F238E27FC236}">
                <a16:creationId xmlns:a16="http://schemas.microsoft.com/office/drawing/2014/main" id="{9384955F-6284-45E3-AA8E-6337D8E0C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6601" y="2336198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4" name="Freeform 203">
            <a:extLst>
              <a:ext uri="{FF2B5EF4-FFF2-40B4-BE49-F238E27FC236}">
                <a16:creationId xmlns:a16="http://schemas.microsoft.com/office/drawing/2014/main" id="{621EACC5-CCE1-4904-B33D-841ACDB3B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6603" y="4040050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5" name="Freeform 204">
            <a:extLst>
              <a:ext uri="{FF2B5EF4-FFF2-40B4-BE49-F238E27FC236}">
                <a16:creationId xmlns:a16="http://schemas.microsoft.com/office/drawing/2014/main" id="{600CBE7B-8B19-4E0E-98E2-D813DEA7D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691" y="2327109"/>
            <a:ext cx="257709" cy="257708"/>
          </a:xfrm>
          <a:custGeom>
            <a:avLst/>
            <a:gdLst>
              <a:gd name="T0" fmla="*/ 111421 w 634"/>
              <a:gd name="T1" fmla="*/ 143507 h 634"/>
              <a:gd name="T2" fmla="*/ 111421 w 634"/>
              <a:gd name="T3" fmla="*/ 143507 h 634"/>
              <a:gd name="T4" fmla="*/ 121878 w 634"/>
              <a:gd name="T5" fmla="*/ 132690 h 634"/>
              <a:gd name="T6" fmla="*/ 121878 w 634"/>
              <a:gd name="T7" fmla="*/ 47595 h 634"/>
              <a:gd name="T8" fmla="*/ 111421 w 634"/>
              <a:gd name="T9" fmla="*/ 42547 h 634"/>
              <a:gd name="T10" fmla="*/ 106012 w 634"/>
              <a:gd name="T11" fmla="*/ 47595 h 634"/>
              <a:gd name="T12" fmla="*/ 106012 w 634"/>
              <a:gd name="T13" fmla="*/ 132690 h 634"/>
              <a:gd name="T14" fmla="*/ 111421 w 634"/>
              <a:gd name="T15" fmla="*/ 143507 h 634"/>
              <a:gd name="T16" fmla="*/ 153609 w 634"/>
              <a:gd name="T17" fmla="*/ 143507 h 634"/>
              <a:gd name="T18" fmla="*/ 153609 w 634"/>
              <a:gd name="T19" fmla="*/ 143507 h 634"/>
              <a:gd name="T20" fmla="*/ 164427 w 634"/>
              <a:gd name="T21" fmla="*/ 132690 h 634"/>
              <a:gd name="T22" fmla="*/ 164427 w 634"/>
              <a:gd name="T23" fmla="*/ 68869 h 634"/>
              <a:gd name="T24" fmla="*/ 153609 w 634"/>
              <a:gd name="T25" fmla="*/ 63821 h 634"/>
              <a:gd name="T26" fmla="*/ 148561 w 634"/>
              <a:gd name="T27" fmla="*/ 68869 h 634"/>
              <a:gd name="T28" fmla="*/ 148561 w 634"/>
              <a:gd name="T29" fmla="*/ 132690 h 634"/>
              <a:gd name="T30" fmla="*/ 153609 w 634"/>
              <a:gd name="T31" fmla="*/ 143507 h 634"/>
              <a:gd name="T32" fmla="*/ 68872 w 634"/>
              <a:gd name="T33" fmla="*/ 143507 h 634"/>
              <a:gd name="T34" fmla="*/ 68872 w 634"/>
              <a:gd name="T35" fmla="*/ 143507 h 634"/>
              <a:gd name="T36" fmla="*/ 79689 w 634"/>
              <a:gd name="T37" fmla="*/ 132690 h 634"/>
              <a:gd name="T38" fmla="*/ 79689 w 634"/>
              <a:gd name="T39" fmla="*/ 106008 h 634"/>
              <a:gd name="T40" fmla="*/ 68872 w 634"/>
              <a:gd name="T41" fmla="*/ 100960 h 634"/>
              <a:gd name="T42" fmla="*/ 63463 w 634"/>
              <a:gd name="T43" fmla="*/ 106008 h 634"/>
              <a:gd name="T44" fmla="*/ 63463 w 634"/>
              <a:gd name="T45" fmla="*/ 132690 h 634"/>
              <a:gd name="T46" fmla="*/ 68872 w 634"/>
              <a:gd name="T47" fmla="*/ 143507 h 634"/>
              <a:gd name="T48" fmla="*/ 0 w 634"/>
              <a:gd name="T49" fmla="*/ 0 h 634"/>
              <a:gd name="T50" fmla="*/ 0 w 634"/>
              <a:gd name="T51" fmla="*/ 0 h 634"/>
              <a:gd name="T52" fmla="*/ 0 w 634"/>
              <a:gd name="T53" fmla="*/ 15865 h 634"/>
              <a:gd name="T54" fmla="*/ 15866 w 634"/>
              <a:gd name="T55" fmla="*/ 15865 h 634"/>
              <a:gd name="T56" fmla="*/ 15866 w 634"/>
              <a:gd name="T57" fmla="*/ 148555 h 634"/>
              <a:gd name="T58" fmla="*/ 42188 w 634"/>
              <a:gd name="T59" fmla="*/ 175237 h 634"/>
              <a:gd name="T60" fmla="*/ 84738 w 634"/>
              <a:gd name="T61" fmla="*/ 175237 h 634"/>
              <a:gd name="T62" fmla="*/ 58415 w 634"/>
              <a:gd name="T63" fmla="*/ 228241 h 634"/>
              <a:gd name="T64" fmla="*/ 79689 w 634"/>
              <a:gd name="T65" fmla="*/ 228241 h 634"/>
              <a:gd name="T66" fmla="*/ 106012 w 634"/>
              <a:gd name="T67" fmla="*/ 175237 h 634"/>
              <a:gd name="T68" fmla="*/ 121878 w 634"/>
              <a:gd name="T69" fmla="*/ 175237 h 634"/>
              <a:gd name="T70" fmla="*/ 148561 w 634"/>
              <a:gd name="T71" fmla="*/ 228241 h 634"/>
              <a:gd name="T72" fmla="*/ 169836 w 634"/>
              <a:gd name="T73" fmla="*/ 228241 h 634"/>
              <a:gd name="T74" fmla="*/ 143152 w 634"/>
              <a:gd name="T75" fmla="*/ 175237 h 634"/>
              <a:gd name="T76" fmla="*/ 185701 w 634"/>
              <a:gd name="T77" fmla="*/ 175237 h 634"/>
              <a:gd name="T78" fmla="*/ 212024 w 634"/>
              <a:gd name="T79" fmla="*/ 148555 h 634"/>
              <a:gd name="T80" fmla="*/ 212024 w 634"/>
              <a:gd name="T81" fmla="*/ 15865 h 634"/>
              <a:gd name="T82" fmla="*/ 228250 w 634"/>
              <a:gd name="T83" fmla="*/ 15865 h 634"/>
              <a:gd name="T84" fmla="*/ 228250 w 634"/>
              <a:gd name="T85" fmla="*/ 0 h 634"/>
              <a:gd name="T86" fmla="*/ 0 w 634"/>
              <a:gd name="T87" fmla="*/ 0 h 634"/>
              <a:gd name="T88" fmla="*/ 196158 w 634"/>
              <a:gd name="T89" fmla="*/ 148555 h 634"/>
              <a:gd name="T90" fmla="*/ 196158 w 634"/>
              <a:gd name="T91" fmla="*/ 148555 h 634"/>
              <a:gd name="T92" fmla="*/ 185701 w 634"/>
              <a:gd name="T93" fmla="*/ 164420 h 634"/>
              <a:gd name="T94" fmla="*/ 42188 w 634"/>
              <a:gd name="T95" fmla="*/ 164420 h 634"/>
              <a:gd name="T96" fmla="*/ 26323 w 634"/>
              <a:gd name="T97" fmla="*/ 148555 h 634"/>
              <a:gd name="T98" fmla="*/ 26323 w 634"/>
              <a:gd name="T99" fmla="*/ 15865 h 634"/>
              <a:gd name="T100" fmla="*/ 196158 w 634"/>
              <a:gd name="T101" fmla="*/ 15865 h 634"/>
              <a:gd name="T102" fmla="*/ 196158 w 634"/>
              <a:gd name="T103" fmla="*/ 148555 h 6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34">
                <a:moveTo>
                  <a:pt x="309" y="398"/>
                </a:moveTo>
                <a:lnTo>
                  <a:pt x="309" y="398"/>
                </a:lnTo>
                <a:cubicBezTo>
                  <a:pt x="324" y="398"/>
                  <a:pt x="338" y="383"/>
                  <a:pt x="338" y="368"/>
                </a:cubicBezTo>
                <a:cubicBezTo>
                  <a:pt x="338" y="132"/>
                  <a:pt x="338" y="132"/>
                  <a:pt x="338" y="132"/>
                </a:cubicBezTo>
                <a:cubicBezTo>
                  <a:pt x="338" y="132"/>
                  <a:pt x="324" y="118"/>
                  <a:pt x="309" y="118"/>
                </a:cubicBezTo>
                <a:lnTo>
                  <a:pt x="294" y="132"/>
                </a:lnTo>
                <a:cubicBezTo>
                  <a:pt x="294" y="368"/>
                  <a:pt x="294" y="368"/>
                  <a:pt x="294" y="368"/>
                </a:cubicBezTo>
                <a:cubicBezTo>
                  <a:pt x="294" y="383"/>
                  <a:pt x="309" y="398"/>
                  <a:pt x="309" y="398"/>
                </a:cubicBezTo>
                <a:close/>
                <a:moveTo>
                  <a:pt x="426" y="398"/>
                </a:moveTo>
                <a:lnTo>
                  <a:pt x="426" y="398"/>
                </a:lnTo>
                <a:cubicBezTo>
                  <a:pt x="442" y="398"/>
                  <a:pt x="456" y="383"/>
                  <a:pt x="456" y="368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56" y="191"/>
                  <a:pt x="442" y="177"/>
                  <a:pt x="426" y="177"/>
                </a:cubicBezTo>
                <a:lnTo>
                  <a:pt x="412" y="191"/>
                </a:lnTo>
                <a:cubicBezTo>
                  <a:pt x="412" y="368"/>
                  <a:pt x="412" y="368"/>
                  <a:pt x="412" y="368"/>
                </a:cubicBezTo>
                <a:cubicBezTo>
                  <a:pt x="412" y="383"/>
                  <a:pt x="426" y="398"/>
                  <a:pt x="426" y="398"/>
                </a:cubicBezTo>
                <a:close/>
                <a:moveTo>
                  <a:pt x="191" y="398"/>
                </a:moveTo>
                <a:lnTo>
                  <a:pt x="191" y="398"/>
                </a:lnTo>
                <a:cubicBezTo>
                  <a:pt x="206" y="398"/>
                  <a:pt x="221" y="383"/>
                  <a:pt x="221" y="368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1" y="280"/>
                  <a:pt x="206" y="280"/>
                  <a:pt x="191" y="280"/>
                </a:cubicBezTo>
                <a:cubicBezTo>
                  <a:pt x="191" y="280"/>
                  <a:pt x="176" y="280"/>
                  <a:pt x="176" y="294"/>
                </a:cubicBezTo>
                <a:cubicBezTo>
                  <a:pt x="176" y="368"/>
                  <a:pt x="176" y="368"/>
                  <a:pt x="176" y="368"/>
                </a:cubicBezTo>
                <a:cubicBezTo>
                  <a:pt x="176" y="383"/>
                  <a:pt x="191" y="398"/>
                  <a:pt x="191" y="398"/>
                </a:cubicBezTo>
                <a:close/>
                <a:moveTo>
                  <a:pt x="0" y="0"/>
                </a:moveTo>
                <a:lnTo>
                  <a:pt x="0" y="0"/>
                </a:ln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73"/>
                  <a:pt x="44" y="412"/>
                  <a:pt x="44" y="412"/>
                </a:cubicBezTo>
                <a:cubicBezTo>
                  <a:pt x="44" y="456"/>
                  <a:pt x="73" y="486"/>
                  <a:pt x="117" y="486"/>
                </a:cubicBezTo>
                <a:cubicBezTo>
                  <a:pt x="235" y="486"/>
                  <a:pt x="235" y="486"/>
                  <a:pt x="235" y="486"/>
                </a:cubicBezTo>
                <a:cubicBezTo>
                  <a:pt x="162" y="633"/>
                  <a:pt x="162" y="633"/>
                  <a:pt x="162" y="633"/>
                </a:cubicBezTo>
                <a:cubicBezTo>
                  <a:pt x="221" y="633"/>
                  <a:pt x="221" y="633"/>
                  <a:pt x="221" y="633"/>
                </a:cubicBezTo>
                <a:cubicBezTo>
                  <a:pt x="294" y="486"/>
                  <a:pt x="294" y="486"/>
                  <a:pt x="294" y="486"/>
                </a:cubicBezTo>
                <a:cubicBezTo>
                  <a:pt x="338" y="486"/>
                  <a:pt x="338" y="486"/>
                  <a:pt x="338" y="486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397" y="486"/>
                  <a:pt x="397" y="486"/>
                  <a:pt x="397" y="486"/>
                </a:cubicBezTo>
                <a:cubicBezTo>
                  <a:pt x="515" y="486"/>
                  <a:pt x="515" y="486"/>
                  <a:pt x="515" y="486"/>
                </a:cubicBezTo>
                <a:cubicBezTo>
                  <a:pt x="559" y="486"/>
                  <a:pt x="588" y="456"/>
                  <a:pt x="588" y="412"/>
                </a:cubicBezTo>
                <a:cubicBezTo>
                  <a:pt x="588" y="412"/>
                  <a:pt x="588" y="73"/>
                  <a:pt x="588" y="44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33" y="0"/>
                  <a:pt x="633" y="0"/>
                </a:cubicBezTo>
                <a:lnTo>
                  <a:pt x="0" y="0"/>
                </a:lnTo>
                <a:close/>
                <a:moveTo>
                  <a:pt x="544" y="412"/>
                </a:moveTo>
                <a:lnTo>
                  <a:pt x="544" y="412"/>
                </a:lnTo>
                <a:cubicBezTo>
                  <a:pt x="544" y="442"/>
                  <a:pt x="530" y="456"/>
                  <a:pt x="515" y="456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88" y="456"/>
                  <a:pt x="73" y="442"/>
                  <a:pt x="73" y="412"/>
                </a:cubicBezTo>
                <a:cubicBezTo>
                  <a:pt x="73" y="412"/>
                  <a:pt x="73" y="59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73"/>
                  <a:pt x="544" y="412"/>
                  <a:pt x="544" y="41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8527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6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6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decel="6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6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" grpId="0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514F47-3A72-4710-A57D-22607E34AC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F2466A-B8F2-4222-AA4D-DD2C5F0FA453}"/>
              </a:ext>
            </a:extLst>
          </p:cNvPr>
          <p:cNvSpPr/>
          <p:nvPr/>
        </p:nvSpPr>
        <p:spPr>
          <a:xfrm>
            <a:off x="0" y="0"/>
            <a:ext cx="9144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1C8B500-DAA9-4CAF-A0BE-8B6F5FB0F3CF}"/>
              </a:ext>
            </a:extLst>
          </p:cNvPr>
          <p:cNvSpPr/>
          <p:nvPr/>
        </p:nvSpPr>
        <p:spPr>
          <a:xfrm>
            <a:off x="2671378" y="2717971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E56EECD-DE24-4915-97C2-0C82291907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620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E9D113-EEC5-493C-9332-7C35DB8BE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813D35-12A4-482E-B25F-2AC2E7A6DA58}"/>
              </a:ext>
            </a:extLst>
          </p:cNvPr>
          <p:cNvSpPr/>
          <p:nvPr/>
        </p:nvSpPr>
        <p:spPr>
          <a:xfrm>
            <a:off x="0" y="0"/>
            <a:ext cx="9144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AFBD16A-CDE8-4033-A1C4-2C8076CF39B9}"/>
              </a:ext>
            </a:extLst>
          </p:cNvPr>
          <p:cNvSpPr/>
          <p:nvPr/>
        </p:nvSpPr>
        <p:spPr>
          <a:xfrm>
            <a:off x="812600" y="279782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42A6E-D80E-4476-A082-9C24BC6612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4CFB83-B28A-46D6-9B8E-410970F3C3C6}"/>
              </a:ext>
            </a:extLst>
          </p:cNvPr>
          <p:cNvSpPr txBox="1"/>
          <p:nvPr/>
        </p:nvSpPr>
        <p:spPr>
          <a:xfrm flipH="1">
            <a:off x="1021556" y="3667247"/>
            <a:ext cx="323254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91047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A72E92F-3094-4662-BF37-27B007B23225}"/>
              </a:ext>
            </a:extLst>
          </p:cNvPr>
          <p:cNvSpPr/>
          <p:nvPr/>
        </p:nvSpPr>
        <p:spPr>
          <a:xfrm>
            <a:off x="617934" y="212153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D1A39-E0B2-4829-883D-97C5AF8B59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To Our Company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E59DAB6-6021-4A1F-B9C6-D9752EBFDE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40BC5AD-A526-48BE-9F90-DE30694458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2572980"/>
              </p:ext>
            </p:extLst>
          </p:nvPr>
        </p:nvGraphicFramePr>
        <p:xfrm>
          <a:off x="425054" y="4104118"/>
          <a:ext cx="1246584" cy="1070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A976DAC-19ED-40D7-A8AF-E162D14FA4E6}"/>
              </a:ext>
            </a:extLst>
          </p:cNvPr>
          <p:cNvSpPr txBox="1"/>
          <p:nvPr/>
        </p:nvSpPr>
        <p:spPr>
          <a:xfrm flipH="1">
            <a:off x="617934" y="2845297"/>
            <a:ext cx="3311129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0D335D-74C9-46FB-B320-7A149A5FF3A3}"/>
              </a:ext>
            </a:extLst>
          </p:cNvPr>
          <p:cNvSpPr txBox="1"/>
          <p:nvPr/>
        </p:nvSpPr>
        <p:spPr>
          <a:xfrm>
            <a:off x="1671638" y="4169430"/>
            <a:ext cx="225742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Welcome Message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E9289B-ECEC-48CA-AEE0-BB2FDB82AB7A}"/>
              </a:ext>
            </a:extLst>
          </p:cNvPr>
          <p:cNvSpPr txBox="1"/>
          <p:nvPr/>
        </p:nvSpPr>
        <p:spPr>
          <a:xfrm flipH="1">
            <a:off x="1671637" y="4245965"/>
            <a:ext cx="23737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7C47734-AD8C-47CE-8286-3702E035336C}"/>
              </a:ext>
            </a:extLst>
          </p:cNvPr>
          <p:cNvSpPr/>
          <p:nvPr/>
        </p:nvSpPr>
        <p:spPr>
          <a:xfrm>
            <a:off x="4385860" y="4577380"/>
            <a:ext cx="372452" cy="283520"/>
          </a:xfrm>
          <a:custGeom>
            <a:avLst/>
            <a:gdLst/>
            <a:ahLst/>
            <a:cxnLst/>
            <a:rect l="l" t="t" r="r" b="b"/>
            <a:pathLst>
              <a:path w="224028" h="170536">
                <a:moveTo>
                  <a:pt x="164134" y="0"/>
                </a:moveTo>
                <a:lnTo>
                  <a:pt x="218541" y="0"/>
                </a:lnTo>
                <a:lnTo>
                  <a:pt x="197053" y="74524"/>
                </a:lnTo>
                <a:cubicBezTo>
                  <a:pt x="205587" y="78486"/>
                  <a:pt x="212217" y="84354"/>
                  <a:pt x="216941" y="92126"/>
                </a:cubicBezTo>
                <a:cubicBezTo>
                  <a:pt x="221665" y="99899"/>
                  <a:pt x="224028" y="108966"/>
                  <a:pt x="224028" y="119330"/>
                </a:cubicBezTo>
                <a:cubicBezTo>
                  <a:pt x="224028" y="134570"/>
                  <a:pt x="219151" y="146914"/>
                  <a:pt x="209397" y="156363"/>
                </a:cubicBezTo>
                <a:cubicBezTo>
                  <a:pt x="199644" y="165812"/>
                  <a:pt x="187147" y="170536"/>
                  <a:pt x="171907" y="170536"/>
                </a:cubicBezTo>
                <a:cubicBezTo>
                  <a:pt x="156667" y="170536"/>
                  <a:pt x="144170" y="165812"/>
                  <a:pt x="134416" y="156363"/>
                </a:cubicBezTo>
                <a:cubicBezTo>
                  <a:pt x="124663" y="146914"/>
                  <a:pt x="119786" y="134570"/>
                  <a:pt x="119786" y="119330"/>
                </a:cubicBezTo>
                <a:cubicBezTo>
                  <a:pt x="119786" y="112319"/>
                  <a:pt x="120700" y="105309"/>
                  <a:pt x="122529" y="98298"/>
                </a:cubicBezTo>
                <a:cubicBezTo>
                  <a:pt x="124358" y="91288"/>
                  <a:pt x="128473" y="80925"/>
                  <a:pt x="134874" y="67209"/>
                </a:cubicBezTo>
                <a:close/>
                <a:moveTo>
                  <a:pt x="44348" y="0"/>
                </a:moveTo>
                <a:lnTo>
                  <a:pt x="98755" y="0"/>
                </a:lnTo>
                <a:lnTo>
                  <a:pt x="77266" y="74524"/>
                </a:lnTo>
                <a:cubicBezTo>
                  <a:pt x="85801" y="78486"/>
                  <a:pt x="92430" y="84354"/>
                  <a:pt x="97155" y="92126"/>
                </a:cubicBezTo>
                <a:cubicBezTo>
                  <a:pt x="101879" y="99899"/>
                  <a:pt x="104241" y="108966"/>
                  <a:pt x="104241" y="119330"/>
                </a:cubicBezTo>
                <a:cubicBezTo>
                  <a:pt x="104241" y="134570"/>
                  <a:pt x="99364" y="146914"/>
                  <a:pt x="89611" y="156363"/>
                </a:cubicBezTo>
                <a:cubicBezTo>
                  <a:pt x="79857" y="165812"/>
                  <a:pt x="67360" y="170536"/>
                  <a:pt x="52120" y="170536"/>
                </a:cubicBezTo>
                <a:cubicBezTo>
                  <a:pt x="36880" y="170536"/>
                  <a:pt x="24384" y="165812"/>
                  <a:pt x="14630" y="156363"/>
                </a:cubicBezTo>
                <a:cubicBezTo>
                  <a:pt x="4876" y="146914"/>
                  <a:pt x="0" y="134570"/>
                  <a:pt x="0" y="119330"/>
                </a:cubicBezTo>
                <a:cubicBezTo>
                  <a:pt x="0" y="112319"/>
                  <a:pt x="914" y="105309"/>
                  <a:pt x="2743" y="98298"/>
                </a:cubicBezTo>
                <a:cubicBezTo>
                  <a:pt x="4572" y="91288"/>
                  <a:pt x="8686" y="80925"/>
                  <a:pt x="15087" y="6720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69FE81-541B-4A83-A8A6-369459D7CDC4}"/>
              </a:ext>
            </a:extLst>
          </p:cNvPr>
          <p:cNvSpPr txBox="1"/>
          <p:nvPr/>
        </p:nvSpPr>
        <p:spPr>
          <a:xfrm>
            <a:off x="735806" y="4489234"/>
            <a:ext cx="62507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80%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CD8BBC-4FCF-4D08-AD53-BD307980AA8C}"/>
              </a:ext>
            </a:extLst>
          </p:cNvPr>
          <p:cNvSpPr/>
          <p:nvPr/>
        </p:nvSpPr>
        <p:spPr>
          <a:xfrm>
            <a:off x="4872040" y="4061815"/>
            <a:ext cx="3320058" cy="131465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2295EA-7A5D-4A1F-9519-D65CB4ACCE22}"/>
              </a:ext>
            </a:extLst>
          </p:cNvPr>
          <p:cNvSpPr txBox="1"/>
          <p:nvPr/>
        </p:nvSpPr>
        <p:spPr>
          <a:xfrm>
            <a:off x="5403356" y="4349808"/>
            <a:ext cx="22574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“ Lorem ipsum dolor sit amet, consectetuer adipiscing elit. Maecenas porttitor congue massa. “</a:t>
            </a:r>
          </a:p>
        </p:txBody>
      </p:sp>
    </p:spTree>
    <p:extLst>
      <p:ext uri="{BB962C8B-B14F-4D97-AF65-F5344CB8AC3E}">
        <p14:creationId xmlns:p14="http://schemas.microsoft.com/office/powerpoint/2010/main" val="180262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/>
      <p:bldGraphic spid="5" grpId="0">
        <p:bldAsOne/>
      </p:bldGraphic>
      <p:bldP spid="8" grpId="0"/>
      <p:bldP spid="12" grpId="0"/>
      <p:bldP spid="13" grpId="0"/>
      <p:bldP spid="16" grpId="0" animBg="1"/>
      <p:bldP spid="17" grpId="0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DB218B3-549C-4004-985F-5BD16BA6B98D}"/>
              </a:ext>
            </a:extLst>
          </p:cNvPr>
          <p:cNvSpPr/>
          <p:nvPr/>
        </p:nvSpPr>
        <p:spPr>
          <a:xfrm>
            <a:off x="4400550" y="219127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3121BE-F6FB-4359-B127-C5D59A4981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AA4590-A967-4A51-8E8D-8677F2C693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EFEC9-B881-4B24-AF77-C3BB406537EB}"/>
              </a:ext>
            </a:extLst>
          </p:cNvPr>
          <p:cNvSpPr txBox="1"/>
          <p:nvPr/>
        </p:nvSpPr>
        <p:spPr>
          <a:xfrm flipH="1">
            <a:off x="4400550" y="2888481"/>
            <a:ext cx="4114800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5AED0B-B930-4BB1-BF96-FD0044CE6D25}"/>
              </a:ext>
            </a:extLst>
          </p:cNvPr>
          <p:cNvSpPr/>
          <p:nvPr/>
        </p:nvSpPr>
        <p:spPr>
          <a:xfrm>
            <a:off x="4480746" y="427021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8CFC8-30E1-49BF-ACCA-3728EAFBD25E}"/>
              </a:ext>
            </a:extLst>
          </p:cNvPr>
          <p:cNvSpPr txBox="1"/>
          <p:nvPr/>
        </p:nvSpPr>
        <p:spPr>
          <a:xfrm>
            <a:off x="5282803" y="4027843"/>
            <a:ext cx="323254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Works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9D102E-0607-4423-B2A2-E07DC59C50AF}"/>
              </a:ext>
            </a:extLst>
          </p:cNvPr>
          <p:cNvSpPr txBox="1"/>
          <p:nvPr/>
        </p:nvSpPr>
        <p:spPr>
          <a:xfrm flipH="1">
            <a:off x="5282803" y="4185159"/>
            <a:ext cx="323254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</a:t>
            </a:r>
            <a:r>
              <a:rPr lang="en-US" sz="900" dirty="0" err="1"/>
              <a:t>ultricies</a:t>
            </a:r>
            <a:r>
              <a:rPr lang="en-US" sz="900" dirty="0"/>
              <a:t>, </a:t>
            </a:r>
            <a:r>
              <a:rPr lang="en-US" sz="900" dirty="0" err="1"/>
              <a:t>purus</a:t>
            </a:r>
            <a:r>
              <a:rPr lang="en-US" sz="900" dirty="0"/>
              <a:t> </a:t>
            </a:r>
            <a:r>
              <a:rPr lang="en-US" sz="900" dirty="0" err="1"/>
              <a:t>lectus</a:t>
            </a:r>
            <a:r>
              <a:rPr lang="en-US" sz="900" dirty="0"/>
              <a:t> </a:t>
            </a:r>
            <a:r>
              <a:rPr lang="en-US" sz="900" dirty="0" err="1"/>
              <a:t>malesuada</a:t>
            </a:r>
            <a:r>
              <a:rPr lang="en-US" sz="900" dirty="0"/>
              <a:t> libero</a:t>
            </a:r>
          </a:p>
        </p:txBody>
      </p:sp>
      <p:sp>
        <p:nvSpPr>
          <p:cNvPr id="10" name="Freeform 199">
            <a:extLst>
              <a:ext uri="{FF2B5EF4-FFF2-40B4-BE49-F238E27FC236}">
                <a16:creationId xmlns:a16="http://schemas.microsoft.com/office/drawing/2014/main" id="{C9D01212-4B83-4CE3-ADD3-D0963C3DF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3533" y="4412092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B754C35-08A5-427B-BBDD-22EAF7333818}"/>
              </a:ext>
            </a:extLst>
          </p:cNvPr>
          <p:cNvSpPr/>
          <p:nvPr/>
        </p:nvSpPr>
        <p:spPr>
          <a:xfrm>
            <a:off x="1114423" y="2743200"/>
            <a:ext cx="1371605" cy="137160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182">
            <a:extLst>
              <a:ext uri="{FF2B5EF4-FFF2-40B4-BE49-F238E27FC236}">
                <a16:creationId xmlns:a16="http://schemas.microsoft.com/office/drawing/2014/main" id="{EDA7BB35-2936-4235-AFDF-8A03D86FC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0903" y="3139676"/>
            <a:ext cx="578645" cy="57864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3285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  <p:bldP spid="6" grpId="0"/>
      <p:bldP spid="7" grpId="0" animBg="1"/>
      <p:bldP spid="8" grpId="0"/>
      <p:bldP spid="9" grpId="0"/>
      <p:bldP spid="10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EAFAB08-BE2D-4696-92D7-4471A9CA07F1}"/>
              </a:ext>
            </a:extLst>
          </p:cNvPr>
          <p:cNvSpPr/>
          <p:nvPr/>
        </p:nvSpPr>
        <p:spPr>
          <a:xfrm>
            <a:off x="758081" y="1848789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FE7616-C461-4DEC-98D4-883B8FF8D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</a:t>
            </a:r>
            <a:br>
              <a:rPr lang="en-US" dirty="0"/>
            </a:br>
            <a:r>
              <a:rPr lang="en-US" dirty="0"/>
              <a:t>Great Company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68CA8C8-8B67-425A-8DD4-624D221220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2B7A74-C48C-4410-9E01-B9F723BB8ED0}"/>
              </a:ext>
            </a:extLst>
          </p:cNvPr>
          <p:cNvSpPr txBox="1"/>
          <p:nvPr/>
        </p:nvSpPr>
        <p:spPr>
          <a:xfrm flipH="1">
            <a:off x="767951" y="2708220"/>
            <a:ext cx="504644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32D31E-266E-45A6-BC6D-ACFEDE4AF5BB}"/>
              </a:ext>
            </a:extLst>
          </p:cNvPr>
          <p:cNvSpPr/>
          <p:nvPr/>
        </p:nvSpPr>
        <p:spPr>
          <a:xfrm>
            <a:off x="855293" y="369752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F04BC22-AA54-479B-AD69-4349AB04EA70}"/>
              </a:ext>
            </a:extLst>
          </p:cNvPr>
          <p:cNvSpPr/>
          <p:nvPr/>
        </p:nvSpPr>
        <p:spPr>
          <a:xfrm>
            <a:off x="3514894" y="369752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9CD71A-91BD-422C-9965-56F2A85A61F7}"/>
              </a:ext>
            </a:extLst>
          </p:cNvPr>
          <p:cNvSpPr txBox="1"/>
          <p:nvPr/>
        </p:nvSpPr>
        <p:spPr>
          <a:xfrm>
            <a:off x="767952" y="432321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Business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C7456C-D60D-43A6-82B5-F1F7C3844AF8}"/>
              </a:ext>
            </a:extLst>
          </p:cNvPr>
          <p:cNvSpPr txBox="1"/>
          <p:nvPr/>
        </p:nvSpPr>
        <p:spPr>
          <a:xfrm flipH="1">
            <a:off x="767952" y="4385396"/>
            <a:ext cx="2386838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7DD629-4EAE-4D79-B8D9-D64C685300C5}"/>
              </a:ext>
            </a:extLst>
          </p:cNvPr>
          <p:cNvSpPr txBox="1"/>
          <p:nvPr/>
        </p:nvSpPr>
        <p:spPr>
          <a:xfrm>
            <a:off x="3427553" y="432321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err="1">
                <a:latin typeface="+mj-lt"/>
              </a:rPr>
              <a:t>Emlployee</a:t>
            </a:r>
            <a:endParaRPr lang="en-US" sz="105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B20E3F-D68C-4C70-961B-01452650F561}"/>
              </a:ext>
            </a:extLst>
          </p:cNvPr>
          <p:cNvSpPr txBox="1"/>
          <p:nvPr/>
        </p:nvSpPr>
        <p:spPr>
          <a:xfrm flipH="1">
            <a:off x="3427553" y="4385396"/>
            <a:ext cx="2386838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5" name="Freeform 176">
            <a:extLst>
              <a:ext uri="{FF2B5EF4-FFF2-40B4-BE49-F238E27FC236}">
                <a16:creationId xmlns:a16="http://schemas.microsoft.com/office/drawing/2014/main" id="{87F2FE67-FE2B-4B37-8068-CF857549F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9383" y="3824089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6" name="Freeform 203">
            <a:extLst>
              <a:ext uri="{FF2B5EF4-FFF2-40B4-BE49-F238E27FC236}">
                <a16:creationId xmlns:a16="http://schemas.microsoft.com/office/drawing/2014/main" id="{874DD967-9B2E-44A6-BCEE-A1A26A7C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8081" y="3824089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4633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/>
      <p:bldP spid="8" grpId="0"/>
      <p:bldP spid="9" grpId="0" animBg="1"/>
      <p:bldP spid="10" grpId="0" animBg="1"/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CE58549-3A90-4F35-9773-E22DDF9A2124}"/>
              </a:ext>
            </a:extLst>
          </p:cNvPr>
          <p:cNvSpPr/>
          <p:nvPr/>
        </p:nvSpPr>
        <p:spPr>
          <a:xfrm>
            <a:off x="4807742" y="183961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4AEFFC-D7BD-4347-8487-3F69DA1624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AA8A9FF-2037-4756-AAF2-C3C85CA553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855C58-A94E-4180-B3FC-EE6D08BF6541}"/>
              </a:ext>
            </a:extLst>
          </p:cNvPr>
          <p:cNvSpPr txBox="1"/>
          <p:nvPr/>
        </p:nvSpPr>
        <p:spPr>
          <a:xfrm flipH="1">
            <a:off x="4807742" y="2633505"/>
            <a:ext cx="3539729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E28075-2703-486B-956A-9C1C68C12500}"/>
              </a:ext>
            </a:extLst>
          </p:cNvPr>
          <p:cNvSpPr txBox="1"/>
          <p:nvPr/>
        </p:nvSpPr>
        <p:spPr>
          <a:xfrm>
            <a:off x="6054326" y="4019010"/>
            <a:ext cx="225742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Investment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3AB3F-A96C-4612-A953-171E77C26058}"/>
              </a:ext>
            </a:extLst>
          </p:cNvPr>
          <p:cNvSpPr txBox="1"/>
          <p:nvPr/>
        </p:nvSpPr>
        <p:spPr>
          <a:xfrm flipH="1">
            <a:off x="6054326" y="4184814"/>
            <a:ext cx="247344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2F84F1F-0CF6-422E-BC2F-AC698F1A3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109268"/>
              </p:ext>
            </p:extLst>
          </p:nvPr>
        </p:nvGraphicFramePr>
        <p:xfrm>
          <a:off x="4807742" y="3913693"/>
          <a:ext cx="1246584" cy="1070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A8F196B-37F0-40F2-B7B3-7DCC53D153A0}"/>
              </a:ext>
            </a:extLst>
          </p:cNvPr>
          <p:cNvSpPr/>
          <p:nvPr/>
        </p:nvSpPr>
        <p:spPr>
          <a:xfrm>
            <a:off x="255005" y="3806428"/>
            <a:ext cx="3320058" cy="131465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3E312B-4339-4C8C-822E-07BD54F505DA}"/>
              </a:ext>
            </a:extLst>
          </p:cNvPr>
          <p:cNvSpPr txBox="1"/>
          <p:nvPr/>
        </p:nvSpPr>
        <p:spPr>
          <a:xfrm>
            <a:off x="786321" y="4094422"/>
            <a:ext cx="22574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Lorem ipsum dolor sit amet, consectetuer adipiscing elit. Maecenas porttitor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congue</a:t>
            </a:r>
            <a:r>
              <a:rPr lang="en-US" sz="105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massa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2208A-B6CB-4271-8080-E887822257CC}"/>
              </a:ext>
            </a:extLst>
          </p:cNvPr>
          <p:cNvSpPr txBox="1"/>
          <p:nvPr/>
        </p:nvSpPr>
        <p:spPr>
          <a:xfrm>
            <a:off x="5118495" y="4321892"/>
            <a:ext cx="62507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319370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8" grpId="0"/>
      <p:bldP spid="9" grpId="0"/>
      <p:bldP spid="10" grpId="0"/>
      <p:bldGraphic spid="12" grpId="0">
        <p:bldAsOne/>
      </p:bldGraphic>
      <p:bldP spid="14" grpId="0" animBg="1"/>
      <p:bldP spid="15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B226744-DB87-4E85-BE80-510B9F68AE3B}"/>
              </a:ext>
            </a:extLst>
          </p:cNvPr>
          <p:cNvSpPr/>
          <p:nvPr/>
        </p:nvSpPr>
        <p:spPr>
          <a:xfrm>
            <a:off x="5088135" y="1566652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CCAD49-27E5-4785-AC2E-5050729B97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Vision &amp; Mission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077013-9B68-4807-945A-709EAF9EF2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30BD004-9435-4A9B-BA22-BA6D64B6221A}"/>
              </a:ext>
            </a:extLst>
          </p:cNvPr>
          <p:cNvSpPr/>
          <p:nvPr/>
        </p:nvSpPr>
        <p:spPr>
          <a:xfrm>
            <a:off x="909721" y="142177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3E9307-27C7-4165-9C0F-759AC502C942}"/>
              </a:ext>
            </a:extLst>
          </p:cNvPr>
          <p:cNvSpPr txBox="1"/>
          <p:nvPr/>
        </p:nvSpPr>
        <p:spPr>
          <a:xfrm>
            <a:off x="822380" y="2047462"/>
            <a:ext cx="2802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Vision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1884F-6A75-4B52-92B2-6EB1BB5E3DB0}"/>
              </a:ext>
            </a:extLst>
          </p:cNvPr>
          <p:cNvSpPr txBox="1"/>
          <p:nvPr/>
        </p:nvSpPr>
        <p:spPr>
          <a:xfrm flipH="1">
            <a:off x="822380" y="2206143"/>
            <a:ext cx="3163211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CEB23E9-2071-42B8-97B3-BE7A36C32D96}"/>
              </a:ext>
            </a:extLst>
          </p:cNvPr>
          <p:cNvSpPr/>
          <p:nvPr/>
        </p:nvSpPr>
        <p:spPr>
          <a:xfrm>
            <a:off x="909721" y="365782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C6D9FE-920D-41D7-AAED-E7455185C0B3}"/>
              </a:ext>
            </a:extLst>
          </p:cNvPr>
          <p:cNvSpPr txBox="1"/>
          <p:nvPr/>
        </p:nvSpPr>
        <p:spPr>
          <a:xfrm>
            <a:off x="822380" y="4283519"/>
            <a:ext cx="2802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Mission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CB24A4-4F6F-4201-A760-5E3F38D23BFD}"/>
              </a:ext>
            </a:extLst>
          </p:cNvPr>
          <p:cNvSpPr txBox="1"/>
          <p:nvPr/>
        </p:nvSpPr>
        <p:spPr>
          <a:xfrm flipH="1">
            <a:off x="822380" y="4442200"/>
            <a:ext cx="3163211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23" name="Freeform 182">
            <a:extLst>
              <a:ext uri="{FF2B5EF4-FFF2-40B4-BE49-F238E27FC236}">
                <a16:creationId xmlns:a16="http://schemas.microsoft.com/office/drawing/2014/main" id="{8E61B51F-6AFB-4953-9110-66732690F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508" y="3790613"/>
            <a:ext cx="257706" cy="25770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4" name="Freeform 187">
            <a:extLst>
              <a:ext uri="{FF2B5EF4-FFF2-40B4-BE49-F238E27FC236}">
                <a16:creationId xmlns:a16="http://schemas.microsoft.com/office/drawing/2014/main" id="{5BAA52A6-B1C6-43E2-97FB-368171C53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508" y="1566652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4746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3" grpId="0" animBg="1"/>
      <p:bldP spid="14" grpId="0"/>
      <p:bldP spid="17" grpId="0"/>
      <p:bldP spid="18" grpId="0" animBg="1"/>
      <p:bldP spid="19" grpId="0"/>
      <p:bldP spid="21" grpId="0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Gradient Orang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FF6800"/>
      </a:accent1>
      <a:accent2>
        <a:srgbClr val="FF7200"/>
      </a:accent2>
      <a:accent3>
        <a:srgbClr val="FF7D00"/>
      </a:accent3>
      <a:accent4>
        <a:srgbClr val="FF8700"/>
      </a:accent4>
      <a:accent5>
        <a:srgbClr val="FF9100"/>
      </a:accent5>
      <a:accent6>
        <a:srgbClr val="FF9A00"/>
      </a:accent6>
      <a:hlink>
        <a:srgbClr val="2F8299"/>
      </a:hlink>
      <a:folHlink>
        <a:srgbClr val="8C8C8C"/>
      </a:folHlink>
    </a:clrScheme>
    <a:fontScheme name="Custom 2">
      <a:majorFont>
        <a:latin typeface="Montserrat ExtraBold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1974</TotalTime>
  <Words>1952</Words>
  <Application>Microsoft Office PowerPoint</Application>
  <PresentationFormat>On-screen Show (4:3)</PresentationFormat>
  <Paragraphs>180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Gill Sans</vt:lpstr>
      <vt:lpstr>Lato</vt:lpstr>
      <vt:lpstr>Montserrat ExtraBold</vt:lpstr>
      <vt:lpstr>Office Theme</vt:lpstr>
      <vt:lpstr>TWICE</vt:lpstr>
      <vt:lpstr>Welcome</vt:lpstr>
      <vt:lpstr>Table Of Content</vt:lpstr>
      <vt:lpstr>About Us</vt:lpstr>
      <vt:lpstr>Welcome To Our Company</vt:lpstr>
      <vt:lpstr>About Our Great Company</vt:lpstr>
      <vt:lpstr>About Our Great Company</vt:lpstr>
      <vt:lpstr>About Our Great Company</vt:lpstr>
      <vt:lpstr>Our Vision &amp; Mission</vt:lpstr>
      <vt:lpstr>Our History Start Here</vt:lpstr>
      <vt:lpstr>Our Company History</vt:lpstr>
      <vt:lpstr>Our Great Services</vt:lpstr>
      <vt:lpstr>Our Great Service</vt:lpstr>
      <vt:lpstr>Meet The Team</vt:lpstr>
      <vt:lpstr>Our Great Team</vt:lpstr>
      <vt:lpstr>Our Leader</vt:lpstr>
      <vt:lpstr>Johnatan Anderson</vt:lpstr>
      <vt:lpstr>Our Works</vt:lpstr>
      <vt:lpstr>Our Gallery</vt:lpstr>
      <vt:lpstr>Our Portfolio</vt:lpstr>
      <vt:lpstr>Our Awesome Works</vt:lpstr>
      <vt:lpstr>Device Mockup</vt:lpstr>
      <vt:lpstr>Infographics</vt:lpstr>
      <vt:lpstr>Infographics</vt:lpstr>
      <vt:lpstr>Infographics</vt:lpstr>
      <vt:lpstr>Infographics</vt:lpstr>
      <vt:lpstr>Our Chart Data</vt:lpstr>
      <vt:lpstr>Our Chart Data</vt:lpstr>
      <vt:lpstr>Contact Us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111</cp:revision>
  <dcterms:created xsi:type="dcterms:W3CDTF">2017-01-10T11:09:36Z</dcterms:created>
  <dcterms:modified xsi:type="dcterms:W3CDTF">2018-10-08T13:23:00Z</dcterms:modified>
</cp:coreProperties>
</file>