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5" autoAdjust="0"/>
    <p:restoredTop sz="94291" autoAdjust="0"/>
  </p:normalViewPr>
  <p:slideViewPr>
    <p:cSldViewPr snapToGrid="0" showGuides="1">
      <p:cViewPr varScale="1">
        <p:scale>
          <a:sx n="125" d="100"/>
          <a:sy n="125" d="100"/>
        </p:scale>
        <p:origin x="317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288381"/>
            <a:ext cx="11668126" cy="1508125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937" y="3429000"/>
            <a:ext cx="11668126" cy="560387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180" y="634093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2278742"/>
            <a:ext cx="6096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42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3951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15010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869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4238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121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8037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66428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905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0274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75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1365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12192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4568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9981" y="3429000"/>
            <a:ext cx="7032037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3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926" y="1260880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0784" y="1090748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97337" y="1090747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63890" y="1090746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957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1297" y="1920874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383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94330"/>
            <a:ext cx="4539342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986243"/>
            <a:ext cx="6096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178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22217" y="2409031"/>
            <a:ext cx="12836434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3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65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3694" y="1244552"/>
            <a:ext cx="2743201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65176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84310" y="568232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884310" y="3528239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06161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47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3101" y="990552"/>
            <a:ext cx="3238498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5261" y="3429000"/>
            <a:ext cx="38281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43400" y="395882"/>
            <a:ext cx="73333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55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88541" y="1643694"/>
            <a:ext cx="4318907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8937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873829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998721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992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1"/>
            <a:ext cx="12192002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611538" y="1651035"/>
            <a:ext cx="4990011" cy="311690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7226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5166" y="3429000"/>
            <a:ext cx="7262948" cy="2039937"/>
          </a:xfrm>
        </p:spPr>
        <p:txBody>
          <a:bodyPr anchor="ctr"/>
          <a:lstStyle>
            <a:lvl1pPr algn="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499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2"/>
            <a:ext cx="12192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1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8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912" y="1214438"/>
            <a:ext cx="4414838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50" y="0"/>
            <a:ext cx="7181850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95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2075" y="2409031"/>
            <a:ext cx="8124826" cy="2039937"/>
          </a:xfrm>
        </p:spPr>
        <p:txBody>
          <a:bodyPr anchor="ctr"/>
          <a:lstStyle>
            <a:lvl1pPr algn="l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8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67400" y="1260476"/>
            <a:ext cx="5486400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9463" y="129905"/>
            <a:ext cx="5854337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78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3936" y="915988"/>
            <a:ext cx="6477001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10600" y="0"/>
            <a:ext cx="358139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3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0323" y="915988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28663"/>
            <a:ext cx="5286375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91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7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8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9" r:id="rId22"/>
    <p:sldLayoutId id="2147483671" r:id="rId23"/>
    <p:sldLayoutId id="2147483670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5674518" y="220087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963950" y="1432807"/>
            <a:ext cx="2693649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471786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815010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517869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854238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2356007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571969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908337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2021838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815010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538552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517869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874921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854238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808155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11445240" y="2385373"/>
            <a:ext cx="7467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804D9D-79A6-44B1-9771-8E7114B23E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D787651-0334-47DE-96C8-A495901B35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67792B-9708-447D-BB9F-9DDC0E81C5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6164603" y="1489990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385373"/>
            <a:ext cx="439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43905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98005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64588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43905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380274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434373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400957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380274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7166428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7707425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7373256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7166428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334191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668382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13FEBC-6096-464B-A3AF-20D2078138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F67F7B-B613-4EAF-9CF1-753EE6A245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F1762B-56A8-47C5-A2E8-B3C32E293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66514-93DB-4552-B784-AB90EE0D0A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0"/>
            <a:ext cx="12192002" cy="177387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3631161" y="88523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3454112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8040180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3454112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8040180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2337533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2172541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6923601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6758609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2337533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2172541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6923601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6758609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2833" y="4511019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7230" y="2231376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1" y="223921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3" y="451101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A1119-FA21-4A3D-9BDC-26AFAE0FB7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3707473" y="89058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4650"/>
            <a:ext cx="12192002" cy="2364377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8719131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3285" y="2539045"/>
            <a:ext cx="590284" cy="575589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5496704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856" y="2552515"/>
            <a:ext cx="590287" cy="54864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2274277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433" y="2517444"/>
            <a:ext cx="590284" cy="590287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408140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1281163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4630566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4503589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7852992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7726015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3922123" y="-1411878"/>
            <a:ext cx="6150429" cy="10389326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996895" y="3632622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2579979" y="4739991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735494" y="226489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4456279" y="3209115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latin typeface="+mj-lt"/>
              </a:rPr>
              <a:t>Alexand</a:t>
            </a:r>
            <a:r>
              <a:rPr lang="en-US" sz="140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4287130" y="3784077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4287130" y="3448918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6822832" y="3204473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6653683" y="3779435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6653683" y="3444276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9189385" y="3199831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9020236" y="3774793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9020236" y="3439634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205047"/>
            <a:ext cx="12192000" cy="16529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2077329" y="5587534"/>
            <a:ext cx="80373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>
                <a:solidFill>
                  <a:schemeClr val="bg2"/>
                </a:solidFill>
              </a:rPr>
              <a:t>urna</a:t>
            </a:r>
            <a:r>
              <a:rPr lang="en-US" sz="12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1200" dirty="0" err="1">
                <a:solidFill>
                  <a:schemeClr val="bg2"/>
                </a:solidFill>
              </a:rPr>
              <a:t>tellus</a:t>
            </a:r>
            <a:r>
              <a:rPr lang="en-US" sz="1200" dirty="0">
                <a:solidFill>
                  <a:schemeClr val="bg2"/>
                </a:solidFill>
              </a:rPr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C843C0-1FB9-459C-A4AD-FB1548B1BA4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72FC13-219A-4319-BCCF-7AA8E57633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58A62F-56B4-4E5B-BC17-8086168413A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8271468" y="267493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4114801" y="0"/>
            <a:ext cx="35618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8201297" y="3067722"/>
            <a:ext cx="3561806" cy="2001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4782765" y="94379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4513996" y="1624775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4605460" y="1236608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4782765" y="4372796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4513996" y="5053774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4605460" y="4665607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60C1DF-D5F4-4272-BA68-16D4382156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D0AB60-1B36-4B1B-9C6F-44AF1C70FD8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838200" y="2123083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838200" y="2542863"/>
            <a:ext cx="4539342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838200" y="4572000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838200" y="4572000"/>
            <a:ext cx="3211286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838200" y="5337628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838200" y="5337628"/>
            <a:ext cx="3835400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838200" y="424534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838200" y="5016398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Leadership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03BB72-8630-4532-BD97-CA53BAB559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6095998" y="0"/>
            <a:ext cx="6096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3" y="1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784686" y="2585723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2579979" y="3853997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538153" y="227896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653694" y="2827410"/>
            <a:ext cx="2743201" cy="25558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71B6D8-5C81-45D6-9918-A92342D853C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4452EC5-B4D9-42B4-AEBB-AA7D82264D5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197506-52EA-4C54-B884-3A679D39948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A0ED33-6BB9-451C-BD9F-A18BE27478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3412330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959354" y="3872431"/>
            <a:ext cx="6273293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38153" y="203981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5157103" y="4809527"/>
            <a:ext cx="570593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5157103" y="4665451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7661215" y="378015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8264" y="3969326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A3700B-CC22-4123-A569-9F2CC0D6CE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2B93DF-064B-4EBE-88CA-A00476E3005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7388541" y="264861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7388540" y="3432827"/>
            <a:ext cx="4318907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964930" y="4862011"/>
            <a:ext cx="570593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964930" y="4587640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3469042" y="370618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091" y="389534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16B26C-B7F4-4CB9-86CD-53296BBA26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EF070D-E003-47D3-B524-9A62A96DDAF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E2E966-EC50-4CAE-9CAA-96CAD839F38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2"/>
            <a:ext cx="12192000" cy="21319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852937" y="5336646"/>
            <a:ext cx="650721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2244017" y="2526766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9344633" y="257935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518285" y="337641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518285" y="3673640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9271362" y="342900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9271362" y="3726229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286" y="2748107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1068" y="2695518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pPr algn="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887495-EE74-41BE-AE64-52886CC6A2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B75E621-34E5-4317-92E0-5BE56413C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72" y="1449977"/>
            <a:ext cx="6553056" cy="395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0"/>
            <a:ext cx="12192002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8743438" y="3607396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6654018" y="4842958"/>
            <a:ext cx="438409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3822172" y="4437006"/>
            <a:ext cx="4350851" cy="1397124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4240943" y="3607668"/>
            <a:ext cx="3512024" cy="1406325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4664853" y="2787531"/>
            <a:ext cx="2671913" cy="1395809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5082339" y="1967394"/>
            <a:ext cx="1831802" cy="139844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4240943" y="4437006"/>
            <a:ext cx="3932079" cy="576988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3822172" y="5266343"/>
            <a:ext cx="4768337" cy="567787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5507533" y="1967394"/>
            <a:ext cx="1406608" cy="569101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4664853" y="3607668"/>
            <a:ext cx="3088115" cy="575673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5082339" y="2787531"/>
            <a:ext cx="2254426" cy="578302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5021384" y="2179309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4227826" y="3748123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3431476" y="5263068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8557117" y="449022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644673" y="287418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8356962" y="236208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8356961" y="2583109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9186147" y="4029452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9186146" y="4258101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2107504" y="1669493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915415" y="1898142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1333100" y="315850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1141011" y="3387153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558696" y="4647515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366607" y="4876164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540717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4574182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4044" y="3704029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363" y="2936496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078" y="2095933"/>
            <a:ext cx="320524" cy="293208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461358" cy="4680006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8">
                <a:moveTo>
                  <a:pt x="125" y="0"/>
                </a:moveTo>
                <a:lnTo>
                  <a:pt x="125" y="1268"/>
                </a:lnTo>
                <a:lnTo>
                  <a:pt x="0" y="1268"/>
                </a:lnTo>
                <a:lnTo>
                  <a:pt x="0" y="125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1177383" cy="461358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7203257" y="1956544"/>
            <a:ext cx="494574" cy="91164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5512845" y="3163455"/>
            <a:ext cx="461358" cy="3694546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50349" y="450348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4848491" y="3163455"/>
            <a:ext cx="1125711" cy="461358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4405588" y="2934621"/>
            <a:ext cx="494574" cy="91164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6642247" y="3829055"/>
            <a:ext cx="461358" cy="3028946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45034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6642247" y="3824757"/>
            <a:ext cx="1037130" cy="461358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7627706" y="3603307"/>
            <a:ext cx="494574" cy="907950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4948142" y="4577052"/>
            <a:ext cx="465049" cy="2280949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618">
                <a:moveTo>
                  <a:pt x="0" y="0"/>
                </a:moveTo>
                <a:lnTo>
                  <a:pt x="0" y="618"/>
                </a:lnTo>
                <a:lnTo>
                  <a:pt x="126" y="618"/>
                </a:lnTo>
                <a:lnTo>
                  <a:pt x="126" y="1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4512623" y="4577052"/>
            <a:ext cx="900568" cy="461358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4069720" y="4355600"/>
            <a:ext cx="498265" cy="91164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8122280" y="1802656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8122279" y="2061785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8471627" y="35169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8471626" y="3776110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564334" y="275867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396233" y="3002563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1220850" y="42034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1052749" y="4447370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1102" y="391421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9350" y="2282201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3201" y="3236552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5588" y="465748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3833088" y="1919506"/>
            <a:ext cx="3034214" cy="1220697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5777280" y="2770489"/>
            <a:ext cx="2581632" cy="1214323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3833088" y="3615096"/>
            <a:ext cx="2753741" cy="1217510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5777280" y="4462892"/>
            <a:ext cx="2581632" cy="1214323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6730253" y="1686841"/>
            <a:ext cx="452582" cy="838234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6102468" y="4230227"/>
            <a:ext cx="452582" cy="831859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5809058" y="3379244"/>
            <a:ext cx="458957" cy="838234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6102468" y="2534636"/>
            <a:ext cx="452582" cy="835046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516077" y="1893822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516076" y="2122472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516077" y="3605093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516076" y="3833743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9450568" y="2770489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9450567" y="2999139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9450568" y="4481760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9450567" y="4710410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958330" y="218469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8563135" y="303039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958330" y="391583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8563135" y="471323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5788" y="4881985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0185" y="3211717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79" y="2373862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81" y="408458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575A45-D8FD-46D2-BE57-A44BF75DDD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5340895" y="88396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48006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499208" y="1414803"/>
          <a:ext cx="3802184" cy="4028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5499463" y="218697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5499463" y="360113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5499463" y="504371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6335988" y="1920273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6335988" y="2148923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6335988" y="3334441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6335988" y="3563091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6335988" y="4777014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6335988" y="5005664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2116" y="5212464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2" y="237613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4" y="3769891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3959034" y="7696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5830958" y="1722784"/>
          <a:ext cx="5738186" cy="435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847950" y="180554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847950" y="285780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847950" y="392164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684475" y="1724035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684475" y="1929139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684475" y="2776303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684475" y="2981407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684475" y="3840140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684475" y="4045244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603" y="409039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999" y="199470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001" y="302655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847950" y="497390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684475" y="4892397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684475" y="5097501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827" y="520292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170C42-8B5E-4C36-B605-C7DB9A94A0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5747145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4632358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4632358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8801772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7686985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7686985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692518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577731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577731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794" y="2077178"/>
            <a:ext cx="291156" cy="282696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651" y="2123925"/>
            <a:ext cx="282696" cy="216250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9010649" y="2087866"/>
            <a:ext cx="279954" cy="2809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11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3968875" y="4937563"/>
            <a:ext cx="315978" cy="315978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3859573" y="401262"/>
            <a:ext cx="1119600" cy="3528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260508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574714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888920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260508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574714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888920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48850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48850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463056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463056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777262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777262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48850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48850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463056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463056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777262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777262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9799" y="4243733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6" y="4243733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96" y="1964090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5" y="1971931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7" y="4243733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4" y="1959812"/>
            <a:ext cx="343612" cy="343610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3561838" y="248096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1083467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362074" y="376200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6D2C7DB-EC8F-478B-AEAB-AEBA248B6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566738" y="43291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823912" y="226448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823912" y="2666074"/>
            <a:ext cx="44148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2228850" y="443162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2228849" y="4672132"/>
            <a:ext cx="316495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5847813" y="4960173"/>
            <a:ext cx="496603" cy="378027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981075" y="4858034"/>
            <a:ext cx="83343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6496053" y="4272753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7204475" y="4672132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5" grpId="0" animBg="1"/>
      <p:bldP spid="3" grpId="0"/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E7B5E-6D68-44F2-BF17-FDC58EFF0F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5867400" y="227236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5867400" y="2723653"/>
            <a:ext cx="5486400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5974328" y="455062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7043736" y="4242846"/>
            <a:ext cx="4310063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7043736" y="445255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</a:t>
            </a:r>
            <a:r>
              <a:rPr lang="en-US" sz="1200" dirty="0" err="1"/>
              <a:t>ultricies</a:t>
            </a:r>
            <a:r>
              <a:rPr lang="en-US" sz="1200" dirty="0"/>
              <a:t>, </a:t>
            </a:r>
            <a:r>
              <a:rPr lang="en-US" sz="1200" dirty="0" err="1"/>
              <a:t>purus</a:t>
            </a:r>
            <a:r>
              <a:rPr lang="en-US" sz="1200" dirty="0"/>
              <a:t> </a:t>
            </a:r>
            <a:r>
              <a:rPr lang="en-US" sz="1200" dirty="0" err="1"/>
              <a:t>lectus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377" y="473978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485897" y="2514600"/>
            <a:ext cx="1828806" cy="18288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4537" y="3043235"/>
            <a:ext cx="771526" cy="77153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1010775" y="19464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1023935" y="2483305"/>
            <a:ext cx="672858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1140390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4686525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1023936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1023936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4570071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>
                <a:latin typeface="+mj-lt"/>
              </a:rPr>
              <a:t>Emlployee</a:t>
            </a:r>
            <a:endParaRPr lang="en-US" sz="14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4570071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9178" y="395578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441" y="3955786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F57CB2-B4C9-4DC3-B40A-F38A513FCE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44254D-2847-4518-96DE-ED8DFAAAF8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6410323" y="19518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6410323" y="2383685"/>
            <a:ext cx="47196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8072435" y="423106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8072435" y="4452098"/>
            <a:ext cx="329793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6410323" y="40752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340006" y="3932238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1048428" y="4331617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6824660" y="4634911"/>
            <a:ext cx="8334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6784180" y="164234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1212961" y="75269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1096507" y="1602338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1096506" y="1813869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1212961" y="373410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1096507" y="4583747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1096506" y="4795278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3911151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945869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DD9D2C-3F18-4C42-AE83-60299DBC90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Evolution Blue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00AFFA"/>
      </a:accent1>
      <a:accent2>
        <a:srgbClr val="0099EE"/>
      </a:accent2>
      <a:accent3>
        <a:srgbClr val="007EE6"/>
      </a:accent3>
      <a:accent4>
        <a:srgbClr val="0073D2"/>
      </a:accent4>
      <a:accent5>
        <a:srgbClr val="0069C0"/>
      </a:accent5>
      <a:accent6>
        <a:srgbClr val="0060B0"/>
      </a:accent6>
      <a:hlink>
        <a:srgbClr val="0563C1"/>
      </a:hlink>
      <a:folHlink>
        <a:srgbClr val="954F72"/>
      </a:folHlink>
    </a:clrScheme>
    <a:fontScheme name="NEXT">
      <a:majorFont>
        <a:latin typeface="Montserrat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1958</TotalTime>
  <Words>1952</Words>
  <Application>Microsoft Office PowerPoint</Application>
  <PresentationFormat>Widescreen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Montserrat ExtraBold</vt:lpstr>
      <vt:lpstr>Open Sans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107</cp:revision>
  <dcterms:created xsi:type="dcterms:W3CDTF">2017-01-10T11:09:36Z</dcterms:created>
  <dcterms:modified xsi:type="dcterms:W3CDTF">2018-10-08T13:22:23Z</dcterms:modified>
</cp:coreProperties>
</file>