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158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ice Dark">
      <a:dk1>
        <a:srgbClr val="FFFFFF"/>
      </a:dk1>
      <a:lt1>
        <a:srgbClr val="3C3C3C"/>
      </a:lt1>
      <a:dk2>
        <a:srgbClr val="313C3F"/>
      </a:dk2>
      <a:lt2>
        <a:srgbClr val="FFFFFF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1967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108</cp:revision>
  <dcterms:created xsi:type="dcterms:W3CDTF">2017-01-10T11:09:36Z</dcterms:created>
  <dcterms:modified xsi:type="dcterms:W3CDTF">2018-10-08T13:15:58Z</dcterms:modified>
</cp:coreProperties>
</file>