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291" autoAdjust="0"/>
  </p:normalViewPr>
  <p:slideViewPr>
    <p:cSldViewPr snapToGrid="0" showGuides="1">
      <p:cViewPr>
        <p:scale>
          <a:sx n="50" d="100"/>
          <a:sy n="50" d="100"/>
        </p:scale>
        <p:origin x="1308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4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5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288382"/>
            <a:ext cx="8751095" cy="150812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453" y="3429001"/>
            <a:ext cx="8751095" cy="560387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0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674938"/>
            <a:ext cx="8751095" cy="1508125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836023"/>
            <a:ext cx="8751095" cy="672103"/>
          </a:xfrm>
        </p:spPr>
        <p:txBody>
          <a:bodyPr anchor="ctr">
            <a:normAutofit/>
          </a:bodyPr>
          <a:lstStyle>
            <a:lvl1pPr algn="ctr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05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1556" y="2409032"/>
            <a:ext cx="6093620" cy="2039937"/>
          </a:xfrm>
        </p:spPr>
        <p:txBody>
          <a:bodyPr anchor="ctr"/>
          <a:lstStyle>
            <a:lvl1pPr algn="l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1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934" y="1214439"/>
            <a:ext cx="33111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7612" y="0"/>
            <a:ext cx="5386388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2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952" y="915989"/>
            <a:ext cx="4857751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951" y="0"/>
            <a:ext cx="268604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99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7743" y="915989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28663"/>
            <a:ext cx="3964781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25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8136" y="634094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2278743"/>
            <a:ext cx="4572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67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64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1257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4022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06786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97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3528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4821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92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2056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27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00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9144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229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86" y="3429001"/>
            <a:ext cx="5274028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9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944" y="1260881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73089" y="1358538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48003" y="1358537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22918" y="1358535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3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0973" y="1920875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21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094331"/>
            <a:ext cx="3404507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986244"/>
            <a:ext cx="4572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59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1663" y="2409032"/>
            <a:ext cx="9627326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11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271" y="1244552"/>
            <a:ext cx="2057401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3883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3233" y="568232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63233" y="3528239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29621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1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11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6" y="990553"/>
            <a:ext cx="2428874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6446" y="3429000"/>
            <a:ext cx="28711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57551" y="395882"/>
            <a:ext cx="55000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29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1406" y="1643695"/>
            <a:ext cx="3239180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1703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55372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749041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98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2"/>
            <a:ext cx="9144002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8654" y="2090057"/>
            <a:ext cx="3742508" cy="23774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52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375" y="3429001"/>
            <a:ext cx="5447211" cy="2039937"/>
          </a:xfrm>
        </p:spPr>
        <p:txBody>
          <a:bodyPr anchor="ctr"/>
          <a:lstStyle>
            <a:lvl1pPr algn="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63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11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01337"/>
            <a:ext cx="9144000" cy="606789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3"/>
            <a:ext cx="9144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87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0550" y="1260477"/>
            <a:ext cx="4114800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8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6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8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653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4255888" y="2507903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722963" y="1377668"/>
            <a:ext cx="2020237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353840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10356D-0128-4D2B-8446-605B5EAA3B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A5E9B6-E02A-4E7A-BFC1-9953321EC7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BE083C-FCD0-4461-B091-64138BF52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361257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388402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640678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1767005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428977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681253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1516378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361257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4039143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3884022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6561907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6406786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606116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8583930" y="2646280"/>
            <a:ext cx="5600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4623452" y="136557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646280"/>
            <a:ext cx="3292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595F19-A744-44EB-BCC5-0BDC8CDE2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025EFC-F2F9-44DA-B797-84936B3AA0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A9DF26-4885-4B30-B94A-99B4D7DBE5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32929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73504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484413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329292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285205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325780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3007177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2852056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5374821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5780569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5529942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5374821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250643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501287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BC31BA-CCE1-4EFA-8727-D6DA6484FE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-2780"/>
            <a:ext cx="9144002" cy="17766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2723371" y="8855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2590584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6030135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2590584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6030135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1753150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1629406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5192701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5068957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1753150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1629406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5192701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5068957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625" y="4240514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923" y="253078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1" y="2536663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2" y="4240514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2780605" y="88673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669D55-FDBC-477A-BD27-230F00CB9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1266"/>
            <a:ext cx="9144002" cy="2364378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653934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464" y="2761534"/>
            <a:ext cx="442713" cy="431692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412252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643" y="2771637"/>
            <a:ext cx="442715" cy="411487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170570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3825" y="2745334"/>
            <a:ext cx="442713" cy="442715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056105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96087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347292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337769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588974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5794511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2163561" y="-122441"/>
            <a:ext cx="6168887" cy="7791995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497671" y="381779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1934984" y="4659185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551620" y="22246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77732-F2E8-466F-94F3-C4AAF4069A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FDC12B-A5C8-43DD-A43C-7DF8264786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001C7-8B11-49D9-B854-36F1273B32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3342209" y="3252545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latin typeface="+mj-lt"/>
              </a:rPr>
              <a:t>Alexand</a:t>
            </a:r>
            <a:r>
              <a:rPr lang="en-US" sz="105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3215348" y="3683798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3215348" y="3432429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5117124" y="3249063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4990262" y="3680317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4990262" y="3428948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6892039" y="3245582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6765177" y="3676835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6765177" y="3425466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036391"/>
            <a:ext cx="9144000" cy="1821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1557997" y="5597119"/>
            <a:ext cx="60280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>
                <a:solidFill>
                  <a:schemeClr val="bg2"/>
                </a:solidFill>
              </a:rPr>
              <a:t>urna</a:t>
            </a:r>
            <a:r>
              <a:rPr lang="en-US" sz="9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900" dirty="0" err="1">
                <a:solidFill>
                  <a:schemeClr val="bg2"/>
                </a:solidFill>
              </a:rPr>
              <a:t>tellus</a:t>
            </a:r>
            <a:r>
              <a:rPr lang="en-US" sz="900" dirty="0">
                <a:solidFill>
                  <a:schemeClr val="bg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6203601" y="267493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F0096-7693-4985-AB93-0F4A950A8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74798-4974-4C9A-8763-DA81FC0AFB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3086100" y="-1"/>
            <a:ext cx="267135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6150973" y="3146532"/>
            <a:ext cx="2671355" cy="15243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3587074" y="1085716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3385497" y="1596482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3454095" y="1305357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3587074" y="4568124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3385497" y="5078889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3454095" y="4787764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628650" y="202549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7E6D50-B3E5-4F54-854B-DCC10CE942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628650" y="2752888"/>
            <a:ext cx="3404507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628650" y="4286250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628650" y="4286250"/>
            <a:ext cx="2408465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628650" y="4860471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628650" y="4860471"/>
            <a:ext cx="2876550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628650" y="4029719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628650" y="4608007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Leadership</a:t>
            </a:r>
          </a:p>
        </p:txBody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4571999" y="0"/>
            <a:ext cx="4572001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2" y="1"/>
            <a:ext cx="457200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088514" y="2796542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1934984" y="3736239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403615" y="215565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7FB650A-9CDE-42DB-9055-FAB1E9BE44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2E20D9-C662-4666-8317-FB8B443281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E38AA5-DFA3-4792-AFF3-3D9C52A32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D58C6C-A546-4ACC-B0CE-DB5B5F1EB9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490271" y="2966298"/>
            <a:ext cx="2057401" cy="19398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2559247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53" y="2863453"/>
            <a:ext cx="8751095" cy="1131094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219516" y="3750064"/>
            <a:ext cx="470497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04826" y="1912441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310C75-97A1-4402-8DFE-CA4672B0DF6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31BEB9-26BE-45C4-8185-B67466872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3867827" y="4908375"/>
            <a:ext cx="427944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3867827" y="4734026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5745911" y="408159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698" y="422347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5541406" y="25654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12CDB6-E184-4348-A614-E570739C074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F366C7-F1E8-411E-A201-D299FB2ECA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5FE86D-479B-4069-B209-5EA06247CDA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5541406" y="3420361"/>
            <a:ext cx="323918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723698" y="4492249"/>
            <a:ext cx="427944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723698" y="4286439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2601782" y="36368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568" y="377876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0"/>
            <a:ext cx="9144000" cy="24562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B4E392-E0AC-41FF-9C32-9D293A5603D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139703" y="4848225"/>
            <a:ext cx="488040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1683013" y="275232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7008475" y="279176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388714" y="337801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388714" y="3600970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6953522" y="341745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6953522" y="3640412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964" y="291833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5801" y="287888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pPr algn="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1630F0-E058-4DCB-9DB2-1F652FD04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04" y="1944733"/>
            <a:ext cx="4914792" cy="29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1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6557578" y="3850135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4990514" y="4765297"/>
            <a:ext cx="328807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3262721" y="11980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2866630" y="4185005"/>
            <a:ext cx="3263138" cy="1047843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3180707" y="3563001"/>
            <a:ext cx="2634018" cy="1054744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3498640" y="2947899"/>
            <a:ext cx="2003935" cy="1046857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3811754" y="2332796"/>
            <a:ext cx="1373852" cy="104883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3180708" y="4185005"/>
            <a:ext cx="2949059" cy="432741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2866629" y="4807008"/>
            <a:ext cx="3576253" cy="425840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4130650" y="2332796"/>
            <a:ext cx="1054956" cy="426826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3498640" y="3563001"/>
            <a:ext cx="2316086" cy="431755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3811754" y="2947898"/>
            <a:ext cx="1690820" cy="433727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3766038" y="249173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3170869" y="366834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2573607" y="4804551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417838" y="422491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733505" y="301288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6267722" y="261726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6267721" y="2783072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6889611" y="386779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6889609" y="4039316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1580629" y="209782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436561" y="2269347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999826" y="321458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855758" y="3386106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419023" y="4331345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274955" y="4502864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91263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287887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033" y="3635272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022" y="3059622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4559" y="2429200"/>
            <a:ext cx="240393" cy="21990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3262721" y="116071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4558159" y="2490746"/>
            <a:ext cx="346019" cy="4367254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777 h 10000"/>
              <a:gd name="connsiteX4" fmla="*/ 1000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777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4558160" y="2490746"/>
            <a:ext cx="883037" cy="346019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5402443" y="2324658"/>
            <a:ext cx="370931" cy="68373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4134634" y="3229840"/>
            <a:ext cx="346019" cy="3628159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0" fmla="*/ 0 w 450349"/>
              <a:gd name="connsiteY0" fmla="*/ 0 h 3606389"/>
              <a:gd name="connsiteX1" fmla="*/ 440431 w 450349"/>
              <a:gd name="connsiteY1" fmla="*/ 344309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6" fmla="*/ 0 w 450349"/>
              <a:gd name="connsiteY6" fmla="*/ 0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40431" y="344309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3636369" y="3229841"/>
            <a:ext cx="844283" cy="346019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3304191" y="3058216"/>
            <a:ext cx="370931" cy="68373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4981685" y="3729041"/>
            <a:ext cx="346019" cy="3128958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335142 h 2956671"/>
              <a:gd name="connsiteX4" fmla="*/ 450349 w 450349"/>
              <a:gd name="connsiteY4" fmla="*/ 0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335142"/>
                </a:lnTo>
                <a:cubicBezTo>
                  <a:pt x="150116" y="185026"/>
                  <a:pt x="300233" y="150116"/>
                  <a:pt x="45034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4981685" y="3725818"/>
            <a:ext cx="777848" cy="346019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5720779" y="3559730"/>
            <a:ext cx="370931" cy="680963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3711107" y="4290038"/>
            <a:ext cx="348787" cy="2567961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9782 w 10000"/>
              <a:gd name="connsiteY3" fmla="*/ 137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cubicBezTo>
                  <a:pt x="9927" y="7123"/>
                  <a:pt x="9855" y="4247"/>
                  <a:pt x="9782" y="137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3384467" y="4290039"/>
            <a:ext cx="675426" cy="346019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3052290" y="4123950"/>
            <a:ext cx="373699" cy="68373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6091711" y="2197701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6091709" y="2392080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6353721" y="348344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6353720" y="3677823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173251" y="291471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047175" y="3097663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915638" y="399831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789562" y="4181268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0827" y="379291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013" y="2568901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4901" y="3284664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191" y="435036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3262721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2874816" y="2296880"/>
            <a:ext cx="2275661" cy="915523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4332960" y="2935117"/>
            <a:ext cx="1936224" cy="910742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2874816" y="3568572"/>
            <a:ext cx="2065306" cy="913133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4332960" y="4204420"/>
            <a:ext cx="1936224" cy="910742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5047690" y="2122381"/>
            <a:ext cx="339437" cy="628676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4576851" y="4029921"/>
            <a:ext cx="339437" cy="623894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4356794" y="3391683"/>
            <a:ext cx="344218" cy="628676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4576851" y="2758227"/>
            <a:ext cx="339437" cy="626285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387058" y="22660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387058" y="23337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387058" y="3549528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387058" y="36171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7087927" y="29235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7087926" y="29912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7087927" y="4207029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7087926" y="42746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218748" y="2495771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6422351" y="313004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218748" y="379412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6422351" y="439217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41" y="451873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139" y="3266038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4" y="2637647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6" y="3920692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4124597" y="129581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0B4D96-7AF8-4ACA-9477-11C3C86771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360045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374406" y="1918352"/>
          <a:ext cx="2851638" cy="302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4124597" y="2497479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4124597" y="355810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4124597" y="464003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4751991" y="2285913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4751991" y="2457433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4751991" y="334653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4751991" y="351805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4751991" y="442846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4751991" y="459998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9087" y="4766598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4" y="263935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6" y="368466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2969275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4373218" y="2149338"/>
          <a:ext cx="4303640" cy="326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635963" y="22114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635963" y="30006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635963" y="379848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263356" y="2138735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263357" y="2292595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263356" y="292793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263357" y="3081796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263356" y="3725814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263357" y="3879674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52" y="3925047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49" y="2353280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1" y="312716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635963" y="458767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263356" y="451500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263357" y="4668867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70" y="475944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3262721" y="121530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DD565F-AE8F-47FD-A50A-8F6A05F98C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431035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347426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347426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660132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5765239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5765239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01938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18329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18329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846" y="2415134"/>
            <a:ext cx="218367" cy="212022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988" y="2450194"/>
            <a:ext cx="212022" cy="162188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6757987" y="2423149"/>
            <a:ext cx="209966" cy="210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 anchor="ctr"/>
          <a:lstStyle/>
          <a:p>
            <a:pPr algn="ctr" defTabSz="171458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2976656" y="4560422"/>
            <a:ext cx="236984" cy="236984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2894680" y="1158197"/>
            <a:ext cx="839700" cy="2646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195381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4310360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666690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195381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4310360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666690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11638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11638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3472925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3472925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582947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582947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11638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11638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3472925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3472925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582947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582947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849" y="404005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2" y="4040050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147" y="2330317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1" y="2336198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3" y="4040050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1" y="2327109"/>
            <a:ext cx="257709" cy="257708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2671378" y="2717971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812600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021556" y="3667247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617934" y="212153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59DAB6-6021-4A1F-B9C6-D9752EBFDE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425054" y="4104118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617934" y="2845297"/>
            <a:ext cx="33111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1671638" y="416943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1671637" y="4245965"/>
            <a:ext cx="23737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4385860" y="4577380"/>
            <a:ext cx="372452" cy="283520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735806" y="4489234"/>
            <a:ext cx="62507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4872040" y="4061815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5403356" y="4349808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Graphic spid="5" grpId="0">
        <p:bldAsOne/>
      </p:bldGraphic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4400550" y="219127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A4590-A967-4A51-8E8D-8677F2C693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4400550" y="2888481"/>
            <a:ext cx="4114800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4480746" y="427021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5282803" y="4027843"/>
            <a:ext cx="323254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5282803" y="4185159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</a:t>
            </a:r>
            <a:r>
              <a:rPr lang="en-US" sz="900" dirty="0" err="1"/>
              <a:t>ultricies</a:t>
            </a:r>
            <a:r>
              <a:rPr lang="en-US" sz="900" dirty="0"/>
              <a:t>, </a:t>
            </a:r>
            <a:r>
              <a:rPr lang="en-US" sz="900" dirty="0" err="1"/>
              <a:t>purus</a:t>
            </a:r>
            <a:r>
              <a:rPr lang="en-US" sz="900" dirty="0"/>
              <a:t> </a:t>
            </a:r>
            <a:r>
              <a:rPr lang="en-US" sz="900" dirty="0" err="1"/>
              <a:t>lectus</a:t>
            </a:r>
            <a:r>
              <a:rPr lang="en-US" sz="900" dirty="0"/>
              <a:t> </a:t>
            </a:r>
            <a:r>
              <a:rPr lang="en-US" sz="900" dirty="0" err="1"/>
              <a:t>malesuada</a:t>
            </a:r>
            <a:r>
              <a:rPr lang="en-US" sz="9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33" y="441209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114423" y="2743200"/>
            <a:ext cx="1371605" cy="13716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903" y="3139676"/>
            <a:ext cx="578645" cy="57864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758081" y="1848789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8CA8C8-8B67-425A-8DD4-624D22122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767951" y="2708220"/>
            <a:ext cx="504644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855293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3514894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767952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767952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3427553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err="1">
                <a:latin typeface="+mj-lt"/>
              </a:rPr>
              <a:t>Emlployee</a:t>
            </a:r>
            <a:endParaRPr lang="en-US" sz="105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3427553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83" y="382408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081" y="382408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4807742" y="183961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A8A9FF-2037-4756-AAF2-C3C85CA553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4807742" y="2633505"/>
            <a:ext cx="35397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6054326" y="401901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6054326" y="4184814"/>
            <a:ext cx="247344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4807742" y="3913693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255005" y="3806428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786321" y="4094422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5118495" y="4321892"/>
            <a:ext cx="62507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5088135" y="1566652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077013-9B68-4807-945A-709EAF9EF2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909721" y="142177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822380" y="2047462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822380" y="2206143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909721" y="365782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822380" y="4283519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822380" y="4442200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3790613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156665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6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ustom 2">
      <a:majorFont>
        <a:latin typeface="Montserrat ExtraBold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1964</TotalTime>
  <Words>1952</Words>
  <Application>Microsoft Office PowerPoint</Application>
  <PresentationFormat>On-screen Show (4:3)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Lato</vt:lpstr>
      <vt:lpstr>Montserrat ExtraBold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gummy deeshan</cp:lastModifiedBy>
  <cp:revision>107</cp:revision>
  <dcterms:created xsi:type="dcterms:W3CDTF">2017-01-10T11:09:36Z</dcterms:created>
  <dcterms:modified xsi:type="dcterms:W3CDTF">2018-10-07T09:27:03Z</dcterms:modified>
</cp:coreProperties>
</file>