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317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dient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F6800"/>
      </a:accent1>
      <a:accent2>
        <a:srgbClr val="FF7200"/>
      </a:accent2>
      <a:accent3>
        <a:srgbClr val="FF7D00"/>
      </a:accent3>
      <a:accent4>
        <a:srgbClr val="FF8700"/>
      </a:accent4>
      <a:accent5>
        <a:srgbClr val="FF9100"/>
      </a:accent5>
      <a:accent6>
        <a:srgbClr val="FF9A00"/>
      </a:accent6>
      <a:hlink>
        <a:srgbClr val="2F8299"/>
      </a:hlink>
      <a:folHlink>
        <a:srgbClr val="8C8C8C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108</cp:revision>
  <dcterms:created xsi:type="dcterms:W3CDTF">2017-01-10T11:09:36Z</dcterms:created>
  <dcterms:modified xsi:type="dcterms:W3CDTF">2018-10-08T13:22:38Z</dcterms:modified>
</cp:coreProperties>
</file>