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xlsm" ContentType="application/vnd.ms-excel.sheet.macroEnabled.12"/>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Lst>
  <p:notesMasterIdLst>
    <p:notesMasterId r:id="rId51"/>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Lst>
  <p:sldSz cx="18288000" cy="13716000"/>
  <p:notesSz cx="6858000" cy="9144000"/>
  <p:defaultTextStyle>
    <a:defPPr>
      <a:defRPr lang="en-US"/>
    </a:defPPr>
    <a:lvl1pPr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1pPr>
    <a:lvl2pPr marL="800100" indent="-4572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2pPr>
    <a:lvl3pPr marL="1600200" indent="-9144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3pPr>
    <a:lvl4pPr marL="2400300" indent="-13716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4pPr>
    <a:lvl5pPr marL="3200400" indent="-18288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7" d="100"/>
          <a:sy n="57" d="100"/>
        </p:scale>
        <p:origin x="-1168" y="-136"/>
      </p:cViewPr>
      <p:guideLst>
        <p:guide orient="horz" pos="4320"/>
        <p:guide pos="57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50" Type="http://schemas.openxmlformats.org/officeDocument/2006/relationships/slide" Target="slides/slide44.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Macro-Enabled_Worksheet1.xlsm"/></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Macro-Enabled_Worksheet2.xlsm"/></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Macro-Enabled_Worksheet3.xlsm"/></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Macro-Enabled_Worksheet4.xlsm"/></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Macro-Enabled_Worksheet5.xlsm"/></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Macro-Enabled_Worksheet6.xlsm"/></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Macro-Enabled_Worksheet7.xlsm"/></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Macro-Enabled_Worksheet8.xlsm"/></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Macro-Enabled_Worksheet9.xlsm"/><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en-US"/>
          </a:p>
        </c:rich>
      </c:tx>
      <c:layout>
        <c:manualLayout>
          <c:xMode val="edge"/>
          <c:yMode val="edge"/>
          <c:x val="0.494936688657161"/>
          <c:y val="0.0193164425373795"/>
        </c:manualLayout>
      </c:layout>
      <c:overlay val="0"/>
      <c:spPr>
        <a:noFill/>
        <a:ln w="25377">
          <a:noFill/>
        </a:ln>
      </c:spPr>
    </c:title>
    <c:autoTitleDeleted val="0"/>
    <c:plotArea>
      <c:layout>
        <c:manualLayout>
          <c:layoutTarget val="inner"/>
          <c:xMode val="edge"/>
          <c:yMode val="edge"/>
          <c:x val="0.178613312680177"/>
          <c:y val="0.252204006078188"/>
          <c:w val="0.841191092429717"/>
          <c:h val="0.673444333390215"/>
        </c:manualLayout>
      </c:layout>
      <c:barChart>
        <c:barDir val="bar"/>
        <c:grouping val="clustered"/>
        <c:varyColors val="0"/>
        <c:ser>
          <c:idx val="0"/>
          <c:order val="0"/>
          <c:tx>
            <c:strRef>
              <c:f>Sheet1!$A$2</c:f>
              <c:strCache>
                <c:ptCount val="1"/>
                <c:pt idx="0">
                  <c:v>Region 1</c:v>
                </c:pt>
              </c:strCache>
            </c:strRef>
          </c:tx>
          <c:spPr>
            <a:solidFill>
              <a:srgbClr val="52A1F7"/>
            </a:solidFill>
            <a:ln w="25403">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w="25403">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2122526376"/>
        <c:axId val="2122515160"/>
      </c:barChart>
      <c:catAx>
        <c:axId val="2122526376"/>
        <c:scaling>
          <c:orientation val="maxMin"/>
        </c:scaling>
        <c:delete val="0"/>
        <c:axPos val="l"/>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1"/>
              <c:y val="0.38335806865434"/>
            </c:manualLayout>
          </c:layout>
          <c:overlay val="0"/>
          <c:spPr>
            <a:noFill/>
            <a:ln w="25377">
              <a:noFill/>
            </a:ln>
          </c:spPr>
        </c:title>
        <c:numFmt formatCode="General" sourceLinked="0"/>
        <c:majorTickMark val="none"/>
        <c:minorTickMark val="none"/>
        <c:tickLblPos val="nextTo"/>
        <c:spPr>
          <a:ln w="12688">
            <a:solidFill>
              <a:srgbClr val="000000"/>
            </a:solidFill>
            <a:prstDash val="solid"/>
          </a:ln>
        </c:spPr>
        <c:txPr>
          <a:bodyPr rot="0" vert="horz"/>
          <a:lstStyle/>
          <a:p>
            <a:pPr>
              <a:defRPr/>
            </a:pPr>
            <a:endParaRPr lang="en-US"/>
          </a:p>
        </c:txPr>
        <c:crossAx val="2122515160"/>
        <c:crosses val="autoZero"/>
        <c:auto val="1"/>
        <c:lblAlgn val="ctr"/>
        <c:lblOffset val="100"/>
        <c:tickLblSkip val="1"/>
        <c:tickMarkSkip val="1"/>
        <c:noMultiLvlLbl val="0"/>
      </c:catAx>
      <c:valAx>
        <c:axId val="2122515160"/>
        <c:scaling>
          <c:orientation val="minMax"/>
        </c:scaling>
        <c:delete val="0"/>
        <c:axPos val="t"/>
        <c:majorGridlines>
          <c:spPr>
            <a:ln w="12688">
              <a:solidFill>
                <a:schemeClr val="bg2">
                  <a:lumMod val="50000"/>
                </a:schemeClr>
              </a:solidFill>
              <a:prstDash val="solid"/>
            </a:ln>
          </c:spPr>
        </c:majorGridlines>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69620309285664"/>
              <c:y val="0.0460624391754401"/>
            </c:manualLayout>
          </c:layout>
          <c:overlay val="0"/>
          <c:spPr>
            <a:noFill/>
            <a:ln w="25377">
              <a:noFill/>
            </a:ln>
          </c:spPr>
        </c:title>
        <c:numFmt formatCode="General" sourceLinked="0"/>
        <c:majorTickMark val="none"/>
        <c:minorTickMark val="none"/>
        <c:tickLblPos val="high"/>
        <c:spPr>
          <a:ln w="9516">
            <a:noFill/>
          </a:ln>
        </c:spPr>
        <c:txPr>
          <a:bodyPr rot="0" vert="horz"/>
          <a:lstStyle/>
          <a:p>
            <a:pPr>
              <a:defRPr/>
            </a:pPr>
            <a:endParaRPr lang="en-US"/>
          </a:p>
        </c:txPr>
        <c:crossAx val="2122526376"/>
        <c:crosses val="autoZero"/>
        <c:crossBetween val="between"/>
      </c:valAx>
      <c:spPr>
        <a:noFill/>
        <a:ln w="25403">
          <a:noFill/>
        </a:ln>
      </c:spPr>
    </c:plotArea>
    <c:legend>
      <c:legendPos val="b"/>
      <c:layout>
        <c:manualLayout>
          <c:xMode val="edge"/>
          <c:yMode val="edge"/>
          <c:x val="0.011330070227708"/>
          <c:y val="0.0845890471556224"/>
          <c:w val="0.341772185571398"/>
          <c:h val="0.0564635495001326"/>
        </c:manualLayout>
      </c:layout>
      <c:overlay val="0"/>
      <c:spPr>
        <a:noFill/>
        <a:ln w="25377">
          <a:noFill/>
        </a:ln>
      </c:spPr>
    </c:legend>
    <c:plotVisOnly val="1"/>
    <c:dispBlanksAs val="gap"/>
    <c:showDLblsOverMax val="0"/>
  </c:chart>
  <c:spPr>
    <a:noFill/>
    <a:ln>
      <a:noFill/>
    </a:ln>
  </c:spPr>
  <c:txPr>
    <a:bodyPr/>
    <a:lstStyle/>
    <a:p>
      <a:pPr>
        <a:defRPr sz="2400" b="0" i="0" u="none" strike="noStrike" baseline="0">
          <a:solidFill>
            <a:srgbClr val="FFFFFF"/>
          </a:solidFill>
          <a:latin typeface="Open Sans"/>
          <a:ea typeface="Open Sans"/>
          <a:cs typeface="Open San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en-US"/>
          </a:p>
        </c:rich>
      </c:tx>
      <c:layout>
        <c:manualLayout>
          <c:xMode val="edge"/>
          <c:yMode val="edge"/>
          <c:x val="0.494936696742694"/>
          <c:y val="0.01931647215973"/>
        </c:manualLayout>
      </c:layout>
      <c:overlay val="0"/>
      <c:spPr>
        <a:noFill/>
        <a:ln w="25376">
          <a:noFill/>
        </a:ln>
      </c:spPr>
    </c:title>
    <c:autoTitleDeleted val="0"/>
    <c:plotArea>
      <c:layout>
        <c:manualLayout>
          <c:layoutTarget val="inner"/>
          <c:xMode val="edge"/>
          <c:yMode val="edge"/>
          <c:x val="0.119510918539205"/>
          <c:y val="0.0486952211468922"/>
          <c:w val="0.841191092429717"/>
          <c:h val="0.673444333390215"/>
        </c:manualLayout>
      </c:layout>
      <c:barChart>
        <c:barDir val="bar"/>
        <c:grouping val="clustered"/>
        <c:varyColors val="0"/>
        <c:ser>
          <c:idx val="0"/>
          <c:order val="0"/>
          <c:tx>
            <c:strRef>
              <c:f>Sheet1!$A$2</c:f>
              <c:strCache>
                <c:ptCount val="1"/>
                <c:pt idx="0">
                  <c:v>Region 1</c:v>
                </c:pt>
              </c:strCache>
            </c:strRef>
          </c:tx>
          <c:spPr>
            <a:solidFill>
              <a:srgbClr val="52A1F7"/>
            </a:solidFill>
            <a:ln w="25402">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w="25402">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2122359288"/>
        <c:axId val="-2122639576"/>
      </c:barChart>
      <c:catAx>
        <c:axId val="-2122359288"/>
        <c:scaling>
          <c:orientation val="maxMin"/>
        </c:scaling>
        <c:delete val="0"/>
        <c:axPos val="l"/>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1"/>
              <c:y val="0.383358056805399"/>
            </c:manualLayout>
          </c:layout>
          <c:overlay val="0"/>
          <c:spPr>
            <a:noFill/>
            <a:ln w="25376">
              <a:noFill/>
            </a:ln>
          </c:spPr>
        </c:title>
        <c:numFmt formatCode="General" sourceLinked="0"/>
        <c:majorTickMark val="none"/>
        <c:minorTickMark val="none"/>
        <c:tickLblPos val="nextTo"/>
        <c:spPr>
          <a:ln w="12688">
            <a:solidFill>
              <a:srgbClr val="000000"/>
            </a:solidFill>
            <a:prstDash val="solid"/>
          </a:ln>
        </c:spPr>
        <c:txPr>
          <a:bodyPr rot="0" vert="horz"/>
          <a:lstStyle/>
          <a:p>
            <a:pPr>
              <a:defRPr/>
            </a:pPr>
            <a:endParaRPr lang="en-US"/>
          </a:p>
        </c:txPr>
        <c:crossAx val="-2122639576"/>
        <c:crosses val="autoZero"/>
        <c:auto val="1"/>
        <c:lblAlgn val="ctr"/>
        <c:lblOffset val="100"/>
        <c:tickLblSkip val="1"/>
        <c:tickMarkSkip val="1"/>
        <c:noMultiLvlLbl val="0"/>
      </c:catAx>
      <c:valAx>
        <c:axId val="-2122639576"/>
        <c:scaling>
          <c:orientation val="minMax"/>
        </c:scaling>
        <c:delete val="0"/>
        <c:axPos val="t"/>
        <c:majorGridlines>
          <c:spPr>
            <a:ln w="12688">
              <a:solidFill>
                <a:srgbClr val="686F76"/>
              </a:solidFill>
              <a:prstDash val="solid"/>
            </a:ln>
          </c:spPr>
        </c:majorGridlines>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69620300122059"/>
              <c:y val="0.046062464848144"/>
            </c:manualLayout>
          </c:layout>
          <c:overlay val="0"/>
          <c:spPr>
            <a:noFill/>
            <a:ln w="25376">
              <a:noFill/>
            </a:ln>
          </c:spPr>
        </c:title>
        <c:numFmt formatCode="General" sourceLinked="0"/>
        <c:majorTickMark val="none"/>
        <c:minorTickMark val="none"/>
        <c:tickLblPos val="high"/>
        <c:spPr>
          <a:ln w="9516">
            <a:noFill/>
          </a:ln>
        </c:spPr>
        <c:txPr>
          <a:bodyPr rot="0" vert="horz"/>
          <a:lstStyle/>
          <a:p>
            <a:pPr>
              <a:defRPr/>
            </a:pPr>
            <a:endParaRPr lang="en-US"/>
          </a:p>
        </c:txPr>
        <c:crossAx val="-2122359288"/>
        <c:crosses val="autoZero"/>
        <c:crossBetween val="between"/>
      </c:valAx>
      <c:spPr>
        <a:noFill/>
        <a:ln w="25402">
          <a:noFill/>
        </a:ln>
      </c:spPr>
    </c:plotArea>
    <c:legend>
      <c:legendPos val="b"/>
      <c:layout>
        <c:manualLayout>
          <c:xMode val="edge"/>
          <c:yMode val="edge"/>
          <c:x val="0.0323844625804753"/>
          <c:y val="0.910091570584927"/>
          <c:w val="0.710932795634588"/>
          <c:h val="0.0809898762654669"/>
        </c:manualLayout>
      </c:layout>
      <c:overlay val="0"/>
      <c:spPr>
        <a:noFill/>
        <a:ln w="25376">
          <a:noFill/>
        </a:ln>
      </c:spPr>
    </c:legend>
    <c:plotVisOnly val="1"/>
    <c:dispBlanksAs val="gap"/>
    <c:showDLblsOverMax val="0"/>
  </c:chart>
  <c:spPr>
    <a:noFill/>
    <a:ln>
      <a:noFill/>
    </a:ln>
  </c:spPr>
  <c:txPr>
    <a:bodyPr/>
    <a:lstStyle/>
    <a:p>
      <a:pPr>
        <a:defRPr sz="2400" b="0" i="0" u="none" strike="noStrike" baseline="0">
          <a:solidFill>
            <a:srgbClr val="FFFFFF"/>
          </a:solidFill>
          <a:latin typeface="Open Sans"/>
          <a:ea typeface="Open Sans"/>
          <a:cs typeface="Open San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52A1F7"/>
              </a:solidFill>
              <a:ln w="25406">
                <a:noFill/>
              </a:ln>
            </c:spPr>
          </c:dPt>
          <c:dPt>
            <c:idx val="1"/>
            <c:bubble3D val="0"/>
            <c:spPr>
              <a:solidFill>
                <a:srgbClr val="A0B6B6"/>
              </a:solidFill>
              <a:ln w="25406">
                <a:noFill/>
              </a:ln>
            </c:spPr>
          </c:dPt>
          <c:dPt>
            <c:idx val="2"/>
            <c:bubble3D val="0"/>
            <c:spPr>
              <a:solidFill>
                <a:srgbClr val="8BDECD"/>
              </a:solidFill>
              <a:ln w="25406">
                <a:noFill/>
              </a:ln>
            </c:spPr>
          </c:dPt>
          <c:dPt>
            <c:idx val="3"/>
            <c:bubble3D val="0"/>
            <c:spPr>
              <a:solidFill>
                <a:srgbClr val="17B789"/>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52A1F7"/>
              </a:solidFill>
              <a:ln w="25406">
                <a:noFill/>
              </a:ln>
            </c:spPr>
          </c:dPt>
          <c:dPt>
            <c:idx val="1"/>
            <c:bubble3D val="0"/>
            <c:spPr>
              <a:solidFill>
                <a:srgbClr val="A0B6B6"/>
              </a:solidFill>
              <a:ln w="25406">
                <a:noFill/>
              </a:ln>
            </c:spPr>
          </c:dPt>
          <c:dPt>
            <c:idx val="2"/>
            <c:bubble3D val="0"/>
            <c:spPr>
              <a:solidFill>
                <a:srgbClr val="8BDECD"/>
              </a:solidFill>
              <a:ln w="25406">
                <a:noFill/>
              </a:ln>
            </c:spPr>
          </c:dPt>
          <c:dPt>
            <c:idx val="3"/>
            <c:bubble3D val="0"/>
            <c:spPr>
              <a:solidFill>
                <a:srgbClr val="17B789"/>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4833403458"/>
        </c:manualLayout>
      </c:layout>
      <c:overlay val="0"/>
      <c:spPr>
        <a:noFill/>
        <a:ln w="25377">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5">
              <a:noFill/>
            </a:ln>
          </c:spPr>
          <c:dPt>
            <c:idx val="0"/>
            <c:bubble3D val="0"/>
            <c:spPr>
              <a:solidFill>
                <a:srgbClr val="52A1F7"/>
              </a:solidFill>
              <a:ln w="25405">
                <a:noFill/>
              </a:ln>
            </c:spPr>
          </c:dPt>
          <c:dPt>
            <c:idx val="1"/>
            <c:bubble3D val="0"/>
            <c:spPr>
              <a:solidFill>
                <a:srgbClr val="A0B6B6"/>
              </a:solidFill>
              <a:ln w="25405">
                <a:noFill/>
              </a:ln>
            </c:spPr>
          </c:dPt>
          <c:dPt>
            <c:idx val="2"/>
            <c:bubble3D val="0"/>
            <c:spPr>
              <a:solidFill>
                <a:srgbClr val="8BDECD"/>
              </a:solidFill>
              <a:ln w="25405">
                <a:noFill/>
              </a:ln>
            </c:spPr>
          </c:dPt>
          <c:dPt>
            <c:idx val="3"/>
            <c:bubble3D val="0"/>
            <c:spPr>
              <a:solidFill>
                <a:srgbClr val="17B789"/>
              </a:solidFill>
              <a:ln w="25405">
                <a:noFill/>
              </a:ln>
            </c:spPr>
          </c:dPt>
          <c:dLbls>
            <c:numFmt formatCode="0%" sourceLinked="0"/>
            <c:spPr>
              <a:noFill/>
              <a:ln w="25377">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5">
          <a:noFill/>
        </a:ln>
      </c:spPr>
    </c:plotArea>
    <c:legend>
      <c:legendPos val="b"/>
      <c:layout>
        <c:manualLayout>
          <c:xMode val="edge"/>
          <c:yMode val="edge"/>
          <c:x val="0.00180951518991161"/>
          <c:y val="0.931445072228567"/>
          <c:w val="0.93114067638097"/>
          <c:h val="0.0609212398068557"/>
        </c:manualLayout>
      </c:layout>
      <c:overlay val="0"/>
      <c:spPr>
        <a:noFill/>
        <a:ln w="25377">
          <a:noFill/>
        </a:ln>
      </c:spPr>
      <c:txPr>
        <a:bodyPr/>
        <a:lstStyle/>
        <a:p>
          <a:pPr>
            <a:defRPr sz="2477" b="0" i="0" u="none" strike="noStrike" baseline="0">
              <a:solidFill>
                <a:srgbClr val="FFFFFF"/>
              </a:solidFill>
              <a:latin typeface="Open Sans"/>
              <a:ea typeface="Open Sans"/>
              <a:cs typeface="Open Sans"/>
            </a:defRPr>
          </a:pPr>
          <a:endParaRPr lang="en-US"/>
        </a:p>
      </c:txPr>
    </c:legend>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71632483"/>
          <c:y val="0.0193165503365707"/>
        </c:manualLayout>
      </c:layout>
      <c:overlay val="0"/>
      <c:spPr>
        <a:noFill/>
        <a:ln w="25379">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7">
              <a:noFill/>
            </a:ln>
          </c:spPr>
          <c:dPt>
            <c:idx val="0"/>
            <c:bubble3D val="0"/>
            <c:spPr>
              <a:solidFill>
                <a:srgbClr val="52A1F7"/>
              </a:solidFill>
              <a:ln w="25407">
                <a:noFill/>
              </a:ln>
            </c:spPr>
          </c:dPt>
          <c:dPt>
            <c:idx val="1"/>
            <c:bubble3D val="0"/>
            <c:spPr>
              <a:solidFill>
                <a:srgbClr val="A0B6B6"/>
              </a:solidFill>
              <a:ln w="25407">
                <a:noFill/>
              </a:ln>
            </c:spPr>
          </c:dPt>
          <c:dPt>
            <c:idx val="2"/>
            <c:bubble3D val="0"/>
            <c:spPr>
              <a:solidFill>
                <a:srgbClr val="8BDECD"/>
              </a:solidFill>
              <a:ln w="25407">
                <a:noFill/>
              </a:ln>
            </c:spPr>
          </c:dPt>
          <c:dPt>
            <c:idx val="3"/>
            <c:bubble3D val="0"/>
            <c:spPr>
              <a:solidFill>
                <a:srgbClr val="17B789"/>
              </a:solidFill>
              <a:ln w="25407">
                <a:noFill/>
              </a:ln>
            </c:spPr>
          </c:dPt>
          <c:dLbls>
            <c:numFmt formatCode="0%" sourceLinked="0"/>
            <c:spPr>
              <a:noFill/>
              <a:ln w="25379">
                <a:noFill/>
              </a:ln>
            </c:spPr>
            <c:txPr>
              <a:bodyPr/>
              <a:lstStyle/>
              <a:p>
                <a:pPr>
                  <a:defRPr sz="2101"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7">
          <a:noFill/>
        </a:ln>
      </c:spPr>
    </c:plotArea>
    <c:legend>
      <c:legendPos val="b"/>
      <c:layout>
        <c:manualLayout>
          <c:xMode val="edge"/>
          <c:yMode val="edge"/>
          <c:x val="0.155066279790806"/>
          <c:y val="0.939078715318314"/>
          <c:w val="0.529113968480537"/>
          <c:h val="0.0609212846816859"/>
        </c:manualLayout>
      </c:layout>
      <c:overlay val="0"/>
      <c:spPr>
        <a:noFill/>
        <a:ln w="25379">
          <a:noFill/>
        </a:ln>
      </c:spPr>
      <c:txPr>
        <a:bodyPr/>
        <a:lstStyle/>
        <a:p>
          <a:pPr>
            <a:defRPr sz="2478" b="0" i="0" u="none" strike="noStrike" baseline="0">
              <a:solidFill>
                <a:schemeClr val="bg2">
                  <a:lumMod val="50000"/>
                </a:schemeClr>
              </a:solidFill>
              <a:latin typeface="Open Sans"/>
              <a:ea typeface="Open Sans"/>
              <a:cs typeface="Open Sans"/>
            </a:defRPr>
          </a:pPr>
          <a:endParaRPr lang="en-US"/>
        </a:p>
      </c:txPr>
    </c:legend>
    <c:plotVisOnly val="1"/>
    <c:dispBlanksAs val="zero"/>
    <c:showDLblsOverMax val="0"/>
  </c:chart>
  <c:spPr>
    <a:noFill/>
    <a:ln>
      <a:noFill/>
    </a:ln>
  </c:spPr>
  <c:txPr>
    <a:bodyPr/>
    <a:lstStyle/>
    <a:p>
      <a:pPr>
        <a:defRPr sz="2101"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4936665525505"/>
          <c:y val="0.0193165354330709"/>
        </c:manualLayout>
      </c:layout>
      <c:overlay val="0"/>
    </c:title>
    <c:autoTitleDeleted val="0"/>
    <c:plotArea>
      <c:layout>
        <c:manualLayout>
          <c:layoutTarget val="inner"/>
          <c:xMode val="edge"/>
          <c:yMode val="edge"/>
          <c:x val="0.0937282235475073"/>
          <c:y val="0.183217342519356"/>
          <c:w val="0.857402649703392"/>
          <c:h val="0.628075373606133"/>
        </c:manualLayout>
      </c:layout>
      <c:barChart>
        <c:barDir val="bar"/>
        <c:grouping val="clustered"/>
        <c:varyColors val="0"/>
        <c:ser>
          <c:idx val="0"/>
          <c:order val="0"/>
          <c:tx>
            <c:strRef>
              <c:f>Sheet1!$A$2</c:f>
              <c:strCache>
                <c:ptCount val="1"/>
                <c:pt idx="0">
                  <c:v>Region 1</c:v>
                </c:pt>
              </c:strCache>
            </c:strRef>
          </c:tx>
          <c:spPr>
            <a:solidFill>
              <a:srgbClr val="52A1F7"/>
            </a:solidFill>
            <a:ln>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2122969944"/>
        <c:axId val="-2122982088"/>
      </c:barChart>
      <c:catAx>
        <c:axId val="-2122969944"/>
        <c:scaling>
          <c:orientation val="maxMin"/>
        </c:scaling>
        <c:delete val="0"/>
        <c:axPos val="l"/>
        <c:title>
          <c:tx>
            <c:rich>
              <a:bodyPr rot="0" vert="horz"/>
              <a:lstStyle/>
              <a:p>
                <a:pPr algn="ctr">
                  <a:defRPr sz="999" b="0" i="0" u="none" strike="noStrike" baseline="0">
                    <a:solidFill>
                      <a:srgbClr val="000000"/>
                    </a:solidFill>
                    <a:latin typeface="Geneva"/>
                    <a:ea typeface="Geneva"/>
                    <a:cs typeface="Geneva"/>
                  </a:defRPr>
                </a:pPr>
                <a:endParaRPr lang="en-US"/>
              </a:p>
            </c:rich>
          </c:tx>
          <c:layout>
            <c:manualLayout>
              <c:xMode val="edge"/>
              <c:yMode val="edge"/>
              <c:x val="0.115189871750981"/>
              <c:y val="0.514115905511811"/>
            </c:manualLayout>
          </c:layout>
          <c:overlay val="0"/>
        </c:title>
        <c:numFmt formatCode="General" sourceLinked="0"/>
        <c:majorTickMark val="none"/>
        <c:minorTickMark val="none"/>
        <c:tickLblPos val="nextTo"/>
        <c:txPr>
          <a:bodyPr rot="0" vert="horz"/>
          <a:lstStyle/>
          <a:p>
            <a:pPr>
              <a:defRPr/>
            </a:pPr>
            <a:endParaRPr lang="en-US"/>
          </a:p>
        </c:txPr>
        <c:crossAx val="-2122982088"/>
        <c:crosses val="autoZero"/>
        <c:auto val="1"/>
        <c:lblAlgn val="ctr"/>
        <c:lblOffset val="100"/>
        <c:tickLblSkip val="1"/>
        <c:tickMarkSkip val="1"/>
        <c:noMultiLvlLbl val="0"/>
      </c:catAx>
      <c:valAx>
        <c:axId val="-2122982088"/>
        <c:scaling>
          <c:orientation val="minMax"/>
        </c:scaling>
        <c:delete val="0"/>
        <c:axPos val="t"/>
        <c:majorGridlines>
          <c:spPr>
            <a:ln>
              <a:solidFill>
                <a:srgbClr val="686F76"/>
              </a:solidFill>
            </a:ln>
          </c:spPr>
        </c:majorGridlines>
        <c:title>
          <c:tx>
            <c:rich>
              <a:bodyPr/>
              <a:lstStyle/>
              <a:p>
                <a:pPr>
                  <a:defRPr sz="999" b="0" i="0" u="none" strike="noStrike" baseline="0">
                    <a:solidFill>
                      <a:srgbClr val="000000"/>
                    </a:solidFill>
                    <a:latin typeface="Geneva"/>
                    <a:ea typeface="Geneva"/>
                    <a:cs typeface="Geneva"/>
                  </a:defRPr>
                </a:pPr>
                <a:endParaRPr lang="en-US"/>
              </a:p>
            </c:rich>
          </c:tx>
          <c:layout>
            <c:manualLayout>
              <c:xMode val="edge"/>
              <c:yMode val="edge"/>
              <c:x val="0.574683590972533"/>
              <c:y val="0.218425039370079"/>
            </c:manualLayout>
          </c:layout>
          <c:overlay val="0"/>
        </c:title>
        <c:numFmt formatCode="General" sourceLinked="0"/>
        <c:majorTickMark val="none"/>
        <c:minorTickMark val="none"/>
        <c:tickLblPos val="high"/>
        <c:spPr>
          <a:ln>
            <a:solidFill>
              <a:srgbClr val="686F76"/>
            </a:solidFill>
          </a:ln>
        </c:spPr>
        <c:txPr>
          <a:bodyPr rot="0" vert="horz"/>
          <a:lstStyle/>
          <a:p>
            <a:pPr>
              <a:defRPr/>
            </a:pPr>
            <a:endParaRPr lang="en-US"/>
          </a:p>
        </c:txPr>
        <c:crossAx val="-2122969944"/>
        <c:crosses val="autoZero"/>
        <c:crossBetween val="between"/>
      </c:valAx>
      <c:spPr>
        <a:noFill/>
        <a:ln w="25386">
          <a:noFill/>
        </a:ln>
      </c:spPr>
    </c:plotArea>
    <c:legend>
      <c:legendPos val="t"/>
      <c:layout>
        <c:manualLayout>
          <c:xMode val="edge"/>
          <c:yMode val="edge"/>
          <c:x val="0.244303847470571"/>
          <c:y val="0.0"/>
          <c:w val="0.341772180233324"/>
          <c:h val="0.0564636220472441"/>
        </c:manualLayout>
      </c:layout>
      <c:overlay val="0"/>
    </c:legend>
    <c:plotVisOnly val="1"/>
    <c:dispBlanksAs val="gap"/>
    <c:showDLblsOverMax val="0"/>
  </c:chart>
  <c:txPr>
    <a:bodyPr/>
    <a:lstStyle/>
    <a:p>
      <a:pPr>
        <a:defRPr sz="1799">
          <a:solidFill>
            <a:srgbClr val="FFFFFF"/>
          </a:solidFill>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60560851"/>
          <c:y val="0.0205370823579485"/>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38103">
              <a:solidFill>
                <a:srgbClr val="1FB714"/>
              </a:solidFill>
              <a:prstDash val="solid"/>
            </a:ln>
          </c:spPr>
          <c:marker>
            <c:symbol val="circle"/>
            <c:size val="17"/>
            <c:spPr>
              <a:solidFill>
                <a:srgbClr val="17B789"/>
              </a:solidFill>
              <a:ln>
                <a:solidFill>
                  <a:srgbClr val="17B789"/>
                </a:solidFill>
              </a:ln>
            </c:spPr>
          </c:marker>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mooth val="0"/>
        </c:ser>
        <c:ser>
          <c:idx val="1"/>
          <c:order val="1"/>
          <c:tx>
            <c:strRef>
              <c:f>Sheet1!$A$3</c:f>
              <c:strCache>
                <c:ptCount val="1"/>
                <c:pt idx="0">
                  <c:v>Region 2</c:v>
                </c:pt>
              </c:strCache>
            </c:strRef>
          </c:tx>
          <c:spPr>
            <a:ln w="76206">
              <a:solidFill>
                <a:srgbClr val="35A1B7"/>
              </a:solidFill>
            </a:ln>
          </c:spPr>
          <c:marker>
            <c:symbol val="circle"/>
            <c:size val="15"/>
            <c:spPr>
              <a:solidFill>
                <a:srgbClr val="35A1B7"/>
              </a:solidFill>
              <a:ln w="25402">
                <a:solidFill>
                  <a:srgbClr val="35A1B7"/>
                </a:solidFill>
              </a:ln>
            </c:spPr>
          </c:marker>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mooth val="0"/>
        </c:ser>
        <c:dLbls>
          <c:showLegendKey val="0"/>
          <c:showVal val="0"/>
          <c:showCatName val="0"/>
          <c:showSerName val="0"/>
          <c:showPercent val="0"/>
          <c:showBubbleSize val="0"/>
        </c:dLbls>
        <c:marker val="1"/>
        <c:smooth val="0"/>
        <c:axId val="-2123115848"/>
        <c:axId val="-2123132520"/>
      </c:lineChart>
      <c:catAx>
        <c:axId val="-2123115848"/>
        <c:scaling>
          <c:orientation val="minMax"/>
        </c:scaling>
        <c:delete val="0"/>
        <c:axPos val="b"/>
        <c:title>
          <c:tx>
            <c:rich>
              <a:bodyPr/>
              <a:lstStyle/>
              <a:p>
                <a:pPr>
                  <a:defRPr/>
                </a:pPr>
                <a:endParaRPr lang="en-US"/>
              </a:p>
            </c:rich>
          </c:tx>
          <c:layout>
            <c:manualLayout>
              <c:xMode val="edge"/>
              <c:yMode val="edge"/>
              <c:x val="0.512422295897223"/>
              <c:y val="0.785150031921685"/>
            </c:manualLayout>
          </c:layout>
          <c:overlay val="0"/>
        </c:title>
        <c:numFmt formatCode="General" sourceLinked="0"/>
        <c:majorTickMark val="none"/>
        <c:minorTickMark val="none"/>
        <c:tickLblPos val="low"/>
        <c:txPr>
          <a:bodyPr rot="0" vert="horz"/>
          <a:lstStyle/>
          <a:p>
            <a:pPr>
              <a:defRPr/>
            </a:pPr>
            <a:endParaRPr lang="en-US"/>
          </a:p>
        </c:txPr>
        <c:crossAx val="-2123132520"/>
        <c:crosses val="autoZero"/>
        <c:auto val="1"/>
        <c:lblAlgn val="ctr"/>
        <c:lblOffset val="100"/>
        <c:tickLblSkip val="1"/>
        <c:tickMarkSkip val="1"/>
        <c:noMultiLvlLbl val="0"/>
      </c:catAx>
      <c:valAx>
        <c:axId val="-2123132520"/>
        <c:scaling>
          <c:orientation val="minMax"/>
        </c:scaling>
        <c:delete val="0"/>
        <c:axPos val="l"/>
        <c:majorGridlines>
          <c:spPr>
            <a:ln w="3175" cmpd="sng">
              <a:solidFill>
                <a:srgbClr val="404040"/>
              </a:solidFill>
            </a:ln>
          </c:spPr>
        </c:majorGridlines>
        <c:title>
          <c:tx>
            <c:rich>
              <a:bodyPr rot="0" vert="horz"/>
              <a:lstStyle/>
              <a:p>
                <a:pPr algn="ctr">
                  <a:defRPr/>
                </a:pPr>
                <a:endParaRPr lang="en-US"/>
              </a:p>
            </c:rich>
          </c:tx>
          <c:layout>
            <c:manualLayout>
              <c:xMode val="edge"/>
              <c:yMode val="edge"/>
              <c:x val="0.0613354054427407"/>
              <c:y val="0.407582996382209"/>
            </c:manualLayout>
          </c:layout>
          <c:overlay val="0"/>
        </c:title>
        <c:numFmt formatCode="General" sourceLinked="0"/>
        <c:majorTickMark val="none"/>
        <c:minorTickMark val="none"/>
        <c:tickLblPos val="nextTo"/>
        <c:txPr>
          <a:bodyPr rot="0" vert="horz"/>
          <a:lstStyle/>
          <a:p>
            <a:pPr>
              <a:defRPr/>
            </a:pPr>
            <a:endParaRPr lang="en-US"/>
          </a:p>
        </c:txPr>
        <c:crossAx val="-2123115848"/>
        <c:crosses val="autoZero"/>
        <c:crossBetween val="midCat"/>
      </c:valAx>
      <c:spPr>
        <a:noFill/>
        <a:ln w="25402">
          <a:noFill/>
        </a:ln>
      </c:spPr>
    </c:plotArea>
    <c:legend>
      <c:legendPos val="b"/>
      <c:layout>
        <c:manualLayout>
          <c:xMode val="edge"/>
          <c:yMode val="edge"/>
          <c:x val="0.0799689183588893"/>
          <c:y val="0.933211587571824"/>
          <c:w val="0.833523967398811"/>
          <c:h val="0.066788412428176"/>
        </c:manualLayout>
      </c:layout>
      <c:overlay val="0"/>
    </c:legend>
    <c:plotVisOnly val="1"/>
    <c:dispBlanksAs val="gap"/>
    <c:showDLblsOverMax val="0"/>
  </c:chart>
  <c:txPr>
    <a:bodyPr/>
    <a:lstStyle/>
    <a:p>
      <a:pPr>
        <a:defRPr sz="1800">
          <a:solidFill>
            <a:srgbClr val="7F7F7F"/>
          </a:solidFill>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27452767"/>
          <c:y val="0.0205371638916652"/>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38089">
              <a:solidFill>
                <a:srgbClr val="1FB714"/>
              </a:solidFill>
              <a:prstDash val="solid"/>
            </a:ln>
          </c:spPr>
          <c:marker>
            <c:symbol val="circle"/>
            <c:size val="16"/>
            <c:spPr>
              <a:solidFill>
                <a:srgbClr val="17B789"/>
              </a:solidFill>
              <a:ln>
                <a:solidFill>
                  <a:srgbClr val="17B789"/>
                </a:solidFill>
              </a:ln>
            </c:spPr>
          </c:marker>
          <c:cat>
            <c:strRef>
              <c:f>Sheet1!$B$1:$G$1</c:f>
              <c:strCache>
                <c:ptCount val="6"/>
                <c:pt idx="0">
                  <c:v>2007</c:v>
                </c:pt>
                <c:pt idx="1">
                  <c:v>2008</c:v>
                </c:pt>
                <c:pt idx="2">
                  <c:v>2009</c:v>
                </c:pt>
                <c:pt idx="3">
                  <c:v>2010</c:v>
                </c:pt>
                <c:pt idx="4">
                  <c:v>Untitled 1</c:v>
                </c:pt>
                <c:pt idx="5">
                  <c:v>Untitled 2</c:v>
                </c:pt>
              </c:strCache>
            </c:strRef>
          </c:cat>
          <c:val>
            <c:numRef>
              <c:f>Sheet1!$B$2:$G$2</c:f>
              <c:numCache>
                <c:formatCode>General</c:formatCode>
                <c:ptCount val="6"/>
                <c:pt idx="0">
                  <c:v>17.0</c:v>
                </c:pt>
                <c:pt idx="1">
                  <c:v>26.0</c:v>
                </c:pt>
                <c:pt idx="2">
                  <c:v>53.0</c:v>
                </c:pt>
                <c:pt idx="3">
                  <c:v>96.0</c:v>
                </c:pt>
                <c:pt idx="4">
                  <c:v>53.0</c:v>
                </c:pt>
                <c:pt idx="5">
                  <c:v>96.0</c:v>
                </c:pt>
              </c:numCache>
            </c:numRef>
          </c:val>
          <c:smooth val="0"/>
        </c:ser>
        <c:ser>
          <c:idx val="1"/>
          <c:order val="1"/>
          <c:tx>
            <c:strRef>
              <c:f>Sheet1!$A$3</c:f>
              <c:strCache>
                <c:ptCount val="1"/>
                <c:pt idx="0">
                  <c:v>Region 2</c:v>
                </c:pt>
              </c:strCache>
            </c:strRef>
          </c:tx>
          <c:spPr>
            <a:ln w="76178">
              <a:solidFill>
                <a:srgbClr val="35A1B7"/>
              </a:solidFill>
            </a:ln>
          </c:spPr>
          <c:marker>
            <c:symbol val="circle"/>
            <c:size val="14"/>
            <c:spPr>
              <a:solidFill>
                <a:srgbClr val="35A1B7"/>
              </a:solidFill>
              <a:ln w="25393">
                <a:solidFill>
                  <a:srgbClr val="35A1B7"/>
                </a:solidFill>
              </a:ln>
            </c:spPr>
          </c:marker>
          <c:cat>
            <c:strRef>
              <c:f>Sheet1!$B$1:$G$1</c:f>
              <c:strCache>
                <c:ptCount val="6"/>
                <c:pt idx="0">
                  <c:v>2007</c:v>
                </c:pt>
                <c:pt idx="1">
                  <c:v>2008</c:v>
                </c:pt>
                <c:pt idx="2">
                  <c:v>2009</c:v>
                </c:pt>
                <c:pt idx="3">
                  <c:v>2010</c:v>
                </c:pt>
                <c:pt idx="4">
                  <c:v>Untitled 1</c:v>
                </c:pt>
                <c:pt idx="5">
                  <c:v>Untitled 2</c:v>
                </c:pt>
              </c:strCache>
            </c:strRef>
          </c:cat>
          <c:val>
            <c:numRef>
              <c:f>Sheet1!$B$3:$G$3</c:f>
              <c:numCache>
                <c:formatCode>General</c:formatCode>
                <c:ptCount val="6"/>
                <c:pt idx="0">
                  <c:v>55.0</c:v>
                </c:pt>
                <c:pt idx="1">
                  <c:v>43.0</c:v>
                </c:pt>
                <c:pt idx="2">
                  <c:v>70.0</c:v>
                </c:pt>
                <c:pt idx="3">
                  <c:v>58.0</c:v>
                </c:pt>
                <c:pt idx="4">
                  <c:v>70.0</c:v>
                </c:pt>
                <c:pt idx="5">
                  <c:v>58.0</c:v>
                </c:pt>
              </c:numCache>
            </c:numRef>
          </c:val>
          <c:smooth val="0"/>
        </c:ser>
        <c:dLbls>
          <c:showLegendKey val="0"/>
          <c:showVal val="0"/>
          <c:showCatName val="0"/>
          <c:showSerName val="0"/>
          <c:showPercent val="0"/>
          <c:showBubbleSize val="0"/>
        </c:dLbls>
        <c:marker val="1"/>
        <c:smooth val="0"/>
        <c:axId val="-2123200840"/>
        <c:axId val="-2123209416"/>
      </c:lineChart>
      <c:catAx>
        <c:axId val="-2123200840"/>
        <c:scaling>
          <c:orientation val="minMax"/>
        </c:scaling>
        <c:delete val="0"/>
        <c:axPos val="b"/>
        <c:title>
          <c:tx>
            <c:rich>
              <a:bodyPr/>
              <a:lstStyle/>
              <a:p>
                <a:pPr>
                  <a:defRPr/>
                </a:pPr>
                <a:endParaRPr lang="en-US"/>
              </a:p>
            </c:rich>
          </c:tx>
          <c:layout>
            <c:manualLayout>
              <c:xMode val="edge"/>
              <c:yMode val="edge"/>
              <c:x val="0.512422344417692"/>
              <c:y val="0.785150045098852"/>
            </c:manualLayout>
          </c:layout>
          <c:overlay val="0"/>
        </c:title>
        <c:numFmt formatCode="General" sourceLinked="0"/>
        <c:majorTickMark val="none"/>
        <c:minorTickMark val="none"/>
        <c:tickLblPos val="low"/>
        <c:txPr>
          <a:bodyPr rot="0" vert="horz"/>
          <a:lstStyle/>
          <a:p>
            <a:pPr>
              <a:defRPr/>
            </a:pPr>
            <a:endParaRPr lang="en-US"/>
          </a:p>
        </c:txPr>
        <c:crossAx val="-2123209416"/>
        <c:crosses val="autoZero"/>
        <c:auto val="1"/>
        <c:lblAlgn val="ctr"/>
        <c:lblOffset val="100"/>
        <c:tickLblSkip val="1"/>
        <c:tickMarkSkip val="1"/>
        <c:noMultiLvlLbl val="0"/>
      </c:catAx>
      <c:valAx>
        <c:axId val="-2123209416"/>
        <c:scaling>
          <c:orientation val="minMax"/>
        </c:scaling>
        <c:delete val="0"/>
        <c:axPos val="l"/>
        <c:majorGridlines>
          <c:spPr>
            <a:ln w="3174" cmpd="sng">
              <a:solidFill>
                <a:schemeClr val="tx1">
                  <a:lumMod val="75000"/>
                  <a:lumOff val="25000"/>
                </a:schemeClr>
              </a:solidFill>
            </a:ln>
          </c:spPr>
        </c:majorGridlines>
        <c:title>
          <c:tx>
            <c:rich>
              <a:bodyPr rot="0" vert="horz"/>
              <a:lstStyle/>
              <a:p>
                <a:pPr algn="ctr">
                  <a:defRPr/>
                </a:pPr>
                <a:endParaRPr lang="en-US"/>
              </a:p>
            </c:rich>
          </c:tx>
          <c:layout>
            <c:manualLayout>
              <c:xMode val="edge"/>
              <c:yMode val="edge"/>
              <c:x val="0.0613353831804082"/>
              <c:y val="0.407582945320689"/>
            </c:manualLayout>
          </c:layout>
          <c:overlay val="0"/>
        </c:title>
        <c:numFmt formatCode="General" sourceLinked="0"/>
        <c:majorTickMark val="none"/>
        <c:minorTickMark val="none"/>
        <c:tickLblPos val="nextTo"/>
        <c:txPr>
          <a:bodyPr rot="0" vert="horz"/>
          <a:lstStyle/>
          <a:p>
            <a:pPr>
              <a:defRPr/>
            </a:pPr>
            <a:endParaRPr lang="en-US"/>
          </a:p>
        </c:txPr>
        <c:crossAx val="-2123200840"/>
        <c:crosses val="autoZero"/>
        <c:crossBetween val="midCat"/>
      </c:valAx>
      <c:spPr>
        <a:noFill/>
        <a:ln w="25393">
          <a:noFill/>
        </a:ln>
      </c:spPr>
    </c:plotArea>
    <c:legend>
      <c:legendPos val="b"/>
      <c:layout>
        <c:manualLayout>
          <c:xMode val="edge"/>
          <c:yMode val="edge"/>
          <c:x val="0.0799689269213249"/>
          <c:y val="0.939968430803735"/>
          <c:w val="0.22826088371185"/>
          <c:h val="0.0600315691962649"/>
        </c:manualLayout>
      </c:layout>
      <c:overlay val="0"/>
    </c:legend>
    <c:plotVisOnly val="1"/>
    <c:dispBlanksAs val="gap"/>
    <c:showDLblsOverMax val="0"/>
  </c:chart>
  <c:txPr>
    <a:bodyPr/>
    <a:lstStyle/>
    <a:p>
      <a:pPr>
        <a:defRPr sz="1799" b="0" i="0" u="none" strike="noStrike" baseline="0">
          <a:solidFill>
            <a:schemeClr val="tx1">
              <a:lumMod val="50000"/>
              <a:lumOff val="50000"/>
            </a:schemeClr>
          </a:solidFill>
          <a:latin typeface="Helvetica"/>
          <a:ea typeface="Helvetica"/>
          <a:cs typeface="Helvetica"/>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0.21763</cdr:x>
      <cdr:y>0.3065</cdr:y>
    </cdr:from>
    <cdr:to>
      <cdr:x>0.39945</cdr:x>
      <cdr:y>0.61997</cdr:y>
    </cdr:to>
    <cdr:grpSp>
      <cdr:nvGrpSpPr>
        <cdr:cNvPr id="5" name="Group 4"/>
        <cdr:cNvGrpSpPr/>
      </cdr:nvGrpSpPr>
      <cdr:grpSpPr>
        <a:xfrm xmlns:a="http://schemas.openxmlformats.org/drawingml/2006/main">
          <a:off x="4013184" y="2514587"/>
          <a:ext cx="3352834" cy="2571771"/>
          <a:chOff x="4267200" y="4121150"/>
          <a:chExt cx="3352800" cy="2571750"/>
        </a:xfrm>
      </cdr:grpSpPr>
      <cdr:sp macro="" textlink="">
        <cdr:nvSpPr>
          <cdr:cNvPr id="12" name="Rectangular Callout 4"/>
          <cdr:cNvSpPr/>
        </cdr:nvSpPr>
        <cdr:spPr bwMode="auto">
          <a:xfrm xmlns:a="http://schemas.openxmlformats.org/drawingml/2006/main">
            <a:off x="4267200" y="4121150"/>
            <a:ext cx="3352800" cy="2571750"/>
          </a:xfrm>
          <a:custGeom xmlns:a="http://schemas.openxmlformats.org/drawingml/2006/main">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xmlns:a="http://schemas.openxmlformats.org/drawingml/2006/main">
            <a:schemeClr val="bg2">
              <a:lumMod val="75000"/>
            </a:schemeClr>
          </a:solidFill>
          <a:ln xmlns:a="http://schemas.openxmlformats.org/drawingml/2006/main" w="12700" cap="flat" cmpd="sng" algn="ctr">
            <a:noFill/>
            <a:prstDash val="solid"/>
            <a:miter lim="0"/>
            <a:headEnd type="none" w="med" len="med"/>
            <a:tailEnd type="none" w="med" len="med"/>
          </a:ln>
          <a:effectLst xmlns:a="http://schemas.openxmlformats.org/drawingml/2006/main"/>
          <a:extLst xmlns:a="http://schemas.openxmlformats.org/drawingml/2006/main"/>
        </cdr:spPr>
        <cdr:txBody>
          <a:bodyPr xmlns:a="http://schemas.openxmlformats.org/drawingml/2006/main" rot="0" spcFirstLastPara="0" vert="horz" wrap="square" lIns="38100" tIns="38100" rIns="38100" bIns="38100" numCol="1" spcCol="0" rtlCol="0" fromWordArt="0" anchor="ctr" anchorCtr="0" forceAA="0" compatLnSpc="1">
            <a:prstTxWarp prst="textNoShape">
              <a:avLst/>
            </a:prstTxWarp>
            <a:noAutofit/>
          </a:bodyPr>
          <a:lstStyle xmlns:a="http://schemas.openxmlformats.org/drawingml/2006/main"/>
          <a:p xmlns:a="http://schemas.openxmlformats.org/drawingml/2006/main">
            <a:endParaRPr lang="en-US"/>
          </a:p>
        </cdr:txBody>
      </cdr:sp>
      <cdr:sp macro="" textlink="">
        <cdr:nvSpPr>
          <cdr:cNvPr id="13" name="AutoShape 8"/>
          <cdr:cNvSpPr>
            <a:spLocks xmlns:a="http://schemas.openxmlformats.org/drawingml/2006/main"/>
          </cdr:cNvSpPr>
        </cdr:nvSpPr>
        <cdr:spPr bwMode="auto">
          <a:xfrm xmlns:a="http://schemas.openxmlformats.org/drawingml/2006/main">
            <a:off x="4267200" y="4121150"/>
            <a:ext cx="3327400" cy="812800"/>
          </a:xfrm>
          <a:custGeom xmlns:a="http://schemas.openxmlformats.org/drawingml/2006/main">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xmlns:a="http://schemas.openxmlformats.org/drawingml/2006/main">
            <a:srgbClr val="FFFFFF">
              <a:alpha val="70000"/>
            </a:srgbClr>
          </a:solidFill>
          <a:ln xmlns:a="http://schemas.openxmlformats.org/drawingml/2006/main" w="25400" cap="flat" cmpd="sng">
            <a:solidFill>
              <a:srgbClr val="FFFFFF">
                <a:alpha val="70000"/>
              </a:srgbClr>
            </a:solidFill>
            <a:prstDash val="solid"/>
            <a:miter lim="0"/>
            <a:headEnd/>
            <a:tailEnd/>
          </a:ln>
          <a:effectLst xmlns:a="http://schemas.openxmlformats.org/drawingml/2006/main"/>
          <a:extLst xmlns:a="http://schemas.openxmlformats.org/drawingml/2006/main">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cdr:spPr>
        <cdr:txBody>
          <a:bodyPr xmlns:a="http://schemas.openxmlformats.org/drawingml/2006/main" lIns="228600" tIns="228600" rIns="228600" bIns="228600" anchor="ctr"/>
          <a:lstStyle xmlns:a="http://schemas.openxmlformats.org/drawingml/2006/main">
            <a:defPPr>
              <a:defRPr lang="en-US"/>
            </a:defPPr>
            <a:lvl1pPr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1pPr>
            <a:lvl2pPr marL="800100" indent="-4572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2pPr>
            <a:lvl3pPr marL="1600200" indent="-9144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3pPr>
            <a:lvl4pPr marL="2400300" indent="-13716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4pPr>
            <a:lvl5pPr marL="3200400" indent="-18288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9pPr>
          </a:lstStyle>
          <a:p xmlns:a="http://schemas.openxmlformats.org/drawingml/2006/main">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cdr:txBody>
      </cdr:sp>
    </cdr:grp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Rot="1" noChangeAspect="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
        <p:nvSpPr>
          <p:cNvPr id="7170" name="Rectangle 2"/>
          <p:cNvSpPr>
            <a:spLocks noGrp="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sym typeface="Lucida Grande" charset="0"/>
              </a:rPr>
              <a:t>Click to edit Master text styles</a:t>
            </a:r>
          </a:p>
          <a:p>
            <a:pPr lvl="1"/>
            <a:r>
              <a:rPr lang="en-US" noProof="0" smtClean="0">
                <a:sym typeface="Lucida Grande" charset="0"/>
              </a:rPr>
              <a:t>Second level</a:t>
            </a:r>
          </a:p>
          <a:p>
            <a:pPr lvl="2"/>
            <a:r>
              <a:rPr lang="en-US" noProof="0" smtClean="0">
                <a:sym typeface="Lucida Grande" charset="0"/>
              </a:rPr>
              <a:t>Third level</a:t>
            </a:r>
          </a:p>
          <a:p>
            <a:pPr lvl="3"/>
            <a:r>
              <a:rPr lang="en-US" noProof="0" smtClean="0">
                <a:sym typeface="Lucida Grande" charset="0"/>
              </a:rPr>
              <a:t>Fourth level</a:t>
            </a:r>
          </a:p>
          <a:p>
            <a:pPr lvl="4"/>
            <a:r>
              <a:rPr lang="en-US" noProof="0" smtClean="0">
                <a:sym typeface="Lucida Grande" charset="0"/>
              </a:rPr>
              <a:t>Fifth level</a:t>
            </a:r>
          </a:p>
        </p:txBody>
      </p:sp>
    </p:spTree>
    <p:extLst>
      <p:ext uri="{BB962C8B-B14F-4D97-AF65-F5344CB8AC3E}">
        <p14:creationId xmlns:p14="http://schemas.microsoft.com/office/powerpoint/2010/main" val="2062235136"/>
      </p:ext>
    </p:extLst>
  </p:cSld>
  <p:clrMap bg1="lt1" tx1="dk1" bg2="lt2" tx2="dk2" accent1="accent1" accent2="accent2" accent3="accent3" accent4="accent4" accent5="accent5" accent6="accent6" hlink="hlink" folHlink="folHlink"/>
  <p:notesStyle>
    <a:lvl1pPr algn="l" defTabSz="457200" rtl="0" eaLnBrk="0" fontAlgn="base" hangingPunct="0">
      <a:spcBef>
        <a:spcPct val="0"/>
      </a:spcBef>
      <a:spcAft>
        <a:spcPct val="0"/>
      </a:spcAft>
      <a:defRPr sz="2200" kern="1200">
        <a:solidFill>
          <a:srgbClr val="000000"/>
        </a:solidFill>
        <a:latin typeface="Lucida Grande" charset="0"/>
        <a:ea typeface="ＭＳ Ｐゴシック" charset="0"/>
        <a:cs typeface="Lucida Grande" charset="0"/>
        <a:sym typeface="Lucida Grande" charset="0"/>
      </a:defRPr>
    </a:lvl1pPr>
    <a:lvl2pPr marL="2286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2pPr>
    <a:lvl3pPr marL="4572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3pPr>
    <a:lvl4pPr marL="6858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4pPr>
    <a:lvl5pPr marL="9144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69957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6340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0287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443742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36793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684333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8126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834511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9230256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6614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86280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47099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856430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9615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18563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934640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00319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496363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732347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33471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8764342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7384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469867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044387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145290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1383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94088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7575261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08999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299087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36131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55127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941443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7905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92427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387391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434343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98330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73610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157949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428948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146515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5436808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9439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008979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26568195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42280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40102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875748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10714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69426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5244446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59448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0734355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8276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72092203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719594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43498211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623839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2090175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318150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956135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5093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5236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79610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208718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2.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2.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2.pn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232323"/>
        </a:solidFill>
        <a:effectLst/>
      </p:bgPr>
    </p:bg>
    <p:spTree>
      <p:nvGrpSpPr>
        <p:cNvPr id="1" name=""/>
        <p:cNvGrpSpPr/>
        <p:nvPr/>
      </p:nvGrpSpPr>
      <p:grpSpPr>
        <a:xfrm>
          <a:off x="0" y="0"/>
          <a:ext cx="0" cy="0"/>
          <a:chOff x="0" y="0"/>
          <a:chExt cx="0" cy="0"/>
        </a:xfrm>
      </p:grpSpPr>
      <p:sp>
        <p:nvSpPr>
          <p:cNvPr id="1025" name="AutoShape 1"/>
          <p:cNvSpPr>
            <a:spLocks/>
          </p:cNvSpPr>
          <p:nvPr/>
        </p:nvSpPr>
        <p:spPr bwMode="auto">
          <a:xfrm>
            <a:off x="-3162300" y="27813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026" name="Line 2"/>
          <p:cNvSpPr>
            <a:spLocks noChangeShapeType="1"/>
          </p:cNvSpPr>
          <p:nvPr/>
        </p:nvSpPr>
        <p:spPr bwMode="auto">
          <a:xfrm>
            <a:off x="-1574800" y="12306300"/>
            <a:ext cx="214376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pic>
        <p:nvPicPr>
          <p:cNvPr id="1027" name="Picture 3"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28" name="AutoShape 4"/>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029" name="AutoShape 5"/>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D6D6D6"/>
                </a:solidFill>
                <a:latin typeface="Open Sans" charset="0"/>
                <a:cs typeface="Open Sans" charset="0"/>
                <a:sym typeface="Open Sans" charset="0"/>
              </a:rPr>
              <a:t>Presentation</a:t>
            </a:r>
            <a:r>
              <a:rPr lang="en-US" sz="2000">
                <a:solidFill>
                  <a:srgbClr val="D6D6D6"/>
                </a:solidFill>
                <a:latin typeface="Open Sans" charset="0"/>
                <a:cs typeface="Open Sans" charset="0"/>
                <a:sym typeface="Open Sans" charset="0"/>
              </a:rPr>
              <a:t> name goes here</a:t>
            </a:r>
            <a:endParaRPr lang="en-US">
              <a:cs typeface="Gill Sans" charset="0"/>
            </a:endParaRPr>
          </a:p>
        </p:txBody>
      </p:sp>
      <p:grpSp>
        <p:nvGrpSpPr>
          <p:cNvPr id="1031" name="Group 6"/>
          <p:cNvGrpSpPr>
            <a:grpSpLocks/>
          </p:cNvGrpSpPr>
          <p:nvPr/>
        </p:nvGrpSpPr>
        <p:grpSpPr bwMode="auto">
          <a:xfrm>
            <a:off x="463550" y="952500"/>
            <a:ext cx="444500" cy="444500"/>
            <a:chOff x="0" y="0"/>
            <a:chExt cx="444500" cy="444500"/>
          </a:xfrm>
        </p:grpSpPr>
        <p:sp>
          <p:nvSpPr>
            <p:cNvPr id="2" name="AutoShape 7"/>
            <p:cNvSpPr>
              <a:spLocks/>
            </p:cNvSpPr>
            <p:nvPr/>
          </p:nvSpPr>
          <p:spPr bwMode="auto">
            <a:xfrm>
              <a:off x="0" y="0"/>
              <a:ext cx="444500" cy="444500"/>
            </a:xfrm>
            <a:prstGeom prst="roundRect">
              <a:avLst>
                <a:gd name="adj" fmla="val 2000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032" name="AutoShape 8"/>
            <p:cNvSpPr>
              <a:spLocks/>
            </p:cNvSpPr>
            <p:nvPr/>
          </p:nvSpPr>
          <p:spPr bwMode="auto">
            <a:xfrm rot="5400000">
              <a:off x="130176" y="153987"/>
              <a:ext cx="196850"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599" y="21599"/>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10" name="AutoShape 6"/>
          <p:cNvSpPr>
            <a:spLocks/>
          </p:cNvSpPr>
          <p:nvPr userDrawn="1"/>
        </p:nvSpPr>
        <p:spPr bwMode="auto">
          <a:xfrm>
            <a:off x="26117" y="2819400"/>
            <a:ext cx="18261883" cy="10896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chemeClr val="bg1">
                    <a:lumMod val="50000"/>
                    <a:lumOff val="50000"/>
                  </a:schemeClr>
                </a:solidFill>
                <a:latin typeface="Gill Sans"/>
                <a:cs typeface="Gill Sans"/>
                <a:sym typeface="Open Sans" charset="0"/>
              </a:rPr>
              <a:t>Add your image here and set transparency</a:t>
            </a:r>
            <a:r>
              <a:rPr lang="en-US" sz="2000" b="0" baseline="0" dirty="0" smtClean="0">
                <a:solidFill>
                  <a:schemeClr val="bg1">
                    <a:lumMod val="50000"/>
                    <a:lumOff val="50000"/>
                  </a:schemeClr>
                </a:solidFill>
                <a:latin typeface="Gill Sans"/>
                <a:cs typeface="Gill Sans"/>
                <a:sym typeface="Open Sans" charset="0"/>
              </a:rPr>
              <a:t> to 80% to make overlay-layered background or simply delete this if you want plain background</a:t>
            </a:r>
            <a:endParaRPr lang="en-US" dirty="0">
              <a:solidFill>
                <a:schemeClr val="bg1">
                  <a:lumMod val="50000"/>
                  <a:lumOff val="50000"/>
                </a:schemeClr>
              </a:solidFill>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232323"/>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rgbClr val="232323"/>
        </a:solidFill>
        <a:effectLst/>
      </p:bgPr>
    </p:bg>
    <p:spTree>
      <p:nvGrpSpPr>
        <p:cNvPr id="1" name=""/>
        <p:cNvGrpSpPr/>
        <p:nvPr/>
      </p:nvGrpSpPr>
      <p:grpSpPr>
        <a:xfrm>
          <a:off x="0" y="0"/>
          <a:ext cx="0" cy="0"/>
          <a:chOff x="0" y="0"/>
          <a:chExt cx="0" cy="0"/>
        </a:xfrm>
      </p:grpSpPr>
      <p:sp>
        <p:nvSpPr>
          <p:cNvPr id="3073" name="AutoShape 1"/>
          <p:cNvSpPr>
            <a:spLocks/>
          </p:cNvSpPr>
          <p:nvPr/>
        </p:nvSpPr>
        <p:spPr bwMode="auto">
          <a:xfrm>
            <a:off x="0" y="-114300"/>
            <a:ext cx="24612600" cy="1203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3074" name="Picture 2"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5" name="AutoShape 3"/>
          <p:cNvSpPr>
            <a:spLocks/>
          </p:cNvSpPr>
          <p:nvPr/>
        </p:nvSpPr>
        <p:spPr bwMode="auto">
          <a:xfrm>
            <a:off x="221488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3076" name="Picture 4"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7" name="Picture 5"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8" name="AutoShape 6"/>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3080" name="Group 7"/>
          <p:cNvGrpSpPr>
            <a:grpSpLocks/>
          </p:cNvGrpSpPr>
          <p:nvPr/>
        </p:nvGrpSpPr>
        <p:grpSpPr bwMode="auto">
          <a:xfrm>
            <a:off x="482600" y="952500"/>
            <a:ext cx="406400" cy="406400"/>
            <a:chOff x="0" y="0"/>
            <a:chExt cx="406400" cy="406400"/>
          </a:xfrm>
        </p:grpSpPr>
        <p:sp>
          <p:nvSpPr>
            <p:cNvPr id="2" name="AutoShape 8"/>
            <p:cNvSpPr>
              <a:spLocks/>
            </p:cNvSpPr>
            <p:nvPr/>
          </p:nvSpPr>
          <p:spPr bwMode="auto">
            <a:xfrm>
              <a:off x="0" y="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081" name="AutoShape 9"/>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3083" name="AutoShape 11"/>
          <p:cNvSpPr>
            <a:spLocks/>
          </p:cNvSpPr>
          <p:nvPr/>
        </p:nvSpPr>
        <p:spPr bwMode="auto">
          <a:xfrm>
            <a:off x="1066800" y="12725400"/>
            <a:ext cx="5918200" cy="38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dirty="0">
                <a:solidFill>
                  <a:srgbClr val="D6D6D6"/>
                </a:solidFill>
                <a:latin typeface="Open Sans" charset="0"/>
                <a:cs typeface="Open Sans" charset="0"/>
                <a:sym typeface="Open Sans" charset="0"/>
              </a:rPr>
              <a:t>Presentation</a:t>
            </a:r>
            <a:r>
              <a:rPr lang="en-US" sz="2000" dirty="0">
                <a:solidFill>
                  <a:srgbClr val="D6D6D6"/>
                </a:solidFill>
                <a:latin typeface="Open Sans" charset="0"/>
                <a:cs typeface="Open Sans" charset="0"/>
                <a:sym typeface="Open Sans" charset="0"/>
              </a:rPr>
              <a:t> name goes here</a:t>
            </a:r>
            <a:endParaRPr lang="en-US" dirty="0">
              <a:cs typeface="Gill Sans" charset="0"/>
            </a:endParaRPr>
          </a:p>
        </p:txBody>
      </p:sp>
      <p:grpSp>
        <p:nvGrpSpPr>
          <p:cNvPr id="3" name="Group 12"/>
          <p:cNvGrpSpPr>
            <a:grpSpLocks/>
          </p:cNvGrpSpPr>
          <p:nvPr/>
        </p:nvGrpSpPr>
        <p:grpSpPr bwMode="auto">
          <a:xfrm>
            <a:off x="463550" y="952500"/>
            <a:ext cx="444500" cy="444500"/>
            <a:chOff x="0" y="0"/>
            <a:chExt cx="444500" cy="444500"/>
          </a:xfrm>
        </p:grpSpPr>
        <p:sp>
          <p:nvSpPr>
            <p:cNvPr id="3085" name="AutoShape 13"/>
            <p:cNvSpPr>
              <a:spLocks/>
            </p:cNvSpPr>
            <p:nvPr/>
          </p:nvSpPr>
          <p:spPr bwMode="auto">
            <a:xfrm>
              <a:off x="0" y="0"/>
              <a:ext cx="444500" cy="444500"/>
            </a:xfrm>
            <a:prstGeom prst="roundRect">
              <a:avLst>
                <a:gd name="adj" fmla="val 2000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086" name="AutoShape 14"/>
            <p:cNvSpPr>
              <a:spLocks/>
            </p:cNvSpPr>
            <p:nvPr/>
          </p:nvSpPr>
          <p:spPr bwMode="auto">
            <a:xfrm rot="5400000">
              <a:off x="130176" y="153987"/>
              <a:ext cx="196850"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599" y="21599"/>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18" name="AutoShape 6"/>
          <p:cNvSpPr>
            <a:spLocks/>
          </p:cNvSpPr>
          <p:nvPr userDrawn="1"/>
        </p:nvSpPr>
        <p:spPr bwMode="auto">
          <a:xfrm>
            <a:off x="26117" y="0"/>
            <a:ext cx="18261883" cy="1203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chemeClr val="bg1">
                    <a:lumMod val="50000"/>
                    <a:lumOff val="50000"/>
                  </a:schemeClr>
                </a:solidFill>
                <a:latin typeface="Gill Sans"/>
                <a:cs typeface="Gill Sans"/>
                <a:sym typeface="Open Sans" charset="0"/>
              </a:rPr>
              <a:t>Add your image here and set transparency</a:t>
            </a:r>
            <a:r>
              <a:rPr lang="en-US" sz="2000" b="0" baseline="0" dirty="0" smtClean="0">
                <a:solidFill>
                  <a:schemeClr val="bg1">
                    <a:lumMod val="50000"/>
                    <a:lumOff val="50000"/>
                  </a:schemeClr>
                </a:solidFill>
                <a:latin typeface="Gill Sans"/>
                <a:cs typeface="Gill Sans"/>
                <a:sym typeface="Open Sans" charset="0"/>
              </a:rPr>
              <a:t> to 80% to make overlay-layered background or simply delete this if you want plain background</a:t>
            </a:r>
            <a:endParaRPr lang="en-US" dirty="0">
              <a:solidFill>
                <a:schemeClr val="bg1">
                  <a:lumMod val="50000"/>
                  <a:lumOff val="50000"/>
                </a:schemeClr>
              </a:solidFill>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rgbClr val="232323"/>
        </a:solidFill>
        <a:effectLst/>
      </p:bgPr>
    </p:bg>
    <p:spTree>
      <p:nvGrpSpPr>
        <p:cNvPr id="1" name=""/>
        <p:cNvGrpSpPr/>
        <p:nvPr/>
      </p:nvGrpSpPr>
      <p:grpSpPr>
        <a:xfrm>
          <a:off x="0" y="0"/>
          <a:ext cx="0" cy="0"/>
          <a:chOff x="0" y="0"/>
          <a:chExt cx="0" cy="0"/>
        </a:xfrm>
      </p:grpSpPr>
      <p:sp>
        <p:nvSpPr>
          <p:cNvPr id="4097" name="AutoShape 1"/>
          <p:cNvSpPr>
            <a:spLocks/>
          </p:cNvSpPr>
          <p:nvPr/>
        </p:nvSpPr>
        <p:spPr bwMode="auto">
          <a:xfrm>
            <a:off x="-3162300" y="28067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5760DB">
                  <a:alpha val="20000"/>
                </a:srgbClr>
              </a:gs>
              <a:gs pos="100000">
                <a:srgbClr val="42A3E8">
                  <a:alpha val="20000"/>
                </a:srgbClr>
              </a:gs>
            </a:gsLst>
            <a:lin ang="5400000"/>
          </a:gra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4098" name="Picture 2"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099" name="AutoShape 3"/>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100" name="Line 4"/>
          <p:cNvSpPr>
            <a:spLocks noChangeShapeType="1"/>
          </p:cNvSpPr>
          <p:nvPr/>
        </p:nvSpPr>
        <p:spPr bwMode="auto">
          <a:xfrm>
            <a:off x="-1574800" y="12306300"/>
            <a:ext cx="21437600" cy="0"/>
          </a:xfrm>
          <a:prstGeom prst="line">
            <a:avLst/>
          </a:prstGeom>
          <a:noFill/>
          <a:ln w="12700" cap="flat" cmpd="sng">
            <a:solidFill>
              <a:srgbClr val="FFFFFF"/>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4101" name="AutoShape 5"/>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dirty="0">
                <a:solidFill>
                  <a:srgbClr val="D6D6D6"/>
                </a:solidFill>
                <a:latin typeface="Open Sans" charset="0"/>
                <a:cs typeface="Open Sans" charset="0"/>
                <a:sym typeface="Open Sans" charset="0"/>
              </a:rPr>
              <a:t>Presentation</a:t>
            </a:r>
            <a:r>
              <a:rPr lang="en-US" sz="2000" dirty="0">
                <a:solidFill>
                  <a:srgbClr val="D6D6D6"/>
                </a:solidFill>
                <a:latin typeface="Open Sans" charset="0"/>
                <a:cs typeface="Open Sans" charset="0"/>
                <a:sym typeface="Open Sans" charset="0"/>
              </a:rPr>
              <a:t> name goes here</a:t>
            </a:r>
            <a:endParaRPr lang="en-US" dirty="0">
              <a:cs typeface="Gill Sans" charset="0"/>
            </a:endParaRPr>
          </a:p>
        </p:txBody>
      </p:sp>
      <p:grpSp>
        <p:nvGrpSpPr>
          <p:cNvPr id="4103" name="Group 6"/>
          <p:cNvGrpSpPr>
            <a:grpSpLocks/>
          </p:cNvGrpSpPr>
          <p:nvPr/>
        </p:nvGrpSpPr>
        <p:grpSpPr bwMode="auto">
          <a:xfrm>
            <a:off x="463550" y="952500"/>
            <a:ext cx="444500" cy="444500"/>
            <a:chOff x="0" y="0"/>
            <a:chExt cx="444500" cy="444500"/>
          </a:xfrm>
        </p:grpSpPr>
        <p:sp>
          <p:nvSpPr>
            <p:cNvPr id="2" name="AutoShape 7"/>
            <p:cNvSpPr>
              <a:spLocks/>
            </p:cNvSpPr>
            <p:nvPr/>
          </p:nvSpPr>
          <p:spPr bwMode="auto">
            <a:xfrm>
              <a:off x="0" y="0"/>
              <a:ext cx="444500" cy="444500"/>
            </a:xfrm>
            <a:prstGeom prst="roundRect">
              <a:avLst>
                <a:gd name="adj" fmla="val 2000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104" name="AutoShape 8"/>
            <p:cNvSpPr>
              <a:spLocks/>
            </p:cNvSpPr>
            <p:nvPr/>
          </p:nvSpPr>
          <p:spPr bwMode="auto">
            <a:xfrm rot="5400000">
              <a:off x="130176" y="153987"/>
              <a:ext cx="196850"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599" y="21599"/>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10" name="AutoShape 6"/>
          <p:cNvSpPr>
            <a:spLocks/>
          </p:cNvSpPr>
          <p:nvPr userDrawn="1"/>
        </p:nvSpPr>
        <p:spPr bwMode="auto">
          <a:xfrm>
            <a:off x="26117" y="2819400"/>
            <a:ext cx="18261883" cy="10896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chemeClr val="bg1">
                    <a:lumMod val="50000"/>
                    <a:lumOff val="50000"/>
                  </a:schemeClr>
                </a:solidFill>
                <a:latin typeface="Gill Sans"/>
                <a:cs typeface="Gill Sans"/>
                <a:sym typeface="Open Sans" charset="0"/>
              </a:rPr>
              <a:t>Add your image here and set transparency</a:t>
            </a:r>
            <a:r>
              <a:rPr lang="en-US" sz="2000" b="0" baseline="0" dirty="0" smtClean="0">
                <a:solidFill>
                  <a:schemeClr val="bg1">
                    <a:lumMod val="50000"/>
                    <a:lumOff val="50000"/>
                  </a:schemeClr>
                </a:solidFill>
                <a:latin typeface="Gill Sans"/>
                <a:cs typeface="Gill Sans"/>
                <a:sym typeface="Open Sans" charset="0"/>
              </a:rPr>
              <a:t> to 80% to make overlay-layered background or simply delete this if you want plain background</a:t>
            </a:r>
            <a:endParaRPr lang="en-US" dirty="0">
              <a:solidFill>
                <a:schemeClr val="bg1">
                  <a:lumMod val="50000"/>
                  <a:lumOff val="50000"/>
                </a:schemeClr>
              </a:solidFill>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rgbClr val="232323"/>
        </a:solidFill>
        <a:effectLst/>
      </p:bgPr>
    </p:bg>
    <p:spTree>
      <p:nvGrpSpPr>
        <p:cNvPr id="1" name=""/>
        <p:cNvGrpSpPr/>
        <p:nvPr/>
      </p:nvGrpSpPr>
      <p:grpSpPr>
        <a:xfrm>
          <a:off x="0" y="0"/>
          <a:ext cx="0" cy="0"/>
          <a:chOff x="0" y="0"/>
          <a:chExt cx="0" cy="0"/>
        </a:xfrm>
      </p:grpSpPr>
      <p:sp>
        <p:nvSpPr>
          <p:cNvPr id="5121" name="AutoShape 1"/>
          <p:cNvSpPr>
            <a:spLocks/>
          </p:cNvSpPr>
          <p:nvPr/>
        </p:nvSpPr>
        <p:spPr bwMode="auto">
          <a:xfrm>
            <a:off x="-141288" y="-87313"/>
            <a:ext cx="18570576" cy="95996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42A3E8">
                  <a:alpha val="20000"/>
                </a:srgbClr>
              </a:gs>
              <a:gs pos="100000">
                <a:srgbClr val="5760DB">
                  <a:alpha val="20000"/>
                </a:srgbClr>
              </a:gs>
            </a:gsLst>
            <a:lin ang="5400000"/>
          </a:gra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5122" name="Picture 2"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3" name="AutoShape 3"/>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5125" name="Group 4"/>
          <p:cNvGrpSpPr>
            <a:grpSpLocks/>
          </p:cNvGrpSpPr>
          <p:nvPr/>
        </p:nvGrpSpPr>
        <p:grpSpPr bwMode="auto">
          <a:xfrm>
            <a:off x="463550" y="952500"/>
            <a:ext cx="444500" cy="444500"/>
            <a:chOff x="0" y="0"/>
            <a:chExt cx="444500" cy="444500"/>
          </a:xfrm>
        </p:grpSpPr>
        <p:sp>
          <p:nvSpPr>
            <p:cNvPr id="2" name="AutoShape 5"/>
            <p:cNvSpPr>
              <a:spLocks/>
            </p:cNvSpPr>
            <p:nvPr/>
          </p:nvSpPr>
          <p:spPr bwMode="auto">
            <a:xfrm>
              <a:off x="0" y="0"/>
              <a:ext cx="444500" cy="444500"/>
            </a:xfrm>
            <a:prstGeom prst="roundRect">
              <a:avLst>
                <a:gd name="adj" fmla="val 2000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126" name="AutoShape 6"/>
            <p:cNvSpPr>
              <a:spLocks/>
            </p:cNvSpPr>
            <p:nvPr/>
          </p:nvSpPr>
          <p:spPr bwMode="auto">
            <a:xfrm rot="5400000">
              <a:off x="130176" y="153987"/>
              <a:ext cx="196850"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599" y="21599"/>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5127" name="Line 7"/>
          <p:cNvSpPr>
            <a:spLocks noChangeShapeType="1"/>
          </p:cNvSpPr>
          <p:nvPr/>
        </p:nvSpPr>
        <p:spPr bwMode="auto">
          <a:xfrm>
            <a:off x="-1574800" y="12306300"/>
            <a:ext cx="214376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5128" name="AutoShape 8"/>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cs typeface="Gill Sans" charset="0"/>
            </a:endParaRPr>
          </a:p>
        </p:txBody>
      </p:sp>
      <p:sp>
        <p:nvSpPr>
          <p:cNvPr id="5129" name="AutoShape 9"/>
          <p:cNvSpPr>
            <a:spLocks/>
          </p:cNvSpPr>
          <p:nvPr/>
        </p:nvSpPr>
        <p:spPr bwMode="auto">
          <a:xfrm>
            <a:off x="1244600" y="12877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D6D6D6"/>
                </a:solidFill>
                <a:latin typeface="Open Sans" charset="0"/>
                <a:cs typeface="Open Sans" charset="0"/>
                <a:sym typeface="Open Sans" charset="0"/>
              </a:rPr>
              <a:t>Presentation</a:t>
            </a:r>
            <a:r>
              <a:rPr lang="en-US" sz="2000">
                <a:solidFill>
                  <a:srgbClr val="D6D6D6"/>
                </a:solidFill>
                <a:latin typeface="Open Sans" charset="0"/>
                <a:cs typeface="Open Sans" charset="0"/>
                <a:sym typeface="Open Sans" charset="0"/>
              </a:rPr>
              <a:t> name goes here</a:t>
            </a:r>
            <a:endParaRPr lang="en-US">
              <a:cs typeface="Gill Sans" charset="0"/>
            </a:endParaRPr>
          </a:p>
        </p:txBody>
      </p:sp>
      <p:sp>
        <p:nvSpPr>
          <p:cNvPr id="11" name="AutoShape 6"/>
          <p:cNvSpPr>
            <a:spLocks/>
          </p:cNvSpPr>
          <p:nvPr userDrawn="1"/>
        </p:nvSpPr>
        <p:spPr bwMode="auto">
          <a:xfrm>
            <a:off x="26117" y="0"/>
            <a:ext cx="18261883" cy="952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chemeClr val="bg1">
                    <a:lumMod val="50000"/>
                    <a:lumOff val="50000"/>
                  </a:schemeClr>
                </a:solidFill>
                <a:latin typeface="Gill Sans"/>
                <a:cs typeface="Gill Sans"/>
                <a:sym typeface="Open Sans" charset="0"/>
              </a:rPr>
              <a:t>Add your image here and set transparency</a:t>
            </a:r>
            <a:r>
              <a:rPr lang="en-US" sz="2000" b="0" baseline="0" dirty="0" smtClean="0">
                <a:solidFill>
                  <a:schemeClr val="bg1">
                    <a:lumMod val="50000"/>
                    <a:lumOff val="50000"/>
                  </a:schemeClr>
                </a:solidFill>
                <a:latin typeface="Gill Sans"/>
                <a:cs typeface="Gill Sans"/>
                <a:sym typeface="Open Sans" charset="0"/>
              </a:rPr>
              <a:t> to 80% to make overlay-layered background or simply delete this if you want plain background</a:t>
            </a:r>
            <a:endParaRPr lang="en-US" dirty="0">
              <a:solidFill>
                <a:schemeClr val="bg1">
                  <a:lumMod val="50000"/>
                  <a:lumOff val="50000"/>
                </a:schemeClr>
              </a:solidFill>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rgbClr val="232323"/>
        </a:solidFill>
        <a:effectLst/>
      </p:bgPr>
    </p:bg>
    <p:spTree>
      <p:nvGrpSpPr>
        <p:cNvPr id="1" name=""/>
        <p:cNvGrpSpPr/>
        <p:nvPr/>
      </p:nvGrpSpPr>
      <p:grpSpPr>
        <a:xfrm>
          <a:off x="0" y="0"/>
          <a:ext cx="0" cy="0"/>
          <a:chOff x="0" y="0"/>
          <a:chExt cx="0" cy="0"/>
        </a:xfrm>
      </p:grpSpPr>
      <p:sp>
        <p:nvSpPr>
          <p:cNvPr id="6145" name="AutoShape 1"/>
          <p:cNvSpPr>
            <a:spLocks/>
          </p:cNvSpPr>
          <p:nvPr/>
        </p:nvSpPr>
        <p:spPr bwMode="auto">
          <a:xfrm>
            <a:off x="-50800" y="-50800"/>
            <a:ext cx="24612600" cy="13893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4" Type="http://schemas.openxmlformats.org/officeDocument/2006/relationships/chart" Target="../charts/chart5.xml"/><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8.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1"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58100" y="5008563"/>
            <a:ext cx="2982913" cy="3703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AutoShape 1"/>
          <p:cNvSpPr>
            <a:spLocks/>
          </p:cNvSpPr>
          <p:nvPr/>
        </p:nvSpPr>
        <p:spPr bwMode="auto">
          <a:xfrm>
            <a:off x="1006475" y="723900"/>
            <a:ext cx="529748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Meet The Executives</a:t>
            </a:r>
            <a:endParaRPr lang="en-US">
              <a:cs typeface="Gill Sans" charset="0"/>
            </a:endParaRPr>
          </a:p>
        </p:txBody>
      </p:sp>
      <p:sp>
        <p:nvSpPr>
          <p:cNvPr id="17410" name="AutoShape 2"/>
          <p:cNvSpPr>
            <a:spLocks/>
          </p:cNvSpPr>
          <p:nvPr/>
        </p:nvSpPr>
        <p:spPr bwMode="auto">
          <a:xfrm>
            <a:off x="1016000" y="1409700"/>
            <a:ext cx="5470525"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D6D6D6"/>
                </a:solidFill>
                <a:latin typeface="Open Sans" charset="0"/>
                <a:cs typeface="Open Sans" charset="0"/>
                <a:sym typeface="Open Sans" charset="0"/>
              </a:rPr>
              <a:t>The lorem ipsum dolor sit amet</a:t>
            </a:r>
            <a:endParaRPr lang="en-US">
              <a:cs typeface="Gill Sans" charset="0"/>
            </a:endParaRPr>
          </a:p>
        </p:txBody>
      </p:sp>
      <p:sp>
        <p:nvSpPr>
          <p:cNvPr id="17411" name="AutoShape 3"/>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10</a:t>
            </a:r>
            <a:endParaRPr lang="en-US">
              <a:cs typeface="Gill Sans" charset="0"/>
            </a:endParaRPr>
          </a:p>
        </p:txBody>
      </p:sp>
      <p:grpSp>
        <p:nvGrpSpPr>
          <p:cNvPr id="17412" name="Group 4"/>
          <p:cNvGrpSpPr>
            <a:grpSpLocks/>
          </p:cNvGrpSpPr>
          <p:nvPr/>
        </p:nvGrpSpPr>
        <p:grpSpPr bwMode="auto">
          <a:xfrm>
            <a:off x="1204913" y="3702050"/>
            <a:ext cx="15917862" cy="7937500"/>
            <a:chOff x="0" y="0"/>
            <a:chExt cx="15917715" cy="7937501"/>
          </a:xfrm>
        </p:grpSpPr>
        <p:grpSp>
          <p:nvGrpSpPr>
            <p:cNvPr id="17413" name="Group 5"/>
            <p:cNvGrpSpPr>
              <a:grpSpLocks/>
            </p:cNvGrpSpPr>
            <p:nvPr/>
          </p:nvGrpSpPr>
          <p:grpSpPr bwMode="auto">
            <a:xfrm>
              <a:off x="0" y="82550"/>
              <a:ext cx="4241761" cy="7854951"/>
              <a:chOff x="0" y="2"/>
              <a:chExt cx="4241761" cy="7854951"/>
            </a:xfrm>
          </p:grpSpPr>
          <p:grpSp>
            <p:nvGrpSpPr>
              <p:cNvPr id="17415" name="Group 6"/>
              <p:cNvGrpSpPr>
                <a:grpSpLocks/>
              </p:cNvGrpSpPr>
              <p:nvPr/>
            </p:nvGrpSpPr>
            <p:grpSpPr bwMode="auto">
              <a:xfrm>
                <a:off x="0" y="2"/>
                <a:ext cx="4241761" cy="4241801"/>
                <a:chOff x="0" y="2"/>
                <a:chExt cx="4241761" cy="4241801"/>
              </a:xfrm>
            </p:grpSpPr>
            <p:sp>
              <p:nvSpPr>
                <p:cNvPr id="2" name="AutoShape 7"/>
                <p:cNvSpPr>
                  <a:spLocks/>
                </p:cNvSpPr>
                <p:nvPr/>
              </p:nvSpPr>
              <p:spPr bwMode="auto">
                <a:xfrm>
                  <a:off x="0" y="2"/>
                  <a:ext cx="424176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7416" name="AutoShape 8"/>
                <p:cNvSpPr>
                  <a:spLocks/>
                </p:cNvSpPr>
                <p:nvPr/>
              </p:nvSpPr>
              <p:spPr bwMode="auto">
                <a:xfrm>
                  <a:off x="80961" y="92077"/>
                  <a:ext cx="4068726" cy="40687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23232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7417" name="AutoShape 9"/>
                <p:cNvSpPr>
                  <a:spLocks/>
                </p:cNvSpPr>
                <p:nvPr/>
              </p:nvSpPr>
              <p:spPr bwMode="auto">
                <a:xfrm>
                  <a:off x="341309" y="341315"/>
                  <a:ext cx="3559142"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7419" name="AutoShape 11"/>
              <p:cNvSpPr>
                <a:spLocks/>
              </p:cNvSpPr>
              <p:nvPr/>
            </p:nvSpPr>
            <p:spPr bwMode="auto">
              <a:xfrm>
                <a:off x="1004878" y="4413253"/>
                <a:ext cx="2281217"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D6D6D6"/>
                    </a:solidFill>
                    <a:latin typeface="Open Sans" charset="0"/>
                    <a:cs typeface="Open Sans" charset="0"/>
                    <a:sym typeface="Open Sans" charset="0"/>
                  </a:rPr>
                  <a:t>John</a:t>
                </a:r>
                <a:r>
                  <a:rPr lang="en-US" sz="3200">
                    <a:solidFill>
                      <a:srgbClr val="D6D6D6"/>
                    </a:solidFill>
                    <a:latin typeface="Open Sans" charset="0"/>
                    <a:cs typeface="Open Sans" charset="0"/>
                    <a:sym typeface="Open Sans" charset="0"/>
                  </a:rPr>
                  <a:t> Alexis </a:t>
                </a:r>
                <a:endParaRPr lang="en-US">
                  <a:cs typeface="Gill Sans" charset="0"/>
                </a:endParaRPr>
              </a:p>
            </p:txBody>
          </p:sp>
          <p:sp>
            <p:nvSpPr>
              <p:cNvPr id="17420" name="Line 12"/>
              <p:cNvSpPr>
                <a:spLocks noChangeShapeType="1"/>
              </p:cNvSpPr>
              <p:nvPr/>
            </p:nvSpPr>
            <p:spPr bwMode="auto">
              <a:xfrm>
                <a:off x="165098" y="6070603"/>
                <a:ext cx="3949664"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7421" name="AutoShape 13"/>
              <p:cNvSpPr>
                <a:spLocks/>
              </p:cNvSpPr>
              <p:nvPr/>
            </p:nvSpPr>
            <p:spPr bwMode="auto">
              <a:xfrm>
                <a:off x="90486" y="6076953"/>
                <a:ext cx="4102062"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D6D6D6"/>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7422" name="AutoShape 14"/>
              <p:cNvSpPr>
                <a:spLocks/>
              </p:cNvSpPr>
              <p:nvPr/>
            </p:nvSpPr>
            <p:spPr bwMode="auto">
              <a:xfrm>
                <a:off x="1523986" y="5156203"/>
                <a:ext cx="1244589" cy="622300"/>
              </a:xfrm>
              <a:prstGeom prst="roundRect">
                <a:avLst>
                  <a:gd name="adj" fmla="val 14287"/>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42A3E8"/>
                    </a:solidFill>
                    <a:latin typeface="Source Sans Pro" charset="0"/>
                    <a:cs typeface="Source Sans Pro" charset="0"/>
                    <a:sym typeface="Source Sans Pro" charset="0"/>
                  </a:rPr>
                  <a:t>CEO</a:t>
                </a:r>
                <a:endParaRPr lang="en-US">
                  <a:cs typeface="Gill Sans" charset="0"/>
                </a:endParaRPr>
              </a:p>
            </p:txBody>
          </p:sp>
        </p:grpSp>
        <p:sp>
          <p:nvSpPr>
            <p:cNvPr id="17423" name="AutoShape 15"/>
            <p:cNvSpPr>
              <a:spLocks/>
            </p:cNvSpPr>
            <p:nvPr/>
          </p:nvSpPr>
          <p:spPr bwMode="auto">
            <a:xfrm>
              <a:off x="5616523" y="0"/>
              <a:ext cx="10301192" cy="7785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3600" b="1">
                  <a:solidFill>
                    <a:srgbClr val="1ED2AE"/>
                  </a:solidFill>
                  <a:latin typeface="Open Sans" charset="0"/>
                  <a:cs typeface="Open Sans" charset="0"/>
                  <a:sym typeface="Open Sans" charset="0"/>
                </a:rPr>
                <a:t>Morbi leo risus,</a:t>
              </a:r>
              <a:r>
                <a:rPr lang="en-US" sz="3600">
                  <a:solidFill>
                    <a:srgbClr val="D6D6D6"/>
                  </a:solidFill>
                  <a:latin typeface="Open Sans" charset="0"/>
                  <a:cs typeface="Open Sans" charset="0"/>
                  <a:sym typeface="Open Sans" charset="0"/>
                </a:rPr>
                <a:t> porta ac consectetur ac, vestibulum at eros. ut id elit. </a:t>
              </a:r>
              <a:r>
                <a:rPr lang="en-US" sz="3600" b="1" i="1">
                  <a:solidFill>
                    <a:srgbClr val="D6D6D6"/>
                  </a:solidFill>
                  <a:latin typeface="Open Sans" charset="0"/>
                  <a:cs typeface="Open Sans" charset="0"/>
                  <a:sym typeface="Open Sans" charset="0"/>
                </a:rPr>
                <a:t>Vestibulum id</a:t>
              </a:r>
              <a:r>
                <a:rPr lang="en-US" sz="3600">
                  <a:solidFill>
                    <a:srgbClr val="D6D6D6"/>
                  </a:solidFill>
                  <a:latin typeface="Open Sans" charset="0"/>
                  <a:cs typeface="Open Sans" charset="0"/>
                  <a:sym typeface="Open Sans" charset="0"/>
                </a:rPr>
                <a:t> ligula porta felis euismod semper.</a:t>
              </a:r>
              <a:r>
                <a:rPr lang="en-US" sz="2400">
                  <a:solidFill>
                    <a:srgbClr val="D6D6D6"/>
                  </a:solidFill>
                  <a:latin typeface="Open Sans" charset="0"/>
                  <a:cs typeface="Open Sans" charset="0"/>
                  <a:sym typeface="Open Sans" charset="0"/>
                </a:rPr>
                <a:t> </a:t>
              </a:r>
            </a:p>
            <a:p>
              <a:pPr algn="l">
                <a:defRPr/>
              </a:pPr>
              <a:endParaRPr lang="en-US" sz="2400">
                <a:solidFill>
                  <a:srgbClr val="D6D6D6"/>
                </a:solidFill>
                <a:latin typeface="Open Sans" charset="0"/>
                <a:cs typeface="Open Sans" charset="0"/>
                <a:sym typeface="Open Sans" charset="0"/>
              </a:endParaRPr>
            </a:p>
            <a:p>
              <a:pPr algn="l">
                <a:defRPr/>
              </a:pPr>
              <a:r>
                <a:rPr lang="en-US" sz="2200">
                  <a:solidFill>
                    <a:srgbClr val="D6D6D6"/>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Pellentesque ornare sem lacinia quam venenatis vestibulum. Morbi leo risus, porta ac consectetur ac, vestibulum at eros.</a:t>
              </a:r>
            </a:p>
            <a:p>
              <a:pPr algn="l">
                <a:defRPr/>
              </a:pPr>
              <a:endParaRPr lang="en-US" sz="2200">
                <a:solidFill>
                  <a:srgbClr val="D6D6D6"/>
                </a:solidFill>
                <a:latin typeface="Open Sans" charset="0"/>
                <a:cs typeface="Open Sans" charset="0"/>
                <a:sym typeface="Open Sans" charset="0"/>
              </a:endParaRPr>
            </a:p>
            <a:p>
              <a:pPr algn="l">
                <a:defRPr/>
              </a:pPr>
              <a:r>
                <a:rPr lang="en-US" sz="2200">
                  <a:solidFill>
                    <a:srgbClr val="D6D6D6"/>
                  </a:solidFill>
                  <a:latin typeface="Open Sans" charset="0"/>
                  <a:cs typeface="Open Sans" charset="0"/>
                  <a:sym typeface="Open Sans" charset="0"/>
                </a:rPr>
                <a:t>Aeneanquam. Pellen vestibulus, porta ac consectetur ac, vestibulum at eros. ut id elit. Vestibulum id ligula porta felis euismod semper. Aenean lacinia bibendum nulla sed consectetur. Nulla vitae elit libero P sem lnenatis vestibulum. Morbi leo risus, porta ac consectetur ac, vestibulum at eros. Aenean lacinia bibendum nulla sed consectetur. Nulla vitae elit libero Pellentesque ornare sem lacinia quam venenatis vestibulum. Morbi leo risus, porta ac consectetur ac, vestibulum at </a:t>
              </a:r>
              <a:endParaRPr lang="en-US">
                <a:cs typeface="Gill Sans"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AutoShape 1"/>
          <p:cNvSpPr>
            <a:spLocks/>
          </p:cNvSpPr>
          <p:nvPr/>
        </p:nvSpPr>
        <p:spPr bwMode="auto">
          <a:xfrm>
            <a:off x="1006475" y="723900"/>
            <a:ext cx="149955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D6D6D6"/>
                </a:solidFill>
                <a:latin typeface="Open Sans" charset="0"/>
                <a:cs typeface="Open Sans" charset="0"/>
                <a:sym typeface="Open Sans" charset="0"/>
              </a:rPr>
              <a:t>What We Do</a:t>
            </a:r>
            <a:endParaRPr lang="en-US" dirty="0">
              <a:cs typeface="Gill Sans" charset="0"/>
            </a:endParaRPr>
          </a:p>
        </p:txBody>
      </p:sp>
      <p:sp>
        <p:nvSpPr>
          <p:cNvPr id="18434" name="AutoShape 2"/>
          <p:cNvSpPr>
            <a:spLocks/>
          </p:cNvSpPr>
          <p:nvPr/>
        </p:nvSpPr>
        <p:spPr bwMode="auto">
          <a:xfrm>
            <a:off x="1016000" y="1409700"/>
            <a:ext cx="136906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We Deliver Dream</a:t>
            </a:r>
            <a:endParaRPr lang="en-US" dirty="0">
              <a:cs typeface="Gill Sans" charset="0"/>
            </a:endParaRPr>
          </a:p>
        </p:txBody>
      </p:sp>
      <p:sp>
        <p:nvSpPr>
          <p:cNvPr id="18435" name="AutoShape 3"/>
          <p:cNvSpPr>
            <a:spLocks/>
          </p:cNvSpPr>
          <p:nvPr/>
        </p:nvSpPr>
        <p:spPr bwMode="auto">
          <a:xfrm>
            <a:off x="1055688" y="6902450"/>
            <a:ext cx="5308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a:t>
            </a:r>
            <a:endParaRPr lang="en-US">
              <a:cs typeface="Gill Sans" charset="0"/>
            </a:endParaRPr>
          </a:p>
        </p:txBody>
      </p:sp>
      <p:sp>
        <p:nvSpPr>
          <p:cNvPr id="18436" name="AutoShape 4"/>
          <p:cNvSpPr>
            <a:spLocks/>
          </p:cNvSpPr>
          <p:nvPr/>
        </p:nvSpPr>
        <p:spPr bwMode="auto">
          <a:xfrm>
            <a:off x="1054100" y="3378200"/>
            <a:ext cx="5295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b="1">
                <a:solidFill>
                  <a:srgbClr val="1ED2AE"/>
                </a:solidFill>
                <a:latin typeface="Open Sans" charset="0"/>
                <a:cs typeface="Open Sans" charset="0"/>
                <a:sym typeface="Open Sans" charset="0"/>
              </a:rPr>
              <a:t>The Secrets</a:t>
            </a:r>
            <a:r>
              <a:rPr lang="en-US" sz="6200">
                <a:solidFill>
                  <a:srgbClr val="1ED2AE"/>
                </a:solidFill>
                <a:latin typeface="Open Sans" charset="0"/>
                <a:cs typeface="Open Sans" charset="0"/>
                <a:sym typeface="Open Sans" charset="0"/>
              </a:rPr>
              <a:t> of Our Success Story</a:t>
            </a:r>
            <a:endParaRPr lang="en-US">
              <a:cs typeface="Gill Sans" charset="0"/>
            </a:endParaRPr>
          </a:p>
        </p:txBody>
      </p:sp>
      <p:sp>
        <p:nvSpPr>
          <p:cNvPr id="18437" name="AutoShape 5"/>
          <p:cNvSpPr>
            <a:spLocks/>
          </p:cNvSpPr>
          <p:nvPr/>
        </p:nvSpPr>
        <p:spPr bwMode="auto">
          <a:xfrm>
            <a:off x="6972300" y="3376613"/>
            <a:ext cx="6969125" cy="3649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8438" name="AutoShape 6"/>
          <p:cNvSpPr>
            <a:spLocks/>
          </p:cNvSpPr>
          <p:nvPr/>
        </p:nvSpPr>
        <p:spPr bwMode="auto">
          <a:xfrm>
            <a:off x="6972300" y="7389813"/>
            <a:ext cx="6969125" cy="4559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8439" name="AutoShape 7"/>
          <p:cNvSpPr>
            <a:spLocks/>
          </p:cNvSpPr>
          <p:nvPr/>
        </p:nvSpPr>
        <p:spPr bwMode="auto">
          <a:xfrm>
            <a:off x="14266863" y="3354388"/>
            <a:ext cx="3322637" cy="7685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8440" name="AutoShape 8"/>
          <p:cNvSpPr>
            <a:spLocks/>
          </p:cNvSpPr>
          <p:nvPr/>
        </p:nvSpPr>
        <p:spPr bwMode="auto">
          <a:xfrm>
            <a:off x="10618788" y="3376613"/>
            <a:ext cx="3322637" cy="3649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AAAAA"/>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8441" name="AutoShape 9"/>
          <p:cNvSpPr>
            <a:spLocks/>
          </p:cNvSpPr>
          <p:nvPr/>
        </p:nvSpPr>
        <p:spPr bwMode="auto">
          <a:xfrm>
            <a:off x="14266863" y="7788275"/>
            <a:ext cx="3322637" cy="4154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AAAAAA"/>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8442" name="AutoShape 10"/>
          <p:cNvSpPr>
            <a:spLocks/>
          </p:cNvSpPr>
          <p:nvPr/>
        </p:nvSpPr>
        <p:spPr bwMode="auto">
          <a:xfrm>
            <a:off x="7194550" y="5006975"/>
            <a:ext cx="3076575" cy="10112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50888">
              <a:defRPr/>
            </a:pPr>
            <a:r>
              <a:rPr lang="en-US" sz="1800">
                <a:solidFill>
                  <a:srgbClr val="444444"/>
                </a:solidFill>
                <a:latin typeface="Open Sans" charset="0"/>
                <a:cs typeface="Open Sans" charset="0"/>
                <a:sym typeface="Open Sans" charset="0"/>
              </a:rPr>
              <a:t>Nullam id dolor id nibh ultricies vehicula ut id elit. Vestibulum id</a:t>
            </a:r>
            <a:endParaRPr lang="en-US">
              <a:cs typeface="Gill Sans" charset="0"/>
            </a:endParaRPr>
          </a:p>
        </p:txBody>
      </p:sp>
      <p:sp>
        <p:nvSpPr>
          <p:cNvPr id="18443" name="AutoShape 11"/>
          <p:cNvSpPr>
            <a:spLocks/>
          </p:cNvSpPr>
          <p:nvPr/>
        </p:nvSpPr>
        <p:spPr bwMode="auto">
          <a:xfrm>
            <a:off x="7194550" y="4010025"/>
            <a:ext cx="3076575" cy="10112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2600" b="1">
                <a:solidFill>
                  <a:srgbClr val="232323"/>
                </a:solidFill>
                <a:latin typeface="Open Sans" charset="0"/>
                <a:cs typeface="Open Sans" charset="0"/>
                <a:sym typeface="Open Sans" charset="0"/>
              </a:rPr>
              <a:t>Learn Lorem Ipsum</a:t>
            </a:r>
            <a:endParaRPr lang="en-US">
              <a:cs typeface="Gill Sans" charset="0"/>
            </a:endParaRPr>
          </a:p>
        </p:txBody>
      </p:sp>
      <p:sp>
        <p:nvSpPr>
          <p:cNvPr id="18444" name="AutoShape 12"/>
          <p:cNvSpPr>
            <a:spLocks/>
          </p:cNvSpPr>
          <p:nvPr/>
        </p:nvSpPr>
        <p:spPr bwMode="auto">
          <a:xfrm>
            <a:off x="7204075" y="6311900"/>
            <a:ext cx="1519238" cy="466725"/>
          </a:xfrm>
          <a:prstGeom prst="roundRect">
            <a:avLst>
              <a:gd name="adj" fmla="val 818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AAAAAA"/>
                </a:solidFill>
                <a:latin typeface="Source Sans Pro" charset="0"/>
                <a:cs typeface="Source Sans Pro" charset="0"/>
                <a:sym typeface="Source Sans Pro" charset="0"/>
              </a:rPr>
              <a:t>secret 01</a:t>
            </a:r>
            <a:endParaRPr lang="en-US">
              <a:cs typeface="Gill Sans" charset="0"/>
            </a:endParaRPr>
          </a:p>
        </p:txBody>
      </p:sp>
      <p:sp>
        <p:nvSpPr>
          <p:cNvPr id="18445" name="AutoShape 13"/>
          <p:cNvSpPr>
            <a:spLocks/>
          </p:cNvSpPr>
          <p:nvPr/>
        </p:nvSpPr>
        <p:spPr bwMode="auto">
          <a:xfrm>
            <a:off x="7194550" y="8402638"/>
            <a:ext cx="6457950" cy="253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000">
                <a:solidFill>
                  <a:srgbClr val="444444"/>
                </a:solidFill>
                <a:latin typeface="Open Sans" charset="0"/>
                <a:cs typeface="Open Sans" charset="0"/>
                <a:sym typeface="Open Sans" charset="0"/>
              </a:rPr>
              <a:t>Curabitur blandit tempus porttitor. Cras justo odio, dapibus ac facilisis in, egestas eget quam. Donec ullamcorper nulla non metus auctor fringilla. Praesent commodo cursus magna, vel scelerisque nisl consectetur et. Aenean eu leo quam. Pellentesque ornare sem lacinia quam venenatis vestibulum. Cras justo odio, dapibus ac facilisis in, egestas eget quam. </a:t>
            </a:r>
            <a:endParaRPr lang="en-US">
              <a:cs typeface="Gill Sans" charset="0"/>
            </a:endParaRPr>
          </a:p>
        </p:txBody>
      </p:sp>
      <p:sp>
        <p:nvSpPr>
          <p:cNvPr id="18446" name="AutoShape 14"/>
          <p:cNvSpPr>
            <a:spLocks/>
          </p:cNvSpPr>
          <p:nvPr/>
        </p:nvSpPr>
        <p:spPr bwMode="auto">
          <a:xfrm>
            <a:off x="7194550" y="7569200"/>
            <a:ext cx="645795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800" b="1">
                <a:solidFill>
                  <a:srgbClr val="232323"/>
                </a:solidFill>
                <a:latin typeface="Open Sans" charset="0"/>
                <a:cs typeface="Open Sans" charset="0"/>
                <a:sym typeface="Open Sans" charset="0"/>
              </a:rPr>
              <a:t>Always Dolor sit Amet</a:t>
            </a:r>
            <a:endParaRPr lang="en-US">
              <a:cs typeface="Gill Sans" charset="0"/>
            </a:endParaRPr>
          </a:p>
        </p:txBody>
      </p:sp>
      <p:sp>
        <p:nvSpPr>
          <p:cNvPr id="18447" name="AutoShape 15"/>
          <p:cNvSpPr>
            <a:spLocks/>
          </p:cNvSpPr>
          <p:nvPr/>
        </p:nvSpPr>
        <p:spPr bwMode="auto">
          <a:xfrm>
            <a:off x="12123738" y="11198225"/>
            <a:ext cx="1517650" cy="465138"/>
          </a:xfrm>
          <a:prstGeom prst="roundRect">
            <a:avLst>
              <a:gd name="adj" fmla="val 818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AAAAAA"/>
                </a:solidFill>
                <a:latin typeface="Source Sans Pro" charset="0"/>
                <a:cs typeface="Source Sans Pro" charset="0"/>
                <a:sym typeface="Source Sans Pro" charset="0"/>
              </a:rPr>
              <a:t>secret 02</a:t>
            </a:r>
            <a:endParaRPr lang="en-US">
              <a:cs typeface="Gill Sans" charset="0"/>
            </a:endParaRPr>
          </a:p>
        </p:txBody>
      </p:sp>
      <p:sp>
        <p:nvSpPr>
          <p:cNvPr id="18448" name="AutoShape 16"/>
          <p:cNvSpPr>
            <a:spLocks/>
          </p:cNvSpPr>
          <p:nvPr/>
        </p:nvSpPr>
        <p:spPr bwMode="auto">
          <a:xfrm>
            <a:off x="15746413" y="6977063"/>
            <a:ext cx="1519237" cy="465137"/>
          </a:xfrm>
          <a:prstGeom prst="roundRect">
            <a:avLst>
              <a:gd name="adj" fmla="val 818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AAAAAA"/>
                </a:solidFill>
                <a:latin typeface="Source Sans Pro" charset="0"/>
                <a:cs typeface="Source Sans Pro" charset="0"/>
                <a:sym typeface="Source Sans Pro" charset="0"/>
              </a:rPr>
              <a:t>secret 03</a:t>
            </a:r>
            <a:endParaRPr lang="en-US">
              <a:cs typeface="Gill Sans" charset="0"/>
            </a:endParaRPr>
          </a:p>
        </p:txBody>
      </p:sp>
      <p:sp>
        <p:nvSpPr>
          <p:cNvPr id="18451" name="AutoShape 1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11</a:t>
            </a:r>
            <a:endParaRPr lang="en-US">
              <a:cs typeface="Gill Sans" charset="0"/>
            </a:endParaRPr>
          </a:p>
        </p:txBody>
      </p:sp>
      <p:sp>
        <p:nvSpPr>
          <p:cNvPr id="18452" name="AutoShape 20"/>
          <p:cNvSpPr>
            <a:spLocks/>
          </p:cNvSpPr>
          <p:nvPr/>
        </p:nvSpPr>
        <p:spPr bwMode="auto">
          <a:xfrm>
            <a:off x="14525625" y="5006975"/>
            <a:ext cx="2843213" cy="163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cs typeface="Gill Sans" charset="0"/>
            </a:endParaRPr>
          </a:p>
        </p:txBody>
      </p:sp>
      <p:sp>
        <p:nvSpPr>
          <p:cNvPr id="18453" name="AutoShape 21"/>
          <p:cNvSpPr>
            <a:spLocks/>
          </p:cNvSpPr>
          <p:nvPr/>
        </p:nvSpPr>
        <p:spPr bwMode="auto">
          <a:xfrm>
            <a:off x="14525625" y="4010025"/>
            <a:ext cx="3076575" cy="10112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2600" b="1">
                <a:solidFill>
                  <a:srgbClr val="232323"/>
                </a:solidFill>
                <a:latin typeface="Open Sans" charset="0"/>
                <a:cs typeface="Open Sans" charset="0"/>
                <a:sym typeface="Open Sans" charset="0"/>
              </a:rPr>
              <a:t>Learn Lorem Ipsum</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AutoShape 1"/>
          <p:cNvSpPr>
            <a:spLocks/>
          </p:cNvSpPr>
          <p:nvPr/>
        </p:nvSpPr>
        <p:spPr bwMode="auto">
          <a:xfrm>
            <a:off x="1006475" y="723900"/>
            <a:ext cx="159099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D6D6D6"/>
                </a:solidFill>
                <a:latin typeface="Open Sans" charset="0"/>
                <a:cs typeface="Open Sans" charset="0"/>
                <a:sym typeface="Open Sans" charset="0"/>
              </a:rPr>
              <a:t>What We Do</a:t>
            </a:r>
            <a:endParaRPr lang="en-US" dirty="0">
              <a:cs typeface="Gill Sans" charset="0"/>
            </a:endParaRPr>
          </a:p>
        </p:txBody>
      </p:sp>
      <p:sp>
        <p:nvSpPr>
          <p:cNvPr id="19458" name="AutoShape 2"/>
          <p:cNvSpPr>
            <a:spLocks/>
          </p:cNvSpPr>
          <p:nvPr/>
        </p:nvSpPr>
        <p:spPr bwMode="auto">
          <a:xfrm>
            <a:off x="1016000" y="1409700"/>
            <a:ext cx="155194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We Deliver Dream</a:t>
            </a:r>
            <a:endParaRPr lang="en-US" dirty="0">
              <a:cs typeface="Gill Sans" charset="0"/>
            </a:endParaRPr>
          </a:p>
        </p:txBody>
      </p:sp>
      <p:sp>
        <p:nvSpPr>
          <p:cNvPr id="19459" name="AutoShape 3"/>
          <p:cNvSpPr>
            <a:spLocks/>
          </p:cNvSpPr>
          <p:nvPr/>
        </p:nvSpPr>
        <p:spPr bwMode="auto">
          <a:xfrm>
            <a:off x="1028700" y="3357563"/>
            <a:ext cx="7685088" cy="3721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9460" name="AutoShape 4"/>
          <p:cNvSpPr>
            <a:spLocks/>
          </p:cNvSpPr>
          <p:nvPr/>
        </p:nvSpPr>
        <p:spPr bwMode="auto">
          <a:xfrm>
            <a:off x="5103813" y="4718050"/>
            <a:ext cx="3394075" cy="12938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58825">
              <a:defRPr/>
            </a:pPr>
            <a:r>
              <a:rPr lang="en-US" sz="1800">
                <a:solidFill>
                  <a:srgbClr val="444444"/>
                </a:solidFill>
                <a:latin typeface="Open Sans" charset="0"/>
                <a:cs typeface="Open Sans" charset="0"/>
                <a:sym typeface="Open Sans" charset="0"/>
              </a:rPr>
              <a:t>Nullam id dolor id nibh ultricies vehicula ut id elit. Vestibulum id ligula porta felis euismod.</a:t>
            </a:r>
            <a:endParaRPr lang="en-US">
              <a:cs typeface="Gill Sans" charset="0"/>
            </a:endParaRPr>
          </a:p>
        </p:txBody>
      </p:sp>
      <p:sp>
        <p:nvSpPr>
          <p:cNvPr id="19461" name="AutoShape 5"/>
          <p:cNvSpPr>
            <a:spLocks/>
          </p:cNvSpPr>
          <p:nvPr/>
        </p:nvSpPr>
        <p:spPr bwMode="auto">
          <a:xfrm>
            <a:off x="5103813" y="3819525"/>
            <a:ext cx="3394075"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2600" b="1">
                <a:solidFill>
                  <a:srgbClr val="232323"/>
                </a:solidFill>
                <a:latin typeface="Open Sans" charset="0"/>
                <a:cs typeface="Open Sans" charset="0"/>
                <a:sym typeface="Open Sans" charset="0"/>
              </a:rPr>
              <a:t>Learn Lorem Ipsum</a:t>
            </a:r>
            <a:endParaRPr lang="en-US">
              <a:cs typeface="Gill Sans" charset="0"/>
            </a:endParaRPr>
          </a:p>
        </p:txBody>
      </p:sp>
      <p:sp>
        <p:nvSpPr>
          <p:cNvPr id="19462" name="AutoShape 6"/>
          <p:cNvSpPr>
            <a:spLocks/>
          </p:cNvSpPr>
          <p:nvPr/>
        </p:nvSpPr>
        <p:spPr bwMode="auto">
          <a:xfrm>
            <a:off x="5114925" y="6102350"/>
            <a:ext cx="1674813" cy="512763"/>
          </a:xfrm>
          <a:prstGeom prst="roundRect">
            <a:avLst>
              <a:gd name="adj" fmla="val 7421"/>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42A3E8"/>
                </a:solidFill>
                <a:latin typeface="Source Sans Pro" charset="0"/>
                <a:cs typeface="Source Sans Pro" charset="0"/>
                <a:sym typeface="Source Sans Pro" charset="0"/>
              </a:rPr>
              <a:t>secret 01</a:t>
            </a:r>
            <a:endParaRPr lang="en-US">
              <a:cs typeface="Gill Sans" charset="0"/>
            </a:endParaRPr>
          </a:p>
        </p:txBody>
      </p:sp>
      <p:sp>
        <p:nvSpPr>
          <p:cNvPr id="19463" name="AutoShape 7"/>
          <p:cNvSpPr>
            <a:spLocks/>
          </p:cNvSpPr>
          <p:nvPr/>
        </p:nvSpPr>
        <p:spPr bwMode="auto">
          <a:xfrm>
            <a:off x="1028700" y="7575550"/>
            <a:ext cx="7685088" cy="3721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9464" name="AutoShape 8"/>
          <p:cNvSpPr>
            <a:spLocks/>
          </p:cNvSpPr>
          <p:nvPr/>
        </p:nvSpPr>
        <p:spPr bwMode="auto">
          <a:xfrm>
            <a:off x="5105400" y="8907463"/>
            <a:ext cx="3394075" cy="1293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58825">
              <a:defRPr/>
            </a:pPr>
            <a:r>
              <a:rPr lang="en-US" sz="1800">
                <a:solidFill>
                  <a:srgbClr val="444444"/>
                </a:solidFill>
                <a:latin typeface="Open Sans" charset="0"/>
                <a:cs typeface="Open Sans" charset="0"/>
                <a:sym typeface="Open Sans" charset="0"/>
              </a:rPr>
              <a:t>Nullam id dolor id nibh ultricies vehicula ut id elit. Vestibulum id ligula porta felis euismod.</a:t>
            </a:r>
            <a:endParaRPr lang="en-US">
              <a:cs typeface="Gill Sans" charset="0"/>
            </a:endParaRPr>
          </a:p>
        </p:txBody>
      </p:sp>
      <p:sp>
        <p:nvSpPr>
          <p:cNvPr id="19465" name="AutoShape 9"/>
          <p:cNvSpPr>
            <a:spLocks/>
          </p:cNvSpPr>
          <p:nvPr/>
        </p:nvSpPr>
        <p:spPr bwMode="auto">
          <a:xfrm>
            <a:off x="5103813" y="7986713"/>
            <a:ext cx="3394075"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2600" b="1">
                <a:solidFill>
                  <a:srgbClr val="232323"/>
                </a:solidFill>
                <a:latin typeface="Open Sans" charset="0"/>
                <a:cs typeface="Open Sans" charset="0"/>
                <a:sym typeface="Open Sans" charset="0"/>
              </a:rPr>
              <a:t>Learn Lorem Ipsum</a:t>
            </a:r>
            <a:endParaRPr lang="en-US">
              <a:cs typeface="Gill Sans" charset="0"/>
            </a:endParaRPr>
          </a:p>
        </p:txBody>
      </p:sp>
      <p:sp>
        <p:nvSpPr>
          <p:cNvPr id="19466" name="AutoShape 10"/>
          <p:cNvSpPr>
            <a:spLocks/>
          </p:cNvSpPr>
          <p:nvPr/>
        </p:nvSpPr>
        <p:spPr bwMode="auto">
          <a:xfrm>
            <a:off x="5114925" y="10545763"/>
            <a:ext cx="1674813" cy="514350"/>
          </a:xfrm>
          <a:prstGeom prst="roundRect">
            <a:avLst>
              <a:gd name="adj" fmla="val 7421"/>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42A3E8"/>
                </a:solidFill>
                <a:latin typeface="Source Sans Pro" charset="0"/>
                <a:cs typeface="Source Sans Pro" charset="0"/>
                <a:sym typeface="Source Sans Pro" charset="0"/>
              </a:rPr>
              <a:t>secret 02</a:t>
            </a:r>
            <a:endParaRPr lang="en-US">
              <a:cs typeface="Gill Sans" charset="0"/>
            </a:endParaRPr>
          </a:p>
        </p:txBody>
      </p:sp>
      <p:sp>
        <p:nvSpPr>
          <p:cNvPr id="19469" name="AutoShape 13"/>
          <p:cNvSpPr>
            <a:spLocks/>
          </p:cNvSpPr>
          <p:nvPr/>
        </p:nvSpPr>
        <p:spPr bwMode="auto">
          <a:xfrm>
            <a:off x="9182100" y="3105150"/>
            <a:ext cx="8356600" cy="3797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400" b="1">
                <a:solidFill>
                  <a:srgbClr val="46A2DE"/>
                </a:solidFill>
                <a:latin typeface="Open Sans" charset="0"/>
                <a:cs typeface="Open Sans" charset="0"/>
                <a:sym typeface="Open Sans" charset="0"/>
              </a:rPr>
              <a:t>Don</a:t>
            </a:r>
            <a:r>
              <a:rPr lang="ja-JP" altLang="en-US" sz="3400" b="1">
                <a:solidFill>
                  <a:srgbClr val="46A2DE"/>
                </a:solidFill>
                <a:latin typeface="Open Sans" charset="0"/>
                <a:cs typeface="Open Sans" charset="0"/>
                <a:sym typeface="Open Sans" charset="0"/>
              </a:rPr>
              <a:t>’</a:t>
            </a:r>
            <a:r>
              <a:rPr lang="en-US" sz="3400" b="1">
                <a:solidFill>
                  <a:srgbClr val="46A2DE"/>
                </a:solidFill>
                <a:latin typeface="Open Sans" charset="0"/>
                <a:cs typeface="Open Sans" charset="0"/>
                <a:sym typeface="Open Sans" charset="0"/>
              </a:rPr>
              <a:t>t worry about people stealing your design work. Worry about the day they stop</a:t>
            </a:r>
            <a:endParaRPr lang="en-US" sz="3600" b="1">
              <a:solidFill>
                <a:srgbClr val="46A2DE"/>
              </a:solidFill>
              <a:latin typeface="Open Sans" charset="0"/>
              <a:cs typeface="Open Sans" charset="0"/>
              <a:sym typeface="Open Sans" charset="0"/>
            </a:endParaRPr>
          </a:p>
          <a:p>
            <a:pPr algn="l">
              <a:defRPr/>
            </a:pPr>
            <a:endParaRPr lang="en-US" sz="2400" b="1">
              <a:solidFill>
                <a:srgbClr val="D6D6D6"/>
              </a:solidFill>
              <a:latin typeface="Open Sans" charset="0"/>
              <a:cs typeface="Open Sans" charset="0"/>
              <a:sym typeface="Open Sans" charset="0"/>
            </a:endParaRPr>
          </a:p>
          <a:p>
            <a:pPr algn="l">
              <a:defRPr/>
            </a:pPr>
            <a:r>
              <a:rPr lang="en-US" sz="2200">
                <a:solidFill>
                  <a:srgbClr val="D6D6D6"/>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a:t>
            </a:r>
            <a:endParaRPr lang="en-US">
              <a:cs typeface="Gill Sans" charset="0"/>
            </a:endParaRPr>
          </a:p>
        </p:txBody>
      </p:sp>
      <p:sp>
        <p:nvSpPr>
          <p:cNvPr id="19470" name="AutoShape 14"/>
          <p:cNvSpPr>
            <a:spLocks/>
          </p:cNvSpPr>
          <p:nvPr/>
        </p:nvSpPr>
        <p:spPr bwMode="auto">
          <a:xfrm>
            <a:off x="9182100" y="7353300"/>
            <a:ext cx="8356600" cy="3213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400" b="1">
                <a:solidFill>
                  <a:srgbClr val="1ED2AE"/>
                </a:solidFill>
                <a:latin typeface="Open Sans" charset="0"/>
                <a:cs typeface="Open Sans" charset="0"/>
                <a:sym typeface="Open Sans" charset="0"/>
              </a:rPr>
              <a:t>Chase the vision, not the money, the money will end up following you </a:t>
            </a:r>
            <a:endParaRPr lang="en-US" sz="3600" b="1">
              <a:solidFill>
                <a:srgbClr val="1ED2AE"/>
              </a:solidFill>
              <a:latin typeface="Open Sans" charset="0"/>
              <a:cs typeface="Open Sans" charset="0"/>
              <a:sym typeface="Open Sans" charset="0"/>
            </a:endParaRPr>
          </a:p>
          <a:p>
            <a:pPr algn="l">
              <a:defRPr/>
            </a:pPr>
            <a:endParaRPr lang="en-US" sz="2400" b="1">
              <a:solidFill>
                <a:srgbClr val="D6D6D6"/>
              </a:solidFill>
              <a:latin typeface="Open Sans" charset="0"/>
              <a:cs typeface="Open Sans" charset="0"/>
              <a:sym typeface="Open Sans" charset="0"/>
            </a:endParaRPr>
          </a:p>
          <a:p>
            <a:pPr algn="l">
              <a:defRPr/>
            </a:pPr>
            <a:r>
              <a:rPr lang="en-US" sz="2200">
                <a:solidFill>
                  <a:srgbClr val="D6D6D6"/>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a:t>
            </a:r>
            <a:endParaRPr lang="en-US">
              <a:cs typeface="Gill Sans" charset="0"/>
            </a:endParaRPr>
          </a:p>
        </p:txBody>
      </p:sp>
      <p:sp>
        <p:nvSpPr>
          <p:cNvPr id="19471" name="AutoShape 15"/>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12</a:t>
            </a:r>
            <a:endParaRPr lang="en-US">
              <a:cs typeface="Gill Sans" charset="0"/>
            </a:endParaRPr>
          </a:p>
        </p:txBody>
      </p:sp>
      <p:sp>
        <p:nvSpPr>
          <p:cNvPr id="17" name="Rectangle 16"/>
          <p:cNvSpPr/>
          <p:nvPr/>
        </p:nvSpPr>
        <p:spPr bwMode="auto">
          <a:xfrm>
            <a:off x="914400" y="3352800"/>
            <a:ext cx="3733800" cy="3733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8" name="Rectangle 17"/>
          <p:cNvSpPr/>
          <p:nvPr/>
        </p:nvSpPr>
        <p:spPr bwMode="auto">
          <a:xfrm>
            <a:off x="914400" y="7543800"/>
            <a:ext cx="3733800" cy="3733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AutoShape 1"/>
          <p:cNvSpPr>
            <a:spLocks/>
          </p:cNvSpPr>
          <p:nvPr/>
        </p:nvSpPr>
        <p:spPr bwMode="auto">
          <a:xfrm>
            <a:off x="1006475" y="723900"/>
            <a:ext cx="12557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D6D6D6"/>
                </a:solidFill>
                <a:latin typeface="Open Sans" charset="0"/>
                <a:cs typeface="Open Sans" charset="0"/>
                <a:sym typeface="Open Sans" charset="0"/>
              </a:rPr>
              <a:t>Timeline</a:t>
            </a:r>
            <a:endParaRPr lang="en-US" dirty="0">
              <a:cs typeface="Gill Sans" charset="0"/>
            </a:endParaRPr>
          </a:p>
        </p:txBody>
      </p:sp>
      <p:sp>
        <p:nvSpPr>
          <p:cNvPr id="20482" name="AutoShape 2"/>
          <p:cNvSpPr>
            <a:spLocks/>
          </p:cNvSpPr>
          <p:nvPr/>
        </p:nvSpPr>
        <p:spPr bwMode="auto">
          <a:xfrm>
            <a:off x="1016000" y="1409700"/>
            <a:ext cx="126238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We Deliver Dream</a:t>
            </a:r>
            <a:endParaRPr lang="en-US" dirty="0">
              <a:cs typeface="Gill Sans" charset="0"/>
            </a:endParaRPr>
          </a:p>
        </p:txBody>
      </p:sp>
      <p:sp>
        <p:nvSpPr>
          <p:cNvPr id="20483" name="AutoShape 3"/>
          <p:cNvSpPr>
            <a:spLocks/>
          </p:cNvSpPr>
          <p:nvPr/>
        </p:nvSpPr>
        <p:spPr bwMode="auto">
          <a:xfrm>
            <a:off x="-1789113" y="7543800"/>
            <a:ext cx="4281488"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CBA1"/>
          </a:solidFill>
          <a:ln w="25400" cap="flat" cmpd="sng">
            <a:solidFill>
              <a:srgbClr val="00CBA1"/>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0484" name="AutoShape 4"/>
          <p:cNvSpPr>
            <a:spLocks/>
          </p:cNvSpPr>
          <p:nvPr/>
        </p:nvSpPr>
        <p:spPr bwMode="auto">
          <a:xfrm>
            <a:off x="2511425" y="7543800"/>
            <a:ext cx="5840413"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8CD4C4"/>
          </a:solidFill>
          <a:ln w="25400" cap="flat" cmpd="sng">
            <a:solidFill>
              <a:srgbClr val="8CD4C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0485" name="AutoShape 5"/>
          <p:cNvSpPr>
            <a:spLocks/>
          </p:cNvSpPr>
          <p:nvPr/>
        </p:nvSpPr>
        <p:spPr bwMode="auto">
          <a:xfrm>
            <a:off x="8370888" y="7543800"/>
            <a:ext cx="74549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42A3E8"/>
          </a:solidFill>
          <a:ln w="25400" cap="flat" cmpd="sng">
            <a:solidFill>
              <a:srgbClr val="42A3E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0486" name="AutoShape 6"/>
          <p:cNvSpPr>
            <a:spLocks/>
          </p:cNvSpPr>
          <p:nvPr/>
        </p:nvSpPr>
        <p:spPr bwMode="auto">
          <a:xfrm>
            <a:off x="15849600" y="7543800"/>
            <a:ext cx="78613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9CB2CB"/>
          </a:solidFill>
          <a:ln w="25400" cap="flat" cmpd="sng">
            <a:solidFill>
              <a:srgbClr val="9CB2C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0487" name="AutoShape 7"/>
          <p:cNvSpPr>
            <a:spLocks/>
          </p:cNvSpPr>
          <p:nvPr/>
        </p:nvSpPr>
        <p:spPr bwMode="auto">
          <a:xfrm rot="10800000" flipH="1">
            <a:off x="11010900" y="8153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16800003"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88" name="AutoShape 8"/>
          <p:cNvSpPr>
            <a:spLocks/>
          </p:cNvSpPr>
          <p:nvPr/>
        </p:nvSpPr>
        <p:spPr bwMode="auto">
          <a:xfrm rot="10800000" flipH="1">
            <a:off x="4432300" y="8153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16800003"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89" name="AutoShape 9"/>
          <p:cNvSpPr>
            <a:spLocks/>
          </p:cNvSpPr>
          <p:nvPr/>
        </p:nvSpPr>
        <p:spPr bwMode="auto">
          <a:xfrm>
            <a:off x="995363" y="3317875"/>
            <a:ext cx="5835650"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5400000"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90" name="AutoShape 10"/>
          <p:cNvSpPr>
            <a:spLocks/>
          </p:cNvSpPr>
          <p:nvPr/>
        </p:nvSpPr>
        <p:spPr bwMode="auto">
          <a:xfrm>
            <a:off x="7937500" y="3327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5400000"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91" name="AutoShape 11"/>
          <p:cNvSpPr>
            <a:spLocks/>
          </p:cNvSpPr>
          <p:nvPr/>
        </p:nvSpPr>
        <p:spPr bwMode="auto">
          <a:xfrm>
            <a:off x="1878013" y="7275513"/>
            <a:ext cx="712787" cy="7127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alpha val="29999"/>
            </a:srgbClr>
          </a:solidFill>
          <a:ln w="25400" cap="flat" cmpd="sng">
            <a:solidFill>
              <a:srgbClr val="FFFFFF">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0492" name="AutoShape 12"/>
          <p:cNvSpPr>
            <a:spLocks/>
          </p:cNvSpPr>
          <p:nvPr/>
        </p:nvSpPr>
        <p:spPr bwMode="auto">
          <a:xfrm>
            <a:off x="2081213" y="7480300"/>
            <a:ext cx="306387" cy="304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FFFFF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20493" name="Group 13"/>
          <p:cNvGrpSpPr>
            <a:grpSpLocks/>
          </p:cNvGrpSpPr>
          <p:nvPr/>
        </p:nvGrpSpPr>
        <p:grpSpPr bwMode="auto">
          <a:xfrm>
            <a:off x="4178300" y="3738563"/>
            <a:ext cx="2311400" cy="2381250"/>
            <a:chOff x="3111500" y="273049"/>
            <a:chExt cx="2311400" cy="2381251"/>
          </a:xfrm>
        </p:grpSpPr>
        <p:sp>
          <p:nvSpPr>
            <p:cNvPr id="20495" name="AutoShape 15"/>
            <p:cNvSpPr>
              <a:spLocks/>
            </p:cNvSpPr>
            <p:nvPr/>
          </p:nvSpPr>
          <p:spPr bwMode="auto">
            <a:xfrm>
              <a:off x="3111500" y="14859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496" name="AutoShape 16"/>
            <p:cNvSpPr>
              <a:spLocks/>
            </p:cNvSpPr>
            <p:nvPr/>
          </p:nvSpPr>
          <p:spPr bwMode="auto">
            <a:xfrm>
              <a:off x="3111500" y="273049"/>
              <a:ext cx="1970088" cy="1206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00CBA1"/>
                  </a:solidFill>
                  <a:latin typeface="Open Sans" charset="0"/>
                  <a:cs typeface="Open Sans" charset="0"/>
                  <a:sym typeface="Open Sans" charset="0"/>
                </a:rPr>
                <a:t>2011</a:t>
              </a:r>
              <a:endParaRPr lang="en-US">
                <a:cs typeface="Gill Sans" charset="0"/>
              </a:endParaRPr>
            </a:p>
          </p:txBody>
        </p:sp>
      </p:grpSp>
      <p:grpSp>
        <p:nvGrpSpPr>
          <p:cNvPr id="20494" name="Group 17"/>
          <p:cNvGrpSpPr>
            <a:grpSpLocks/>
          </p:cNvGrpSpPr>
          <p:nvPr/>
        </p:nvGrpSpPr>
        <p:grpSpPr bwMode="auto">
          <a:xfrm>
            <a:off x="11137900" y="3738563"/>
            <a:ext cx="2311400" cy="2381250"/>
            <a:chOff x="3111500" y="273049"/>
            <a:chExt cx="2311400" cy="2381251"/>
          </a:xfrm>
        </p:grpSpPr>
        <p:sp>
          <p:nvSpPr>
            <p:cNvPr id="20499" name="AutoShape 19"/>
            <p:cNvSpPr>
              <a:spLocks/>
            </p:cNvSpPr>
            <p:nvPr/>
          </p:nvSpPr>
          <p:spPr bwMode="auto">
            <a:xfrm>
              <a:off x="3111500" y="14859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500" name="AutoShape 20"/>
            <p:cNvSpPr>
              <a:spLocks/>
            </p:cNvSpPr>
            <p:nvPr/>
          </p:nvSpPr>
          <p:spPr bwMode="auto">
            <a:xfrm>
              <a:off x="3111500" y="273049"/>
              <a:ext cx="1970088" cy="1206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42A3E8"/>
                  </a:solidFill>
                  <a:latin typeface="Open Sans" charset="0"/>
                  <a:cs typeface="Open Sans" charset="0"/>
                  <a:sym typeface="Open Sans" charset="0"/>
                </a:rPr>
                <a:t>2013</a:t>
              </a:r>
              <a:endParaRPr lang="en-US">
                <a:cs typeface="Gill Sans" charset="0"/>
              </a:endParaRPr>
            </a:p>
          </p:txBody>
        </p:sp>
      </p:grpSp>
      <p:sp>
        <p:nvSpPr>
          <p:cNvPr id="20502" name="AutoShape 22"/>
          <p:cNvSpPr>
            <a:spLocks/>
          </p:cNvSpPr>
          <p:nvPr/>
        </p:nvSpPr>
        <p:spPr bwMode="auto">
          <a:xfrm>
            <a:off x="7632700" y="100330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503" name="AutoShape 23"/>
          <p:cNvSpPr>
            <a:spLocks/>
          </p:cNvSpPr>
          <p:nvPr/>
        </p:nvSpPr>
        <p:spPr bwMode="auto">
          <a:xfrm>
            <a:off x="7632700" y="88201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00CBA1"/>
                </a:solidFill>
                <a:latin typeface="Open Sans" charset="0"/>
                <a:cs typeface="Open Sans" charset="0"/>
                <a:sym typeface="Open Sans" charset="0"/>
              </a:rPr>
              <a:t>2012</a:t>
            </a:r>
            <a:endParaRPr lang="en-US">
              <a:cs typeface="Gill Sans" charset="0"/>
            </a:endParaRPr>
          </a:p>
        </p:txBody>
      </p:sp>
      <p:sp>
        <p:nvSpPr>
          <p:cNvPr id="20505" name="AutoShape 25"/>
          <p:cNvSpPr>
            <a:spLocks/>
          </p:cNvSpPr>
          <p:nvPr/>
        </p:nvSpPr>
        <p:spPr bwMode="auto">
          <a:xfrm>
            <a:off x="14211300" y="100330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506" name="AutoShape 26"/>
          <p:cNvSpPr>
            <a:spLocks/>
          </p:cNvSpPr>
          <p:nvPr/>
        </p:nvSpPr>
        <p:spPr bwMode="auto">
          <a:xfrm>
            <a:off x="14211300" y="88201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687878"/>
                </a:solidFill>
                <a:latin typeface="Open Sans" charset="0"/>
                <a:cs typeface="Open Sans" charset="0"/>
                <a:sym typeface="Open Sans" charset="0"/>
              </a:rPr>
              <a:t>2014</a:t>
            </a:r>
            <a:endParaRPr lang="en-US">
              <a:cs typeface="Gill Sans" charset="0"/>
            </a:endParaRPr>
          </a:p>
        </p:txBody>
      </p:sp>
      <p:sp>
        <p:nvSpPr>
          <p:cNvPr id="20507" name="AutoShape 27"/>
          <p:cNvSpPr>
            <a:spLocks/>
          </p:cNvSpPr>
          <p:nvPr/>
        </p:nvSpPr>
        <p:spPr bwMode="auto">
          <a:xfrm>
            <a:off x="15416213" y="7275513"/>
            <a:ext cx="712787" cy="7127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alpha val="29999"/>
            </a:srgbClr>
          </a:solidFill>
          <a:ln w="25400" cap="flat" cmpd="sng">
            <a:solidFill>
              <a:srgbClr val="FFFFFF">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0508" name="AutoShape 28"/>
          <p:cNvSpPr>
            <a:spLocks/>
          </p:cNvSpPr>
          <p:nvPr/>
        </p:nvSpPr>
        <p:spPr bwMode="auto">
          <a:xfrm>
            <a:off x="15619413" y="7480300"/>
            <a:ext cx="306387" cy="304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FFFFF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0509" name="AutoShape 29"/>
          <p:cNvSpPr>
            <a:spLocks/>
          </p:cNvSpPr>
          <p:nvPr/>
        </p:nvSpPr>
        <p:spPr bwMode="auto">
          <a:xfrm>
            <a:off x="14560550" y="541020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D6D6D6"/>
                </a:solidFill>
                <a:latin typeface="Open Sans" charset="0"/>
                <a:cs typeface="Open Sans" charset="0"/>
                <a:sym typeface="Open Sans" charset="0"/>
              </a:rPr>
              <a:t>2015</a:t>
            </a:r>
            <a:endParaRPr lang="en-US">
              <a:cs typeface="Gill Sans" charset="0"/>
            </a:endParaRPr>
          </a:p>
        </p:txBody>
      </p:sp>
      <p:grpSp>
        <p:nvGrpSpPr>
          <p:cNvPr id="2" name="Group 30"/>
          <p:cNvGrpSpPr>
            <a:grpSpLocks/>
          </p:cNvGrpSpPr>
          <p:nvPr/>
        </p:nvGrpSpPr>
        <p:grpSpPr bwMode="auto">
          <a:xfrm>
            <a:off x="14839950" y="4392613"/>
            <a:ext cx="1485900" cy="927100"/>
            <a:chOff x="0" y="0"/>
            <a:chExt cx="1485900" cy="927101"/>
          </a:xfrm>
        </p:grpSpPr>
        <p:sp>
          <p:nvSpPr>
            <p:cNvPr id="20511" name="AutoShape 31"/>
            <p:cNvSpPr>
              <a:spLocks/>
            </p:cNvSpPr>
            <p:nvPr/>
          </p:nvSpPr>
          <p:spPr bwMode="auto">
            <a:xfrm>
              <a:off x="0" y="0"/>
              <a:ext cx="1485900" cy="927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0512" name="AutoShape 32"/>
            <p:cNvSpPr>
              <a:spLocks/>
            </p:cNvSpPr>
            <p:nvPr/>
          </p:nvSpPr>
          <p:spPr bwMode="auto">
            <a:xfrm>
              <a:off x="558800" y="277812"/>
              <a:ext cx="207963" cy="20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0513" name="AutoShape 33"/>
            <p:cNvSpPr>
              <a:spLocks/>
            </p:cNvSpPr>
            <p:nvPr/>
          </p:nvSpPr>
          <p:spPr bwMode="auto">
            <a:xfrm>
              <a:off x="419100" y="139700"/>
              <a:ext cx="650875" cy="649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20514" name="AutoShape 34"/>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13</a:t>
            </a:r>
            <a:endParaRPr lang="en-US">
              <a:cs typeface="Gill Sans" charset="0"/>
            </a:endParaRPr>
          </a:p>
        </p:txBody>
      </p:sp>
      <p:sp>
        <p:nvSpPr>
          <p:cNvPr id="20515" name="AutoShape 35"/>
          <p:cNvSpPr>
            <a:spLocks/>
          </p:cNvSpPr>
          <p:nvPr/>
        </p:nvSpPr>
        <p:spPr bwMode="auto">
          <a:xfrm>
            <a:off x="5332413" y="7275513"/>
            <a:ext cx="712787" cy="7127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alpha val="29999"/>
            </a:srgbClr>
          </a:solidFill>
          <a:ln w="25400" cap="flat" cmpd="sng">
            <a:solidFill>
              <a:srgbClr val="FFFFFF">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0516" name="AutoShape 36"/>
          <p:cNvSpPr>
            <a:spLocks/>
          </p:cNvSpPr>
          <p:nvPr/>
        </p:nvSpPr>
        <p:spPr bwMode="auto">
          <a:xfrm>
            <a:off x="5535613" y="7480300"/>
            <a:ext cx="306387" cy="304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FFFFF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0517" name="AutoShape 37"/>
          <p:cNvSpPr>
            <a:spLocks/>
          </p:cNvSpPr>
          <p:nvPr/>
        </p:nvSpPr>
        <p:spPr bwMode="auto">
          <a:xfrm>
            <a:off x="8786813" y="7275513"/>
            <a:ext cx="712787" cy="7127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alpha val="29999"/>
            </a:srgbClr>
          </a:solidFill>
          <a:ln w="25400" cap="flat" cmpd="sng">
            <a:solidFill>
              <a:srgbClr val="FFFFFF">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0518" name="AutoShape 38"/>
          <p:cNvSpPr>
            <a:spLocks/>
          </p:cNvSpPr>
          <p:nvPr/>
        </p:nvSpPr>
        <p:spPr bwMode="auto">
          <a:xfrm>
            <a:off x="8990013" y="7480300"/>
            <a:ext cx="306387" cy="304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FFFFF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0519" name="AutoShape 39"/>
          <p:cNvSpPr>
            <a:spLocks/>
          </p:cNvSpPr>
          <p:nvPr/>
        </p:nvSpPr>
        <p:spPr bwMode="auto">
          <a:xfrm>
            <a:off x="12101513" y="7269163"/>
            <a:ext cx="712787" cy="7112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alpha val="29999"/>
            </a:srgbClr>
          </a:solidFill>
          <a:ln w="25400" cap="flat" cmpd="sng">
            <a:solidFill>
              <a:srgbClr val="FFFFFF">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0520" name="AutoShape 40"/>
          <p:cNvSpPr>
            <a:spLocks/>
          </p:cNvSpPr>
          <p:nvPr/>
        </p:nvSpPr>
        <p:spPr bwMode="auto">
          <a:xfrm>
            <a:off x="12304713" y="7472363"/>
            <a:ext cx="306387" cy="304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FFFFF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2" name="Rectangle 41"/>
          <p:cNvSpPr/>
          <p:nvPr/>
        </p:nvSpPr>
        <p:spPr bwMode="auto">
          <a:xfrm>
            <a:off x="1066800" y="34290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3" name="Rectangle 42"/>
          <p:cNvSpPr/>
          <p:nvPr/>
        </p:nvSpPr>
        <p:spPr bwMode="auto">
          <a:xfrm>
            <a:off x="8001000" y="34290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4" name="Rectangle 43"/>
          <p:cNvSpPr/>
          <p:nvPr/>
        </p:nvSpPr>
        <p:spPr bwMode="auto">
          <a:xfrm>
            <a:off x="4495800" y="85344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5" name="Rectangle 44"/>
          <p:cNvSpPr/>
          <p:nvPr/>
        </p:nvSpPr>
        <p:spPr bwMode="auto">
          <a:xfrm>
            <a:off x="11125200" y="85344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AutoShape 1"/>
          <p:cNvSpPr>
            <a:spLocks/>
          </p:cNvSpPr>
          <p:nvPr/>
        </p:nvSpPr>
        <p:spPr bwMode="auto">
          <a:xfrm>
            <a:off x="1006475" y="723900"/>
            <a:ext cx="118713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D6D6D6"/>
                </a:solidFill>
                <a:latin typeface="Open Sans" charset="0"/>
                <a:cs typeface="Open Sans" charset="0"/>
                <a:sym typeface="Open Sans" charset="0"/>
              </a:rPr>
              <a:t>Timeline</a:t>
            </a:r>
            <a:endParaRPr lang="en-US" dirty="0">
              <a:cs typeface="Gill Sans" charset="0"/>
            </a:endParaRPr>
          </a:p>
        </p:txBody>
      </p:sp>
      <p:sp>
        <p:nvSpPr>
          <p:cNvPr id="21506" name="AutoShape 2"/>
          <p:cNvSpPr>
            <a:spLocks/>
          </p:cNvSpPr>
          <p:nvPr/>
        </p:nvSpPr>
        <p:spPr bwMode="auto">
          <a:xfrm>
            <a:off x="1016000" y="1409700"/>
            <a:ext cx="143002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We Deliver Dream</a:t>
            </a:r>
            <a:endParaRPr lang="en-US" dirty="0">
              <a:cs typeface="Gill Sans" charset="0"/>
            </a:endParaRPr>
          </a:p>
        </p:txBody>
      </p:sp>
      <p:sp>
        <p:nvSpPr>
          <p:cNvPr id="21507" name="AutoShape 3"/>
          <p:cNvSpPr>
            <a:spLocks/>
          </p:cNvSpPr>
          <p:nvPr/>
        </p:nvSpPr>
        <p:spPr bwMode="auto">
          <a:xfrm>
            <a:off x="5372100" y="9769475"/>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687878"/>
                </a:solidFill>
                <a:latin typeface="Open Sans" charset="0"/>
                <a:cs typeface="Open Sans" charset="0"/>
                <a:sym typeface="Open Sans" charset="0"/>
              </a:rPr>
              <a:t>2012</a:t>
            </a:r>
            <a:endParaRPr lang="en-US">
              <a:cs typeface="Gill Sans" charset="0"/>
            </a:endParaRPr>
          </a:p>
        </p:txBody>
      </p:sp>
      <p:sp>
        <p:nvSpPr>
          <p:cNvPr id="21508" name="AutoShape 4"/>
          <p:cNvSpPr>
            <a:spLocks/>
          </p:cNvSpPr>
          <p:nvPr/>
        </p:nvSpPr>
        <p:spPr bwMode="auto">
          <a:xfrm>
            <a:off x="2036763" y="10718800"/>
            <a:ext cx="1738312"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9390C5"/>
                </a:solidFill>
                <a:latin typeface="Open Sans" charset="0"/>
                <a:cs typeface="Open Sans" charset="0"/>
                <a:sym typeface="Open Sans" charset="0"/>
              </a:rPr>
              <a:t>2011</a:t>
            </a:r>
            <a:endParaRPr lang="en-US">
              <a:cs typeface="Gill Sans" charset="0"/>
            </a:endParaRPr>
          </a:p>
        </p:txBody>
      </p:sp>
      <p:sp>
        <p:nvSpPr>
          <p:cNvPr id="21509" name="AutoShape 5"/>
          <p:cNvSpPr>
            <a:spLocks/>
          </p:cNvSpPr>
          <p:nvPr/>
        </p:nvSpPr>
        <p:spPr bwMode="auto">
          <a:xfrm>
            <a:off x="8731250" y="8826500"/>
            <a:ext cx="1738313"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42A3E8"/>
                </a:solidFill>
                <a:latin typeface="Open Sans" charset="0"/>
                <a:cs typeface="Open Sans" charset="0"/>
                <a:sym typeface="Open Sans" charset="0"/>
              </a:rPr>
              <a:t>2013</a:t>
            </a:r>
            <a:endParaRPr lang="en-US">
              <a:cs typeface="Gill Sans" charset="0"/>
            </a:endParaRPr>
          </a:p>
        </p:txBody>
      </p:sp>
      <p:sp>
        <p:nvSpPr>
          <p:cNvPr id="21510" name="AutoShape 6"/>
          <p:cNvSpPr>
            <a:spLocks/>
          </p:cNvSpPr>
          <p:nvPr/>
        </p:nvSpPr>
        <p:spPr bwMode="auto">
          <a:xfrm>
            <a:off x="11963400" y="7893050"/>
            <a:ext cx="1738313"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b="1">
                <a:solidFill>
                  <a:srgbClr val="00CBA1"/>
                </a:solidFill>
                <a:latin typeface="Open Sans" charset="0"/>
                <a:cs typeface="Open Sans" charset="0"/>
                <a:sym typeface="Open Sans" charset="0"/>
              </a:rPr>
              <a:t>2014</a:t>
            </a:r>
            <a:endParaRPr lang="en-US">
              <a:cs typeface="Gill Sans" charset="0"/>
            </a:endParaRPr>
          </a:p>
        </p:txBody>
      </p:sp>
      <p:sp>
        <p:nvSpPr>
          <p:cNvPr id="21511" name="AutoShape 7"/>
          <p:cNvSpPr>
            <a:spLocks/>
          </p:cNvSpPr>
          <p:nvPr/>
        </p:nvSpPr>
        <p:spPr bwMode="auto">
          <a:xfrm>
            <a:off x="15138400" y="700405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C0C0C0"/>
                </a:solidFill>
                <a:latin typeface="Open Sans" charset="0"/>
                <a:cs typeface="Open Sans" charset="0"/>
                <a:sym typeface="Open Sans" charset="0"/>
              </a:rPr>
              <a:t>2015</a:t>
            </a:r>
            <a:endParaRPr lang="en-US">
              <a:cs typeface="Gill Sans" charset="0"/>
            </a:endParaRPr>
          </a:p>
        </p:txBody>
      </p:sp>
      <p:sp>
        <p:nvSpPr>
          <p:cNvPr id="21512" name="AutoShape 8"/>
          <p:cNvSpPr>
            <a:spLocks/>
          </p:cNvSpPr>
          <p:nvPr/>
        </p:nvSpPr>
        <p:spPr bwMode="auto">
          <a:xfrm>
            <a:off x="1033463" y="82423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D6D6D6"/>
                </a:solidFill>
                <a:latin typeface="Open Sans" charset="0"/>
                <a:cs typeface="Open Sans" charset="0"/>
                <a:sym typeface="Open Sans" charset="0"/>
              </a:rPr>
              <a:t>Description</a:t>
            </a:r>
            <a:r>
              <a:rPr lang="en-US" sz="2100" b="1">
                <a:solidFill>
                  <a:srgbClr val="D6D6D6"/>
                </a:solidFill>
                <a:latin typeface="Open Sans" charset="0"/>
                <a:cs typeface="Open Sans" charset="0"/>
                <a:sym typeface="Open Sans" charset="0"/>
              </a:rPr>
              <a:t> </a:t>
            </a:r>
          </a:p>
          <a:p>
            <a:pPr algn="l">
              <a:defRPr/>
            </a:pPr>
            <a:r>
              <a:rPr lang="en-US" sz="2100">
                <a:solidFill>
                  <a:srgbClr val="D6D6D6"/>
                </a:solidFill>
                <a:latin typeface="Open Sans" charset="0"/>
                <a:cs typeface="Open Sans" charset="0"/>
                <a:sym typeface="Open Sans" charset="0"/>
              </a:rPr>
              <a:t>Nullam id dolor id nibh ultricies.</a:t>
            </a:r>
            <a:endParaRPr lang="en-US">
              <a:cs typeface="Gill Sans" charset="0"/>
            </a:endParaRPr>
          </a:p>
        </p:txBody>
      </p:sp>
      <p:sp>
        <p:nvSpPr>
          <p:cNvPr id="21513" name="AutoShape 9"/>
          <p:cNvSpPr>
            <a:spLocks/>
          </p:cNvSpPr>
          <p:nvPr/>
        </p:nvSpPr>
        <p:spPr bwMode="auto">
          <a:xfrm>
            <a:off x="11912600" y="5194300"/>
            <a:ext cx="30353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D6D6D6"/>
                </a:solidFill>
                <a:latin typeface="Open Sans" charset="0"/>
                <a:cs typeface="Open Sans" charset="0"/>
                <a:sym typeface="Open Sans" charset="0"/>
              </a:rPr>
              <a:t>Description</a:t>
            </a:r>
            <a:r>
              <a:rPr lang="en-US" sz="2100" b="1">
                <a:solidFill>
                  <a:srgbClr val="D6D6D6"/>
                </a:solidFill>
                <a:latin typeface="Open Sans" charset="0"/>
                <a:cs typeface="Open Sans" charset="0"/>
                <a:sym typeface="Open Sans" charset="0"/>
              </a:rPr>
              <a:t> </a:t>
            </a:r>
          </a:p>
          <a:p>
            <a:pPr algn="l">
              <a:defRPr/>
            </a:pPr>
            <a:r>
              <a:rPr lang="en-US" sz="2100">
                <a:solidFill>
                  <a:srgbClr val="D6D6D6"/>
                </a:solidFill>
                <a:latin typeface="Open Sans" charset="0"/>
                <a:cs typeface="Open Sans" charset="0"/>
                <a:sym typeface="Open Sans" charset="0"/>
              </a:rPr>
              <a:t>Nullam id dolor id nibh ultricies.</a:t>
            </a:r>
            <a:endParaRPr lang="en-US">
              <a:cs typeface="Gill Sans" charset="0"/>
            </a:endParaRPr>
          </a:p>
        </p:txBody>
      </p:sp>
      <p:sp>
        <p:nvSpPr>
          <p:cNvPr id="21514" name="AutoShape 10"/>
          <p:cNvSpPr>
            <a:spLocks/>
          </p:cNvSpPr>
          <p:nvPr/>
        </p:nvSpPr>
        <p:spPr bwMode="auto">
          <a:xfrm>
            <a:off x="4635500" y="70612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D6D6D6"/>
                </a:solidFill>
                <a:latin typeface="Open Sans" charset="0"/>
                <a:cs typeface="Open Sans" charset="0"/>
                <a:sym typeface="Open Sans" charset="0"/>
              </a:rPr>
              <a:t>Description</a:t>
            </a:r>
            <a:r>
              <a:rPr lang="en-US" sz="2100" b="1">
                <a:solidFill>
                  <a:srgbClr val="D6D6D6"/>
                </a:solidFill>
                <a:latin typeface="Open Sans" charset="0"/>
                <a:cs typeface="Open Sans" charset="0"/>
                <a:sym typeface="Open Sans" charset="0"/>
              </a:rPr>
              <a:t> </a:t>
            </a:r>
          </a:p>
          <a:p>
            <a:pPr algn="l">
              <a:defRPr/>
            </a:pPr>
            <a:r>
              <a:rPr lang="en-US" sz="2100">
                <a:solidFill>
                  <a:srgbClr val="D6D6D6"/>
                </a:solidFill>
                <a:latin typeface="Open Sans" charset="0"/>
                <a:cs typeface="Open Sans" charset="0"/>
                <a:sym typeface="Open Sans" charset="0"/>
              </a:rPr>
              <a:t>Nullam id dolor id nibh ultricies.</a:t>
            </a:r>
            <a:endParaRPr lang="en-US">
              <a:cs typeface="Gill Sans" charset="0"/>
            </a:endParaRPr>
          </a:p>
        </p:txBody>
      </p:sp>
      <p:grpSp>
        <p:nvGrpSpPr>
          <p:cNvPr id="21515" name="Group 11"/>
          <p:cNvGrpSpPr>
            <a:grpSpLocks/>
          </p:cNvGrpSpPr>
          <p:nvPr/>
        </p:nvGrpSpPr>
        <p:grpSpPr bwMode="auto">
          <a:xfrm>
            <a:off x="14795500" y="5053013"/>
            <a:ext cx="1257300" cy="787400"/>
            <a:chOff x="0" y="0"/>
            <a:chExt cx="1257302" cy="787401"/>
          </a:xfrm>
        </p:grpSpPr>
        <p:sp>
          <p:nvSpPr>
            <p:cNvPr id="21516" name="AutoShape 12"/>
            <p:cNvSpPr>
              <a:spLocks/>
            </p:cNvSpPr>
            <p:nvPr/>
          </p:nvSpPr>
          <p:spPr bwMode="auto">
            <a:xfrm>
              <a:off x="0" y="0"/>
              <a:ext cx="1257302" cy="787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1517" name="AutoShape 13"/>
            <p:cNvSpPr>
              <a:spLocks/>
            </p:cNvSpPr>
            <p:nvPr/>
          </p:nvSpPr>
          <p:spPr bwMode="auto">
            <a:xfrm>
              <a:off x="471489" y="236537"/>
              <a:ext cx="17780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 name="AutoShape 14"/>
            <p:cNvSpPr>
              <a:spLocks/>
            </p:cNvSpPr>
            <p:nvPr/>
          </p:nvSpPr>
          <p:spPr bwMode="auto">
            <a:xfrm>
              <a:off x="354014" y="117475"/>
              <a:ext cx="550863" cy="552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21522" name="AutoShape 18"/>
          <p:cNvSpPr>
            <a:spLocks/>
          </p:cNvSpPr>
          <p:nvPr/>
        </p:nvSpPr>
        <p:spPr bwMode="auto">
          <a:xfrm>
            <a:off x="8286750" y="58166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D6D6D6"/>
                </a:solidFill>
                <a:latin typeface="Open Sans" charset="0"/>
                <a:cs typeface="Open Sans" charset="0"/>
                <a:sym typeface="Open Sans" charset="0"/>
              </a:rPr>
              <a:t>Description</a:t>
            </a:r>
            <a:r>
              <a:rPr lang="en-US" sz="2100" b="1">
                <a:solidFill>
                  <a:srgbClr val="D6D6D6"/>
                </a:solidFill>
                <a:latin typeface="Open Sans" charset="0"/>
                <a:cs typeface="Open Sans" charset="0"/>
                <a:sym typeface="Open Sans" charset="0"/>
              </a:rPr>
              <a:t> </a:t>
            </a:r>
          </a:p>
          <a:p>
            <a:pPr algn="l">
              <a:defRPr/>
            </a:pPr>
            <a:r>
              <a:rPr lang="en-US" sz="2100">
                <a:solidFill>
                  <a:srgbClr val="D6D6D6"/>
                </a:solidFill>
                <a:latin typeface="Open Sans" charset="0"/>
                <a:cs typeface="Open Sans" charset="0"/>
                <a:sym typeface="Open Sans" charset="0"/>
              </a:rPr>
              <a:t>Nullam id dolor id nibh ultricies.</a:t>
            </a:r>
            <a:endParaRPr lang="en-US">
              <a:cs typeface="Gill Sans" charset="0"/>
            </a:endParaRPr>
          </a:p>
        </p:txBody>
      </p:sp>
      <p:sp>
        <p:nvSpPr>
          <p:cNvPr id="21524" name="AutoShape 2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14</a:t>
            </a:r>
            <a:endParaRPr lang="en-US">
              <a:cs typeface="Gill Sans" charset="0"/>
            </a:endParaRPr>
          </a:p>
        </p:txBody>
      </p:sp>
      <p:grpSp>
        <p:nvGrpSpPr>
          <p:cNvPr id="21518" name="Group 21"/>
          <p:cNvGrpSpPr>
            <a:grpSpLocks/>
          </p:cNvGrpSpPr>
          <p:nvPr/>
        </p:nvGrpSpPr>
        <p:grpSpPr bwMode="auto">
          <a:xfrm rot="-947622">
            <a:off x="-1919288" y="7870825"/>
            <a:ext cx="25500013" cy="152400"/>
            <a:chOff x="0" y="0"/>
            <a:chExt cx="25501600" cy="152400"/>
          </a:xfrm>
        </p:grpSpPr>
        <p:sp>
          <p:nvSpPr>
            <p:cNvPr id="21526" name="AutoShape 22"/>
            <p:cNvSpPr>
              <a:spLocks/>
            </p:cNvSpPr>
            <p:nvPr/>
          </p:nvSpPr>
          <p:spPr bwMode="auto">
            <a:xfrm>
              <a:off x="-1172" y="-3310"/>
              <a:ext cx="4283342"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CBA1"/>
            </a:solidFill>
            <a:ln w="25400" cap="flat" cmpd="sng">
              <a:solidFill>
                <a:srgbClr val="00CBA1"/>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1527" name="AutoShape 23"/>
            <p:cNvSpPr>
              <a:spLocks/>
            </p:cNvSpPr>
            <p:nvPr/>
          </p:nvSpPr>
          <p:spPr bwMode="auto">
            <a:xfrm>
              <a:off x="4301346" y="-4769"/>
              <a:ext cx="5840775"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8CD4C4"/>
            </a:solidFill>
            <a:ln w="25400" cap="flat" cmpd="sng">
              <a:solidFill>
                <a:srgbClr val="8CD4C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1528" name="AutoShape 24"/>
            <p:cNvSpPr>
              <a:spLocks/>
            </p:cNvSpPr>
            <p:nvPr/>
          </p:nvSpPr>
          <p:spPr bwMode="auto">
            <a:xfrm>
              <a:off x="10158079" y="-2350"/>
              <a:ext cx="7455364"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42A3E8"/>
            </a:solidFill>
            <a:ln w="25400" cap="flat" cmpd="sng">
              <a:solidFill>
                <a:srgbClr val="42A3E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1529" name="AutoShape 25"/>
            <p:cNvSpPr>
              <a:spLocks/>
            </p:cNvSpPr>
            <p:nvPr/>
          </p:nvSpPr>
          <p:spPr bwMode="auto">
            <a:xfrm>
              <a:off x="17639373" y="-16"/>
              <a:ext cx="7861789"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9CB2CB"/>
            </a:solidFill>
            <a:ln w="25400" cap="flat" cmpd="sng">
              <a:solidFill>
                <a:srgbClr val="9CB2C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21530" name="AutoShape 26"/>
          <p:cNvSpPr>
            <a:spLocks/>
          </p:cNvSpPr>
          <p:nvPr/>
        </p:nvSpPr>
        <p:spPr bwMode="auto">
          <a:xfrm rot="20652378">
            <a:off x="2082800" y="9979025"/>
            <a:ext cx="711200" cy="7112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alpha val="29999"/>
            </a:srgbClr>
          </a:solidFill>
          <a:ln w="25400" cap="flat" cmpd="sng">
            <a:solidFill>
              <a:srgbClr val="FFFFFF">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1531" name="AutoShape 27"/>
          <p:cNvSpPr>
            <a:spLocks/>
          </p:cNvSpPr>
          <p:nvPr/>
        </p:nvSpPr>
        <p:spPr bwMode="auto">
          <a:xfrm rot="20652378">
            <a:off x="2286000" y="10182225"/>
            <a:ext cx="304800" cy="304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FFFFF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1532" name="AutoShape 28"/>
          <p:cNvSpPr>
            <a:spLocks/>
          </p:cNvSpPr>
          <p:nvPr/>
        </p:nvSpPr>
        <p:spPr bwMode="auto">
          <a:xfrm rot="20652378">
            <a:off x="15109825" y="6292850"/>
            <a:ext cx="711200" cy="7112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alpha val="29999"/>
            </a:srgbClr>
          </a:solidFill>
          <a:ln w="25400" cap="flat" cmpd="sng">
            <a:solidFill>
              <a:srgbClr val="FFFFFF">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1533" name="AutoShape 29"/>
          <p:cNvSpPr>
            <a:spLocks/>
          </p:cNvSpPr>
          <p:nvPr/>
        </p:nvSpPr>
        <p:spPr bwMode="auto">
          <a:xfrm rot="20652378">
            <a:off x="15313025" y="6496050"/>
            <a:ext cx="304800" cy="304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FFFFF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1534" name="AutoShape 30"/>
          <p:cNvSpPr>
            <a:spLocks/>
          </p:cNvSpPr>
          <p:nvPr/>
        </p:nvSpPr>
        <p:spPr bwMode="auto">
          <a:xfrm rot="20652378">
            <a:off x="5405438" y="9037638"/>
            <a:ext cx="711200" cy="7112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alpha val="29999"/>
            </a:srgbClr>
          </a:solidFill>
          <a:ln w="25400" cap="flat" cmpd="sng">
            <a:solidFill>
              <a:srgbClr val="FFFFFF">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1535" name="AutoShape 31"/>
          <p:cNvSpPr>
            <a:spLocks/>
          </p:cNvSpPr>
          <p:nvPr/>
        </p:nvSpPr>
        <p:spPr bwMode="auto">
          <a:xfrm rot="20652378">
            <a:off x="5608638" y="9240838"/>
            <a:ext cx="304800" cy="304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FFFFF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1536" name="AutoShape 32"/>
          <p:cNvSpPr>
            <a:spLocks/>
          </p:cNvSpPr>
          <p:nvPr/>
        </p:nvSpPr>
        <p:spPr bwMode="auto">
          <a:xfrm rot="20652378">
            <a:off x="8729663" y="8097838"/>
            <a:ext cx="711200" cy="7112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alpha val="29999"/>
            </a:srgbClr>
          </a:solidFill>
          <a:ln w="25400" cap="flat" cmpd="sng">
            <a:solidFill>
              <a:srgbClr val="FFFFFF">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1537" name="AutoShape 33"/>
          <p:cNvSpPr>
            <a:spLocks/>
          </p:cNvSpPr>
          <p:nvPr/>
        </p:nvSpPr>
        <p:spPr bwMode="auto">
          <a:xfrm rot="20652378">
            <a:off x="8932863" y="8301038"/>
            <a:ext cx="304800" cy="304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FFFFF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1538" name="AutoShape 34"/>
          <p:cNvSpPr>
            <a:spLocks/>
          </p:cNvSpPr>
          <p:nvPr/>
        </p:nvSpPr>
        <p:spPr bwMode="auto">
          <a:xfrm rot="20652378">
            <a:off x="11917363" y="7188200"/>
            <a:ext cx="711200" cy="7112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alpha val="29999"/>
            </a:srgbClr>
          </a:solidFill>
          <a:ln w="25400" cap="flat" cmpd="sng">
            <a:solidFill>
              <a:srgbClr val="FFFFFF">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1539" name="AutoShape 35"/>
          <p:cNvSpPr>
            <a:spLocks/>
          </p:cNvSpPr>
          <p:nvPr/>
        </p:nvSpPr>
        <p:spPr bwMode="auto">
          <a:xfrm rot="20652378">
            <a:off x="12120563" y="7391400"/>
            <a:ext cx="304800" cy="304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FFFFF"/>
          </a:solidFill>
          <a:ln w="25400" cap="flat" cmpd="sng">
            <a:solidFill>
              <a:srgbClr val="FFFFF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37" name="Rectangular Callout 4"/>
          <p:cNvSpPr/>
          <p:nvPr/>
        </p:nvSpPr>
        <p:spPr bwMode="auto">
          <a:xfrm>
            <a:off x="1066800" y="6019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8" name="Rectangular Callout 4"/>
          <p:cNvSpPr/>
          <p:nvPr/>
        </p:nvSpPr>
        <p:spPr bwMode="auto">
          <a:xfrm>
            <a:off x="4648200" y="4876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9" name="Rectangular Callout 4"/>
          <p:cNvSpPr/>
          <p:nvPr/>
        </p:nvSpPr>
        <p:spPr bwMode="auto">
          <a:xfrm>
            <a:off x="8305800" y="36576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0" name="Rectangular Callout 4"/>
          <p:cNvSpPr/>
          <p:nvPr/>
        </p:nvSpPr>
        <p:spPr bwMode="auto">
          <a:xfrm flipV="1">
            <a:off x="11963400" y="91440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AutoShape 5"/>
          <p:cNvSpPr>
            <a:spLocks/>
          </p:cNvSpPr>
          <p:nvPr/>
        </p:nvSpPr>
        <p:spPr bwMode="auto">
          <a:xfrm>
            <a:off x="9194800" y="82423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9" name="AutoShape 6"/>
          <p:cNvSpPr>
            <a:spLocks/>
          </p:cNvSpPr>
          <p:nvPr/>
        </p:nvSpPr>
        <p:spPr bwMode="auto">
          <a:xfrm>
            <a:off x="9220200" y="8305800"/>
            <a:ext cx="9067800" cy="5410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chemeClr val="bg1">
                    <a:lumMod val="50000"/>
                    <a:lumOff val="50000"/>
                  </a:schemeClr>
                </a:solidFill>
                <a:latin typeface="Gill Sans"/>
                <a:cs typeface="Gill Sans"/>
                <a:sym typeface="Open Sans" charset="0"/>
              </a:rPr>
              <a:t>Add your image here and set transparency</a:t>
            </a:r>
            <a:r>
              <a:rPr lang="en-US" sz="2000" b="0" baseline="0" dirty="0" smtClean="0">
                <a:solidFill>
                  <a:schemeClr val="bg1">
                    <a:lumMod val="50000"/>
                    <a:lumOff val="50000"/>
                  </a:schemeClr>
                </a:solidFill>
                <a:latin typeface="Gill Sans"/>
                <a:cs typeface="Gill Sans"/>
                <a:sym typeface="Open Sans" charset="0"/>
              </a:rPr>
              <a:t> to 80% to make overlay-layered background or simply delete this if you want plain background</a:t>
            </a:r>
            <a:endParaRPr lang="en-US" dirty="0">
              <a:solidFill>
                <a:schemeClr val="bg1">
                  <a:lumMod val="50000"/>
                  <a:lumOff val="50000"/>
                </a:schemeClr>
              </a:solidFill>
              <a:latin typeface="Gill Sans"/>
              <a:cs typeface="Gill Sans"/>
            </a:endParaRPr>
          </a:p>
        </p:txBody>
      </p:sp>
      <p:sp>
        <p:nvSpPr>
          <p:cNvPr id="22530" name="AutoShape 2"/>
          <p:cNvSpPr>
            <a:spLocks/>
          </p:cNvSpPr>
          <p:nvPr/>
        </p:nvSpPr>
        <p:spPr bwMode="auto">
          <a:xfrm>
            <a:off x="-3479800" y="82423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15151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8" name="AutoShape 6"/>
          <p:cNvSpPr>
            <a:spLocks/>
          </p:cNvSpPr>
          <p:nvPr/>
        </p:nvSpPr>
        <p:spPr bwMode="auto">
          <a:xfrm>
            <a:off x="1" y="8305800"/>
            <a:ext cx="9144000" cy="5410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chemeClr val="bg1">
                    <a:lumMod val="50000"/>
                    <a:lumOff val="50000"/>
                  </a:schemeClr>
                </a:solidFill>
                <a:latin typeface="Gill Sans"/>
                <a:cs typeface="Gill Sans"/>
                <a:sym typeface="Open Sans" charset="0"/>
              </a:rPr>
              <a:t>Add your image here and set transparency</a:t>
            </a:r>
            <a:r>
              <a:rPr lang="en-US" sz="2000" b="0" baseline="0" dirty="0" smtClean="0">
                <a:solidFill>
                  <a:schemeClr val="bg1">
                    <a:lumMod val="50000"/>
                    <a:lumOff val="50000"/>
                  </a:schemeClr>
                </a:solidFill>
                <a:latin typeface="Gill Sans"/>
                <a:cs typeface="Gill Sans"/>
                <a:sym typeface="Open Sans" charset="0"/>
              </a:rPr>
              <a:t> to 80% to make overlay-layered background or simply delete this if you want plain background</a:t>
            </a:r>
            <a:endParaRPr lang="en-US" dirty="0">
              <a:solidFill>
                <a:schemeClr val="bg1">
                  <a:lumMod val="50000"/>
                  <a:lumOff val="50000"/>
                </a:schemeClr>
              </a:solidFill>
              <a:latin typeface="Gill Sans"/>
              <a:cs typeface="Gill Sans"/>
            </a:endParaRPr>
          </a:p>
        </p:txBody>
      </p:sp>
      <p:sp>
        <p:nvSpPr>
          <p:cNvPr id="17" name="AutoShape 6"/>
          <p:cNvSpPr>
            <a:spLocks/>
          </p:cNvSpPr>
          <p:nvPr/>
        </p:nvSpPr>
        <p:spPr bwMode="auto">
          <a:xfrm>
            <a:off x="26117" y="0"/>
            <a:ext cx="18261883" cy="815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chemeClr val="bg1">
                    <a:lumMod val="50000"/>
                    <a:lumOff val="50000"/>
                  </a:schemeClr>
                </a:solidFill>
                <a:latin typeface="Gill Sans"/>
                <a:cs typeface="Gill Sans"/>
                <a:sym typeface="Open Sans" charset="0"/>
              </a:rPr>
              <a:t>Add your image here and set transparency</a:t>
            </a:r>
            <a:r>
              <a:rPr lang="en-US" sz="2000" b="0" baseline="0" dirty="0" smtClean="0">
                <a:solidFill>
                  <a:schemeClr val="bg1">
                    <a:lumMod val="50000"/>
                    <a:lumOff val="50000"/>
                  </a:schemeClr>
                </a:solidFill>
                <a:latin typeface="Gill Sans"/>
                <a:cs typeface="Gill Sans"/>
                <a:sym typeface="Open Sans" charset="0"/>
              </a:rPr>
              <a:t> to 80% to make overlay-layered background or simply delete this if you want plain background</a:t>
            </a:r>
            <a:endParaRPr lang="en-US" dirty="0">
              <a:solidFill>
                <a:schemeClr val="bg1">
                  <a:lumMod val="50000"/>
                  <a:lumOff val="50000"/>
                </a:schemeClr>
              </a:solidFill>
              <a:latin typeface="Gill Sans"/>
              <a:cs typeface="Gill Sans"/>
            </a:endParaRPr>
          </a:p>
        </p:txBody>
      </p:sp>
      <p:sp>
        <p:nvSpPr>
          <p:cNvPr id="22535" name="AutoShape 7"/>
          <p:cNvSpPr>
            <a:spLocks/>
          </p:cNvSpPr>
          <p:nvPr/>
        </p:nvSpPr>
        <p:spPr bwMode="auto">
          <a:xfrm>
            <a:off x="641350" y="9480550"/>
            <a:ext cx="8369300" cy="2159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4600" dirty="0">
                <a:solidFill>
                  <a:srgbClr val="FFFFFF"/>
                </a:solidFill>
                <a:latin typeface="Open Sans" charset="0"/>
                <a:cs typeface="Open Sans" charset="0"/>
                <a:sym typeface="Open Sans" charset="0"/>
              </a:rPr>
              <a:t>We creates business to business digital </a:t>
            </a:r>
            <a:r>
              <a:rPr lang="en-US" sz="4600" b="1" dirty="0">
                <a:solidFill>
                  <a:srgbClr val="FFFFFF"/>
                </a:solidFill>
                <a:latin typeface="Open Sans" charset="0"/>
                <a:cs typeface="Open Sans" charset="0"/>
                <a:sym typeface="Open Sans" charset="0"/>
              </a:rPr>
              <a:t>management</a:t>
            </a:r>
            <a:r>
              <a:rPr lang="en-US" sz="4600" dirty="0">
                <a:solidFill>
                  <a:srgbClr val="FFFFFF"/>
                </a:solidFill>
                <a:latin typeface="Open Sans" charset="0"/>
                <a:cs typeface="Open Sans" charset="0"/>
                <a:sym typeface="Open Sans" charset="0"/>
              </a:rPr>
              <a:t> solution </a:t>
            </a:r>
            <a:endParaRPr lang="en-US" dirty="0">
              <a:cs typeface="Gill Sans" charset="0"/>
            </a:endParaRPr>
          </a:p>
        </p:txBody>
      </p:sp>
      <p:sp>
        <p:nvSpPr>
          <p:cNvPr id="22536" name="AutoShape 8"/>
          <p:cNvSpPr>
            <a:spLocks/>
          </p:cNvSpPr>
          <p:nvPr/>
        </p:nvSpPr>
        <p:spPr bwMode="auto">
          <a:xfrm>
            <a:off x="9550400" y="9461500"/>
            <a:ext cx="7581900" cy="2159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4600" dirty="0">
                <a:solidFill>
                  <a:srgbClr val="FFFFFF"/>
                </a:solidFill>
                <a:latin typeface="Open Sans" charset="0"/>
                <a:cs typeface="Open Sans" charset="0"/>
                <a:sym typeface="Open Sans" charset="0"/>
              </a:rPr>
              <a:t>An </a:t>
            </a:r>
            <a:r>
              <a:rPr lang="en-US" sz="4600" b="1" dirty="0">
                <a:solidFill>
                  <a:srgbClr val="FFFFFF"/>
                </a:solidFill>
                <a:latin typeface="Open Sans" charset="0"/>
                <a:cs typeface="Open Sans" charset="0"/>
                <a:sym typeface="Open Sans" charset="0"/>
              </a:rPr>
              <a:t>award</a:t>
            </a:r>
            <a:r>
              <a:rPr lang="en-US" sz="4600" dirty="0">
                <a:solidFill>
                  <a:srgbClr val="FFFFFF"/>
                </a:solidFill>
                <a:latin typeface="Open Sans" charset="0"/>
                <a:cs typeface="Open Sans" charset="0"/>
                <a:sym typeface="Open Sans" charset="0"/>
              </a:rPr>
              <a:t> winning server management from 2011 till today.</a:t>
            </a:r>
            <a:endParaRPr lang="en-US" dirty="0">
              <a:cs typeface="Gill Sans" charset="0"/>
            </a:endParaRPr>
          </a:p>
        </p:txBody>
      </p:sp>
      <p:sp>
        <p:nvSpPr>
          <p:cNvPr id="22537" name="AutoShape 9"/>
          <p:cNvSpPr>
            <a:spLocks/>
          </p:cNvSpPr>
          <p:nvPr/>
        </p:nvSpPr>
        <p:spPr bwMode="auto">
          <a:xfrm>
            <a:off x="3314700" y="6261100"/>
            <a:ext cx="116078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2700">
                <a:solidFill>
                  <a:srgbClr val="FFFFFF"/>
                </a:solidFill>
                <a:latin typeface="Open Sans" charset="0"/>
                <a:cs typeface="Open Sans" charset="0"/>
                <a:sym typeface="Open Sans" charset="0"/>
              </a:rPr>
              <a:t>Nullam id dolor id nibh ultricies vehicula ut id elit. Vestibulum id ligula porta felis euismod semper</a:t>
            </a:r>
            <a:endParaRPr lang="en-US">
              <a:cs typeface="Gill Sans" charset="0"/>
            </a:endParaRPr>
          </a:p>
        </p:txBody>
      </p:sp>
      <p:grpSp>
        <p:nvGrpSpPr>
          <p:cNvPr id="2" name="Group 10"/>
          <p:cNvGrpSpPr>
            <a:grpSpLocks/>
          </p:cNvGrpSpPr>
          <p:nvPr/>
        </p:nvGrpSpPr>
        <p:grpSpPr bwMode="auto">
          <a:xfrm>
            <a:off x="508000" y="952500"/>
            <a:ext cx="406400" cy="406400"/>
            <a:chOff x="0" y="0"/>
            <a:chExt cx="406400" cy="406400"/>
          </a:xfrm>
        </p:grpSpPr>
        <p:sp>
          <p:nvSpPr>
            <p:cNvPr id="22539" name="AutoShape 11"/>
            <p:cNvSpPr>
              <a:spLocks/>
            </p:cNvSpPr>
            <p:nvPr/>
          </p:nvSpPr>
          <p:spPr bwMode="auto">
            <a:xfrm>
              <a:off x="0" y="0"/>
              <a:ext cx="406400" cy="406400"/>
            </a:xfrm>
            <a:prstGeom prst="roundRect">
              <a:avLst>
                <a:gd name="adj" fmla="val 1875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2540" name="AutoShape 12"/>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22541" name="AutoShape 13"/>
          <p:cNvSpPr>
            <a:spLocks/>
          </p:cNvSpPr>
          <p:nvPr/>
        </p:nvSpPr>
        <p:spPr bwMode="auto">
          <a:xfrm>
            <a:off x="2222500" y="3162300"/>
            <a:ext cx="13817600" cy="290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6300">
                <a:solidFill>
                  <a:srgbClr val="FFFFFF"/>
                </a:solidFill>
                <a:latin typeface="Open Sans" charset="0"/>
                <a:cs typeface="Open Sans" charset="0"/>
                <a:sym typeface="Open Sans" charset="0"/>
              </a:rPr>
              <a:t>From web to prototype.</a:t>
            </a:r>
          </a:p>
          <a:p>
            <a:pPr>
              <a:lnSpc>
                <a:spcPct val="80000"/>
              </a:lnSpc>
              <a:defRPr/>
            </a:pPr>
            <a:r>
              <a:rPr lang="en-US" sz="6300">
                <a:solidFill>
                  <a:srgbClr val="FFFFFF"/>
                </a:solidFill>
                <a:latin typeface="Open Sans" charset="0"/>
                <a:cs typeface="Open Sans" charset="0"/>
                <a:sym typeface="Open Sans" charset="0"/>
              </a:rPr>
              <a:t>We create </a:t>
            </a:r>
            <a:r>
              <a:rPr lang="en-US" sz="6300" b="1">
                <a:solidFill>
                  <a:srgbClr val="FFFFFF"/>
                </a:solidFill>
                <a:latin typeface="Open Sans" charset="0"/>
                <a:cs typeface="Open Sans" charset="0"/>
                <a:sym typeface="Open Sans" charset="0"/>
              </a:rPr>
              <a:t>stunning</a:t>
            </a:r>
            <a:r>
              <a:rPr lang="en-US" sz="6300">
                <a:solidFill>
                  <a:srgbClr val="FFFFFF"/>
                </a:solidFill>
                <a:latin typeface="Open Sans" charset="0"/>
                <a:cs typeface="Open Sans" charset="0"/>
                <a:sym typeface="Open Sans" charset="0"/>
              </a:rPr>
              <a:t> design. </a:t>
            </a:r>
          </a:p>
          <a:p>
            <a:pPr>
              <a:lnSpc>
                <a:spcPct val="80000"/>
              </a:lnSpc>
              <a:defRPr/>
            </a:pPr>
            <a:r>
              <a:rPr lang="en-US" sz="6300">
                <a:solidFill>
                  <a:srgbClr val="FFFFFF"/>
                </a:solidFill>
                <a:latin typeface="Open Sans" charset="0"/>
                <a:cs typeface="Open Sans" charset="0"/>
                <a:sym typeface="Open Sans" charset="0"/>
              </a:rPr>
              <a:t>We deliver dreams.</a:t>
            </a:r>
            <a:endParaRPr lang="en-US">
              <a:cs typeface="Gill Sans" charset="0"/>
            </a:endParaRPr>
          </a:p>
        </p:txBody>
      </p:sp>
      <p:sp>
        <p:nvSpPr>
          <p:cNvPr id="22542" name="AutoShape 14"/>
          <p:cNvSpPr>
            <a:spLocks/>
          </p:cNvSpPr>
          <p:nvPr/>
        </p:nvSpPr>
        <p:spPr bwMode="auto">
          <a:xfrm>
            <a:off x="1047750" y="12623800"/>
            <a:ext cx="3671888"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FFFFFF"/>
                </a:solidFill>
                <a:latin typeface="Open Sans" charset="0"/>
                <a:cs typeface="Open Sans" charset="0"/>
                <a:sym typeface="Open Sans" charset="0"/>
              </a:rPr>
              <a:t>Presentation</a:t>
            </a:r>
            <a:r>
              <a:rPr lang="en-US" sz="2000">
                <a:solidFill>
                  <a:srgbClr val="FFFFFF"/>
                </a:solidFill>
                <a:latin typeface="Open Sans" charset="0"/>
                <a:cs typeface="Open Sans" charset="0"/>
                <a:sym typeface="Open Sans" charset="0"/>
              </a:rPr>
              <a:t> name goes here</a:t>
            </a:r>
            <a:endParaRPr lang="en-US">
              <a:cs typeface="Gill Sans" charset="0"/>
            </a:endParaRPr>
          </a:p>
        </p:txBody>
      </p:sp>
      <p:sp>
        <p:nvSpPr>
          <p:cNvPr id="22543" name="AutoShape 15"/>
          <p:cNvSpPr>
            <a:spLocks/>
          </p:cNvSpPr>
          <p:nvPr/>
        </p:nvSpPr>
        <p:spPr bwMode="auto">
          <a:xfrm>
            <a:off x="1031875" y="723900"/>
            <a:ext cx="85550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3 Times Award Winning Company</a:t>
            </a:r>
            <a:endParaRPr lang="en-US">
              <a:cs typeface="Gill Sans" charset="0"/>
            </a:endParaRPr>
          </a:p>
        </p:txBody>
      </p:sp>
      <p:sp>
        <p:nvSpPr>
          <p:cNvPr id="22544" name="AutoShape 16"/>
          <p:cNvSpPr>
            <a:spLocks/>
          </p:cNvSpPr>
          <p:nvPr/>
        </p:nvSpPr>
        <p:spPr bwMode="auto">
          <a:xfrm>
            <a:off x="1155700" y="1408113"/>
            <a:ext cx="149987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2012, 2013, 2014</a:t>
            </a:r>
            <a:endParaRPr lang="en-US" dirty="0">
              <a:cs typeface="Gill Sans" charset="0"/>
            </a:endParaRPr>
          </a:p>
        </p:txBody>
      </p:sp>
      <p:sp>
        <p:nvSpPr>
          <p:cNvPr id="22545" name="AutoShape 17"/>
          <p:cNvSpPr>
            <a:spLocks/>
          </p:cNvSpPr>
          <p:nvPr/>
        </p:nvSpPr>
        <p:spPr bwMode="auto">
          <a:xfrm>
            <a:off x="22161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15</a:t>
            </a:r>
            <a:endParaRPr lang="en-US">
              <a:cs typeface="Gill Sans" charset="0"/>
            </a:endParaRPr>
          </a:p>
        </p:txBody>
      </p:sp>
      <p:sp>
        <p:nvSpPr>
          <p:cNvPr id="22546" name="AutoShape 18"/>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FFFFFF"/>
                </a:solidFill>
                <a:latin typeface="Open Sans" charset="0"/>
                <a:cs typeface="Open Sans" charset="0"/>
                <a:sym typeface="Open Sans" charset="0"/>
              </a:rPr>
              <a:t>15</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3" name="Group 1"/>
          <p:cNvGrpSpPr>
            <a:grpSpLocks/>
          </p:cNvGrpSpPr>
          <p:nvPr/>
        </p:nvGrpSpPr>
        <p:grpSpPr bwMode="auto">
          <a:xfrm>
            <a:off x="1019175" y="723900"/>
            <a:ext cx="14220825" cy="1306513"/>
            <a:chOff x="0" y="0"/>
            <a:chExt cx="5471505" cy="1308100"/>
          </a:xfrm>
        </p:grpSpPr>
        <p:sp>
          <p:nvSpPr>
            <p:cNvPr id="23554" name="AutoShape 2"/>
            <p:cNvSpPr>
              <a:spLocks/>
            </p:cNvSpPr>
            <p:nvPr/>
          </p:nvSpPr>
          <p:spPr bwMode="auto">
            <a:xfrm>
              <a:off x="0" y="0"/>
              <a:ext cx="3283636"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Our Services</a:t>
              </a:r>
              <a:endParaRPr lang="en-US">
                <a:cs typeface="Gill Sans" charset="0"/>
              </a:endParaRPr>
            </a:p>
          </p:txBody>
        </p:sp>
        <p:sp>
          <p:nvSpPr>
            <p:cNvPr id="23555" name="AutoShape 3"/>
            <p:cNvSpPr>
              <a:spLocks/>
            </p:cNvSpPr>
            <p:nvPr/>
          </p:nvSpPr>
          <p:spPr bwMode="auto">
            <a:xfrm>
              <a:off x="7941" y="685044"/>
              <a:ext cx="5463564"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23556" name="AutoShape 4"/>
          <p:cNvSpPr>
            <a:spLocks/>
          </p:cNvSpPr>
          <p:nvPr/>
        </p:nvSpPr>
        <p:spPr bwMode="auto">
          <a:xfrm>
            <a:off x="1052513" y="3344863"/>
            <a:ext cx="6477000" cy="36972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42A3E8">
              <a:alpha val="29999"/>
            </a:srgbClr>
          </a:solidFill>
          <a:ln w="25400" cap="flat" cmpd="sng">
            <a:solidFill>
              <a:srgbClr val="232323">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57" name="AutoShape 5"/>
          <p:cNvSpPr>
            <a:spLocks/>
          </p:cNvSpPr>
          <p:nvPr/>
        </p:nvSpPr>
        <p:spPr bwMode="auto">
          <a:xfrm>
            <a:off x="7646988" y="3371850"/>
            <a:ext cx="3254375" cy="8437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9CB2CB">
              <a:alpha val="29999"/>
            </a:srgbClr>
          </a:solidFill>
          <a:ln w="25400" cap="flat" cmpd="sng">
            <a:solidFill>
              <a:srgbClr val="232323">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58" name="AutoShape 6"/>
          <p:cNvSpPr>
            <a:spLocks/>
          </p:cNvSpPr>
          <p:nvPr/>
        </p:nvSpPr>
        <p:spPr bwMode="auto">
          <a:xfrm>
            <a:off x="1050925" y="7202488"/>
            <a:ext cx="6481763" cy="46180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00CBA1">
              <a:alpha val="29999"/>
            </a:srgbClr>
          </a:solidFill>
          <a:ln w="25400" cap="flat" cmpd="sng">
            <a:solidFill>
              <a:srgbClr val="232323">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59" name="AutoShape 7"/>
          <p:cNvSpPr>
            <a:spLocks/>
          </p:cNvSpPr>
          <p:nvPr/>
        </p:nvSpPr>
        <p:spPr bwMode="auto">
          <a:xfrm>
            <a:off x="11033125" y="8139113"/>
            <a:ext cx="6477000" cy="36972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274762">
              <a:alpha val="29999"/>
            </a:srgbClr>
          </a:solidFill>
          <a:ln w="25400" cap="flat" cmpd="sng">
            <a:solidFill>
              <a:srgbClr val="232323">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60" name="AutoShape 8"/>
          <p:cNvSpPr>
            <a:spLocks/>
          </p:cNvSpPr>
          <p:nvPr/>
        </p:nvSpPr>
        <p:spPr bwMode="auto">
          <a:xfrm>
            <a:off x="11033125" y="3379788"/>
            <a:ext cx="6478588" cy="46180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395A3">
              <a:alpha val="29999"/>
            </a:srgbClr>
          </a:solidFill>
          <a:ln w="25400" cap="flat" cmpd="sng">
            <a:solidFill>
              <a:srgbClr val="232323">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2" name="Group 9"/>
          <p:cNvGrpSpPr>
            <a:grpSpLocks/>
          </p:cNvGrpSpPr>
          <p:nvPr/>
        </p:nvGrpSpPr>
        <p:grpSpPr bwMode="auto">
          <a:xfrm>
            <a:off x="1793875" y="4175125"/>
            <a:ext cx="877888" cy="1268413"/>
            <a:chOff x="0" y="0"/>
            <a:chExt cx="878134" cy="1268415"/>
          </a:xfrm>
        </p:grpSpPr>
        <p:sp>
          <p:nvSpPr>
            <p:cNvPr id="23562" name="AutoShape 10"/>
            <p:cNvSpPr>
              <a:spLocks/>
            </p:cNvSpPr>
            <p:nvPr/>
          </p:nvSpPr>
          <p:spPr bwMode="auto">
            <a:xfrm>
              <a:off x="0" y="0"/>
              <a:ext cx="878134" cy="1268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599" y="20693"/>
                    <a:pt x="21599" y="19574"/>
                  </a:cubicBezTo>
                  <a:lnTo>
                    <a:pt x="21599" y="2024"/>
                  </a:lnTo>
                  <a:cubicBezTo>
                    <a:pt x="21599" y="906"/>
                    <a:pt x="20280" y="0"/>
                    <a:pt x="1865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63" name="AutoShape 11"/>
            <p:cNvSpPr>
              <a:spLocks/>
            </p:cNvSpPr>
            <p:nvPr/>
          </p:nvSpPr>
          <p:spPr bwMode="auto">
            <a:xfrm>
              <a:off x="358876" y="119063"/>
              <a:ext cx="160383" cy="39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900" y="21599"/>
                  </a:cubicBezTo>
                  <a:lnTo>
                    <a:pt x="2699" y="21599"/>
                  </a:lnTo>
                  <a:cubicBezTo>
                    <a:pt x="1202" y="21599"/>
                    <a:pt x="0" y="16758"/>
                    <a:pt x="0" y="10800"/>
                  </a:cubicBezTo>
                  <a:cubicBezTo>
                    <a:pt x="0" y="4841"/>
                    <a:pt x="1202" y="0"/>
                    <a:pt x="2699" y="0"/>
                  </a:cubicBezTo>
                  <a:lnTo>
                    <a:pt x="18900" y="0"/>
                  </a:lnTo>
                  <a:cubicBezTo>
                    <a:pt x="20387" y="0"/>
                    <a:pt x="21600" y="4841"/>
                    <a:pt x="21600"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64" name="AutoShape 12"/>
            <p:cNvSpPr>
              <a:spLocks/>
            </p:cNvSpPr>
            <p:nvPr/>
          </p:nvSpPr>
          <p:spPr bwMode="auto">
            <a:xfrm>
              <a:off x="398575" y="1109665"/>
              <a:ext cx="80985" cy="39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200" y="21599"/>
                  </a:cubicBezTo>
                  <a:lnTo>
                    <a:pt x="5399" y="21599"/>
                  </a:lnTo>
                  <a:cubicBezTo>
                    <a:pt x="2404" y="21599"/>
                    <a:pt x="0" y="16769"/>
                    <a:pt x="0" y="10800"/>
                  </a:cubicBezTo>
                  <a:cubicBezTo>
                    <a:pt x="0" y="4830"/>
                    <a:pt x="2404" y="0"/>
                    <a:pt x="5399" y="0"/>
                  </a:cubicBezTo>
                  <a:lnTo>
                    <a:pt x="16200" y="0"/>
                  </a:lnTo>
                  <a:cubicBezTo>
                    <a:pt x="19174" y="0"/>
                    <a:pt x="21600" y="4830"/>
                    <a:pt x="21600"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23565" name="AutoShape 13"/>
          <p:cNvSpPr>
            <a:spLocks/>
          </p:cNvSpPr>
          <p:nvPr/>
        </p:nvSpPr>
        <p:spPr bwMode="auto">
          <a:xfrm>
            <a:off x="3413125" y="5348288"/>
            <a:ext cx="3659188" cy="1011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we've been lorem ipsum with many ipsum constecture</a:t>
            </a:r>
            <a:endParaRPr lang="en-US">
              <a:cs typeface="Gill Sans" charset="0"/>
            </a:endParaRPr>
          </a:p>
        </p:txBody>
      </p:sp>
      <p:grpSp>
        <p:nvGrpSpPr>
          <p:cNvPr id="23561" name="Group 14"/>
          <p:cNvGrpSpPr>
            <a:grpSpLocks/>
          </p:cNvGrpSpPr>
          <p:nvPr/>
        </p:nvGrpSpPr>
        <p:grpSpPr bwMode="auto">
          <a:xfrm>
            <a:off x="1687513" y="7847013"/>
            <a:ext cx="1082675" cy="1014412"/>
            <a:chOff x="0" y="0"/>
            <a:chExt cx="1083032" cy="1014733"/>
          </a:xfrm>
        </p:grpSpPr>
        <p:sp>
          <p:nvSpPr>
            <p:cNvPr id="23567" name="AutoShape 15"/>
            <p:cNvSpPr>
              <a:spLocks/>
            </p:cNvSpPr>
            <p:nvPr/>
          </p:nvSpPr>
          <p:spPr bwMode="auto">
            <a:xfrm>
              <a:off x="134981" y="134980"/>
              <a:ext cx="813068" cy="5415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50"/>
                  </a:lnTo>
                  <a:cubicBezTo>
                    <a:pt x="0" y="20996"/>
                    <a:pt x="402" y="21599"/>
                    <a:pt x="899" y="21599"/>
                  </a:cubicBezTo>
                  <a:lnTo>
                    <a:pt x="20699" y="21599"/>
                  </a:lnTo>
                  <a:cubicBezTo>
                    <a:pt x="21197" y="21599"/>
                    <a:pt x="21600" y="20996"/>
                    <a:pt x="21600" y="20250"/>
                  </a:cubicBezTo>
                  <a:lnTo>
                    <a:pt x="21600" y="1350"/>
                  </a:lnTo>
                  <a:cubicBezTo>
                    <a:pt x="21600" y="603"/>
                    <a:pt x="21197" y="0"/>
                    <a:pt x="20699"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68" name="AutoShape 16"/>
            <p:cNvSpPr>
              <a:spLocks/>
            </p:cNvSpPr>
            <p:nvPr/>
          </p:nvSpPr>
          <p:spPr bwMode="auto">
            <a:xfrm>
              <a:off x="0" y="0"/>
              <a:ext cx="1083032" cy="1014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562"/>
                  </a:moveTo>
                  <a:cubicBezTo>
                    <a:pt x="20250" y="16959"/>
                    <a:pt x="19946" y="17282"/>
                    <a:pt x="19575" y="17282"/>
                  </a:cubicBezTo>
                  <a:lnTo>
                    <a:pt x="13500" y="17282"/>
                  </a:lnTo>
                  <a:lnTo>
                    <a:pt x="8100" y="17282"/>
                  </a:lnTo>
                  <a:lnTo>
                    <a:pt x="2025" y="17282"/>
                  </a:lnTo>
                  <a:cubicBezTo>
                    <a:pt x="1651" y="17282"/>
                    <a:pt x="1350" y="16959"/>
                    <a:pt x="1350" y="16562"/>
                  </a:cubicBezTo>
                  <a:lnTo>
                    <a:pt x="1350" y="2160"/>
                  </a:lnTo>
                  <a:cubicBezTo>
                    <a:pt x="1350" y="1762"/>
                    <a:pt x="1651" y="1440"/>
                    <a:pt x="2025" y="1440"/>
                  </a:cubicBezTo>
                  <a:lnTo>
                    <a:pt x="19575" y="1440"/>
                  </a:lnTo>
                  <a:cubicBezTo>
                    <a:pt x="19946" y="1440"/>
                    <a:pt x="20250" y="1762"/>
                    <a:pt x="20250" y="2160"/>
                  </a:cubicBezTo>
                  <a:cubicBezTo>
                    <a:pt x="20250" y="2160"/>
                    <a:pt x="20250" y="16562"/>
                    <a:pt x="20250" y="16562"/>
                  </a:cubicBezTo>
                  <a:close/>
                  <a:moveTo>
                    <a:pt x="19575" y="0"/>
                  </a:moveTo>
                  <a:lnTo>
                    <a:pt x="2025" y="0"/>
                  </a:lnTo>
                  <a:cubicBezTo>
                    <a:pt x="905" y="0"/>
                    <a:pt x="0" y="966"/>
                    <a:pt x="0" y="2160"/>
                  </a:cubicBezTo>
                  <a:lnTo>
                    <a:pt x="0" y="16562"/>
                  </a:lnTo>
                  <a:cubicBezTo>
                    <a:pt x="0" y="17753"/>
                    <a:pt x="903" y="18718"/>
                    <a:pt x="2018" y="18721"/>
                  </a:cubicBezTo>
                  <a:lnTo>
                    <a:pt x="8775" y="18721"/>
                  </a:lnTo>
                  <a:lnTo>
                    <a:pt x="8775" y="19597"/>
                  </a:lnTo>
                  <a:lnTo>
                    <a:pt x="4561" y="20181"/>
                  </a:lnTo>
                  <a:cubicBezTo>
                    <a:pt x="4260" y="20262"/>
                    <a:pt x="4050" y="20549"/>
                    <a:pt x="4050" y="20879"/>
                  </a:cubicBezTo>
                  <a:cubicBezTo>
                    <a:pt x="4050" y="21277"/>
                    <a:pt x="4351" y="21599"/>
                    <a:pt x="4725" y="21599"/>
                  </a:cubicBezTo>
                  <a:lnTo>
                    <a:pt x="16875" y="21599"/>
                  </a:lnTo>
                  <a:cubicBezTo>
                    <a:pt x="17248" y="21599"/>
                    <a:pt x="17550" y="21277"/>
                    <a:pt x="17550" y="20879"/>
                  </a:cubicBezTo>
                  <a:cubicBezTo>
                    <a:pt x="17550" y="20549"/>
                    <a:pt x="17339" y="20262"/>
                    <a:pt x="17038" y="20181"/>
                  </a:cubicBezTo>
                  <a:lnTo>
                    <a:pt x="12824" y="19597"/>
                  </a:lnTo>
                  <a:lnTo>
                    <a:pt x="12824" y="18721"/>
                  </a:lnTo>
                  <a:lnTo>
                    <a:pt x="19581" y="18721"/>
                  </a:lnTo>
                  <a:cubicBezTo>
                    <a:pt x="20696" y="18718"/>
                    <a:pt x="21599" y="17753"/>
                    <a:pt x="21599" y="16562"/>
                  </a:cubicBezTo>
                  <a:lnTo>
                    <a:pt x="21599" y="2160"/>
                  </a:lnTo>
                  <a:cubicBezTo>
                    <a:pt x="21599" y="966"/>
                    <a:pt x="20692" y="0"/>
                    <a:pt x="19575"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23569" name="AutoShape 17"/>
          <p:cNvSpPr>
            <a:spLocks/>
          </p:cNvSpPr>
          <p:nvPr/>
        </p:nvSpPr>
        <p:spPr bwMode="auto">
          <a:xfrm>
            <a:off x="8702675" y="4900613"/>
            <a:ext cx="877888" cy="87788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0" y="21570"/>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70" name="AutoShape 18"/>
          <p:cNvSpPr>
            <a:spLocks/>
          </p:cNvSpPr>
          <p:nvPr/>
        </p:nvSpPr>
        <p:spPr bwMode="auto">
          <a:xfrm>
            <a:off x="11766550" y="4054475"/>
            <a:ext cx="877888" cy="1277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4"/>
                </a:moveTo>
                <a:lnTo>
                  <a:pt x="6223" y="14174"/>
                </a:lnTo>
                <a:cubicBezTo>
                  <a:pt x="5734" y="13446"/>
                  <a:pt x="5147" y="12716"/>
                  <a:pt x="4568" y="12003"/>
                </a:cubicBezTo>
                <a:cubicBezTo>
                  <a:pt x="3287" y="10427"/>
                  <a:pt x="1963" y="8797"/>
                  <a:pt x="1963" y="7424"/>
                </a:cubicBezTo>
                <a:cubicBezTo>
                  <a:pt x="1963" y="4075"/>
                  <a:pt x="5927" y="1350"/>
                  <a:pt x="10800" y="1350"/>
                </a:cubicBezTo>
                <a:cubicBezTo>
                  <a:pt x="15672" y="1350"/>
                  <a:pt x="19636" y="4075"/>
                  <a:pt x="19636" y="7424"/>
                </a:cubicBezTo>
                <a:cubicBezTo>
                  <a:pt x="19636" y="8787"/>
                  <a:pt x="18312" y="10425"/>
                  <a:pt x="17029" y="12011"/>
                </a:cubicBezTo>
                <a:cubicBezTo>
                  <a:pt x="16454" y="12723"/>
                  <a:pt x="15873" y="13449"/>
                  <a:pt x="15386" y="14174"/>
                </a:cubicBezTo>
                <a:moveTo>
                  <a:pt x="10800" y="20250"/>
                </a:moveTo>
                <a:cubicBezTo>
                  <a:pt x="9805" y="20250"/>
                  <a:pt x="9347" y="20171"/>
                  <a:pt x="8839" y="19406"/>
                </a:cubicBezTo>
                <a:lnTo>
                  <a:pt x="13000" y="19048"/>
                </a:lnTo>
                <a:cubicBezTo>
                  <a:pt x="12398" y="20164"/>
                  <a:pt x="11959" y="20250"/>
                  <a:pt x="10800" y="20250"/>
                </a:cubicBezTo>
                <a:moveTo>
                  <a:pt x="7595" y="16813"/>
                </a:moveTo>
                <a:cubicBezTo>
                  <a:pt x="7417" y="16407"/>
                  <a:pt x="7215" y="15978"/>
                  <a:pt x="6991" y="15524"/>
                </a:cubicBezTo>
                <a:lnTo>
                  <a:pt x="14616" y="15524"/>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89"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4"/>
                </a:cubicBezTo>
                <a:cubicBezTo>
                  <a:pt x="0" y="10146"/>
                  <a:pt x="3621" y="13029"/>
                  <a:pt x="4939" y="15562"/>
                </a:cubicBezTo>
                <a:cubicBezTo>
                  <a:pt x="6906" y="19339"/>
                  <a:pt x="6688" y="21599"/>
                  <a:pt x="10800" y="21599"/>
                </a:cubicBezTo>
                <a:cubicBezTo>
                  <a:pt x="14972" y="21599"/>
                  <a:pt x="14692" y="19349"/>
                  <a:pt x="16660" y="15577"/>
                </a:cubicBezTo>
                <a:cubicBezTo>
                  <a:pt x="17983" y="13039"/>
                  <a:pt x="21599" y="10125"/>
                  <a:pt x="21599" y="7424"/>
                </a:cubicBezTo>
                <a:cubicBezTo>
                  <a:pt x="21599" y="332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71" name="AutoShape 19"/>
          <p:cNvSpPr>
            <a:spLocks/>
          </p:cNvSpPr>
          <p:nvPr/>
        </p:nvSpPr>
        <p:spPr bwMode="auto">
          <a:xfrm>
            <a:off x="13209588" y="3957638"/>
            <a:ext cx="4010025" cy="1471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42950">
              <a:lnSpc>
                <a:spcPct val="80000"/>
              </a:lnSpc>
              <a:defRPr/>
            </a:pPr>
            <a:r>
              <a:rPr lang="en-US" sz="4300">
                <a:solidFill>
                  <a:srgbClr val="FFFFFF"/>
                </a:solidFill>
                <a:latin typeface="Open Sans" charset="0"/>
                <a:cs typeface="Open Sans" charset="0"/>
                <a:sym typeface="Open Sans" charset="0"/>
              </a:rPr>
              <a:t>REBRANDING SERVICES</a:t>
            </a:r>
            <a:endParaRPr lang="en-US">
              <a:cs typeface="Gill Sans" charset="0"/>
            </a:endParaRPr>
          </a:p>
        </p:txBody>
      </p:sp>
      <p:sp>
        <p:nvSpPr>
          <p:cNvPr id="23572" name="AutoShape 20"/>
          <p:cNvSpPr>
            <a:spLocks/>
          </p:cNvSpPr>
          <p:nvPr/>
        </p:nvSpPr>
        <p:spPr bwMode="auto">
          <a:xfrm>
            <a:off x="13209588" y="5280025"/>
            <a:ext cx="3659187" cy="14716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1900">
                <a:solidFill>
                  <a:srgbClr val="FFFFFF"/>
                </a:solidFill>
                <a:latin typeface="Open Sans" charset="0"/>
                <a:cs typeface="Open Sans" charset="0"/>
                <a:sym typeface="Open Sans" charset="0"/>
              </a:rPr>
              <a:t>we've been lorem ipsum with many ipsum constecture. Maecenas faucibus mollis interdum.</a:t>
            </a:r>
            <a:endParaRPr lang="en-US">
              <a:cs typeface="Gill Sans" charset="0"/>
            </a:endParaRPr>
          </a:p>
        </p:txBody>
      </p:sp>
      <p:sp>
        <p:nvSpPr>
          <p:cNvPr id="23573" name="AutoShape 21"/>
          <p:cNvSpPr>
            <a:spLocks/>
          </p:cNvSpPr>
          <p:nvPr/>
        </p:nvSpPr>
        <p:spPr bwMode="auto">
          <a:xfrm>
            <a:off x="13209588" y="8609013"/>
            <a:ext cx="3659187" cy="1481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58825">
              <a:lnSpc>
                <a:spcPct val="80000"/>
              </a:lnSpc>
              <a:defRPr/>
            </a:pPr>
            <a:r>
              <a:rPr lang="en-US" sz="4400">
                <a:solidFill>
                  <a:srgbClr val="FFFFFF"/>
                </a:solidFill>
                <a:latin typeface="Open Sans" charset="0"/>
                <a:cs typeface="Open Sans" charset="0"/>
                <a:sym typeface="Open Sans" charset="0"/>
              </a:rPr>
              <a:t>MOBILE SERVICES</a:t>
            </a:r>
            <a:endParaRPr lang="en-US">
              <a:cs typeface="Gill Sans" charset="0"/>
            </a:endParaRPr>
          </a:p>
        </p:txBody>
      </p:sp>
      <p:sp>
        <p:nvSpPr>
          <p:cNvPr id="23574" name="AutoShape 22"/>
          <p:cNvSpPr>
            <a:spLocks/>
          </p:cNvSpPr>
          <p:nvPr/>
        </p:nvSpPr>
        <p:spPr bwMode="auto">
          <a:xfrm>
            <a:off x="13209588" y="9963150"/>
            <a:ext cx="3659187" cy="1060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we've been lorem ipsum with many ipsum constecture</a:t>
            </a:r>
            <a:endParaRPr lang="en-US">
              <a:cs typeface="Gill Sans" charset="0"/>
            </a:endParaRPr>
          </a:p>
        </p:txBody>
      </p:sp>
      <p:sp>
        <p:nvSpPr>
          <p:cNvPr id="23575" name="AutoShape 23"/>
          <p:cNvSpPr>
            <a:spLocks/>
          </p:cNvSpPr>
          <p:nvPr/>
        </p:nvSpPr>
        <p:spPr bwMode="auto">
          <a:xfrm>
            <a:off x="11766550" y="8705850"/>
            <a:ext cx="877888" cy="877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1"/>
                  <a:pt x="13809" y="12824"/>
                </a:cubicBezTo>
                <a:lnTo>
                  <a:pt x="15524" y="12824"/>
                </a:lnTo>
                <a:cubicBezTo>
                  <a:pt x="17038" y="12824"/>
                  <a:pt x="18225" y="11343"/>
                  <a:pt x="18225" y="9450"/>
                </a:cubicBezTo>
                <a:cubicBezTo>
                  <a:pt x="18225" y="7558"/>
                  <a:pt x="17038" y="6074"/>
                  <a:pt x="15524" y="6074"/>
                </a:cubicBezTo>
                <a:lnTo>
                  <a:pt x="13809" y="6074"/>
                </a:lnTo>
                <a:cubicBezTo>
                  <a:pt x="14343" y="3289"/>
                  <a:pt x="15513" y="1350"/>
                  <a:pt x="16874" y="1350"/>
                </a:cubicBezTo>
                <a:cubicBezTo>
                  <a:pt x="18739" y="1350"/>
                  <a:pt x="20250" y="4976"/>
                  <a:pt x="20250" y="9450"/>
                </a:cubicBezTo>
                <a:cubicBezTo>
                  <a:pt x="20250" y="13923"/>
                  <a:pt x="18739" y="17549"/>
                  <a:pt x="16874" y="17549"/>
                </a:cubicBezTo>
                <a:moveTo>
                  <a:pt x="8926" y="11482"/>
                </a:moveTo>
                <a:lnTo>
                  <a:pt x="8774" y="11482"/>
                </a:lnTo>
                <a:lnTo>
                  <a:pt x="8774" y="11474"/>
                </a:lnTo>
                <a:cubicBezTo>
                  <a:pt x="8028" y="11474"/>
                  <a:pt x="7424" y="10569"/>
                  <a:pt x="7424" y="9450"/>
                </a:cubicBezTo>
                <a:cubicBezTo>
                  <a:pt x="7424" y="8332"/>
                  <a:pt x="8028" y="7424"/>
                  <a:pt x="8774" y="7424"/>
                </a:cubicBezTo>
                <a:lnTo>
                  <a:pt x="8926" y="7424"/>
                </a:lnTo>
                <a:cubicBezTo>
                  <a:pt x="10200" y="7424"/>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50"/>
                </a:moveTo>
                <a:lnTo>
                  <a:pt x="5396" y="20250"/>
                </a:lnTo>
                <a:lnTo>
                  <a:pt x="5396" y="14174"/>
                </a:lnTo>
                <a:cubicBezTo>
                  <a:pt x="5396" y="13683"/>
                  <a:pt x="5264" y="13223"/>
                  <a:pt x="5033" y="12824"/>
                </a:cubicBezTo>
                <a:lnTo>
                  <a:pt x="5505" y="12824"/>
                </a:lnTo>
                <a:lnTo>
                  <a:pt x="5505" y="12832"/>
                </a:lnTo>
                <a:lnTo>
                  <a:pt x="7535" y="12832"/>
                </a:lnTo>
                <a:cubicBezTo>
                  <a:pt x="7463" y="13042"/>
                  <a:pt x="7421" y="13265"/>
                  <a:pt x="7421" y="13499"/>
                </a:cubicBezTo>
                <a:lnTo>
                  <a:pt x="7421" y="18225"/>
                </a:lnTo>
                <a:cubicBezTo>
                  <a:pt x="7421" y="18874"/>
                  <a:pt x="7784" y="19307"/>
                  <a:pt x="8001" y="19565"/>
                </a:cubicBezTo>
                <a:cubicBezTo>
                  <a:pt x="8031" y="19601"/>
                  <a:pt x="8065" y="19638"/>
                  <a:pt x="8096" y="19677"/>
                </a:cubicBezTo>
                <a:cubicBezTo>
                  <a:pt x="8096" y="19677"/>
                  <a:pt x="8096" y="20250"/>
                  <a:pt x="8096" y="20250"/>
                </a:cubicBezTo>
                <a:close/>
                <a:moveTo>
                  <a:pt x="1350" y="9450"/>
                </a:moveTo>
                <a:cubicBezTo>
                  <a:pt x="1350" y="8332"/>
                  <a:pt x="1953" y="7424"/>
                  <a:pt x="2700" y="7424"/>
                </a:cubicBezTo>
                <a:lnTo>
                  <a:pt x="7434" y="7424"/>
                </a:lnTo>
                <a:cubicBezTo>
                  <a:pt x="7014" y="7916"/>
                  <a:pt x="6749" y="8631"/>
                  <a:pt x="6749" y="9450"/>
                </a:cubicBezTo>
                <a:cubicBezTo>
                  <a:pt x="6749" y="10270"/>
                  <a:pt x="7014" y="10984"/>
                  <a:pt x="7434" y="11474"/>
                </a:cubicBezTo>
                <a:lnTo>
                  <a:pt x="2700" y="11474"/>
                </a:lnTo>
                <a:cubicBezTo>
                  <a:pt x="1953" y="11474"/>
                  <a:pt x="1350" y="10569"/>
                  <a:pt x="1350" y="9450"/>
                </a:cubicBezTo>
                <a:moveTo>
                  <a:pt x="13499" y="9450"/>
                </a:moveTo>
                <a:cubicBezTo>
                  <a:pt x="13499" y="8749"/>
                  <a:pt x="13540" y="8073"/>
                  <a:pt x="13610" y="7424"/>
                </a:cubicBezTo>
                <a:lnTo>
                  <a:pt x="15524" y="7424"/>
                </a:lnTo>
                <a:cubicBezTo>
                  <a:pt x="16269" y="7424"/>
                  <a:pt x="16874" y="8332"/>
                  <a:pt x="16874" y="9450"/>
                </a:cubicBezTo>
                <a:cubicBezTo>
                  <a:pt x="16874" y="10569"/>
                  <a:pt x="16269" y="11474"/>
                  <a:pt x="15524" y="11474"/>
                </a:cubicBezTo>
                <a:lnTo>
                  <a:pt x="13610" y="11474"/>
                </a:lnTo>
                <a:cubicBezTo>
                  <a:pt x="13540" y="10826"/>
                  <a:pt x="13499" y="10151"/>
                  <a:pt x="13499" y="9450"/>
                </a:cubicBezTo>
                <a:moveTo>
                  <a:pt x="16874" y="0"/>
                </a:moveTo>
                <a:cubicBezTo>
                  <a:pt x="15489" y="0"/>
                  <a:pt x="14400" y="951"/>
                  <a:pt x="13618" y="2420"/>
                </a:cubicBezTo>
                <a:lnTo>
                  <a:pt x="13604" y="2412"/>
                </a:lnTo>
                <a:cubicBezTo>
                  <a:pt x="12469" y="4635"/>
                  <a:pt x="10778" y="6074"/>
                  <a:pt x="8926" y="6074"/>
                </a:cubicBezTo>
                <a:lnTo>
                  <a:pt x="8479" y="6074"/>
                </a:lnTo>
                <a:lnTo>
                  <a:pt x="5505" y="6074"/>
                </a:lnTo>
                <a:lnTo>
                  <a:pt x="2700" y="6074"/>
                </a:lnTo>
                <a:cubicBezTo>
                  <a:pt x="1185" y="6074"/>
                  <a:pt x="0" y="7558"/>
                  <a:pt x="0" y="9450"/>
                </a:cubicBezTo>
                <a:cubicBezTo>
                  <a:pt x="0" y="11343"/>
                  <a:pt x="1185" y="12824"/>
                  <a:pt x="2700" y="12824"/>
                </a:cubicBezTo>
                <a:cubicBezTo>
                  <a:pt x="3443" y="12827"/>
                  <a:pt x="4046" y="13430"/>
                  <a:pt x="4046" y="14174"/>
                </a:cubicBezTo>
                <a:lnTo>
                  <a:pt x="4046" y="20250"/>
                </a:lnTo>
                <a:cubicBezTo>
                  <a:pt x="4046" y="20996"/>
                  <a:pt x="4651" y="21599"/>
                  <a:pt x="5396" y="21599"/>
                </a:cubicBezTo>
                <a:lnTo>
                  <a:pt x="8096" y="21599"/>
                </a:lnTo>
                <a:cubicBezTo>
                  <a:pt x="8842" y="21599"/>
                  <a:pt x="9446" y="20996"/>
                  <a:pt x="9446" y="20250"/>
                </a:cubicBezTo>
                <a:lnTo>
                  <a:pt x="9446" y="19575"/>
                </a:lnTo>
                <a:cubicBezTo>
                  <a:pt x="9446" y="18900"/>
                  <a:pt x="8771" y="18598"/>
                  <a:pt x="8771" y="18225"/>
                </a:cubicBezTo>
                <a:lnTo>
                  <a:pt x="8771" y="13499"/>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599" y="14145"/>
                  <a:pt x="21599" y="9450"/>
                </a:cubicBezTo>
                <a:cubicBezTo>
                  <a:pt x="21599" y="4754"/>
                  <a:pt x="19977" y="0"/>
                  <a:pt x="1687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76" name="AutoShape 24"/>
          <p:cNvSpPr>
            <a:spLocks/>
          </p:cNvSpPr>
          <p:nvPr/>
        </p:nvSpPr>
        <p:spPr bwMode="auto">
          <a:xfrm rot="5400000">
            <a:off x="13136563" y="7104063"/>
            <a:ext cx="242887" cy="166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3577" name="AutoShape 25"/>
          <p:cNvSpPr>
            <a:spLocks/>
          </p:cNvSpPr>
          <p:nvPr/>
        </p:nvSpPr>
        <p:spPr bwMode="auto">
          <a:xfrm>
            <a:off x="13423900" y="6838950"/>
            <a:ext cx="35814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lorem ipsum with lorem ipsum</a:t>
            </a:r>
            <a:endParaRPr lang="en-US">
              <a:cs typeface="Gill Sans" charset="0"/>
            </a:endParaRPr>
          </a:p>
        </p:txBody>
      </p:sp>
      <p:sp>
        <p:nvSpPr>
          <p:cNvPr id="23578" name="AutoShape 26"/>
          <p:cNvSpPr>
            <a:spLocks/>
          </p:cNvSpPr>
          <p:nvPr/>
        </p:nvSpPr>
        <p:spPr bwMode="auto">
          <a:xfrm>
            <a:off x="3416300" y="3732213"/>
            <a:ext cx="3657600" cy="162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lnSpc>
                <a:spcPct val="80000"/>
              </a:lnSpc>
              <a:defRPr/>
            </a:pPr>
            <a:r>
              <a:rPr lang="en-US" sz="4800">
                <a:solidFill>
                  <a:srgbClr val="FFFFFF"/>
                </a:solidFill>
                <a:latin typeface="Open Sans" charset="0"/>
                <a:cs typeface="Open Sans" charset="0"/>
                <a:sym typeface="Open Sans" charset="0"/>
              </a:rPr>
              <a:t>MOBILE SERVICES</a:t>
            </a:r>
            <a:endParaRPr lang="en-US">
              <a:cs typeface="Gill Sans" charset="0"/>
            </a:endParaRPr>
          </a:p>
        </p:txBody>
      </p:sp>
      <p:sp>
        <p:nvSpPr>
          <p:cNvPr id="23579" name="AutoShape 27"/>
          <p:cNvSpPr>
            <a:spLocks/>
          </p:cNvSpPr>
          <p:nvPr/>
        </p:nvSpPr>
        <p:spPr bwMode="auto">
          <a:xfrm>
            <a:off x="3414713" y="7370763"/>
            <a:ext cx="3657600" cy="157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808038">
              <a:lnSpc>
                <a:spcPct val="80000"/>
              </a:lnSpc>
              <a:defRPr/>
            </a:pPr>
            <a:r>
              <a:rPr lang="en-US" sz="4700">
                <a:solidFill>
                  <a:srgbClr val="FFFFFF"/>
                </a:solidFill>
                <a:latin typeface="Open Sans" charset="0"/>
                <a:cs typeface="Open Sans" charset="0"/>
                <a:sym typeface="Open Sans" charset="0"/>
              </a:rPr>
              <a:t>MOBILE SERVICES</a:t>
            </a:r>
            <a:endParaRPr lang="en-US">
              <a:cs typeface="Gill Sans" charset="0"/>
            </a:endParaRPr>
          </a:p>
        </p:txBody>
      </p:sp>
      <p:sp>
        <p:nvSpPr>
          <p:cNvPr id="23580" name="AutoShape 28"/>
          <p:cNvSpPr>
            <a:spLocks/>
          </p:cNvSpPr>
          <p:nvPr/>
        </p:nvSpPr>
        <p:spPr bwMode="auto">
          <a:xfrm>
            <a:off x="7940675" y="6062663"/>
            <a:ext cx="2806700" cy="1600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lnSpc>
                <a:spcPct val="80000"/>
              </a:lnSpc>
              <a:defRPr/>
            </a:pPr>
            <a:r>
              <a:rPr lang="en-US" sz="4800">
                <a:solidFill>
                  <a:srgbClr val="FFFFFF"/>
                </a:solidFill>
                <a:latin typeface="Open Sans" charset="0"/>
                <a:cs typeface="Open Sans" charset="0"/>
                <a:sym typeface="Open Sans" charset="0"/>
              </a:rPr>
              <a:t>MAIL SERVICES</a:t>
            </a:r>
            <a:endParaRPr lang="en-US">
              <a:cs typeface="Gill Sans" charset="0"/>
            </a:endParaRPr>
          </a:p>
        </p:txBody>
      </p:sp>
      <p:sp>
        <p:nvSpPr>
          <p:cNvPr id="23581" name="AutoShape 29"/>
          <p:cNvSpPr>
            <a:spLocks/>
          </p:cNvSpPr>
          <p:nvPr/>
        </p:nvSpPr>
        <p:spPr bwMode="auto">
          <a:xfrm>
            <a:off x="7940675" y="7621588"/>
            <a:ext cx="2806700"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we've been lorem ipsum with many ipsum constecture. Maecenas faucibus.</a:t>
            </a:r>
            <a:endParaRPr lang="en-US">
              <a:cs typeface="Gill Sans" charset="0"/>
            </a:endParaRPr>
          </a:p>
        </p:txBody>
      </p:sp>
      <p:sp>
        <p:nvSpPr>
          <p:cNvPr id="23582" name="AutoShape 30"/>
          <p:cNvSpPr>
            <a:spLocks/>
          </p:cNvSpPr>
          <p:nvPr/>
        </p:nvSpPr>
        <p:spPr bwMode="auto">
          <a:xfrm>
            <a:off x="7962900" y="9831388"/>
            <a:ext cx="1714500" cy="685800"/>
          </a:xfrm>
          <a:prstGeom prst="roundRect">
            <a:avLst>
              <a:gd name="adj" fmla="val 5556"/>
            </a:avLst>
          </a:prstGeom>
          <a:noFill/>
          <a:ln w="127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FFFFF"/>
                </a:solidFill>
                <a:latin typeface="Open Sans" charset="0"/>
                <a:cs typeface="Open Sans" charset="0"/>
                <a:sym typeface="Open Sans" charset="0"/>
              </a:rPr>
              <a:t>dedicated</a:t>
            </a:r>
            <a:endParaRPr lang="en-US">
              <a:cs typeface="Gill Sans" charset="0"/>
            </a:endParaRPr>
          </a:p>
        </p:txBody>
      </p:sp>
      <p:sp>
        <p:nvSpPr>
          <p:cNvPr id="23583" name="AutoShape 31"/>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16</a:t>
            </a:r>
            <a:endParaRPr lang="en-US">
              <a:cs typeface="Gill Sans" charset="0"/>
            </a:endParaRPr>
          </a:p>
        </p:txBody>
      </p:sp>
      <p:sp>
        <p:nvSpPr>
          <p:cNvPr id="23584" name="AutoShape 32"/>
          <p:cNvSpPr>
            <a:spLocks/>
          </p:cNvSpPr>
          <p:nvPr/>
        </p:nvSpPr>
        <p:spPr bwMode="auto">
          <a:xfrm>
            <a:off x="3417888" y="8948738"/>
            <a:ext cx="3659187" cy="1471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1900">
                <a:solidFill>
                  <a:srgbClr val="FFFFFF"/>
                </a:solidFill>
                <a:latin typeface="Open Sans" charset="0"/>
                <a:cs typeface="Open Sans" charset="0"/>
                <a:sym typeface="Open Sans" charset="0"/>
              </a:rPr>
              <a:t>we've been lorem ipsum with many ipsum constecture. Maecenas faucibus mollis interdum.</a:t>
            </a:r>
            <a:endParaRPr lang="en-US">
              <a:cs typeface="Gill Sans" charset="0"/>
            </a:endParaRPr>
          </a:p>
        </p:txBody>
      </p:sp>
      <p:sp>
        <p:nvSpPr>
          <p:cNvPr id="23585" name="AutoShape 33"/>
          <p:cNvSpPr>
            <a:spLocks/>
          </p:cNvSpPr>
          <p:nvPr/>
        </p:nvSpPr>
        <p:spPr bwMode="auto">
          <a:xfrm rot="5400000">
            <a:off x="3344863" y="10707688"/>
            <a:ext cx="242887" cy="166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3586" name="AutoShape 34"/>
          <p:cNvSpPr>
            <a:spLocks/>
          </p:cNvSpPr>
          <p:nvPr/>
        </p:nvSpPr>
        <p:spPr bwMode="auto">
          <a:xfrm>
            <a:off x="3632200" y="10444163"/>
            <a:ext cx="35814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lorem ipsum with lorem ipsum</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7" name="Group 1"/>
          <p:cNvGrpSpPr>
            <a:grpSpLocks/>
          </p:cNvGrpSpPr>
          <p:nvPr/>
        </p:nvGrpSpPr>
        <p:grpSpPr bwMode="auto">
          <a:xfrm>
            <a:off x="1019175" y="723900"/>
            <a:ext cx="15287625" cy="1306513"/>
            <a:chOff x="0" y="0"/>
            <a:chExt cx="5471505" cy="1308100"/>
          </a:xfrm>
        </p:grpSpPr>
        <p:sp>
          <p:nvSpPr>
            <p:cNvPr id="24578" name="AutoShape 2"/>
            <p:cNvSpPr>
              <a:spLocks/>
            </p:cNvSpPr>
            <p:nvPr/>
          </p:nvSpPr>
          <p:spPr bwMode="auto">
            <a:xfrm>
              <a:off x="0" y="0"/>
              <a:ext cx="3283471"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Our Services</a:t>
              </a:r>
              <a:endParaRPr lang="en-US">
                <a:cs typeface="Gill Sans" charset="0"/>
              </a:endParaRPr>
            </a:p>
          </p:txBody>
        </p:sp>
        <p:sp>
          <p:nvSpPr>
            <p:cNvPr id="24579" name="AutoShape 3"/>
            <p:cNvSpPr>
              <a:spLocks/>
            </p:cNvSpPr>
            <p:nvPr/>
          </p:nvSpPr>
          <p:spPr bwMode="auto">
            <a:xfrm>
              <a:off x="7954" y="685044"/>
              <a:ext cx="546355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24580" name="AutoShape 4"/>
          <p:cNvSpPr>
            <a:spLocks/>
          </p:cNvSpPr>
          <p:nvPr/>
        </p:nvSpPr>
        <p:spPr bwMode="auto">
          <a:xfrm>
            <a:off x="1000125" y="3313113"/>
            <a:ext cx="4237038" cy="8556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9CB2CB">
              <a:alpha val="29999"/>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4581" name="AutoShape 5"/>
          <p:cNvSpPr>
            <a:spLocks/>
          </p:cNvSpPr>
          <p:nvPr/>
        </p:nvSpPr>
        <p:spPr bwMode="auto">
          <a:xfrm>
            <a:off x="2373313" y="4089400"/>
            <a:ext cx="1143000" cy="114300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4582" name="AutoShape 6"/>
          <p:cNvSpPr>
            <a:spLocks/>
          </p:cNvSpPr>
          <p:nvPr/>
        </p:nvSpPr>
        <p:spPr bwMode="auto">
          <a:xfrm>
            <a:off x="1447800" y="5916613"/>
            <a:ext cx="32893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4800">
                <a:solidFill>
                  <a:srgbClr val="FFFFFF"/>
                </a:solidFill>
                <a:latin typeface="Open Sans" charset="0"/>
                <a:cs typeface="Open Sans" charset="0"/>
                <a:sym typeface="Open Sans" charset="0"/>
              </a:rPr>
              <a:t>MAIL SERVICES</a:t>
            </a:r>
            <a:endParaRPr lang="en-US">
              <a:cs typeface="Gill Sans" charset="0"/>
            </a:endParaRPr>
          </a:p>
        </p:txBody>
      </p:sp>
      <p:sp>
        <p:nvSpPr>
          <p:cNvPr id="24583" name="AutoShape 7"/>
          <p:cNvSpPr>
            <a:spLocks/>
          </p:cNvSpPr>
          <p:nvPr/>
        </p:nvSpPr>
        <p:spPr bwMode="auto">
          <a:xfrm>
            <a:off x="1447800" y="7531100"/>
            <a:ext cx="3289300" cy="152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a:solidFill>
                  <a:srgbClr val="FFFFFF"/>
                </a:solidFill>
                <a:latin typeface="Open Sans" charset="0"/>
                <a:cs typeface="Open Sans" charset="0"/>
                <a:sym typeface="Open Sans" charset="0"/>
              </a:rPr>
              <a:t>we've been lorem ipsum with many ipsum constecture. Maecenas faucibus.</a:t>
            </a:r>
            <a:endParaRPr lang="en-US">
              <a:cs typeface="Gill Sans" charset="0"/>
            </a:endParaRPr>
          </a:p>
        </p:txBody>
      </p:sp>
      <p:sp>
        <p:nvSpPr>
          <p:cNvPr id="24584" name="AutoShape 8"/>
          <p:cNvSpPr>
            <a:spLocks/>
          </p:cNvSpPr>
          <p:nvPr/>
        </p:nvSpPr>
        <p:spPr bwMode="auto">
          <a:xfrm>
            <a:off x="1460500" y="9385300"/>
            <a:ext cx="2235200" cy="698500"/>
          </a:xfrm>
          <a:prstGeom prst="roundRect">
            <a:avLst>
              <a:gd name="adj" fmla="val 7273"/>
            </a:avLst>
          </a:prstGeom>
          <a:noFill/>
          <a:ln w="127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FFFFF"/>
                </a:solidFill>
                <a:latin typeface="Open Sans" charset="0"/>
                <a:cs typeface="Open Sans" charset="0"/>
                <a:sym typeface="Open Sans" charset="0"/>
              </a:rPr>
              <a:t>dedicated</a:t>
            </a:r>
            <a:endParaRPr lang="en-US">
              <a:cs typeface="Gill Sans" charset="0"/>
            </a:endParaRPr>
          </a:p>
        </p:txBody>
      </p:sp>
      <p:sp>
        <p:nvSpPr>
          <p:cNvPr id="24585" name="AutoShape 9"/>
          <p:cNvSpPr>
            <a:spLocks/>
          </p:cNvSpPr>
          <p:nvPr/>
        </p:nvSpPr>
        <p:spPr bwMode="auto">
          <a:xfrm>
            <a:off x="5730875" y="6711950"/>
            <a:ext cx="5372100" cy="5130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a:t>
            </a:r>
            <a:endParaRPr lang="en-US">
              <a:cs typeface="Gill Sans" charset="0"/>
            </a:endParaRPr>
          </a:p>
        </p:txBody>
      </p:sp>
      <p:sp>
        <p:nvSpPr>
          <p:cNvPr id="24586" name="AutoShape 10"/>
          <p:cNvSpPr>
            <a:spLocks/>
          </p:cNvSpPr>
          <p:nvPr/>
        </p:nvSpPr>
        <p:spPr bwMode="auto">
          <a:xfrm>
            <a:off x="5729288" y="3352800"/>
            <a:ext cx="56515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b="1">
                <a:solidFill>
                  <a:srgbClr val="1ED2AE"/>
                </a:solidFill>
                <a:latin typeface="Open Sans" charset="0"/>
                <a:cs typeface="Open Sans" charset="0"/>
                <a:sym typeface="Open Sans" charset="0"/>
              </a:rPr>
              <a:t>The Secrets</a:t>
            </a:r>
            <a:r>
              <a:rPr lang="en-US" sz="6200">
                <a:solidFill>
                  <a:srgbClr val="1ED2AE"/>
                </a:solidFill>
                <a:latin typeface="Open Sans" charset="0"/>
                <a:cs typeface="Open Sans" charset="0"/>
                <a:sym typeface="Open Sans" charset="0"/>
              </a:rPr>
              <a:t> of Our Success Story</a:t>
            </a:r>
            <a:endParaRPr lang="en-US">
              <a:cs typeface="Gill Sans" charset="0"/>
            </a:endParaRPr>
          </a:p>
        </p:txBody>
      </p:sp>
      <p:sp>
        <p:nvSpPr>
          <p:cNvPr id="24588" name="AutoShape 12"/>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17</a:t>
            </a:r>
            <a:endParaRPr lang="en-US">
              <a:cs typeface="Gill Sans" charset="0"/>
            </a:endParaRPr>
          </a:p>
        </p:txBody>
      </p:sp>
      <p:graphicFrame>
        <p:nvGraphicFramePr>
          <p:cNvPr id="3" name="Object 4"/>
          <p:cNvGraphicFramePr>
            <a:graphicFrameLocks noChangeAspect="1"/>
          </p:cNvGraphicFramePr>
          <p:nvPr/>
        </p:nvGraphicFramePr>
        <p:xfrm>
          <a:off x="11734800" y="2819400"/>
          <a:ext cx="5638800" cy="90487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AutoShape 1"/>
          <p:cNvSpPr>
            <a:spLocks/>
          </p:cNvSpPr>
          <p:nvPr/>
        </p:nvSpPr>
        <p:spPr bwMode="auto">
          <a:xfrm>
            <a:off x="7512050" y="3324225"/>
            <a:ext cx="10034588" cy="3544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D8E0E8">
              <a:alpha val="2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aphicFrame>
        <p:nvGraphicFramePr>
          <p:cNvPr id="25602" name="Group 2"/>
          <p:cNvGraphicFramePr>
            <a:graphicFrameLocks noGrp="1"/>
          </p:cNvGraphicFramePr>
          <p:nvPr/>
        </p:nvGraphicFramePr>
        <p:xfrm>
          <a:off x="7545388" y="5486400"/>
          <a:ext cx="9967912" cy="6364288"/>
        </p:xfrm>
        <a:graphic>
          <a:graphicData uri="http://schemas.openxmlformats.org/drawingml/2006/table">
            <a:tbl>
              <a:tblPr/>
              <a:tblGrid>
                <a:gridCol w="3328987"/>
                <a:gridCol w="3319463"/>
                <a:gridCol w="3319462"/>
              </a:tblGrid>
              <a:tr h="1377950">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r>
              <a:tr h="1250950">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D6D6D6"/>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D6D6D6"/>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D6D6D6"/>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189038">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D6D6D6"/>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D6D6D6"/>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D6D6D6"/>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273175">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D6D6D6"/>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D6D6D6"/>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D6D6D6"/>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273175">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D6D6D6"/>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D6D6D6"/>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D6D6D6"/>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r>
            </a:tbl>
          </a:graphicData>
        </a:graphic>
      </p:graphicFrame>
      <p:sp>
        <p:nvSpPr>
          <p:cNvPr id="25656" name="AutoShape 56"/>
          <p:cNvSpPr>
            <a:spLocks/>
          </p:cNvSpPr>
          <p:nvPr/>
        </p:nvSpPr>
        <p:spPr bwMode="auto">
          <a:xfrm>
            <a:off x="8412163" y="4089400"/>
            <a:ext cx="86360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3600">
                <a:solidFill>
                  <a:srgbClr val="D6D6D6"/>
                </a:solidFill>
                <a:latin typeface="Open Sans" charset="0"/>
                <a:cs typeface="Open Sans" charset="0"/>
                <a:sym typeface="Open Sans" charset="0"/>
              </a:rPr>
              <a:t>Specification Table</a:t>
            </a:r>
            <a:endParaRPr lang="en-US">
              <a:cs typeface="Gill Sans" charset="0"/>
            </a:endParaRPr>
          </a:p>
        </p:txBody>
      </p:sp>
      <p:grpSp>
        <p:nvGrpSpPr>
          <p:cNvPr id="25629" name="Group 57"/>
          <p:cNvGrpSpPr>
            <a:grpSpLocks/>
          </p:cNvGrpSpPr>
          <p:nvPr/>
        </p:nvGrpSpPr>
        <p:grpSpPr bwMode="auto">
          <a:xfrm>
            <a:off x="1019175" y="723900"/>
            <a:ext cx="15440025" cy="1306513"/>
            <a:chOff x="0" y="0"/>
            <a:chExt cx="5471505" cy="1308100"/>
          </a:xfrm>
        </p:grpSpPr>
        <p:sp>
          <p:nvSpPr>
            <p:cNvPr id="25658" name="AutoShape 58"/>
            <p:cNvSpPr>
              <a:spLocks/>
            </p:cNvSpPr>
            <p:nvPr/>
          </p:nvSpPr>
          <p:spPr bwMode="auto">
            <a:xfrm>
              <a:off x="0" y="0"/>
              <a:ext cx="3283691"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Our Services</a:t>
              </a:r>
              <a:endParaRPr lang="en-US">
                <a:cs typeface="Gill Sans" charset="0"/>
              </a:endParaRPr>
            </a:p>
          </p:txBody>
        </p:sp>
        <p:sp>
          <p:nvSpPr>
            <p:cNvPr id="25659" name="AutoShape 59"/>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25660" name="AutoShape 60"/>
          <p:cNvSpPr>
            <a:spLocks/>
          </p:cNvSpPr>
          <p:nvPr/>
        </p:nvSpPr>
        <p:spPr bwMode="auto">
          <a:xfrm>
            <a:off x="1052513" y="3314700"/>
            <a:ext cx="6437312"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42A3E8">
              <a:alpha val="29999"/>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25631" name="Group 61"/>
          <p:cNvGrpSpPr>
            <a:grpSpLocks/>
          </p:cNvGrpSpPr>
          <p:nvPr/>
        </p:nvGrpSpPr>
        <p:grpSpPr bwMode="auto">
          <a:xfrm>
            <a:off x="1612900" y="4089400"/>
            <a:ext cx="1143000" cy="1651000"/>
            <a:chOff x="0" y="0"/>
            <a:chExt cx="1143001" cy="1651000"/>
          </a:xfrm>
        </p:grpSpPr>
        <p:sp>
          <p:nvSpPr>
            <p:cNvPr id="25662" name="AutoShape 62"/>
            <p:cNvSpPr>
              <a:spLocks/>
            </p:cNvSpPr>
            <p:nvPr/>
          </p:nvSpPr>
          <p:spPr bwMode="auto">
            <a:xfrm>
              <a:off x="0" y="0"/>
              <a:ext cx="1143001" cy="165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5663" name="AutoShape 63"/>
            <p:cNvSpPr>
              <a:spLocks/>
            </p:cNvSpPr>
            <p:nvPr/>
          </p:nvSpPr>
          <p:spPr bwMode="auto">
            <a:xfrm>
              <a:off x="468313" y="153988"/>
              <a:ext cx="206375" cy="523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599"/>
                    <a:pt x="18899" y="21599"/>
                  </a:cubicBezTo>
                  <a:lnTo>
                    <a:pt x="2700" y="21599"/>
                  </a:lnTo>
                  <a:cubicBezTo>
                    <a:pt x="1202" y="21599"/>
                    <a:pt x="0" y="16758"/>
                    <a:pt x="0" y="10800"/>
                  </a:cubicBezTo>
                  <a:cubicBezTo>
                    <a:pt x="0" y="4841"/>
                    <a:pt x="1202" y="0"/>
                    <a:pt x="2700" y="0"/>
                  </a:cubicBezTo>
                  <a:lnTo>
                    <a:pt x="18899" y="0"/>
                  </a:lnTo>
                  <a:cubicBezTo>
                    <a:pt x="20387" y="0"/>
                    <a:pt x="21599" y="4841"/>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5664" name="AutoShape 64"/>
            <p:cNvSpPr>
              <a:spLocks/>
            </p:cNvSpPr>
            <p:nvPr/>
          </p:nvSpPr>
          <p:spPr bwMode="auto">
            <a:xfrm>
              <a:off x="519113" y="1444625"/>
              <a:ext cx="104775" cy="50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599"/>
                    <a:pt x="16200" y="21599"/>
                  </a:cubicBezTo>
                  <a:lnTo>
                    <a:pt x="5400" y="21599"/>
                  </a:lnTo>
                  <a:cubicBezTo>
                    <a:pt x="2404" y="21599"/>
                    <a:pt x="0" y="16769"/>
                    <a:pt x="0" y="10800"/>
                  </a:cubicBezTo>
                  <a:cubicBezTo>
                    <a:pt x="0" y="4830"/>
                    <a:pt x="2404" y="0"/>
                    <a:pt x="5400" y="0"/>
                  </a:cubicBezTo>
                  <a:lnTo>
                    <a:pt x="16200" y="0"/>
                  </a:lnTo>
                  <a:cubicBezTo>
                    <a:pt x="19174" y="0"/>
                    <a:pt x="21599" y="4830"/>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25665" name="AutoShape 65"/>
          <p:cNvSpPr>
            <a:spLocks/>
          </p:cNvSpPr>
          <p:nvPr/>
        </p:nvSpPr>
        <p:spPr bwMode="auto">
          <a:xfrm>
            <a:off x="3240088" y="3860800"/>
            <a:ext cx="41910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4800">
                <a:solidFill>
                  <a:srgbClr val="FFFFFF"/>
                </a:solidFill>
                <a:latin typeface="Open Sans" charset="0"/>
                <a:cs typeface="Open Sans" charset="0"/>
                <a:sym typeface="Open Sans" charset="0"/>
              </a:rPr>
              <a:t>MOBILE SERVICES</a:t>
            </a:r>
            <a:endParaRPr lang="en-US">
              <a:cs typeface="Gill Sans" charset="0"/>
            </a:endParaRPr>
          </a:p>
        </p:txBody>
      </p:sp>
      <p:sp>
        <p:nvSpPr>
          <p:cNvPr id="25666" name="AutoShape 66"/>
          <p:cNvSpPr>
            <a:spLocks/>
          </p:cNvSpPr>
          <p:nvPr/>
        </p:nvSpPr>
        <p:spPr bwMode="auto">
          <a:xfrm>
            <a:off x="3238500" y="5499100"/>
            <a:ext cx="43053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a:solidFill>
                  <a:srgbClr val="FFFFFF"/>
                </a:solidFill>
                <a:latin typeface="Open Sans" charset="0"/>
                <a:cs typeface="Open Sans" charset="0"/>
                <a:sym typeface="Open Sans" charset="0"/>
              </a:rPr>
              <a:t>we've been lorem ipsum with many ipsum constecture</a:t>
            </a:r>
            <a:endParaRPr lang="en-US">
              <a:cs typeface="Gill Sans" charset="0"/>
            </a:endParaRPr>
          </a:p>
        </p:txBody>
      </p:sp>
      <p:sp>
        <p:nvSpPr>
          <p:cNvPr id="25667" name="AutoShape 67"/>
          <p:cNvSpPr>
            <a:spLocks/>
          </p:cNvSpPr>
          <p:nvPr/>
        </p:nvSpPr>
        <p:spPr bwMode="auto">
          <a:xfrm rot="5400000">
            <a:off x="4093369" y="10795794"/>
            <a:ext cx="17938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5668" name="AutoShape 68"/>
          <p:cNvSpPr>
            <a:spLocks/>
          </p:cNvSpPr>
          <p:nvPr/>
        </p:nvSpPr>
        <p:spPr bwMode="auto">
          <a:xfrm>
            <a:off x="1042988" y="7239000"/>
            <a:ext cx="5689600" cy="384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D6D6D6"/>
                </a:solidFill>
                <a:latin typeface="Open Sans" charset="0"/>
                <a:cs typeface="Open Sans" charset="0"/>
                <a:sym typeface="Open Sans" charset="0"/>
              </a:rPr>
              <a:t>Nullam id dolor id nibh ultricies vehicula</a:t>
            </a:r>
            <a:r>
              <a:rPr lang="en-US" sz="2400">
                <a:solidFill>
                  <a:srgbClr val="D6D6D6"/>
                </a:solidFill>
                <a:latin typeface="Open Sans" charset="0"/>
                <a:cs typeface="Open Sans" charset="0"/>
                <a:sym typeface="Open Sans" charset="0"/>
              </a:rPr>
              <a:t> </a:t>
            </a:r>
          </a:p>
          <a:p>
            <a:pPr algn="l">
              <a:defRPr/>
            </a:pPr>
            <a:endParaRPr lang="en-US" sz="2400">
              <a:solidFill>
                <a:srgbClr val="D6D6D6"/>
              </a:solidFill>
              <a:latin typeface="Open Sans" charset="0"/>
              <a:cs typeface="Open Sans" charset="0"/>
              <a:sym typeface="Open Sans" charset="0"/>
            </a:endParaRPr>
          </a:p>
          <a:p>
            <a:pPr algn="l">
              <a:defRPr/>
            </a:pPr>
            <a:r>
              <a:rPr lang="en-US" sz="2100">
                <a:solidFill>
                  <a:srgbClr val="D6D6D6"/>
                </a:solidFill>
                <a:latin typeface="Open Sans" charset="0"/>
                <a:cs typeface="Open Sans" charset="0"/>
                <a:sym typeface="Open Sans" charset="0"/>
              </a:rPr>
              <a:t>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cs typeface="Gill Sans" charset="0"/>
            </a:endParaRPr>
          </a:p>
        </p:txBody>
      </p:sp>
      <p:sp>
        <p:nvSpPr>
          <p:cNvPr id="25669" name="AutoShape 6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18</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AutoShape 1"/>
          <p:cNvSpPr>
            <a:spLocks/>
          </p:cNvSpPr>
          <p:nvPr/>
        </p:nvSpPr>
        <p:spPr bwMode="auto">
          <a:xfrm>
            <a:off x="-176213" y="-50800"/>
            <a:ext cx="18615026"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232323"/>
          </a:solidFill>
          <a:ln w="25400" cap="flat" cmpd="sng">
            <a:solidFill>
              <a:srgbClr val="23232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 name="AutoShape 6"/>
          <p:cNvSpPr>
            <a:spLocks/>
          </p:cNvSpPr>
          <p:nvPr/>
        </p:nvSpPr>
        <p:spPr bwMode="auto">
          <a:xfrm>
            <a:off x="0" y="-152400"/>
            <a:ext cx="18287999" cy="8305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chemeClr val="bg1">
                    <a:lumMod val="50000"/>
                    <a:lumOff val="50000"/>
                  </a:schemeClr>
                </a:solidFill>
                <a:latin typeface="Gill Sans"/>
                <a:cs typeface="Gill Sans"/>
                <a:sym typeface="Open Sans" charset="0"/>
              </a:rPr>
              <a:t>Add your image here and set transparency</a:t>
            </a:r>
            <a:r>
              <a:rPr lang="en-US" sz="2000" b="0" baseline="0" dirty="0" smtClean="0">
                <a:solidFill>
                  <a:schemeClr val="bg1">
                    <a:lumMod val="50000"/>
                    <a:lumOff val="50000"/>
                  </a:schemeClr>
                </a:solidFill>
                <a:latin typeface="Gill Sans"/>
                <a:cs typeface="Gill Sans"/>
                <a:sym typeface="Open Sans" charset="0"/>
              </a:rPr>
              <a:t> to 80% to make overlay-layered background or simply delete this if you want plain background</a:t>
            </a:r>
            <a:endParaRPr lang="en-US" dirty="0">
              <a:solidFill>
                <a:schemeClr val="bg1">
                  <a:lumMod val="50000"/>
                  <a:lumOff val="50000"/>
                </a:schemeClr>
              </a:solidFill>
              <a:latin typeface="Gill Sans"/>
              <a:cs typeface="Gill Sans"/>
            </a:endParaRPr>
          </a:p>
        </p:txBody>
      </p:sp>
      <p:sp>
        <p:nvSpPr>
          <p:cNvPr id="16" name="Rectangle 15"/>
          <p:cNvSpPr/>
          <p:nvPr/>
        </p:nvSpPr>
        <p:spPr bwMode="auto">
          <a:xfrm>
            <a:off x="0" y="8305800"/>
            <a:ext cx="6019800"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7" name="Rectangle 16"/>
          <p:cNvSpPr/>
          <p:nvPr/>
        </p:nvSpPr>
        <p:spPr bwMode="auto">
          <a:xfrm>
            <a:off x="6134100" y="8302625"/>
            <a:ext cx="6019800"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8" name="Rectangle 17"/>
          <p:cNvSpPr/>
          <p:nvPr/>
        </p:nvSpPr>
        <p:spPr bwMode="auto">
          <a:xfrm>
            <a:off x="12268200" y="8307388"/>
            <a:ext cx="6019800"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6627" name="AutoShape 3"/>
          <p:cNvSpPr>
            <a:spLocks/>
          </p:cNvSpPr>
          <p:nvPr/>
        </p:nvSpPr>
        <p:spPr bwMode="auto">
          <a:xfrm>
            <a:off x="2209800" y="3122613"/>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6400">
                <a:solidFill>
                  <a:srgbClr val="FFFFFF"/>
                </a:solidFill>
                <a:latin typeface="Open Sans" charset="0"/>
                <a:cs typeface="Open Sans" charset="0"/>
                <a:sym typeface="Open Sans" charset="0"/>
              </a:rPr>
              <a:t>From </a:t>
            </a:r>
            <a:r>
              <a:rPr lang="en-US" sz="6400" b="1">
                <a:solidFill>
                  <a:srgbClr val="1ED2AE"/>
                </a:solidFill>
                <a:latin typeface="Open Sans" charset="0"/>
                <a:cs typeface="Open Sans" charset="0"/>
                <a:sym typeface="Open Sans" charset="0"/>
              </a:rPr>
              <a:t>web</a:t>
            </a:r>
            <a:r>
              <a:rPr lang="en-US" sz="6400">
                <a:solidFill>
                  <a:srgbClr val="FFFFFF"/>
                </a:solidFill>
                <a:latin typeface="Open Sans" charset="0"/>
                <a:cs typeface="Open Sans" charset="0"/>
                <a:sym typeface="Open Sans" charset="0"/>
              </a:rPr>
              <a:t> to prototype.</a:t>
            </a:r>
          </a:p>
          <a:p>
            <a:pPr>
              <a:lnSpc>
                <a:spcPct val="80000"/>
              </a:lnSpc>
              <a:defRPr/>
            </a:pPr>
            <a:r>
              <a:rPr lang="en-US" sz="6400">
                <a:solidFill>
                  <a:srgbClr val="FFFFFF"/>
                </a:solidFill>
                <a:latin typeface="Open Sans" charset="0"/>
                <a:cs typeface="Open Sans" charset="0"/>
                <a:sym typeface="Open Sans" charset="0"/>
              </a:rPr>
              <a:t>We create </a:t>
            </a:r>
            <a:r>
              <a:rPr lang="en-US" sz="6400" b="1">
                <a:solidFill>
                  <a:srgbClr val="46A2DE"/>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defRPr/>
            </a:pPr>
            <a:r>
              <a:rPr lang="en-US" sz="6400">
                <a:solidFill>
                  <a:srgbClr val="FFFFFF"/>
                </a:solidFill>
                <a:latin typeface="Open Sans" charset="0"/>
                <a:cs typeface="Open Sans" charset="0"/>
                <a:sym typeface="Open Sans" charset="0"/>
              </a:rPr>
              <a:t>We deliver dreams.</a:t>
            </a:r>
            <a:endParaRPr lang="en-US">
              <a:cs typeface="Gill Sans" charset="0"/>
            </a:endParaRPr>
          </a:p>
        </p:txBody>
      </p:sp>
      <p:sp>
        <p:nvSpPr>
          <p:cNvPr id="26628" name="AutoShape 4"/>
          <p:cNvSpPr>
            <a:spLocks/>
          </p:cNvSpPr>
          <p:nvPr/>
        </p:nvSpPr>
        <p:spPr bwMode="auto">
          <a:xfrm>
            <a:off x="3327400" y="6261100"/>
            <a:ext cx="116078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2700">
                <a:solidFill>
                  <a:srgbClr val="FFFFFF"/>
                </a:solidFill>
                <a:latin typeface="Open Sans" charset="0"/>
                <a:cs typeface="Open Sans" charset="0"/>
                <a:sym typeface="Open Sans" charset="0"/>
              </a:rPr>
              <a:t>Nullam id dolor id nibh ultricies vehicula ut id elit. Vestibulum id ligula porta felis euismod semper</a:t>
            </a:r>
            <a:endParaRPr lang="en-US">
              <a:cs typeface="Gill Sans" charset="0"/>
            </a:endParaRPr>
          </a:p>
        </p:txBody>
      </p:sp>
      <p:sp>
        <p:nvSpPr>
          <p:cNvPr id="26630" name="AutoShape 6"/>
          <p:cNvSpPr>
            <a:spLocks/>
          </p:cNvSpPr>
          <p:nvPr/>
        </p:nvSpPr>
        <p:spPr bwMode="auto">
          <a:xfrm>
            <a:off x="1031875" y="723900"/>
            <a:ext cx="85550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FFFFFF"/>
                </a:solidFill>
                <a:latin typeface="Open Sans" charset="0"/>
                <a:cs typeface="Open Sans" charset="0"/>
                <a:sym typeface="Open Sans" charset="0"/>
              </a:rPr>
              <a:t>3 Times Award Winning Company</a:t>
            </a:r>
            <a:endParaRPr lang="en-US">
              <a:cs typeface="Gill Sans" charset="0"/>
            </a:endParaRPr>
          </a:p>
        </p:txBody>
      </p:sp>
      <p:grpSp>
        <p:nvGrpSpPr>
          <p:cNvPr id="26633" name="Group 7"/>
          <p:cNvGrpSpPr>
            <a:grpSpLocks/>
          </p:cNvGrpSpPr>
          <p:nvPr/>
        </p:nvGrpSpPr>
        <p:grpSpPr bwMode="auto">
          <a:xfrm>
            <a:off x="482600" y="952500"/>
            <a:ext cx="406400" cy="406400"/>
            <a:chOff x="0" y="0"/>
            <a:chExt cx="406400" cy="406400"/>
          </a:xfrm>
        </p:grpSpPr>
        <p:sp>
          <p:nvSpPr>
            <p:cNvPr id="26632" name="AutoShape 8"/>
            <p:cNvSpPr>
              <a:spLocks/>
            </p:cNvSpPr>
            <p:nvPr/>
          </p:nvSpPr>
          <p:spPr bwMode="auto">
            <a:xfrm>
              <a:off x="0" y="0"/>
              <a:ext cx="406400" cy="406400"/>
            </a:xfrm>
            <a:prstGeom prst="roundRect">
              <a:avLst>
                <a:gd name="adj" fmla="val 1875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 name="AutoShape 9"/>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26634" name="AutoShape 10"/>
          <p:cNvSpPr>
            <a:spLocks/>
          </p:cNvSpPr>
          <p:nvPr/>
        </p:nvSpPr>
        <p:spPr bwMode="auto">
          <a:xfrm>
            <a:off x="1155700" y="1409700"/>
            <a:ext cx="152273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FFFFFF"/>
                </a:solidFill>
                <a:latin typeface="Open Sans" charset="0"/>
                <a:cs typeface="Open Sans" charset="0"/>
                <a:sym typeface="Open Sans" charset="0"/>
              </a:rPr>
              <a:t>2012, 2013, 2014</a:t>
            </a:r>
            <a:endParaRPr lang="en-US" dirty="0">
              <a:cs typeface="Gill Sans" charset="0"/>
            </a:endParaRPr>
          </a:p>
        </p:txBody>
      </p:sp>
      <p:sp>
        <p:nvSpPr>
          <p:cNvPr id="26638" name="AutoShape 1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FFFFFF"/>
                </a:solidFill>
                <a:latin typeface="Open Sans" charset="0"/>
                <a:cs typeface="Open Sans" charset="0"/>
                <a:sym typeface="Open Sans" charset="0"/>
              </a:rPr>
              <a:t>19</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7" name="Group 1"/>
          <p:cNvGrpSpPr>
            <a:grpSpLocks/>
          </p:cNvGrpSpPr>
          <p:nvPr/>
        </p:nvGrpSpPr>
        <p:grpSpPr bwMode="auto">
          <a:xfrm>
            <a:off x="1762125" y="3176588"/>
            <a:ext cx="14762163" cy="7351712"/>
            <a:chOff x="0" y="3174"/>
            <a:chExt cx="14761965" cy="7350127"/>
          </a:xfrm>
        </p:grpSpPr>
        <p:sp>
          <p:nvSpPr>
            <p:cNvPr id="9218" name="AutoShape 2"/>
            <p:cNvSpPr>
              <a:spLocks/>
            </p:cNvSpPr>
            <p:nvPr/>
          </p:nvSpPr>
          <p:spPr bwMode="auto">
            <a:xfrm>
              <a:off x="4144907" y="3174"/>
              <a:ext cx="10617058" cy="40964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13600">
                  <a:solidFill>
                    <a:srgbClr val="D6D6D6"/>
                  </a:solidFill>
                  <a:latin typeface="Open Sans" charset="0"/>
                  <a:cs typeface="Open Sans" charset="0"/>
                  <a:sym typeface="Open Sans" charset="0"/>
                </a:rPr>
                <a:t>Company Presentation</a:t>
              </a:r>
              <a:endParaRPr lang="en-US">
                <a:cs typeface="Gill Sans" charset="0"/>
              </a:endParaRPr>
            </a:p>
          </p:txBody>
        </p:sp>
        <p:sp>
          <p:nvSpPr>
            <p:cNvPr id="9219" name="AutoShape 3"/>
            <p:cNvSpPr>
              <a:spLocks/>
            </p:cNvSpPr>
            <p:nvPr/>
          </p:nvSpPr>
          <p:spPr bwMode="auto">
            <a:xfrm>
              <a:off x="4140144" y="4845592"/>
              <a:ext cx="10617058" cy="19299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D6D6D6"/>
                  </a:solidFill>
                  <a:latin typeface="Open Sans" charset="0"/>
                  <a:cs typeface="Open Sans" charset="0"/>
                  <a:sym typeface="Open Sans" charset="0"/>
                </a:rPr>
                <a:t>By </a:t>
              </a:r>
              <a:r>
                <a:rPr lang="en-US" sz="6400" b="1">
                  <a:solidFill>
                    <a:srgbClr val="D6D6D6"/>
                  </a:solidFill>
                  <a:latin typeface="Open Sans" charset="0"/>
                  <a:cs typeface="Open Sans" charset="0"/>
                  <a:sym typeface="Open Sans" charset="0"/>
                </a:rPr>
                <a:t>John Doe</a:t>
              </a:r>
            </a:p>
            <a:p>
              <a:pPr algn="l">
                <a:defRPr/>
              </a:pPr>
              <a:r>
                <a:rPr lang="en-US" sz="4200" i="1">
                  <a:solidFill>
                    <a:srgbClr val="D6D6D6"/>
                  </a:solidFill>
                  <a:latin typeface="Open Sans" charset="0"/>
                  <a:cs typeface="Open Sans" charset="0"/>
                  <a:sym typeface="Open Sans" charset="0"/>
                </a:rPr>
                <a:t>Product Manager</a:t>
              </a:r>
              <a:endParaRPr lang="en-US">
                <a:cs typeface="Gill Sans" charset="0"/>
              </a:endParaRPr>
            </a:p>
          </p:txBody>
        </p:sp>
        <p:pic>
          <p:nvPicPr>
            <p:cNvPr id="9220" name="Picture 4"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25330"/>
              <a:ext cx="3009860" cy="37345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9222" name="Group 5"/>
            <p:cNvGrpSpPr>
              <a:grpSpLocks/>
            </p:cNvGrpSpPr>
            <p:nvPr/>
          </p:nvGrpSpPr>
          <p:grpSpPr bwMode="auto">
            <a:xfrm>
              <a:off x="4152900" y="4445000"/>
              <a:ext cx="9817098" cy="2908301"/>
              <a:chOff x="0" y="0"/>
              <a:chExt cx="9817098" cy="2908300"/>
            </a:xfrm>
          </p:grpSpPr>
          <p:sp>
            <p:nvSpPr>
              <p:cNvPr id="2" name="Line 6"/>
              <p:cNvSpPr>
                <a:spLocks noChangeShapeType="1"/>
              </p:cNvSpPr>
              <p:nvPr/>
            </p:nvSpPr>
            <p:spPr bwMode="auto">
              <a:xfrm>
                <a:off x="3119" y="628"/>
                <a:ext cx="9813793" cy="0"/>
              </a:xfrm>
              <a:prstGeom prst="line">
                <a:avLst/>
              </a:prstGeom>
              <a:noFill/>
              <a:ln w="12700" cap="flat" cmpd="sng">
                <a:solidFill>
                  <a:srgbClr val="929292"/>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9223" name="Line 7"/>
              <p:cNvSpPr>
                <a:spLocks noChangeShapeType="1"/>
              </p:cNvSpPr>
              <p:nvPr/>
            </p:nvSpPr>
            <p:spPr bwMode="auto">
              <a:xfrm>
                <a:off x="-56" y="2908300"/>
                <a:ext cx="9813793" cy="0"/>
              </a:xfrm>
              <a:prstGeom prst="line">
                <a:avLst/>
              </a:prstGeom>
              <a:noFill/>
              <a:ln w="12700" cap="flat" cmpd="sng">
                <a:solidFill>
                  <a:srgbClr val="929292"/>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grpSp>
      </p:grpSp>
      <p:sp>
        <p:nvSpPr>
          <p:cNvPr id="9224" name="AutoShape 8"/>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02</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49" name="Group 1"/>
          <p:cNvGrpSpPr>
            <a:grpSpLocks/>
          </p:cNvGrpSpPr>
          <p:nvPr/>
        </p:nvGrpSpPr>
        <p:grpSpPr bwMode="auto">
          <a:xfrm>
            <a:off x="1019175" y="723900"/>
            <a:ext cx="15592425" cy="1306513"/>
            <a:chOff x="0" y="0"/>
            <a:chExt cx="6139607" cy="1308100"/>
          </a:xfrm>
        </p:grpSpPr>
        <p:sp>
          <p:nvSpPr>
            <p:cNvPr id="27650" name="AutoShape 2"/>
            <p:cNvSpPr>
              <a:spLocks/>
            </p:cNvSpPr>
            <p:nvPr/>
          </p:nvSpPr>
          <p:spPr bwMode="auto">
            <a:xfrm>
              <a:off x="0" y="0"/>
              <a:ext cx="613960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How We Solve Problems</a:t>
              </a:r>
              <a:endParaRPr lang="en-US">
                <a:cs typeface="Gill Sans" charset="0"/>
              </a:endParaRPr>
            </a:p>
          </p:txBody>
        </p:sp>
        <p:sp>
          <p:nvSpPr>
            <p:cNvPr id="27651" name="AutoShape 3"/>
            <p:cNvSpPr>
              <a:spLocks/>
            </p:cNvSpPr>
            <p:nvPr/>
          </p:nvSpPr>
          <p:spPr bwMode="auto">
            <a:xfrm>
              <a:off x="8126" y="685044"/>
              <a:ext cx="546326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27652" name="AutoShape 4"/>
          <p:cNvSpPr>
            <a:spLocks/>
          </p:cNvSpPr>
          <p:nvPr/>
        </p:nvSpPr>
        <p:spPr bwMode="auto">
          <a:xfrm>
            <a:off x="1017588" y="6089650"/>
            <a:ext cx="8128000" cy="5267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D6D6D6"/>
                </a:solidFill>
                <a:latin typeface="Open Sans" charset="0"/>
                <a:cs typeface="Open Sans" charset="0"/>
                <a:sym typeface="Open Sans"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a:t>
            </a:r>
            <a:endParaRPr lang="en-US">
              <a:cs typeface="Gill Sans" charset="0"/>
            </a:endParaRPr>
          </a:p>
        </p:txBody>
      </p:sp>
      <p:sp>
        <p:nvSpPr>
          <p:cNvPr id="27653" name="AutoShape 5"/>
          <p:cNvSpPr>
            <a:spLocks/>
          </p:cNvSpPr>
          <p:nvPr/>
        </p:nvSpPr>
        <p:spPr bwMode="auto">
          <a:xfrm>
            <a:off x="1016000" y="3670300"/>
            <a:ext cx="9613900"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400">
                <a:solidFill>
                  <a:srgbClr val="1ED2AE"/>
                </a:solidFill>
                <a:latin typeface="Open Sans" charset="0"/>
                <a:cs typeface="Open Sans" charset="0"/>
                <a:sym typeface="Open Sans" charset="0"/>
              </a:rPr>
              <a:t>The Real Problem is Deep Inside the Frozen Water.</a:t>
            </a:r>
            <a:endParaRPr lang="en-US">
              <a:cs typeface="Gill Sans" charset="0"/>
            </a:endParaRPr>
          </a:p>
        </p:txBody>
      </p:sp>
      <p:grpSp>
        <p:nvGrpSpPr>
          <p:cNvPr id="2" name="Group 6"/>
          <p:cNvGrpSpPr>
            <a:grpSpLocks/>
          </p:cNvGrpSpPr>
          <p:nvPr/>
        </p:nvGrpSpPr>
        <p:grpSpPr bwMode="auto">
          <a:xfrm>
            <a:off x="9180513" y="3709988"/>
            <a:ext cx="8434387" cy="7134225"/>
            <a:chOff x="0" y="0"/>
            <a:chExt cx="8433633" cy="7134623"/>
          </a:xfrm>
        </p:grpSpPr>
        <p:grpSp>
          <p:nvGrpSpPr>
            <p:cNvPr id="27654" name="Group 7"/>
            <p:cNvGrpSpPr>
              <a:grpSpLocks/>
            </p:cNvGrpSpPr>
            <p:nvPr/>
          </p:nvGrpSpPr>
          <p:grpSpPr bwMode="auto">
            <a:xfrm>
              <a:off x="2508836" y="0"/>
              <a:ext cx="3388843" cy="6153185"/>
              <a:chOff x="0" y="0"/>
              <a:chExt cx="3388843" cy="6153185"/>
            </a:xfrm>
          </p:grpSpPr>
          <p:sp>
            <p:nvSpPr>
              <p:cNvPr id="3" name="AutoShape 8"/>
              <p:cNvSpPr>
                <a:spLocks/>
              </p:cNvSpPr>
              <p:nvPr/>
            </p:nvSpPr>
            <p:spPr bwMode="auto">
              <a:xfrm>
                <a:off x="19825" y="2151182"/>
                <a:ext cx="3368374" cy="40023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5" y="14494"/>
                      <a:pt x="6525" y="14684"/>
                    </a:cubicBezTo>
                    <a:cubicBezTo>
                      <a:pt x="6525" y="14873"/>
                      <a:pt x="6525" y="15821"/>
                      <a:pt x="6525" y="16105"/>
                    </a:cubicBezTo>
                    <a:cubicBezTo>
                      <a:pt x="6525" y="16389"/>
                      <a:pt x="6637" y="16673"/>
                      <a:pt x="7199" y="17810"/>
                    </a:cubicBezTo>
                    <a:cubicBezTo>
                      <a:pt x="7762" y="18947"/>
                      <a:pt x="8549" y="19894"/>
                      <a:pt x="8774" y="20273"/>
                    </a:cubicBezTo>
                    <a:cubicBezTo>
                      <a:pt x="8999"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5"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57" name="AutoShape 9"/>
              <p:cNvSpPr>
                <a:spLocks/>
              </p:cNvSpPr>
              <p:nvPr/>
            </p:nvSpPr>
            <p:spPr bwMode="auto">
              <a:xfrm>
                <a:off x="37287" y="2136894"/>
                <a:ext cx="3315991" cy="39657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600"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58" name="AutoShape 10"/>
              <p:cNvSpPr>
                <a:spLocks/>
              </p:cNvSpPr>
              <p:nvPr/>
            </p:nvSpPr>
            <p:spPr bwMode="auto">
              <a:xfrm>
                <a:off x="777" y="0"/>
                <a:ext cx="3387422" cy="2228974"/>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600"/>
                      <a:pt x="21495"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59" name="AutoShape 11"/>
              <p:cNvSpPr>
                <a:spLocks/>
              </p:cNvSpPr>
              <p:nvPr/>
            </p:nvSpPr>
            <p:spPr bwMode="auto">
              <a:xfrm>
                <a:off x="37287" y="107956"/>
                <a:ext cx="2263573" cy="20892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7655" name="Group 12"/>
            <p:cNvGrpSpPr>
              <a:grpSpLocks/>
            </p:cNvGrpSpPr>
            <p:nvPr/>
          </p:nvGrpSpPr>
          <p:grpSpPr bwMode="auto">
            <a:xfrm>
              <a:off x="609123" y="1319151"/>
              <a:ext cx="1408351" cy="2560166"/>
              <a:chOff x="-1" y="0"/>
              <a:chExt cx="1408352" cy="2560166"/>
            </a:xfrm>
          </p:grpSpPr>
          <p:sp>
            <p:nvSpPr>
              <p:cNvPr id="27661" name="AutoShape 13"/>
              <p:cNvSpPr>
                <a:spLocks/>
              </p:cNvSpPr>
              <p:nvPr/>
            </p:nvSpPr>
            <p:spPr bwMode="auto">
              <a:xfrm>
                <a:off x="8358" y="895535"/>
                <a:ext cx="1400051" cy="16653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199"/>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2" name="AutoShape 14"/>
              <p:cNvSpPr>
                <a:spLocks/>
              </p:cNvSpPr>
              <p:nvPr/>
            </p:nvSpPr>
            <p:spPr bwMode="auto">
              <a:xfrm>
                <a:off x="14708" y="889185"/>
                <a:ext cx="1379416" cy="16510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3" name="AutoShape 15"/>
              <p:cNvSpPr>
                <a:spLocks/>
              </p:cNvSpPr>
              <p:nvPr/>
            </p:nvSpPr>
            <p:spPr bwMode="auto">
              <a:xfrm>
                <a:off x="422" y="135"/>
                <a:ext cx="1407987" cy="927152"/>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600"/>
                      <a:pt x="21495"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4" name="AutoShape 16"/>
              <p:cNvSpPr>
                <a:spLocks/>
              </p:cNvSpPr>
              <p:nvPr/>
            </p:nvSpPr>
            <p:spPr bwMode="auto">
              <a:xfrm>
                <a:off x="14708" y="44587"/>
                <a:ext cx="941304" cy="869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7656" name="Group 17"/>
            <p:cNvGrpSpPr>
              <a:grpSpLocks/>
            </p:cNvGrpSpPr>
            <p:nvPr/>
          </p:nvGrpSpPr>
          <p:grpSpPr bwMode="auto">
            <a:xfrm>
              <a:off x="6442725" y="1479222"/>
              <a:ext cx="924230" cy="1681140"/>
              <a:chOff x="0" y="0"/>
              <a:chExt cx="924230" cy="1681139"/>
            </a:xfrm>
          </p:grpSpPr>
          <p:sp>
            <p:nvSpPr>
              <p:cNvPr id="27666" name="AutoShape 18"/>
              <p:cNvSpPr>
                <a:spLocks/>
              </p:cNvSpPr>
              <p:nvPr/>
            </p:nvSpPr>
            <p:spPr bwMode="auto">
              <a:xfrm>
                <a:off x="5124" y="587819"/>
                <a:ext cx="919079" cy="10938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9000"/>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9000"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5"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7" name="AutoShape 19"/>
              <p:cNvSpPr>
                <a:spLocks/>
              </p:cNvSpPr>
              <p:nvPr/>
            </p:nvSpPr>
            <p:spPr bwMode="auto">
              <a:xfrm>
                <a:off x="9885" y="584643"/>
                <a:ext cx="904794" cy="10827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200"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200"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200"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8" name="AutoShape 20"/>
              <p:cNvSpPr>
                <a:spLocks/>
              </p:cNvSpPr>
              <p:nvPr/>
            </p:nvSpPr>
            <p:spPr bwMode="auto">
              <a:xfrm>
                <a:off x="361" y="411"/>
                <a:ext cx="923842" cy="609634"/>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600"/>
                      <a:pt x="21494"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9" name="AutoShape 21"/>
              <p:cNvSpPr>
                <a:spLocks/>
              </p:cNvSpPr>
              <p:nvPr/>
            </p:nvSpPr>
            <p:spPr bwMode="auto">
              <a:xfrm>
                <a:off x="9885" y="30575"/>
                <a:ext cx="617483" cy="5699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600"/>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7670" name="AutoShape 22"/>
            <p:cNvSpPr>
              <a:spLocks/>
            </p:cNvSpPr>
            <p:nvPr/>
          </p:nvSpPr>
          <p:spPr bwMode="auto">
            <a:xfrm>
              <a:off x="0" y="2076566"/>
              <a:ext cx="8433633" cy="5058057"/>
            </a:xfrm>
            <a:custGeom>
              <a:avLst/>
              <a:gdLst>
                <a:gd name="T0" fmla="*/ 10201 w 20402"/>
                <a:gd name="T1" fmla="+- 0 10841 151"/>
                <a:gd name="T2" fmla="*/ 10841 h 21380"/>
                <a:gd name="T3" fmla="*/ 10201 w 20402"/>
                <a:gd name="T4" fmla="+- 0 10841 151"/>
                <a:gd name="T5" fmla="*/ 10841 h 21380"/>
                <a:gd name="T6" fmla="*/ 10201 w 20402"/>
                <a:gd name="T7" fmla="+- 0 10841 151"/>
                <a:gd name="T8" fmla="*/ 10841 h 21380"/>
                <a:gd name="T9" fmla="*/ 10201 w 20402"/>
                <a:gd name="T10" fmla="+- 0 10841 151"/>
                <a:gd name="T11" fmla="*/ 10841 h 21380"/>
              </a:gdLst>
              <a:ahLst/>
              <a:cxnLst>
                <a:cxn ang="0">
                  <a:pos x="T0" y="T2"/>
                </a:cxn>
                <a:cxn ang="0">
                  <a:pos x="T3" y="T5"/>
                </a:cxn>
                <a:cxn ang="0">
                  <a:pos x="T6" y="T8"/>
                </a:cxn>
                <a:cxn ang="0">
                  <a:pos x="T9" y="T11"/>
                </a:cxn>
              </a:cxnLst>
              <a:rect l="0" t="0" r="r" b="b"/>
              <a:pathLst>
                <a:path w="20402" h="21380">
                  <a:moveTo>
                    <a:pt x="0" y="1486"/>
                  </a:moveTo>
                  <a:cubicBezTo>
                    <a:pt x="0" y="1486"/>
                    <a:pt x="3069" y="13090"/>
                    <a:pt x="4185" y="14145"/>
                  </a:cubicBezTo>
                  <a:cubicBezTo>
                    <a:pt x="5301" y="15200"/>
                    <a:pt x="5068" y="14470"/>
                    <a:pt x="5487" y="15362"/>
                  </a:cubicBezTo>
                  <a:cubicBezTo>
                    <a:pt x="5905" y="16255"/>
                    <a:pt x="6510" y="17310"/>
                    <a:pt x="7161" y="18608"/>
                  </a:cubicBezTo>
                  <a:cubicBezTo>
                    <a:pt x="7812" y="19907"/>
                    <a:pt x="7858" y="19826"/>
                    <a:pt x="8463" y="20475"/>
                  </a:cubicBezTo>
                  <a:cubicBezTo>
                    <a:pt x="9067" y="21124"/>
                    <a:pt x="9579" y="21449"/>
                    <a:pt x="10090" y="21367"/>
                  </a:cubicBezTo>
                  <a:cubicBezTo>
                    <a:pt x="10602" y="21286"/>
                    <a:pt x="11857" y="21286"/>
                    <a:pt x="12741" y="20394"/>
                  </a:cubicBezTo>
                  <a:cubicBezTo>
                    <a:pt x="13624" y="19501"/>
                    <a:pt x="15019" y="15849"/>
                    <a:pt x="15252" y="15444"/>
                  </a:cubicBezTo>
                  <a:cubicBezTo>
                    <a:pt x="15484" y="15038"/>
                    <a:pt x="15717" y="14794"/>
                    <a:pt x="16089" y="14470"/>
                  </a:cubicBezTo>
                  <a:cubicBezTo>
                    <a:pt x="16461" y="14145"/>
                    <a:pt x="17484" y="11954"/>
                    <a:pt x="17670" y="11467"/>
                  </a:cubicBezTo>
                  <a:cubicBezTo>
                    <a:pt x="17856" y="10980"/>
                    <a:pt x="17856" y="11062"/>
                    <a:pt x="18414" y="10331"/>
                  </a:cubicBezTo>
                  <a:cubicBezTo>
                    <a:pt x="18972" y="9601"/>
                    <a:pt x="20274" y="1730"/>
                    <a:pt x="20274" y="1324"/>
                  </a:cubicBezTo>
                  <a:cubicBezTo>
                    <a:pt x="20274" y="918"/>
                    <a:pt x="21600" y="-151"/>
                    <a:pt x="15704" y="17"/>
                  </a:cubicBezTo>
                  <a:cubicBezTo>
                    <a:pt x="12336" y="114"/>
                    <a:pt x="9611" y="808"/>
                    <a:pt x="8214" y="690"/>
                  </a:cubicBezTo>
                  <a:cubicBezTo>
                    <a:pt x="5218" y="437"/>
                    <a:pt x="4505" y="125"/>
                    <a:pt x="3575" y="693"/>
                  </a:cubicBezTo>
                  <a:cubicBezTo>
                    <a:pt x="2645" y="1261"/>
                    <a:pt x="372" y="-56"/>
                    <a:pt x="0" y="1486"/>
                  </a:cubicBezTo>
                  <a:close/>
                </a:path>
              </a:pathLst>
            </a:custGeom>
            <a:solidFill>
              <a:srgbClr val="9390C5">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7671" name="AutoShape 23"/>
            <p:cNvSpPr>
              <a:spLocks/>
            </p:cNvSpPr>
            <p:nvPr/>
          </p:nvSpPr>
          <p:spPr bwMode="auto">
            <a:xfrm>
              <a:off x="280962" y="3194228"/>
              <a:ext cx="6014500" cy="39102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6221" y="1542"/>
                    <a:pt x="9366" y="4077"/>
                  </a:cubicBezTo>
                  <a:cubicBezTo>
                    <a:pt x="12512" y="6612"/>
                    <a:pt x="21599" y="13224"/>
                    <a:pt x="21599" y="13224"/>
                  </a:cubicBezTo>
                  <a:cubicBezTo>
                    <a:pt x="21599" y="13224"/>
                    <a:pt x="18104" y="19506"/>
                    <a:pt x="17685" y="19946"/>
                  </a:cubicBezTo>
                  <a:cubicBezTo>
                    <a:pt x="17266" y="20387"/>
                    <a:pt x="14400" y="21599"/>
                    <a:pt x="13770" y="21599"/>
                  </a:cubicBezTo>
                  <a:cubicBezTo>
                    <a:pt x="13141" y="21599"/>
                    <a:pt x="11533" y="19946"/>
                    <a:pt x="10625" y="19065"/>
                  </a:cubicBezTo>
                  <a:cubicBezTo>
                    <a:pt x="9716" y="18183"/>
                    <a:pt x="7829" y="13665"/>
                    <a:pt x="7269" y="13444"/>
                  </a:cubicBezTo>
                  <a:cubicBezTo>
                    <a:pt x="6710" y="13224"/>
                    <a:pt x="4963" y="12232"/>
                    <a:pt x="4683" y="11902"/>
                  </a:cubicBezTo>
                  <a:cubicBezTo>
                    <a:pt x="4403" y="11571"/>
                    <a:pt x="0" y="0"/>
                    <a:pt x="0" y="0"/>
                  </a:cubicBezTo>
                  <a:close/>
                </a:path>
              </a:pathLst>
            </a:custGeom>
            <a:solidFill>
              <a:srgbClr val="FFFFFF">
                <a:alpha val="2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72" name="AutoShape 24"/>
            <p:cNvSpPr>
              <a:spLocks/>
            </p:cNvSpPr>
            <p:nvPr/>
          </p:nvSpPr>
          <p:spPr bwMode="auto">
            <a:xfrm>
              <a:off x="3165192" y="2527441"/>
              <a:ext cx="5085895" cy="4570667"/>
            </a:xfrm>
            <a:custGeom>
              <a:avLst/>
              <a:gdLst>
                <a:gd name="T0" fmla="+- 0 11066 688"/>
                <a:gd name="T1" fmla="*/ T0 w 20756"/>
                <a:gd name="T2" fmla="+- 0 11169 916"/>
                <a:gd name="T3" fmla="*/ 11169 h 20507"/>
                <a:gd name="T4" fmla="+- 0 11066 688"/>
                <a:gd name="T5" fmla="*/ T4 w 20756"/>
                <a:gd name="T6" fmla="+- 0 11169 916"/>
                <a:gd name="T7" fmla="*/ 11169 h 20507"/>
                <a:gd name="T8" fmla="+- 0 11066 688"/>
                <a:gd name="T9" fmla="*/ T8 w 20756"/>
                <a:gd name="T10" fmla="+- 0 11169 916"/>
                <a:gd name="T11" fmla="*/ 11169 h 20507"/>
                <a:gd name="T12" fmla="+- 0 11066 688"/>
                <a:gd name="T13" fmla="*/ T12 w 20756"/>
                <a:gd name="T14" fmla="+- 0 11169 916"/>
                <a:gd name="T15" fmla="*/ 11169 h 20507"/>
              </a:gdLst>
              <a:ahLst/>
              <a:cxnLst>
                <a:cxn ang="0">
                  <a:pos x="T1" y="T3"/>
                </a:cxn>
                <a:cxn ang="0">
                  <a:pos x="T5" y="T7"/>
                </a:cxn>
                <a:cxn ang="0">
                  <a:pos x="T9" y="T11"/>
                </a:cxn>
                <a:cxn ang="0">
                  <a:pos x="T13" y="T15"/>
                </a:cxn>
              </a:cxnLst>
              <a:rect l="0" t="0" r="r" b="b"/>
              <a:pathLst>
                <a:path w="20756" h="20507">
                  <a:moveTo>
                    <a:pt x="4691" y="20504"/>
                  </a:moveTo>
                  <a:cubicBezTo>
                    <a:pt x="4691" y="20504"/>
                    <a:pt x="8196" y="20683"/>
                    <a:pt x="10234" y="17905"/>
                  </a:cubicBezTo>
                  <a:cubicBezTo>
                    <a:pt x="12271" y="15127"/>
                    <a:pt x="13005" y="13693"/>
                    <a:pt x="13494" y="13424"/>
                  </a:cubicBezTo>
                  <a:cubicBezTo>
                    <a:pt x="13983" y="13155"/>
                    <a:pt x="14146" y="12976"/>
                    <a:pt x="14717" y="12259"/>
                  </a:cubicBezTo>
                  <a:cubicBezTo>
                    <a:pt x="15287" y="11542"/>
                    <a:pt x="16999" y="9659"/>
                    <a:pt x="17325" y="9301"/>
                  </a:cubicBezTo>
                  <a:cubicBezTo>
                    <a:pt x="17651" y="8942"/>
                    <a:pt x="18140" y="8763"/>
                    <a:pt x="18385" y="8405"/>
                  </a:cubicBezTo>
                  <a:cubicBezTo>
                    <a:pt x="18629" y="8046"/>
                    <a:pt x="20585" y="1235"/>
                    <a:pt x="20748" y="159"/>
                  </a:cubicBezTo>
                  <a:cubicBezTo>
                    <a:pt x="20912" y="-916"/>
                    <a:pt x="18466" y="3744"/>
                    <a:pt x="17325" y="4909"/>
                  </a:cubicBezTo>
                  <a:cubicBezTo>
                    <a:pt x="16184" y="6074"/>
                    <a:pt x="12027" y="9032"/>
                    <a:pt x="10641" y="9570"/>
                  </a:cubicBezTo>
                  <a:cubicBezTo>
                    <a:pt x="9256" y="10108"/>
                    <a:pt x="3468" y="12796"/>
                    <a:pt x="2816" y="13513"/>
                  </a:cubicBezTo>
                  <a:cubicBezTo>
                    <a:pt x="2164" y="14230"/>
                    <a:pt x="1594" y="15664"/>
                    <a:pt x="3142" y="15664"/>
                  </a:cubicBezTo>
                  <a:cubicBezTo>
                    <a:pt x="4691" y="15664"/>
                    <a:pt x="7625" y="13782"/>
                    <a:pt x="8033" y="14679"/>
                  </a:cubicBezTo>
                  <a:cubicBezTo>
                    <a:pt x="8441" y="15575"/>
                    <a:pt x="4284" y="17457"/>
                    <a:pt x="2898" y="17009"/>
                  </a:cubicBezTo>
                  <a:cubicBezTo>
                    <a:pt x="1512" y="16561"/>
                    <a:pt x="1023" y="15306"/>
                    <a:pt x="371" y="15754"/>
                  </a:cubicBezTo>
                  <a:cubicBezTo>
                    <a:pt x="-281" y="16202"/>
                    <a:pt x="-688" y="18891"/>
                    <a:pt x="4691" y="20504"/>
                  </a:cubicBezTo>
                  <a:close/>
                </a:path>
              </a:pathLst>
            </a:custGeom>
            <a:solidFill>
              <a:srgbClr val="72759B">
                <a:alpha val="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7673" name="AutoShape 2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20</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Group 1"/>
          <p:cNvGrpSpPr>
            <a:grpSpLocks/>
          </p:cNvGrpSpPr>
          <p:nvPr/>
        </p:nvGrpSpPr>
        <p:grpSpPr bwMode="auto">
          <a:xfrm>
            <a:off x="1019175" y="723900"/>
            <a:ext cx="15516225" cy="1306513"/>
            <a:chOff x="0" y="0"/>
            <a:chExt cx="6139607" cy="1308100"/>
          </a:xfrm>
        </p:grpSpPr>
        <p:sp>
          <p:nvSpPr>
            <p:cNvPr id="28674" name="AutoShape 2"/>
            <p:cNvSpPr>
              <a:spLocks/>
            </p:cNvSpPr>
            <p:nvPr/>
          </p:nvSpPr>
          <p:spPr bwMode="auto">
            <a:xfrm>
              <a:off x="0" y="0"/>
              <a:ext cx="613960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How We Solve Problems</a:t>
              </a:r>
              <a:endParaRPr lang="en-US">
                <a:cs typeface="Gill Sans" charset="0"/>
              </a:endParaRPr>
            </a:p>
          </p:txBody>
        </p:sp>
        <p:sp>
          <p:nvSpPr>
            <p:cNvPr id="28675" name="AutoShape 3"/>
            <p:cNvSpPr>
              <a:spLocks/>
            </p:cNvSpPr>
            <p:nvPr/>
          </p:nvSpPr>
          <p:spPr bwMode="auto">
            <a:xfrm>
              <a:off x="8166" y="685044"/>
              <a:ext cx="5463082"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28676" name="AutoShape 4"/>
          <p:cNvSpPr>
            <a:spLocks/>
          </p:cNvSpPr>
          <p:nvPr/>
        </p:nvSpPr>
        <p:spPr bwMode="auto">
          <a:xfrm>
            <a:off x="12750800" y="3778250"/>
            <a:ext cx="4800600" cy="1955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500" b="1">
                <a:solidFill>
                  <a:srgbClr val="D6D6D6"/>
                </a:solidFill>
                <a:latin typeface="Open Sans" charset="0"/>
                <a:cs typeface="Open Sans" charset="0"/>
                <a:sym typeface="Open Sans" charset="0"/>
              </a:rPr>
              <a:t>This is what we see:</a:t>
            </a:r>
          </a:p>
          <a:p>
            <a:pPr algn="l">
              <a:lnSpc>
                <a:spcPct val="90000"/>
              </a:lnSpc>
              <a:defRPr/>
            </a:pPr>
            <a:r>
              <a:rPr lang="en-US" sz="2700">
                <a:solidFill>
                  <a:srgbClr val="D6D6D6"/>
                </a:solidFill>
                <a:latin typeface="Open Sans" charset="0"/>
                <a:cs typeface="Open Sans" charset="0"/>
                <a:sym typeface="Open Sans" charset="0"/>
              </a:rPr>
              <a:t>The outside of the real problems. Some kind of lorem ipsum dolor sit amet.</a:t>
            </a:r>
            <a:endParaRPr lang="en-US">
              <a:cs typeface="Gill Sans" charset="0"/>
            </a:endParaRPr>
          </a:p>
        </p:txBody>
      </p:sp>
      <p:sp>
        <p:nvSpPr>
          <p:cNvPr id="28677" name="AutoShape 5"/>
          <p:cNvSpPr>
            <a:spLocks/>
          </p:cNvSpPr>
          <p:nvPr/>
        </p:nvSpPr>
        <p:spPr bwMode="auto">
          <a:xfrm>
            <a:off x="1041400" y="7491413"/>
            <a:ext cx="4229100" cy="289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400" b="1">
                <a:solidFill>
                  <a:srgbClr val="D6D6D6"/>
                </a:solidFill>
                <a:latin typeface="Open Sans" charset="0"/>
                <a:cs typeface="Open Sans" charset="0"/>
                <a:sym typeface="Open Sans" charset="0"/>
              </a:rPr>
              <a:t>This is the Real Problem:</a:t>
            </a:r>
          </a:p>
          <a:p>
            <a:pPr algn="l">
              <a:lnSpc>
                <a:spcPct val="90000"/>
              </a:lnSpc>
              <a:defRPr/>
            </a:pPr>
            <a:r>
              <a:rPr lang="en-US" sz="2700">
                <a:solidFill>
                  <a:srgbClr val="D6D6D6"/>
                </a:solidFill>
                <a:latin typeface="Open Sans" charset="0"/>
                <a:cs typeface="Open Sans" charset="0"/>
                <a:sym typeface="Open Sans" charset="0"/>
              </a:rPr>
              <a:t>The deep inside of the real problems. Some kind of lorem ipsum dolor sit amet.</a:t>
            </a:r>
            <a:endParaRPr lang="en-US">
              <a:cs typeface="Gill Sans" charset="0"/>
            </a:endParaRPr>
          </a:p>
        </p:txBody>
      </p:sp>
      <p:grpSp>
        <p:nvGrpSpPr>
          <p:cNvPr id="2" name="Group 6"/>
          <p:cNvGrpSpPr>
            <a:grpSpLocks/>
          </p:cNvGrpSpPr>
          <p:nvPr/>
        </p:nvGrpSpPr>
        <p:grpSpPr bwMode="auto">
          <a:xfrm>
            <a:off x="5080000" y="4446588"/>
            <a:ext cx="8445500" cy="6719887"/>
            <a:chOff x="0" y="-37104"/>
            <a:chExt cx="8445855" cy="6719354"/>
          </a:xfrm>
        </p:grpSpPr>
        <p:grpSp>
          <p:nvGrpSpPr>
            <p:cNvPr id="28679" name="Group 7"/>
            <p:cNvGrpSpPr>
              <a:grpSpLocks/>
            </p:cNvGrpSpPr>
            <p:nvPr/>
          </p:nvGrpSpPr>
          <p:grpSpPr bwMode="auto">
            <a:xfrm>
              <a:off x="0" y="6415"/>
              <a:ext cx="7891312" cy="6675835"/>
              <a:chOff x="0" y="0"/>
              <a:chExt cx="7891312" cy="6675834"/>
            </a:xfrm>
          </p:grpSpPr>
          <p:grpSp>
            <p:nvGrpSpPr>
              <p:cNvPr id="28685" name="Group 8"/>
              <p:cNvGrpSpPr>
                <a:grpSpLocks/>
              </p:cNvGrpSpPr>
              <p:nvPr/>
            </p:nvGrpSpPr>
            <p:grpSpPr bwMode="auto">
              <a:xfrm>
                <a:off x="2347507" y="0"/>
                <a:ext cx="3170925" cy="5757507"/>
                <a:chOff x="0" y="0"/>
                <a:chExt cx="3170925" cy="5757507"/>
              </a:xfrm>
            </p:grpSpPr>
            <p:sp>
              <p:nvSpPr>
                <p:cNvPr id="28681" name="AutoShape 9"/>
                <p:cNvSpPr>
                  <a:spLocks/>
                </p:cNvSpPr>
                <p:nvPr/>
              </p:nvSpPr>
              <p:spPr bwMode="auto">
                <a:xfrm>
                  <a:off x="17968" y="2012130"/>
                  <a:ext cx="3152907" cy="37446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5" y="14494"/>
                        <a:pt x="6525" y="14684"/>
                      </a:cubicBezTo>
                      <a:cubicBezTo>
                        <a:pt x="6525" y="14873"/>
                        <a:pt x="6525" y="15821"/>
                        <a:pt x="6525" y="16105"/>
                      </a:cubicBezTo>
                      <a:cubicBezTo>
                        <a:pt x="6525" y="16389"/>
                        <a:pt x="6637" y="16673"/>
                        <a:pt x="7199" y="17810"/>
                      </a:cubicBezTo>
                      <a:cubicBezTo>
                        <a:pt x="7762" y="18947"/>
                        <a:pt x="8549" y="19894"/>
                        <a:pt x="8774" y="20273"/>
                      </a:cubicBezTo>
                      <a:cubicBezTo>
                        <a:pt x="8999"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5"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 name="AutoShape 10"/>
                <p:cNvSpPr>
                  <a:spLocks/>
                </p:cNvSpPr>
                <p:nvPr/>
              </p:nvSpPr>
              <p:spPr bwMode="auto">
                <a:xfrm>
                  <a:off x="33843" y="1997844"/>
                  <a:ext cx="3103693" cy="37112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3" name="AutoShape 11"/>
                <p:cNvSpPr>
                  <a:spLocks/>
                </p:cNvSpPr>
                <p:nvPr/>
              </p:nvSpPr>
              <p:spPr bwMode="auto">
                <a:xfrm>
                  <a:off x="505" y="-660"/>
                  <a:ext cx="3170370" cy="2085809"/>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4" name="AutoShape 12"/>
                <p:cNvSpPr>
                  <a:spLocks/>
                </p:cNvSpPr>
                <p:nvPr/>
              </p:nvSpPr>
              <p:spPr bwMode="auto">
                <a:xfrm>
                  <a:off x="33843" y="100932"/>
                  <a:ext cx="2119402" cy="19540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8686" name="Group 13"/>
              <p:cNvGrpSpPr>
                <a:grpSpLocks/>
              </p:cNvGrpSpPr>
              <p:nvPr/>
            </p:nvGrpSpPr>
            <p:grpSpPr bwMode="auto">
              <a:xfrm>
                <a:off x="569953" y="1234323"/>
                <a:ext cx="1317788" cy="2395536"/>
                <a:chOff x="-1" y="0"/>
                <a:chExt cx="1317788" cy="2395535"/>
              </a:xfrm>
            </p:grpSpPr>
            <p:sp>
              <p:nvSpPr>
                <p:cNvPr id="4" name="AutoShape 14"/>
                <p:cNvSpPr>
                  <a:spLocks/>
                </p:cNvSpPr>
                <p:nvPr/>
              </p:nvSpPr>
              <p:spPr bwMode="auto">
                <a:xfrm>
                  <a:off x="7920" y="838127"/>
                  <a:ext cx="1309743" cy="1557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600"/>
                        <a:pt x="10124" y="21600"/>
                      </a:cubicBezTo>
                      <a:lnTo>
                        <a:pt x="11249" y="19799"/>
                      </a:lnTo>
                      <a:cubicBezTo>
                        <a:pt x="11249" y="19799"/>
                        <a:pt x="12937" y="17147"/>
                        <a:pt x="13612" y="16673"/>
                      </a:cubicBezTo>
                      <a:cubicBezTo>
                        <a:pt x="14287" y="16199"/>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5" name="AutoShape 15"/>
                <p:cNvSpPr>
                  <a:spLocks/>
                </p:cNvSpPr>
                <p:nvPr/>
              </p:nvSpPr>
              <p:spPr bwMode="auto">
                <a:xfrm>
                  <a:off x="14271" y="831777"/>
                  <a:ext cx="1289104" cy="15445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8" name="AutoShape 16"/>
                <p:cNvSpPr>
                  <a:spLocks/>
                </p:cNvSpPr>
                <p:nvPr/>
              </p:nvSpPr>
              <p:spPr bwMode="auto">
                <a:xfrm>
                  <a:off x="-17" y="-6"/>
                  <a:ext cx="1317680" cy="868293"/>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599"/>
                        <a:pt x="21494"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9" name="AutoShape 17"/>
                <p:cNvSpPr>
                  <a:spLocks/>
                </p:cNvSpPr>
                <p:nvPr/>
              </p:nvSpPr>
              <p:spPr bwMode="auto">
                <a:xfrm>
                  <a:off x="14271" y="41266"/>
                  <a:ext cx="879512" cy="8143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8687" name="Group 18"/>
              <p:cNvGrpSpPr>
                <a:grpSpLocks/>
              </p:cNvGrpSpPr>
              <p:nvPr/>
            </p:nvGrpSpPr>
            <p:grpSpPr bwMode="auto">
              <a:xfrm>
                <a:off x="6028428" y="1384102"/>
                <a:ext cx="864798" cy="1573034"/>
                <a:chOff x="0" y="0"/>
                <a:chExt cx="864798" cy="1573034"/>
              </a:xfrm>
            </p:grpSpPr>
            <p:sp>
              <p:nvSpPr>
                <p:cNvPr id="28691" name="AutoShape 19"/>
                <p:cNvSpPr>
                  <a:spLocks/>
                </p:cNvSpPr>
                <p:nvPr/>
              </p:nvSpPr>
              <p:spPr bwMode="auto">
                <a:xfrm>
                  <a:off x="9089" y="548659"/>
                  <a:ext cx="855698" cy="10238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9000"/>
                        <a:pt x="4837" y="9284"/>
                      </a:cubicBezTo>
                      <a:cubicBezTo>
                        <a:pt x="4837" y="9568"/>
                        <a:pt x="4500"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9000" y="20652"/>
                        <a:pt x="10124" y="21599"/>
                        <a:pt x="10124" y="21599"/>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5"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2" name="AutoShape 20"/>
                <p:cNvSpPr>
                  <a:spLocks/>
                </p:cNvSpPr>
                <p:nvPr/>
              </p:nvSpPr>
              <p:spPr bwMode="auto">
                <a:xfrm>
                  <a:off x="13852" y="545485"/>
                  <a:ext cx="841410" cy="1014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200"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200"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200"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600"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3" name="AutoShape 21"/>
                <p:cNvSpPr>
                  <a:spLocks/>
                </p:cNvSpPr>
                <p:nvPr/>
              </p:nvSpPr>
              <p:spPr bwMode="auto">
                <a:xfrm>
                  <a:off x="4326" y="-572"/>
                  <a:ext cx="860461" cy="569868"/>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600"/>
                        <a:pt x="21494"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4" name="AutoShape 22"/>
                <p:cNvSpPr>
                  <a:spLocks/>
                </p:cNvSpPr>
                <p:nvPr/>
              </p:nvSpPr>
              <p:spPr bwMode="auto">
                <a:xfrm>
                  <a:off x="13852" y="26414"/>
                  <a:ext cx="573112" cy="534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600"/>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8695" name="AutoShape 23"/>
              <p:cNvSpPr>
                <a:spLocks/>
              </p:cNvSpPr>
              <p:nvPr/>
            </p:nvSpPr>
            <p:spPr bwMode="auto">
              <a:xfrm>
                <a:off x="0" y="1942286"/>
                <a:ext cx="7891795" cy="4733548"/>
              </a:xfrm>
              <a:custGeom>
                <a:avLst/>
                <a:gdLst>
                  <a:gd name="T0" fmla="*/ 10201 w 20402"/>
                  <a:gd name="T1" fmla="+- 0 10841 151"/>
                  <a:gd name="T2" fmla="*/ 10841 h 21380"/>
                  <a:gd name="T3" fmla="*/ 10201 w 20402"/>
                  <a:gd name="T4" fmla="+- 0 10841 151"/>
                  <a:gd name="T5" fmla="*/ 10841 h 21380"/>
                  <a:gd name="T6" fmla="*/ 10201 w 20402"/>
                  <a:gd name="T7" fmla="+- 0 10841 151"/>
                  <a:gd name="T8" fmla="*/ 10841 h 21380"/>
                  <a:gd name="T9" fmla="*/ 10201 w 20402"/>
                  <a:gd name="T10" fmla="+- 0 10841 151"/>
                  <a:gd name="T11" fmla="*/ 10841 h 21380"/>
                </a:gdLst>
                <a:ahLst/>
                <a:cxnLst>
                  <a:cxn ang="0">
                    <a:pos x="T0" y="T2"/>
                  </a:cxn>
                  <a:cxn ang="0">
                    <a:pos x="T3" y="T5"/>
                  </a:cxn>
                  <a:cxn ang="0">
                    <a:pos x="T6" y="T8"/>
                  </a:cxn>
                  <a:cxn ang="0">
                    <a:pos x="T9" y="T11"/>
                  </a:cxn>
                </a:cxnLst>
                <a:rect l="0" t="0" r="r" b="b"/>
                <a:pathLst>
                  <a:path w="20402" h="21380">
                    <a:moveTo>
                      <a:pt x="0" y="1486"/>
                    </a:moveTo>
                    <a:cubicBezTo>
                      <a:pt x="0" y="1486"/>
                      <a:pt x="3069" y="13090"/>
                      <a:pt x="4185" y="14145"/>
                    </a:cubicBezTo>
                    <a:cubicBezTo>
                      <a:pt x="5301" y="15200"/>
                      <a:pt x="5068" y="14470"/>
                      <a:pt x="5487" y="15362"/>
                    </a:cubicBezTo>
                    <a:cubicBezTo>
                      <a:pt x="5905" y="16255"/>
                      <a:pt x="6510" y="17310"/>
                      <a:pt x="7161" y="18608"/>
                    </a:cubicBezTo>
                    <a:cubicBezTo>
                      <a:pt x="7812" y="19907"/>
                      <a:pt x="7858" y="19826"/>
                      <a:pt x="8463" y="20475"/>
                    </a:cubicBezTo>
                    <a:cubicBezTo>
                      <a:pt x="9067" y="21124"/>
                      <a:pt x="9579" y="21448"/>
                      <a:pt x="10090" y="21367"/>
                    </a:cubicBezTo>
                    <a:cubicBezTo>
                      <a:pt x="10602" y="21286"/>
                      <a:pt x="11857" y="21286"/>
                      <a:pt x="12741" y="20394"/>
                    </a:cubicBezTo>
                    <a:cubicBezTo>
                      <a:pt x="13624" y="19501"/>
                      <a:pt x="15019" y="15849"/>
                      <a:pt x="15252" y="15444"/>
                    </a:cubicBezTo>
                    <a:cubicBezTo>
                      <a:pt x="15484" y="15038"/>
                      <a:pt x="15717" y="14794"/>
                      <a:pt x="16089" y="14470"/>
                    </a:cubicBezTo>
                    <a:cubicBezTo>
                      <a:pt x="16461" y="14145"/>
                      <a:pt x="17484" y="11954"/>
                      <a:pt x="17670" y="11467"/>
                    </a:cubicBezTo>
                    <a:cubicBezTo>
                      <a:pt x="17856" y="10980"/>
                      <a:pt x="17856" y="11062"/>
                      <a:pt x="18414" y="10331"/>
                    </a:cubicBezTo>
                    <a:cubicBezTo>
                      <a:pt x="18972" y="9601"/>
                      <a:pt x="20274" y="1730"/>
                      <a:pt x="20274" y="1324"/>
                    </a:cubicBezTo>
                    <a:cubicBezTo>
                      <a:pt x="20274" y="918"/>
                      <a:pt x="21599" y="-151"/>
                      <a:pt x="15704" y="17"/>
                    </a:cubicBezTo>
                    <a:cubicBezTo>
                      <a:pt x="12336" y="114"/>
                      <a:pt x="9611" y="808"/>
                      <a:pt x="8214" y="690"/>
                    </a:cubicBezTo>
                    <a:cubicBezTo>
                      <a:pt x="5218" y="437"/>
                      <a:pt x="4505" y="125"/>
                      <a:pt x="3575" y="693"/>
                    </a:cubicBezTo>
                    <a:cubicBezTo>
                      <a:pt x="2645" y="1261"/>
                      <a:pt x="372" y="-56"/>
                      <a:pt x="0" y="1486"/>
                    </a:cubicBezTo>
                    <a:close/>
                  </a:path>
                </a:pathLst>
              </a:custGeom>
              <a:solidFill>
                <a:srgbClr val="9390C5">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8696" name="AutoShape 24"/>
              <p:cNvSpPr>
                <a:spLocks/>
              </p:cNvSpPr>
              <p:nvPr/>
            </p:nvSpPr>
            <p:spPr bwMode="auto">
              <a:xfrm>
                <a:off x="261949" y="2988365"/>
                <a:ext cx="5627924" cy="36588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6221" y="1542"/>
                      <a:pt x="9366" y="4077"/>
                    </a:cubicBezTo>
                    <a:cubicBezTo>
                      <a:pt x="12512" y="6612"/>
                      <a:pt x="21599" y="13224"/>
                      <a:pt x="21599" y="13224"/>
                    </a:cubicBezTo>
                    <a:cubicBezTo>
                      <a:pt x="21599" y="13224"/>
                      <a:pt x="18104" y="19506"/>
                      <a:pt x="17685" y="19946"/>
                    </a:cubicBezTo>
                    <a:cubicBezTo>
                      <a:pt x="17266" y="20387"/>
                      <a:pt x="14400" y="21600"/>
                      <a:pt x="13770" y="21600"/>
                    </a:cubicBezTo>
                    <a:cubicBezTo>
                      <a:pt x="13141" y="21600"/>
                      <a:pt x="11533" y="19946"/>
                      <a:pt x="10625" y="19065"/>
                    </a:cubicBezTo>
                    <a:cubicBezTo>
                      <a:pt x="9716" y="18183"/>
                      <a:pt x="7829" y="13665"/>
                      <a:pt x="7269" y="13444"/>
                    </a:cubicBezTo>
                    <a:cubicBezTo>
                      <a:pt x="6710" y="13224"/>
                      <a:pt x="4963" y="12232"/>
                      <a:pt x="4683" y="11902"/>
                    </a:cubicBezTo>
                    <a:cubicBezTo>
                      <a:pt x="4403" y="11571"/>
                      <a:pt x="0" y="0"/>
                      <a:pt x="0" y="0"/>
                    </a:cubicBezTo>
                    <a:close/>
                  </a:path>
                </a:pathLst>
              </a:custGeom>
              <a:solidFill>
                <a:srgbClr val="FFFFFF">
                  <a:alpha val="2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7" name="AutoShape 25"/>
              <p:cNvSpPr>
                <a:spLocks/>
              </p:cNvSpPr>
              <p:nvPr/>
            </p:nvSpPr>
            <p:spPr bwMode="auto">
              <a:xfrm>
                <a:off x="2962400" y="2364527"/>
                <a:ext cx="4759525" cy="4277973"/>
              </a:xfrm>
              <a:custGeom>
                <a:avLst/>
                <a:gdLst>
                  <a:gd name="T0" fmla="+- 0 11066 688"/>
                  <a:gd name="T1" fmla="*/ T0 w 20756"/>
                  <a:gd name="T2" fmla="+- 0 11169 916"/>
                  <a:gd name="T3" fmla="*/ 11169 h 20507"/>
                  <a:gd name="T4" fmla="+- 0 11066 688"/>
                  <a:gd name="T5" fmla="*/ T4 w 20756"/>
                  <a:gd name="T6" fmla="+- 0 11169 916"/>
                  <a:gd name="T7" fmla="*/ 11169 h 20507"/>
                  <a:gd name="T8" fmla="+- 0 11066 688"/>
                  <a:gd name="T9" fmla="*/ T8 w 20756"/>
                  <a:gd name="T10" fmla="+- 0 11169 916"/>
                  <a:gd name="T11" fmla="*/ 11169 h 20507"/>
                  <a:gd name="T12" fmla="+- 0 11066 688"/>
                  <a:gd name="T13" fmla="*/ T12 w 20756"/>
                  <a:gd name="T14" fmla="+- 0 11169 916"/>
                  <a:gd name="T15" fmla="*/ 11169 h 20507"/>
                </a:gdLst>
                <a:ahLst/>
                <a:cxnLst>
                  <a:cxn ang="0">
                    <a:pos x="T1" y="T3"/>
                  </a:cxn>
                  <a:cxn ang="0">
                    <a:pos x="T5" y="T7"/>
                  </a:cxn>
                  <a:cxn ang="0">
                    <a:pos x="T9" y="T11"/>
                  </a:cxn>
                  <a:cxn ang="0">
                    <a:pos x="T13" y="T15"/>
                  </a:cxn>
                </a:cxnLst>
                <a:rect l="0" t="0" r="r" b="b"/>
                <a:pathLst>
                  <a:path w="20756" h="20507">
                    <a:moveTo>
                      <a:pt x="4691" y="20504"/>
                    </a:moveTo>
                    <a:cubicBezTo>
                      <a:pt x="4691" y="20504"/>
                      <a:pt x="8196" y="20683"/>
                      <a:pt x="10234" y="17905"/>
                    </a:cubicBezTo>
                    <a:cubicBezTo>
                      <a:pt x="12271" y="15127"/>
                      <a:pt x="13005" y="13693"/>
                      <a:pt x="13494" y="13424"/>
                    </a:cubicBezTo>
                    <a:cubicBezTo>
                      <a:pt x="13983" y="13155"/>
                      <a:pt x="14146" y="12976"/>
                      <a:pt x="14717" y="12259"/>
                    </a:cubicBezTo>
                    <a:cubicBezTo>
                      <a:pt x="15287" y="11542"/>
                      <a:pt x="16999" y="9659"/>
                      <a:pt x="17325" y="9301"/>
                    </a:cubicBezTo>
                    <a:cubicBezTo>
                      <a:pt x="17651" y="8942"/>
                      <a:pt x="18140" y="8763"/>
                      <a:pt x="18385" y="8405"/>
                    </a:cubicBezTo>
                    <a:cubicBezTo>
                      <a:pt x="18629" y="8046"/>
                      <a:pt x="20585" y="1235"/>
                      <a:pt x="20748" y="159"/>
                    </a:cubicBezTo>
                    <a:cubicBezTo>
                      <a:pt x="20912" y="-916"/>
                      <a:pt x="18466" y="3744"/>
                      <a:pt x="17325" y="4909"/>
                    </a:cubicBezTo>
                    <a:cubicBezTo>
                      <a:pt x="16184" y="6074"/>
                      <a:pt x="12027" y="9032"/>
                      <a:pt x="10641" y="9570"/>
                    </a:cubicBezTo>
                    <a:cubicBezTo>
                      <a:pt x="9256" y="10108"/>
                      <a:pt x="3468" y="12796"/>
                      <a:pt x="2816" y="13513"/>
                    </a:cubicBezTo>
                    <a:cubicBezTo>
                      <a:pt x="2164" y="14230"/>
                      <a:pt x="1594" y="15664"/>
                      <a:pt x="3142" y="15664"/>
                    </a:cubicBezTo>
                    <a:cubicBezTo>
                      <a:pt x="4691" y="15664"/>
                      <a:pt x="7625" y="13782"/>
                      <a:pt x="8033" y="14679"/>
                    </a:cubicBezTo>
                    <a:cubicBezTo>
                      <a:pt x="8441" y="15575"/>
                      <a:pt x="4284" y="17457"/>
                      <a:pt x="2898" y="17009"/>
                    </a:cubicBezTo>
                    <a:cubicBezTo>
                      <a:pt x="1512" y="16561"/>
                      <a:pt x="1023" y="15306"/>
                      <a:pt x="371" y="15754"/>
                    </a:cubicBezTo>
                    <a:cubicBezTo>
                      <a:pt x="-281" y="16202"/>
                      <a:pt x="-688" y="18891"/>
                      <a:pt x="4691" y="20504"/>
                    </a:cubicBezTo>
                    <a:close/>
                  </a:path>
                </a:pathLst>
              </a:custGeom>
              <a:solidFill>
                <a:srgbClr val="72759B">
                  <a:alpha val="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pic>
          <p:nvPicPr>
            <p:cNvPr id="28698" name="Picture 2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630895">
              <a:off x="527072" y="3402735"/>
              <a:ext cx="3230699" cy="10524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8699" name="Picture 2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9430896">
              <a:off x="5165942" y="623244"/>
              <a:ext cx="2408339" cy="5238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28682" name="Group 28"/>
            <p:cNvGrpSpPr>
              <a:grpSpLocks/>
            </p:cNvGrpSpPr>
            <p:nvPr/>
          </p:nvGrpSpPr>
          <p:grpSpPr bwMode="auto">
            <a:xfrm>
              <a:off x="7953725" y="2785130"/>
              <a:ext cx="492130" cy="3573284"/>
              <a:chOff x="-1" y="0"/>
              <a:chExt cx="492130" cy="3573284"/>
            </a:xfrm>
          </p:grpSpPr>
          <p:sp>
            <p:nvSpPr>
              <p:cNvPr id="28701" name="AutoShape 29"/>
              <p:cNvSpPr>
                <a:spLocks/>
              </p:cNvSpPr>
              <p:nvPr/>
            </p:nvSpPr>
            <p:spPr bwMode="auto">
              <a:xfrm>
                <a:off x="3158" y="117"/>
                <a:ext cx="488971" cy="1806432"/>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702" name="AutoShape 30"/>
              <p:cNvSpPr>
                <a:spLocks/>
              </p:cNvSpPr>
              <p:nvPr/>
            </p:nvSpPr>
            <p:spPr bwMode="auto">
              <a:xfrm rot="10800000" flipH="1">
                <a:off x="-17" y="1766864"/>
                <a:ext cx="488971" cy="1806432"/>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sp>
        <p:nvSpPr>
          <p:cNvPr id="28703" name="AutoShape 31"/>
          <p:cNvSpPr>
            <a:spLocks/>
          </p:cNvSpPr>
          <p:nvPr/>
        </p:nvSpPr>
        <p:spPr bwMode="auto">
          <a:xfrm>
            <a:off x="13766800" y="8040688"/>
            <a:ext cx="3810000" cy="2057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400" b="1">
                <a:solidFill>
                  <a:srgbClr val="D6D6D6"/>
                </a:solidFill>
                <a:latin typeface="Open Sans" charset="0"/>
                <a:cs typeface="Open Sans" charset="0"/>
                <a:sym typeface="Open Sans" charset="0"/>
              </a:rPr>
              <a:t>The problem area:</a:t>
            </a:r>
          </a:p>
          <a:p>
            <a:pPr algn="l">
              <a:lnSpc>
                <a:spcPct val="90000"/>
              </a:lnSpc>
              <a:defRPr/>
            </a:pPr>
            <a:r>
              <a:rPr lang="en-US" sz="2700">
                <a:solidFill>
                  <a:srgbClr val="D6D6D6"/>
                </a:solidFill>
                <a:latin typeface="Open Sans" charset="0"/>
                <a:cs typeface="Open Sans" charset="0"/>
                <a:sym typeface="Open Sans" charset="0"/>
              </a:rPr>
              <a:t>Some kind of lorem ipsum dolor sit amet.</a:t>
            </a:r>
            <a:endParaRPr lang="en-US">
              <a:cs typeface="Gill Sans" charset="0"/>
            </a:endParaRPr>
          </a:p>
        </p:txBody>
      </p:sp>
      <p:sp>
        <p:nvSpPr>
          <p:cNvPr id="28704" name="AutoShape 32"/>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21</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Line 1"/>
          <p:cNvSpPr>
            <a:spLocks noChangeShapeType="1"/>
          </p:cNvSpPr>
          <p:nvPr/>
        </p:nvSpPr>
        <p:spPr bwMode="auto">
          <a:xfrm>
            <a:off x="1028700" y="8369300"/>
            <a:ext cx="20648613"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29698" name="Line 2"/>
          <p:cNvSpPr>
            <a:spLocks noChangeShapeType="1"/>
          </p:cNvSpPr>
          <p:nvPr/>
        </p:nvSpPr>
        <p:spPr bwMode="auto">
          <a:xfrm>
            <a:off x="1028700" y="10072688"/>
            <a:ext cx="20650200"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29699" name="Line 3"/>
          <p:cNvSpPr>
            <a:spLocks noChangeShapeType="1"/>
          </p:cNvSpPr>
          <p:nvPr/>
        </p:nvSpPr>
        <p:spPr bwMode="auto">
          <a:xfrm flipV="1">
            <a:off x="1050925" y="6643688"/>
            <a:ext cx="20627975" cy="0"/>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grpSp>
        <p:nvGrpSpPr>
          <p:cNvPr id="29700" name="Group 4"/>
          <p:cNvGrpSpPr>
            <a:grpSpLocks/>
          </p:cNvGrpSpPr>
          <p:nvPr/>
        </p:nvGrpSpPr>
        <p:grpSpPr bwMode="auto">
          <a:xfrm>
            <a:off x="1019175" y="723900"/>
            <a:ext cx="15059025" cy="1306513"/>
            <a:chOff x="0" y="0"/>
            <a:chExt cx="5471505" cy="1308100"/>
          </a:xfrm>
        </p:grpSpPr>
        <p:sp>
          <p:nvSpPr>
            <p:cNvPr id="2" name="AutoShape 5"/>
            <p:cNvSpPr>
              <a:spLocks/>
            </p:cNvSpPr>
            <p:nvPr/>
          </p:nvSpPr>
          <p:spPr bwMode="auto">
            <a:xfrm>
              <a:off x="0" y="0"/>
              <a:ext cx="4261383"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Iceberg Diagram</a:t>
              </a:r>
              <a:endParaRPr lang="en-US">
                <a:cs typeface="Gill Sans" charset="0"/>
              </a:endParaRPr>
            </a:p>
          </p:txBody>
        </p:sp>
        <p:sp>
          <p:nvSpPr>
            <p:cNvPr id="29702" name="AutoShape 6"/>
            <p:cNvSpPr>
              <a:spLocks/>
            </p:cNvSpPr>
            <p:nvPr/>
          </p:nvSpPr>
          <p:spPr bwMode="auto">
            <a:xfrm>
              <a:off x="8075" y="685044"/>
              <a:ext cx="546343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grpSp>
        <p:nvGrpSpPr>
          <p:cNvPr id="29701" name="Group 7"/>
          <p:cNvGrpSpPr>
            <a:grpSpLocks/>
          </p:cNvGrpSpPr>
          <p:nvPr/>
        </p:nvGrpSpPr>
        <p:grpSpPr bwMode="auto">
          <a:xfrm>
            <a:off x="7681913" y="3903663"/>
            <a:ext cx="9866312" cy="7947025"/>
            <a:chOff x="0" y="0"/>
            <a:chExt cx="9865817" cy="7946416"/>
          </a:xfrm>
        </p:grpSpPr>
        <p:sp>
          <p:nvSpPr>
            <p:cNvPr id="29704" name="AutoShape 8"/>
            <p:cNvSpPr>
              <a:spLocks/>
            </p:cNvSpPr>
            <p:nvPr/>
          </p:nvSpPr>
          <p:spPr bwMode="auto">
            <a:xfrm>
              <a:off x="2147779" y="2719179"/>
              <a:ext cx="4260636" cy="505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200"/>
                    <a:pt x="15299" y="14305"/>
                    <a:pt x="15299"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4" y="1894"/>
                    <a:pt x="20024"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5" name="AutoShape 9"/>
            <p:cNvSpPr>
              <a:spLocks/>
            </p:cNvSpPr>
            <p:nvPr/>
          </p:nvSpPr>
          <p:spPr bwMode="auto">
            <a:xfrm>
              <a:off x="2170003" y="2700130"/>
              <a:ext cx="4193965" cy="50145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600"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7999"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6" name="AutoShape 10"/>
            <p:cNvSpPr>
              <a:spLocks/>
            </p:cNvSpPr>
            <p:nvPr/>
          </p:nvSpPr>
          <p:spPr bwMode="auto">
            <a:xfrm>
              <a:off x="0" y="2727116"/>
              <a:ext cx="9865817" cy="5219300"/>
            </a:xfrm>
            <a:custGeom>
              <a:avLst/>
              <a:gdLst>
                <a:gd name="T0" fmla="*/ 10800 w 21600"/>
                <a:gd name="T1" fmla="*/ 10724 h 21448"/>
                <a:gd name="T2" fmla="*/ 10800 w 21600"/>
                <a:gd name="T3" fmla="*/ 10724 h 21448"/>
                <a:gd name="T4" fmla="*/ 10800 w 21600"/>
                <a:gd name="T5" fmla="*/ 10724 h 21448"/>
                <a:gd name="T6" fmla="*/ 10800 w 21600"/>
                <a:gd name="T7" fmla="*/ 10724 h 21448"/>
              </a:gdLst>
              <a:ahLst/>
              <a:cxnLst>
                <a:cxn ang="0">
                  <a:pos x="T0" y="T1"/>
                </a:cxn>
                <a:cxn ang="0">
                  <a:pos x="T2" y="T3"/>
                </a:cxn>
                <a:cxn ang="0">
                  <a:pos x="T4" y="T5"/>
                </a:cxn>
                <a:cxn ang="0">
                  <a:pos x="T6" y="T7"/>
                </a:cxn>
              </a:cxnLst>
              <a:rect l="0" t="0" r="r" b="b"/>
              <a:pathLst>
                <a:path w="21600" h="21448">
                  <a:moveTo>
                    <a:pt x="0" y="0"/>
                  </a:moveTo>
                  <a:cubicBezTo>
                    <a:pt x="0" y="0"/>
                    <a:pt x="3283" y="3736"/>
                    <a:pt x="3745" y="4921"/>
                  </a:cubicBezTo>
                  <a:cubicBezTo>
                    <a:pt x="4207" y="6106"/>
                    <a:pt x="4720" y="9296"/>
                    <a:pt x="5233" y="11939"/>
                  </a:cubicBezTo>
                  <a:cubicBezTo>
                    <a:pt x="5746" y="14582"/>
                    <a:pt x="6310" y="15129"/>
                    <a:pt x="7695" y="16496"/>
                  </a:cubicBezTo>
                  <a:cubicBezTo>
                    <a:pt x="9080" y="17863"/>
                    <a:pt x="9594" y="17863"/>
                    <a:pt x="9747" y="18774"/>
                  </a:cubicBezTo>
                  <a:cubicBezTo>
                    <a:pt x="9901" y="19686"/>
                    <a:pt x="12210" y="21053"/>
                    <a:pt x="12980" y="21326"/>
                  </a:cubicBezTo>
                  <a:cubicBezTo>
                    <a:pt x="13749" y="21600"/>
                    <a:pt x="21600" y="21326"/>
                    <a:pt x="21600" y="21326"/>
                  </a:cubicBezTo>
                  <a:lnTo>
                    <a:pt x="21600" y="90"/>
                  </a:lnTo>
                  <a:lnTo>
                    <a:pt x="0" y="0"/>
                  </a:lnTo>
                  <a:close/>
                </a:path>
              </a:pathLst>
            </a:custGeom>
            <a:solidFill>
              <a:srgbClr val="9390C5">
                <a:alpha val="2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7" name="AutoShape 11"/>
            <p:cNvSpPr>
              <a:spLocks/>
            </p:cNvSpPr>
            <p:nvPr/>
          </p:nvSpPr>
          <p:spPr bwMode="auto">
            <a:xfrm>
              <a:off x="2125555" y="0"/>
              <a:ext cx="4282860" cy="281759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8" name="AutoShape 12"/>
            <p:cNvSpPr>
              <a:spLocks/>
            </p:cNvSpPr>
            <p:nvPr/>
          </p:nvSpPr>
          <p:spPr bwMode="auto">
            <a:xfrm>
              <a:off x="2170003" y="136515"/>
              <a:ext cx="2862119" cy="26398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9709" name="Line 13"/>
          <p:cNvSpPr>
            <a:spLocks noChangeShapeType="1"/>
          </p:cNvSpPr>
          <p:nvPr/>
        </p:nvSpPr>
        <p:spPr bwMode="auto">
          <a:xfrm flipV="1">
            <a:off x="18376900" y="3300413"/>
            <a:ext cx="0" cy="8586787"/>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29710" name="AutoShape 14"/>
          <p:cNvSpPr>
            <a:spLocks/>
          </p:cNvSpPr>
          <p:nvPr/>
        </p:nvSpPr>
        <p:spPr bwMode="auto">
          <a:xfrm>
            <a:off x="1028700" y="3549650"/>
            <a:ext cx="6337300" cy="2133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4200">
                <a:solidFill>
                  <a:srgbClr val="D6D6D6"/>
                </a:solidFill>
                <a:latin typeface="Open Sans" charset="0"/>
                <a:cs typeface="Open Sans" charset="0"/>
                <a:sym typeface="Open Sans" charset="0"/>
              </a:rPr>
              <a:t>What we see is only a </a:t>
            </a:r>
            <a:r>
              <a:rPr lang="en-US" sz="4200" b="1">
                <a:solidFill>
                  <a:srgbClr val="D6D6D6"/>
                </a:solidFill>
                <a:latin typeface="Open Sans" charset="0"/>
                <a:cs typeface="Open Sans" charset="0"/>
                <a:sym typeface="Open Sans" charset="0"/>
              </a:rPr>
              <a:t>perception</a:t>
            </a:r>
            <a:r>
              <a:rPr lang="en-US" sz="4200">
                <a:solidFill>
                  <a:srgbClr val="D6D6D6"/>
                </a:solidFill>
                <a:latin typeface="Open Sans" charset="0"/>
                <a:cs typeface="Open Sans" charset="0"/>
                <a:sym typeface="Open Sans" charset="0"/>
              </a:rPr>
              <a:t>. What we hear is only an </a:t>
            </a:r>
            <a:r>
              <a:rPr lang="en-US" sz="4200" b="1">
                <a:solidFill>
                  <a:srgbClr val="D6D6D6"/>
                </a:solidFill>
                <a:latin typeface="Open Sans" charset="0"/>
                <a:cs typeface="Open Sans" charset="0"/>
                <a:sym typeface="Open Sans" charset="0"/>
              </a:rPr>
              <a:t>opinion</a:t>
            </a:r>
            <a:r>
              <a:rPr lang="en-US" sz="4200">
                <a:solidFill>
                  <a:srgbClr val="D6D6D6"/>
                </a:solidFill>
                <a:latin typeface="Open Sans" charset="0"/>
                <a:cs typeface="Open Sans" charset="0"/>
                <a:sym typeface="Open Sans" charset="0"/>
              </a:rPr>
              <a:t>.</a:t>
            </a:r>
            <a:endParaRPr lang="en-US">
              <a:cs typeface="Gill Sans" charset="0"/>
            </a:endParaRPr>
          </a:p>
        </p:txBody>
      </p:sp>
      <p:pic>
        <p:nvPicPr>
          <p:cNvPr id="29711" name="Picture 1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21900" y="4325938"/>
            <a:ext cx="1577975" cy="700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9712" name="AutoShape 16"/>
          <p:cNvSpPr>
            <a:spLocks/>
          </p:cNvSpPr>
          <p:nvPr/>
        </p:nvSpPr>
        <p:spPr bwMode="auto">
          <a:xfrm>
            <a:off x="8356600" y="4454525"/>
            <a:ext cx="2276475" cy="57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700" b="1">
                <a:solidFill>
                  <a:srgbClr val="232323"/>
                </a:solidFill>
                <a:latin typeface="Open Sans" charset="0"/>
                <a:cs typeface="Open Sans" charset="0"/>
                <a:sym typeface="Open Sans" charset="0"/>
              </a:rPr>
              <a:t>What we see</a:t>
            </a:r>
            <a:endParaRPr lang="en-US">
              <a:cs typeface="Gill Sans" charset="0"/>
            </a:endParaRPr>
          </a:p>
        </p:txBody>
      </p:sp>
      <p:sp>
        <p:nvSpPr>
          <p:cNvPr id="29713" name="AutoShape 17"/>
          <p:cNvSpPr>
            <a:spLocks/>
          </p:cNvSpPr>
          <p:nvPr/>
        </p:nvSpPr>
        <p:spPr bwMode="auto">
          <a:xfrm>
            <a:off x="1054100" y="7239000"/>
            <a:ext cx="259080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a:solidFill>
                  <a:srgbClr val="D6D6D6"/>
                </a:solidFill>
                <a:latin typeface="Open Sans" charset="0"/>
                <a:cs typeface="Open Sans" charset="0"/>
                <a:sym typeface="Open Sans" charset="0"/>
              </a:rPr>
              <a:t>Actual</a:t>
            </a:r>
            <a:r>
              <a:rPr lang="en-US" sz="2400">
                <a:solidFill>
                  <a:srgbClr val="D6D6D6"/>
                </a:solidFill>
                <a:latin typeface="Open Sans" charset="0"/>
                <a:cs typeface="Open Sans" charset="0"/>
                <a:sym typeface="Open Sans" charset="0"/>
              </a:rPr>
              <a:t> problem</a:t>
            </a:r>
            <a:endParaRPr lang="en-US">
              <a:cs typeface="Gill Sans" charset="0"/>
            </a:endParaRPr>
          </a:p>
        </p:txBody>
      </p:sp>
      <p:sp>
        <p:nvSpPr>
          <p:cNvPr id="29714" name="AutoShape 18"/>
          <p:cNvSpPr>
            <a:spLocks/>
          </p:cNvSpPr>
          <p:nvPr/>
        </p:nvSpPr>
        <p:spPr bwMode="auto">
          <a:xfrm>
            <a:off x="1054100" y="8750300"/>
            <a:ext cx="2590800"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a:solidFill>
                  <a:srgbClr val="D6D6D6"/>
                </a:solidFill>
                <a:latin typeface="Open Sans" charset="0"/>
                <a:cs typeface="Open Sans" charset="0"/>
                <a:sym typeface="Open Sans" charset="0"/>
              </a:rPr>
              <a:t>The real </a:t>
            </a:r>
            <a:r>
              <a:rPr lang="en-US" sz="2400">
                <a:solidFill>
                  <a:srgbClr val="D6D6D6"/>
                </a:solidFill>
                <a:latin typeface="Open Sans" charset="0"/>
                <a:cs typeface="Open Sans" charset="0"/>
                <a:sym typeface="Open Sans" charset="0"/>
              </a:rPr>
              <a:t>problem is here</a:t>
            </a:r>
            <a:endParaRPr lang="en-US">
              <a:cs typeface="Gill Sans" charset="0"/>
            </a:endParaRPr>
          </a:p>
        </p:txBody>
      </p:sp>
      <p:sp>
        <p:nvSpPr>
          <p:cNvPr id="29715" name="AutoShape 19"/>
          <p:cNvSpPr>
            <a:spLocks/>
          </p:cNvSpPr>
          <p:nvPr/>
        </p:nvSpPr>
        <p:spPr bwMode="auto">
          <a:xfrm>
            <a:off x="1054100" y="10414000"/>
            <a:ext cx="2590800"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a:solidFill>
                  <a:srgbClr val="D6D6D6"/>
                </a:solidFill>
                <a:latin typeface="Open Sans" charset="0"/>
                <a:cs typeface="Open Sans" charset="0"/>
                <a:sym typeface="Open Sans" charset="0"/>
              </a:rPr>
              <a:t>The root </a:t>
            </a:r>
            <a:r>
              <a:rPr lang="en-US" sz="2400">
                <a:solidFill>
                  <a:srgbClr val="D6D6D6"/>
                </a:solidFill>
                <a:latin typeface="Open Sans" charset="0"/>
                <a:cs typeface="Open Sans" charset="0"/>
                <a:sym typeface="Open Sans" charset="0"/>
              </a:rPr>
              <a:t>of all problems</a:t>
            </a:r>
            <a:endParaRPr lang="en-US">
              <a:cs typeface="Gill Sans" charset="0"/>
            </a:endParaRPr>
          </a:p>
        </p:txBody>
      </p:sp>
      <p:sp>
        <p:nvSpPr>
          <p:cNvPr id="29716" name="AutoShape 20"/>
          <p:cNvSpPr>
            <a:spLocks/>
          </p:cNvSpPr>
          <p:nvPr/>
        </p:nvSpPr>
        <p:spPr bwMode="auto">
          <a:xfrm>
            <a:off x="14549438" y="5168900"/>
            <a:ext cx="293370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D6D6D6"/>
                </a:solidFill>
                <a:latin typeface="Open Sans" charset="0"/>
                <a:cs typeface="Open Sans" charset="0"/>
                <a:sym typeface="Open Sans" charset="0"/>
              </a:rPr>
              <a:t>What we see area</a:t>
            </a:r>
            <a:endParaRPr lang="en-US">
              <a:cs typeface="Gill Sans" charset="0"/>
            </a:endParaRPr>
          </a:p>
        </p:txBody>
      </p:sp>
      <p:sp>
        <p:nvSpPr>
          <p:cNvPr id="29717" name="AutoShape 21"/>
          <p:cNvSpPr>
            <a:spLocks/>
          </p:cNvSpPr>
          <p:nvPr/>
        </p:nvSpPr>
        <p:spPr bwMode="auto">
          <a:xfrm>
            <a:off x="14549438" y="724535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D6D6D6"/>
                </a:solidFill>
                <a:latin typeface="Open Sans" charset="0"/>
                <a:cs typeface="Open Sans" charset="0"/>
                <a:sym typeface="Open Sans" charset="0"/>
              </a:rPr>
              <a:t>Actual problem 01</a:t>
            </a:r>
            <a:endParaRPr lang="en-US">
              <a:cs typeface="Gill Sans" charset="0"/>
            </a:endParaRPr>
          </a:p>
        </p:txBody>
      </p:sp>
      <p:sp>
        <p:nvSpPr>
          <p:cNvPr id="29718" name="AutoShape 22"/>
          <p:cNvSpPr>
            <a:spLocks/>
          </p:cNvSpPr>
          <p:nvPr/>
        </p:nvSpPr>
        <p:spPr bwMode="auto">
          <a:xfrm>
            <a:off x="14549438" y="894080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D6D6D6"/>
                </a:solidFill>
                <a:latin typeface="Open Sans" charset="0"/>
                <a:cs typeface="Open Sans" charset="0"/>
                <a:sym typeface="Open Sans" charset="0"/>
              </a:rPr>
              <a:t>Actual problem 02</a:t>
            </a:r>
            <a:endParaRPr lang="en-US">
              <a:cs typeface="Gill Sans" charset="0"/>
            </a:endParaRPr>
          </a:p>
        </p:txBody>
      </p:sp>
      <p:sp>
        <p:nvSpPr>
          <p:cNvPr id="29719" name="AutoShape 23"/>
          <p:cNvSpPr>
            <a:spLocks/>
          </p:cNvSpPr>
          <p:nvPr/>
        </p:nvSpPr>
        <p:spPr bwMode="auto">
          <a:xfrm>
            <a:off x="14549438" y="1060450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D6D6D6"/>
                </a:solidFill>
                <a:latin typeface="Open Sans" charset="0"/>
                <a:cs typeface="Open Sans" charset="0"/>
                <a:sym typeface="Open Sans" charset="0"/>
              </a:rPr>
              <a:t>Actual problem 03</a:t>
            </a:r>
            <a:endParaRPr lang="en-US">
              <a:cs typeface="Gill Sans" charset="0"/>
            </a:endParaRPr>
          </a:p>
        </p:txBody>
      </p:sp>
      <p:sp>
        <p:nvSpPr>
          <p:cNvPr id="29720" name="AutoShape 24"/>
          <p:cNvSpPr>
            <a:spLocks/>
          </p:cNvSpPr>
          <p:nvPr/>
        </p:nvSpPr>
        <p:spPr bwMode="auto">
          <a:xfrm>
            <a:off x="3898900" y="7137400"/>
            <a:ext cx="5395913"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D6D6D6"/>
                </a:solidFill>
                <a:latin typeface="Open Sans" charset="0"/>
                <a:cs typeface="Open Sans" charset="0"/>
                <a:sym typeface="Open Sans" charset="0"/>
              </a:rPr>
              <a:t>id ligula porta felis euismod semper. Aenean lacinia bibendum</a:t>
            </a:r>
            <a:endParaRPr lang="en-US">
              <a:cs typeface="Gill Sans" charset="0"/>
            </a:endParaRPr>
          </a:p>
        </p:txBody>
      </p:sp>
      <p:sp>
        <p:nvSpPr>
          <p:cNvPr id="29721" name="AutoShape 25"/>
          <p:cNvSpPr>
            <a:spLocks/>
          </p:cNvSpPr>
          <p:nvPr/>
        </p:nvSpPr>
        <p:spPr bwMode="auto">
          <a:xfrm>
            <a:off x="3898900" y="8813800"/>
            <a:ext cx="5395913"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D6D6D6"/>
                </a:solidFill>
                <a:latin typeface="Open Sans" charset="0"/>
                <a:cs typeface="Open Sans" charset="0"/>
                <a:sym typeface="Open Sans" charset="0"/>
              </a:rPr>
              <a:t>id ligula porta felis euismod semper. Aenean lacinia bibendum</a:t>
            </a:r>
            <a:endParaRPr lang="en-US">
              <a:cs typeface="Gill Sans" charset="0"/>
            </a:endParaRPr>
          </a:p>
        </p:txBody>
      </p:sp>
      <p:sp>
        <p:nvSpPr>
          <p:cNvPr id="29722" name="AutoShape 26"/>
          <p:cNvSpPr>
            <a:spLocks/>
          </p:cNvSpPr>
          <p:nvPr/>
        </p:nvSpPr>
        <p:spPr bwMode="auto">
          <a:xfrm>
            <a:off x="3898900" y="10452100"/>
            <a:ext cx="5395913"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D6D6D6"/>
                </a:solidFill>
                <a:latin typeface="Open Sans" charset="0"/>
                <a:cs typeface="Open Sans" charset="0"/>
                <a:sym typeface="Open Sans" charset="0"/>
              </a:rPr>
              <a:t>id ligula porta felis euismod semper. Aenean lacinia bibendum</a:t>
            </a:r>
            <a:endParaRPr lang="en-US">
              <a:cs typeface="Gill Sans" charset="0"/>
            </a:endParaRPr>
          </a:p>
        </p:txBody>
      </p:sp>
      <p:sp>
        <p:nvSpPr>
          <p:cNvPr id="29723" name="AutoShape 27"/>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22</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1" name="Group 1"/>
          <p:cNvGrpSpPr>
            <a:grpSpLocks/>
          </p:cNvGrpSpPr>
          <p:nvPr/>
        </p:nvGrpSpPr>
        <p:grpSpPr bwMode="auto">
          <a:xfrm>
            <a:off x="1019175" y="723900"/>
            <a:ext cx="14754225" cy="1306513"/>
            <a:chOff x="0" y="0"/>
            <a:chExt cx="5471505" cy="1308100"/>
          </a:xfrm>
        </p:grpSpPr>
        <p:sp>
          <p:nvSpPr>
            <p:cNvPr id="2" name="AutoShape 2"/>
            <p:cNvSpPr>
              <a:spLocks/>
            </p:cNvSpPr>
            <p:nvPr/>
          </p:nvSpPr>
          <p:spPr bwMode="auto">
            <a:xfrm>
              <a:off x="0" y="0"/>
              <a:ext cx="243609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8242" y="685044"/>
              <a:ext cx="546326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D6D6D6"/>
                  </a:solidFill>
                  <a:latin typeface="Open Sans" charset="0"/>
                  <a:cs typeface="Open Sans" charset="0"/>
                  <a:sym typeface="Open Sans" charset="0"/>
                </a:rPr>
                <a:t>The lorem ipsum dolor sit amet</a:t>
              </a:r>
              <a:endParaRPr lang="en-US">
                <a:cs typeface="Gill Sans" charset="0"/>
              </a:endParaRPr>
            </a:p>
          </p:txBody>
        </p:sp>
      </p:grpSp>
      <p:grpSp>
        <p:nvGrpSpPr>
          <p:cNvPr id="30722" name="Group 5"/>
          <p:cNvGrpSpPr>
            <a:grpSpLocks/>
          </p:cNvGrpSpPr>
          <p:nvPr/>
        </p:nvGrpSpPr>
        <p:grpSpPr bwMode="auto">
          <a:xfrm>
            <a:off x="779463" y="3319463"/>
            <a:ext cx="6391275" cy="7947025"/>
            <a:chOff x="0" y="0"/>
            <a:chExt cx="6391077" cy="7946416"/>
          </a:xfrm>
        </p:grpSpPr>
        <p:sp>
          <p:nvSpPr>
            <p:cNvPr id="4" name="AutoShape 6"/>
            <p:cNvSpPr>
              <a:spLocks/>
            </p:cNvSpPr>
            <p:nvPr/>
          </p:nvSpPr>
          <p:spPr bwMode="auto">
            <a:xfrm>
              <a:off x="1800169" y="2719179"/>
              <a:ext cx="4260718" cy="505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200"/>
                    <a:pt x="15299" y="14305"/>
                    <a:pt x="15299"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4" y="1894"/>
                    <a:pt x="20024"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27" name="AutoShape 7"/>
            <p:cNvSpPr>
              <a:spLocks/>
            </p:cNvSpPr>
            <p:nvPr/>
          </p:nvSpPr>
          <p:spPr bwMode="auto">
            <a:xfrm>
              <a:off x="1822394" y="2700130"/>
              <a:ext cx="4194045" cy="50145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600"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7999"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28" name="AutoShape 8"/>
            <p:cNvSpPr>
              <a:spLocks/>
            </p:cNvSpPr>
            <p:nvPr/>
          </p:nvSpPr>
          <p:spPr bwMode="auto">
            <a:xfrm>
              <a:off x="0" y="2727116"/>
              <a:ext cx="6391077" cy="5219300"/>
            </a:xfrm>
            <a:custGeom>
              <a:avLst/>
              <a:gdLst>
                <a:gd name="T0" fmla="*/ 10800 w 21600"/>
                <a:gd name="T1" fmla="*/ 10724 h 21448"/>
                <a:gd name="T2" fmla="*/ 10800 w 21600"/>
                <a:gd name="T3" fmla="*/ 10724 h 21448"/>
                <a:gd name="T4" fmla="*/ 10800 w 21600"/>
                <a:gd name="T5" fmla="*/ 10724 h 21448"/>
                <a:gd name="T6" fmla="*/ 10800 w 21600"/>
                <a:gd name="T7" fmla="*/ 10724 h 21448"/>
              </a:gdLst>
              <a:ahLst/>
              <a:cxnLst>
                <a:cxn ang="0">
                  <a:pos x="T0" y="T1"/>
                </a:cxn>
                <a:cxn ang="0">
                  <a:pos x="T2" y="T3"/>
                </a:cxn>
                <a:cxn ang="0">
                  <a:pos x="T4" y="T5"/>
                </a:cxn>
                <a:cxn ang="0">
                  <a:pos x="T6" y="T7"/>
                </a:cxn>
              </a:cxnLst>
              <a:rect l="0" t="0" r="r" b="b"/>
              <a:pathLst>
                <a:path w="21600" h="21448">
                  <a:moveTo>
                    <a:pt x="0" y="0"/>
                  </a:moveTo>
                  <a:cubicBezTo>
                    <a:pt x="0" y="0"/>
                    <a:pt x="3283" y="3736"/>
                    <a:pt x="3745" y="4921"/>
                  </a:cubicBezTo>
                  <a:cubicBezTo>
                    <a:pt x="4207" y="6106"/>
                    <a:pt x="4720" y="9296"/>
                    <a:pt x="5233" y="11939"/>
                  </a:cubicBezTo>
                  <a:cubicBezTo>
                    <a:pt x="5746" y="14582"/>
                    <a:pt x="6310" y="15129"/>
                    <a:pt x="7695" y="16496"/>
                  </a:cubicBezTo>
                  <a:cubicBezTo>
                    <a:pt x="9080" y="17863"/>
                    <a:pt x="9594" y="17863"/>
                    <a:pt x="9747" y="18774"/>
                  </a:cubicBezTo>
                  <a:cubicBezTo>
                    <a:pt x="9901" y="19686"/>
                    <a:pt x="12210" y="21053"/>
                    <a:pt x="12980" y="21326"/>
                  </a:cubicBezTo>
                  <a:cubicBezTo>
                    <a:pt x="13749" y="21600"/>
                    <a:pt x="21599" y="21326"/>
                    <a:pt x="21599" y="21326"/>
                  </a:cubicBezTo>
                  <a:lnTo>
                    <a:pt x="21599" y="90"/>
                  </a:lnTo>
                  <a:lnTo>
                    <a:pt x="0" y="0"/>
                  </a:lnTo>
                  <a:close/>
                </a:path>
              </a:pathLst>
            </a:custGeom>
            <a:solidFill>
              <a:srgbClr val="00CBA1">
                <a:alpha val="2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29" name="AutoShape 9"/>
            <p:cNvSpPr>
              <a:spLocks/>
            </p:cNvSpPr>
            <p:nvPr/>
          </p:nvSpPr>
          <p:spPr bwMode="auto">
            <a:xfrm>
              <a:off x="1777945" y="0"/>
              <a:ext cx="4282942" cy="281759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30" name="AutoShape 10"/>
            <p:cNvSpPr>
              <a:spLocks/>
            </p:cNvSpPr>
            <p:nvPr/>
          </p:nvSpPr>
          <p:spPr bwMode="auto">
            <a:xfrm>
              <a:off x="1822394" y="136515"/>
              <a:ext cx="2862173" cy="26398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0731" name="AutoShape 11"/>
          <p:cNvSpPr>
            <a:spLocks/>
          </p:cNvSpPr>
          <p:nvPr/>
        </p:nvSpPr>
        <p:spPr bwMode="auto">
          <a:xfrm>
            <a:off x="8801100" y="3302000"/>
            <a:ext cx="8382000" cy="262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D6D6D6"/>
                </a:solidFill>
                <a:latin typeface="Open Sans" charset="0"/>
                <a:cs typeface="Open Sans" charset="0"/>
                <a:sym typeface="Open Sans" charset="0"/>
              </a:rPr>
              <a:t>Our Data is Very </a:t>
            </a:r>
            <a:r>
              <a:rPr lang="en-US" sz="5200" b="1">
                <a:solidFill>
                  <a:srgbClr val="1ED2AE"/>
                </a:solidFill>
                <a:latin typeface="Open Sans" charset="0"/>
                <a:cs typeface="Open Sans" charset="0"/>
                <a:sym typeface="Open Sans" charset="0"/>
              </a:rPr>
              <a:t>Accurate</a:t>
            </a:r>
            <a:r>
              <a:rPr lang="en-US" sz="5200">
                <a:solidFill>
                  <a:srgbClr val="D6D6D6"/>
                </a:solidFill>
                <a:latin typeface="Open Sans" charset="0"/>
                <a:cs typeface="Open Sans" charset="0"/>
                <a:sym typeface="Open Sans" charset="0"/>
              </a:rPr>
              <a:t>. We Even Count Lorem Ipsum.</a:t>
            </a:r>
            <a:endParaRPr lang="en-US">
              <a:cs typeface="Gill Sans" charset="0"/>
            </a:endParaRPr>
          </a:p>
        </p:txBody>
      </p:sp>
      <p:grpSp>
        <p:nvGrpSpPr>
          <p:cNvPr id="30724" name="Group 12"/>
          <p:cNvGrpSpPr>
            <a:grpSpLocks/>
          </p:cNvGrpSpPr>
          <p:nvPr/>
        </p:nvGrpSpPr>
        <p:grpSpPr bwMode="auto">
          <a:xfrm>
            <a:off x="7529513" y="6397625"/>
            <a:ext cx="584200" cy="4241800"/>
            <a:chOff x="-1" y="-1"/>
            <a:chExt cx="584201" cy="4241802"/>
          </a:xfrm>
        </p:grpSpPr>
        <p:sp>
          <p:nvSpPr>
            <p:cNvPr id="30733" name="AutoShape 13"/>
            <p:cNvSpPr>
              <a:spLocks/>
            </p:cNvSpPr>
            <p:nvPr/>
          </p:nvSpPr>
          <p:spPr bwMode="auto">
            <a:xfrm>
              <a:off x="4761" y="-1"/>
              <a:ext cx="579439" cy="2144714"/>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34" name="AutoShape 14"/>
            <p:cNvSpPr>
              <a:spLocks/>
            </p:cNvSpPr>
            <p:nvPr/>
          </p:nvSpPr>
          <p:spPr bwMode="auto">
            <a:xfrm rot="10800000" flipH="1">
              <a:off x="-1" y="2097088"/>
              <a:ext cx="579438" cy="2144713"/>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D6D6D6"/>
                </a:solidFill>
                <a:cs typeface="Gill Sans" charset="0"/>
              </a:endParaRPr>
            </a:p>
          </p:txBody>
        </p:sp>
      </p:grpSp>
      <p:sp>
        <p:nvSpPr>
          <p:cNvPr id="30735" name="AutoShape 15"/>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23</a:t>
            </a:r>
            <a:endParaRPr lang="en-US">
              <a:cs typeface="Gill Sans" charset="0"/>
            </a:endParaRPr>
          </a:p>
        </p:txBody>
      </p:sp>
      <p:graphicFrame>
        <p:nvGraphicFramePr>
          <p:cNvPr id="5" name="Object 4"/>
          <p:cNvGraphicFramePr>
            <a:graphicFrameLocks noChangeAspect="1"/>
          </p:cNvGraphicFramePr>
          <p:nvPr/>
        </p:nvGraphicFramePr>
        <p:xfrm>
          <a:off x="8861425" y="6172200"/>
          <a:ext cx="8359775" cy="56959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nvGraphicFramePr>
        <p:xfrm>
          <a:off x="12344400" y="3505200"/>
          <a:ext cx="6629400" cy="5943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Object 5"/>
          <p:cNvGraphicFramePr>
            <a:graphicFrameLocks noChangeAspect="1"/>
          </p:cNvGraphicFramePr>
          <p:nvPr/>
        </p:nvGraphicFramePr>
        <p:xfrm>
          <a:off x="6477000" y="3505200"/>
          <a:ext cx="6629400" cy="5943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Object 5"/>
          <p:cNvGraphicFramePr>
            <a:graphicFrameLocks noChangeAspect="1"/>
          </p:cNvGraphicFramePr>
          <p:nvPr/>
        </p:nvGraphicFramePr>
        <p:xfrm>
          <a:off x="609600" y="1828800"/>
          <a:ext cx="6629400" cy="9982200"/>
        </p:xfrm>
        <a:graphic>
          <a:graphicData uri="http://schemas.openxmlformats.org/drawingml/2006/chart">
            <c:chart xmlns:c="http://schemas.openxmlformats.org/drawingml/2006/chart" xmlns:r="http://schemas.openxmlformats.org/officeDocument/2006/relationships" r:id="rId4"/>
          </a:graphicData>
        </a:graphic>
      </p:graphicFrame>
      <p:grpSp>
        <p:nvGrpSpPr>
          <p:cNvPr id="31748" name="Group 1"/>
          <p:cNvGrpSpPr>
            <a:grpSpLocks/>
          </p:cNvGrpSpPr>
          <p:nvPr/>
        </p:nvGrpSpPr>
        <p:grpSpPr bwMode="auto">
          <a:xfrm>
            <a:off x="1019175" y="723900"/>
            <a:ext cx="15287625" cy="1306513"/>
            <a:chOff x="0" y="0"/>
            <a:chExt cx="5471505" cy="1308100"/>
          </a:xfrm>
        </p:grpSpPr>
        <p:sp>
          <p:nvSpPr>
            <p:cNvPr id="2" name="AutoShape 2"/>
            <p:cNvSpPr>
              <a:spLocks/>
            </p:cNvSpPr>
            <p:nvPr/>
          </p:nvSpPr>
          <p:spPr bwMode="auto">
            <a:xfrm>
              <a:off x="0" y="0"/>
              <a:ext cx="243575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7954" y="685044"/>
              <a:ext cx="546355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31749" name="AutoShape 5"/>
          <p:cNvSpPr>
            <a:spLocks/>
          </p:cNvSpPr>
          <p:nvPr/>
        </p:nvSpPr>
        <p:spPr bwMode="auto">
          <a:xfrm>
            <a:off x="1922463" y="4489450"/>
            <a:ext cx="3008312"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232323"/>
              </a:solidFill>
              <a:effectLst>
                <a:outerShdw blurRad="38100" dist="38100" dir="2700000" algn="tl">
                  <a:srgbClr val="000000"/>
                </a:outerShdw>
              </a:effectLst>
              <a:cs typeface="Gill Sans" charset="0"/>
            </a:endParaRPr>
          </a:p>
        </p:txBody>
      </p:sp>
      <p:sp>
        <p:nvSpPr>
          <p:cNvPr id="31750" name="AutoShape 6"/>
          <p:cNvSpPr>
            <a:spLocks/>
          </p:cNvSpPr>
          <p:nvPr/>
        </p:nvSpPr>
        <p:spPr bwMode="auto">
          <a:xfrm>
            <a:off x="1028700" y="87884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Description Here</a:t>
            </a:r>
          </a:p>
          <a:p>
            <a:pPr>
              <a:defRPr/>
            </a:pPr>
            <a:r>
              <a:rPr lang="en-US" sz="2400">
                <a:solidFill>
                  <a:srgbClr val="D6D6D6"/>
                </a:solidFill>
                <a:latin typeface="Open Sans" charset="0"/>
                <a:cs typeface="Open Sans" charset="0"/>
                <a:sym typeface="Open Sans" charset="0"/>
              </a:rPr>
              <a:t>Aenean lacinia bibendum nulla sed coetra augue. Aenean eu leo  Nulla vitae elit libero</a:t>
            </a:r>
            <a:endParaRPr lang="en-US">
              <a:cs typeface="Gill Sans" charset="0"/>
            </a:endParaRPr>
          </a:p>
        </p:txBody>
      </p:sp>
      <p:sp>
        <p:nvSpPr>
          <p:cNvPr id="31752" name="AutoShape 8"/>
          <p:cNvSpPr>
            <a:spLocks/>
          </p:cNvSpPr>
          <p:nvPr/>
        </p:nvSpPr>
        <p:spPr bwMode="auto">
          <a:xfrm>
            <a:off x="7783513" y="4451350"/>
            <a:ext cx="3008312"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1753" name="AutoShape 9"/>
          <p:cNvSpPr>
            <a:spLocks/>
          </p:cNvSpPr>
          <p:nvPr/>
        </p:nvSpPr>
        <p:spPr bwMode="auto">
          <a:xfrm>
            <a:off x="6889750" y="87503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Description Here</a:t>
            </a:r>
          </a:p>
          <a:p>
            <a:pPr>
              <a:defRPr/>
            </a:pPr>
            <a:r>
              <a:rPr lang="en-US" sz="2400">
                <a:solidFill>
                  <a:srgbClr val="D6D6D6"/>
                </a:solidFill>
                <a:latin typeface="Open Sans" charset="0"/>
                <a:cs typeface="Open Sans" charset="0"/>
                <a:sym typeface="Open Sans" charset="0"/>
              </a:rPr>
              <a:t>Aenean lacinia bibendum nulla sed coetra augue. Aenean eu leo  Nulla vitae elit libero</a:t>
            </a:r>
            <a:endParaRPr lang="en-US">
              <a:cs typeface="Gill Sans" charset="0"/>
            </a:endParaRPr>
          </a:p>
        </p:txBody>
      </p:sp>
      <p:sp>
        <p:nvSpPr>
          <p:cNvPr id="31755" name="AutoShape 11"/>
          <p:cNvSpPr>
            <a:spLocks/>
          </p:cNvSpPr>
          <p:nvPr/>
        </p:nvSpPr>
        <p:spPr bwMode="auto">
          <a:xfrm>
            <a:off x="13654088" y="4451350"/>
            <a:ext cx="3006725"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1756" name="AutoShape 12"/>
          <p:cNvSpPr>
            <a:spLocks/>
          </p:cNvSpPr>
          <p:nvPr/>
        </p:nvSpPr>
        <p:spPr bwMode="auto">
          <a:xfrm>
            <a:off x="12758738" y="87503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Description Here</a:t>
            </a:r>
          </a:p>
          <a:p>
            <a:pPr>
              <a:defRPr/>
            </a:pPr>
            <a:r>
              <a:rPr lang="en-US" sz="2400">
                <a:solidFill>
                  <a:srgbClr val="D6D6D6"/>
                </a:solidFill>
                <a:latin typeface="Open Sans" charset="0"/>
                <a:cs typeface="Open Sans" charset="0"/>
                <a:sym typeface="Open Sans" charset="0"/>
              </a:rPr>
              <a:t>Aenean lacinia bibendum nulla sed coetra augue. Aenean eu leo  Nulla vitae elit libero</a:t>
            </a:r>
            <a:endParaRPr lang="en-US">
              <a:cs typeface="Gill Sans" charset="0"/>
            </a:endParaRPr>
          </a:p>
        </p:txBody>
      </p:sp>
      <p:sp>
        <p:nvSpPr>
          <p:cNvPr id="31757" name="AutoShape 13"/>
          <p:cNvSpPr>
            <a:spLocks/>
          </p:cNvSpPr>
          <p:nvPr/>
        </p:nvSpPr>
        <p:spPr bwMode="auto">
          <a:xfrm>
            <a:off x="2474913" y="5321300"/>
            <a:ext cx="1881187"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D6D6D6"/>
                </a:solidFill>
                <a:latin typeface="Open Sans" charset="0"/>
                <a:cs typeface="Open Sans" charset="0"/>
                <a:sym typeface="Open Sans" charset="0"/>
              </a:rPr>
              <a:t>Pie</a:t>
            </a:r>
          </a:p>
          <a:p>
            <a:pPr>
              <a:lnSpc>
                <a:spcPct val="70000"/>
              </a:lnSpc>
              <a:defRPr/>
            </a:pPr>
            <a:r>
              <a:rPr lang="en-US" sz="3600">
                <a:solidFill>
                  <a:srgbClr val="D6D6D6"/>
                </a:solidFill>
                <a:latin typeface="Open Sans" charset="0"/>
                <a:cs typeface="Open Sans" charset="0"/>
                <a:sym typeface="Open Sans" charset="0"/>
              </a:rPr>
              <a:t>Chart 01</a:t>
            </a:r>
            <a:endParaRPr lang="en-US">
              <a:cs typeface="Gill Sans" charset="0"/>
            </a:endParaRPr>
          </a:p>
        </p:txBody>
      </p:sp>
      <p:sp>
        <p:nvSpPr>
          <p:cNvPr id="31758" name="AutoShape 14"/>
          <p:cNvSpPr>
            <a:spLocks/>
          </p:cNvSpPr>
          <p:nvPr/>
        </p:nvSpPr>
        <p:spPr bwMode="auto">
          <a:xfrm>
            <a:off x="8324850" y="5321300"/>
            <a:ext cx="1881188"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D6D6D6"/>
                </a:solidFill>
                <a:latin typeface="Open Sans" charset="0"/>
                <a:cs typeface="Open Sans" charset="0"/>
                <a:sym typeface="Open Sans" charset="0"/>
              </a:rPr>
              <a:t>Pie</a:t>
            </a:r>
          </a:p>
          <a:p>
            <a:pPr>
              <a:lnSpc>
                <a:spcPct val="70000"/>
              </a:lnSpc>
              <a:defRPr/>
            </a:pPr>
            <a:r>
              <a:rPr lang="en-US" sz="3600">
                <a:solidFill>
                  <a:srgbClr val="D6D6D6"/>
                </a:solidFill>
                <a:latin typeface="Open Sans" charset="0"/>
                <a:cs typeface="Open Sans" charset="0"/>
                <a:sym typeface="Open Sans" charset="0"/>
              </a:rPr>
              <a:t>Chart 02</a:t>
            </a:r>
            <a:endParaRPr lang="en-US">
              <a:cs typeface="Gill Sans" charset="0"/>
            </a:endParaRPr>
          </a:p>
        </p:txBody>
      </p:sp>
      <p:sp>
        <p:nvSpPr>
          <p:cNvPr id="31759" name="AutoShape 15"/>
          <p:cNvSpPr>
            <a:spLocks/>
          </p:cNvSpPr>
          <p:nvPr/>
        </p:nvSpPr>
        <p:spPr bwMode="auto">
          <a:xfrm>
            <a:off x="14206538" y="5321300"/>
            <a:ext cx="1882775"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D6D6D6"/>
                </a:solidFill>
                <a:latin typeface="Open Sans" charset="0"/>
                <a:cs typeface="Open Sans" charset="0"/>
                <a:sym typeface="Open Sans" charset="0"/>
              </a:rPr>
              <a:t>Pie</a:t>
            </a:r>
          </a:p>
          <a:p>
            <a:pPr>
              <a:lnSpc>
                <a:spcPct val="70000"/>
              </a:lnSpc>
              <a:defRPr/>
            </a:pPr>
            <a:r>
              <a:rPr lang="en-US" sz="3600">
                <a:solidFill>
                  <a:srgbClr val="D6D6D6"/>
                </a:solidFill>
                <a:latin typeface="Open Sans" charset="0"/>
                <a:cs typeface="Open Sans" charset="0"/>
                <a:sym typeface="Open Sans" charset="0"/>
              </a:rPr>
              <a:t>Chart 03</a:t>
            </a:r>
            <a:endParaRPr lang="en-US">
              <a:cs typeface="Gill Sans" charset="0"/>
            </a:endParaRPr>
          </a:p>
        </p:txBody>
      </p:sp>
      <p:sp>
        <p:nvSpPr>
          <p:cNvPr id="31760" name="AutoShape 1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24</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5"/>
          <p:cNvGraphicFramePr>
            <a:graphicFrameLocks noChangeAspect="1"/>
          </p:cNvGraphicFramePr>
          <p:nvPr>
            <p:extLst>
              <p:ext uri="{D42A27DB-BD31-4B8C-83A1-F6EECF244321}">
                <p14:modId xmlns:p14="http://schemas.microsoft.com/office/powerpoint/2010/main" val="2491614319"/>
              </p:ext>
            </p:extLst>
          </p:nvPr>
        </p:nvGraphicFramePr>
        <p:xfrm>
          <a:off x="800100" y="3835400"/>
          <a:ext cx="8550275" cy="8058150"/>
        </p:xfrm>
        <a:graphic>
          <a:graphicData uri="http://schemas.openxmlformats.org/drawingml/2006/chart">
            <c:chart xmlns:c="http://schemas.openxmlformats.org/drawingml/2006/chart" xmlns:r="http://schemas.openxmlformats.org/officeDocument/2006/relationships" r:id="rId2"/>
          </a:graphicData>
        </a:graphic>
      </p:graphicFrame>
      <p:grpSp>
        <p:nvGrpSpPr>
          <p:cNvPr id="32770" name="Group 1"/>
          <p:cNvGrpSpPr>
            <a:grpSpLocks/>
          </p:cNvGrpSpPr>
          <p:nvPr/>
        </p:nvGrpSpPr>
        <p:grpSpPr bwMode="auto">
          <a:xfrm>
            <a:off x="1019175" y="723900"/>
            <a:ext cx="14906625" cy="1306513"/>
            <a:chOff x="0" y="0"/>
            <a:chExt cx="5471505" cy="1308100"/>
          </a:xfrm>
        </p:grpSpPr>
        <p:sp>
          <p:nvSpPr>
            <p:cNvPr id="2" name="AutoShape 2"/>
            <p:cNvSpPr>
              <a:spLocks/>
            </p:cNvSpPr>
            <p:nvPr/>
          </p:nvSpPr>
          <p:spPr bwMode="auto">
            <a:xfrm>
              <a:off x="0" y="0"/>
              <a:ext cx="2436248"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Pie Chart</a:t>
              </a:r>
              <a:endParaRPr lang="en-US">
                <a:cs typeface="Gill Sans" charset="0"/>
              </a:endParaRPr>
            </a:p>
          </p:txBody>
        </p:sp>
        <p:sp>
          <p:nvSpPr>
            <p:cNvPr id="32771" name="AutoShape 3"/>
            <p:cNvSpPr>
              <a:spLocks/>
            </p:cNvSpPr>
            <p:nvPr/>
          </p:nvSpPr>
          <p:spPr bwMode="auto">
            <a:xfrm>
              <a:off x="8158" y="685044"/>
              <a:ext cx="5463347"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32774" name="AutoShape 6"/>
          <p:cNvSpPr>
            <a:spLocks/>
          </p:cNvSpPr>
          <p:nvPr/>
        </p:nvSpPr>
        <p:spPr bwMode="auto">
          <a:xfrm>
            <a:off x="2303463" y="5035550"/>
            <a:ext cx="4205287" cy="4203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232323"/>
              </a:solidFill>
              <a:effectLst>
                <a:outerShdw blurRad="38100" dist="38100" dir="2700000" algn="tl">
                  <a:srgbClr val="000000"/>
                </a:outerShdw>
              </a:effectLst>
              <a:cs typeface="Gill Sans" charset="0"/>
            </a:endParaRPr>
          </a:p>
        </p:txBody>
      </p:sp>
      <p:sp>
        <p:nvSpPr>
          <p:cNvPr id="32775" name="AutoShape 7"/>
          <p:cNvSpPr>
            <a:spLocks/>
          </p:cNvSpPr>
          <p:nvPr/>
        </p:nvSpPr>
        <p:spPr bwMode="auto">
          <a:xfrm>
            <a:off x="3465513" y="6477000"/>
            <a:ext cx="1881187"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D6D6D6"/>
                </a:solidFill>
                <a:latin typeface="Open Sans" charset="0"/>
                <a:cs typeface="Open Sans" charset="0"/>
                <a:sym typeface="Open Sans" charset="0"/>
              </a:rPr>
              <a:t>Pie</a:t>
            </a:r>
          </a:p>
          <a:p>
            <a:pPr>
              <a:lnSpc>
                <a:spcPct val="70000"/>
              </a:lnSpc>
              <a:defRPr/>
            </a:pPr>
            <a:r>
              <a:rPr lang="en-US" sz="3600">
                <a:solidFill>
                  <a:srgbClr val="D6D6D6"/>
                </a:solidFill>
                <a:latin typeface="Open Sans" charset="0"/>
                <a:cs typeface="Open Sans" charset="0"/>
                <a:sym typeface="Open Sans" charset="0"/>
              </a:rPr>
              <a:t>Chart 01</a:t>
            </a:r>
            <a:endParaRPr lang="en-US">
              <a:cs typeface="Gill Sans" charset="0"/>
            </a:endParaRPr>
          </a:p>
        </p:txBody>
      </p:sp>
      <p:grpSp>
        <p:nvGrpSpPr>
          <p:cNvPr id="32773" name="Group 8"/>
          <p:cNvGrpSpPr>
            <a:grpSpLocks/>
          </p:cNvGrpSpPr>
          <p:nvPr/>
        </p:nvGrpSpPr>
        <p:grpSpPr bwMode="auto">
          <a:xfrm>
            <a:off x="8520113" y="8255000"/>
            <a:ext cx="395287" cy="393700"/>
            <a:chOff x="-1" y="0"/>
            <a:chExt cx="393702" cy="393701"/>
          </a:xfrm>
        </p:grpSpPr>
        <p:sp>
          <p:nvSpPr>
            <p:cNvPr id="3" name="AutoShape 9"/>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 name="AutoShape 10"/>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32779" name="AutoShape 11"/>
          <p:cNvSpPr>
            <a:spLocks/>
          </p:cNvSpPr>
          <p:nvPr/>
        </p:nvSpPr>
        <p:spPr bwMode="auto">
          <a:xfrm>
            <a:off x="8509000" y="3657600"/>
            <a:ext cx="90043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D6D6D6"/>
                </a:solidFill>
                <a:latin typeface="Open Sans" charset="0"/>
                <a:cs typeface="Open Sans" charset="0"/>
                <a:sym typeface="Open Sans" charset="0"/>
              </a:rPr>
              <a:t>Our Data is Very </a:t>
            </a:r>
            <a:r>
              <a:rPr lang="en-US" sz="5200" b="1">
                <a:solidFill>
                  <a:srgbClr val="1ED2AE"/>
                </a:solidFill>
                <a:latin typeface="Open Sans" charset="0"/>
                <a:cs typeface="Open Sans" charset="0"/>
                <a:sym typeface="Open Sans" charset="0"/>
              </a:rPr>
              <a:t>Accurate</a:t>
            </a:r>
            <a:r>
              <a:rPr lang="en-US" sz="5200">
                <a:solidFill>
                  <a:srgbClr val="D6D6D6"/>
                </a:solidFill>
                <a:latin typeface="Open Sans" charset="0"/>
                <a:cs typeface="Open Sans" charset="0"/>
                <a:sym typeface="Open Sans" charset="0"/>
              </a:rPr>
              <a:t>. We Even Count Lorem Ipsum.</a:t>
            </a:r>
            <a:endParaRPr lang="en-US">
              <a:cs typeface="Gill Sans" charset="0"/>
            </a:endParaRPr>
          </a:p>
        </p:txBody>
      </p:sp>
      <p:sp>
        <p:nvSpPr>
          <p:cNvPr id="32780" name="AutoShape 12"/>
          <p:cNvSpPr>
            <a:spLocks/>
          </p:cNvSpPr>
          <p:nvPr/>
        </p:nvSpPr>
        <p:spPr bwMode="auto">
          <a:xfrm>
            <a:off x="8509000" y="5816600"/>
            <a:ext cx="90043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a:t>
            </a:r>
            <a:endParaRPr lang="en-US">
              <a:cs typeface="Gill Sans" charset="0"/>
            </a:endParaRPr>
          </a:p>
        </p:txBody>
      </p:sp>
      <p:sp>
        <p:nvSpPr>
          <p:cNvPr id="32781" name="AutoShape 13"/>
          <p:cNvSpPr>
            <a:spLocks/>
          </p:cNvSpPr>
          <p:nvPr/>
        </p:nvSpPr>
        <p:spPr bwMode="auto">
          <a:xfrm>
            <a:off x="9156700" y="81851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D6D6D6"/>
                </a:solidFill>
                <a:latin typeface="Open Sans" charset="0"/>
                <a:cs typeface="Open Sans" charset="0"/>
                <a:sym typeface="Open Sans" charset="0"/>
              </a:rPr>
              <a:t>Nullam</a:t>
            </a:r>
            <a:r>
              <a:rPr lang="en-US" sz="2400">
                <a:solidFill>
                  <a:srgbClr val="D6D6D6"/>
                </a:solidFill>
                <a:latin typeface="Open Sans" charset="0"/>
                <a:cs typeface="Open Sans" charset="0"/>
                <a:sym typeface="Open Sans" charset="0"/>
              </a:rPr>
              <a:t> id dolor id nibh ultricies vehicula ut id elit.</a:t>
            </a:r>
            <a:endParaRPr lang="en-US">
              <a:cs typeface="Gill Sans" charset="0"/>
            </a:endParaRPr>
          </a:p>
        </p:txBody>
      </p:sp>
      <p:grpSp>
        <p:nvGrpSpPr>
          <p:cNvPr id="32777" name="Group 14"/>
          <p:cNvGrpSpPr>
            <a:grpSpLocks/>
          </p:cNvGrpSpPr>
          <p:nvPr/>
        </p:nvGrpSpPr>
        <p:grpSpPr bwMode="auto">
          <a:xfrm>
            <a:off x="8520113" y="9055100"/>
            <a:ext cx="395287" cy="393700"/>
            <a:chOff x="-1" y="0"/>
            <a:chExt cx="393702" cy="393701"/>
          </a:xfrm>
        </p:grpSpPr>
        <p:sp>
          <p:nvSpPr>
            <p:cNvPr id="32783" name="AutoShape 15"/>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84" name="AutoShape 16"/>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32785" name="AutoShape 17"/>
          <p:cNvSpPr>
            <a:spLocks/>
          </p:cNvSpPr>
          <p:nvPr/>
        </p:nvSpPr>
        <p:spPr bwMode="auto">
          <a:xfrm>
            <a:off x="9156700" y="8991600"/>
            <a:ext cx="671353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Vestibulum id ligula porta felis </a:t>
            </a:r>
            <a:r>
              <a:rPr lang="en-US" sz="2400" b="1">
                <a:solidFill>
                  <a:srgbClr val="D6D6D6"/>
                </a:solidFill>
                <a:latin typeface="Open Sans" charset="0"/>
                <a:cs typeface="Open Sans" charset="0"/>
                <a:sym typeface="Open Sans" charset="0"/>
              </a:rPr>
              <a:t>euismod</a:t>
            </a:r>
            <a:r>
              <a:rPr lang="en-US" sz="2400">
                <a:solidFill>
                  <a:srgbClr val="D6D6D6"/>
                </a:solidFill>
                <a:latin typeface="Open Sans" charset="0"/>
                <a:cs typeface="Open Sans" charset="0"/>
                <a:sym typeface="Open Sans" charset="0"/>
              </a:rPr>
              <a:t> semper</a:t>
            </a:r>
            <a:endParaRPr lang="en-US">
              <a:cs typeface="Gill Sans" charset="0"/>
            </a:endParaRPr>
          </a:p>
        </p:txBody>
      </p:sp>
      <p:grpSp>
        <p:nvGrpSpPr>
          <p:cNvPr id="5" name="Group 18"/>
          <p:cNvGrpSpPr>
            <a:grpSpLocks/>
          </p:cNvGrpSpPr>
          <p:nvPr/>
        </p:nvGrpSpPr>
        <p:grpSpPr bwMode="auto">
          <a:xfrm>
            <a:off x="8520113" y="9867900"/>
            <a:ext cx="395287" cy="393700"/>
            <a:chOff x="-1" y="0"/>
            <a:chExt cx="393702" cy="393701"/>
          </a:xfrm>
        </p:grpSpPr>
        <p:sp>
          <p:nvSpPr>
            <p:cNvPr id="32787" name="AutoShape 19"/>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88" name="AutoShape 20"/>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32789" name="AutoShape 21"/>
          <p:cNvSpPr>
            <a:spLocks/>
          </p:cNvSpPr>
          <p:nvPr/>
        </p:nvSpPr>
        <p:spPr bwMode="auto">
          <a:xfrm>
            <a:off x="9156700" y="98044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a:t>
            </a:r>
            <a:r>
              <a:rPr lang="en-US" sz="2400" b="1">
                <a:solidFill>
                  <a:srgbClr val="D6D6D6"/>
                </a:solidFill>
                <a:latin typeface="Open Sans" charset="0"/>
                <a:cs typeface="Open Sans" charset="0"/>
                <a:sym typeface="Open Sans" charset="0"/>
              </a:rPr>
              <a:t>dolor</a:t>
            </a:r>
            <a:r>
              <a:rPr lang="en-US" sz="2400">
                <a:solidFill>
                  <a:srgbClr val="D6D6D6"/>
                </a:solidFill>
                <a:latin typeface="Open Sans" charset="0"/>
                <a:cs typeface="Open Sans" charset="0"/>
                <a:sym typeface="Open Sans" charset="0"/>
              </a:rPr>
              <a:t> id nibh ultricies vehicula ut id elit.</a:t>
            </a:r>
            <a:endParaRPr lang="en-US">
              <a:cs typeface="Gill Sans" charset="0"/>
            </a:endParaRPr>
          </a:p>
        </p:txBody>
      </p:sp>
      <p:grpSp>
        <p:nvGrpSpPr>
          <p:cNvPr id="6" name="Group 22"/>
          <p:cNvGrpSpPr>
            <a:grpSpLocks/>
          </p:cNvGrpSpPr>
          <p:nvPr/>
        </p:nvGrpSpPr>
        <p:grpSpPr bwMode="auto">
          <a:xfrm>
            <a:off x="8520113" y="10718800"/>
            <a:ext cx="395287" cy="393700"/>
            <a:chOff x="-1" y="0"/>
            <a:chExt cx="393702" cy="393701"/>
          </a:xfrm>
        </p:grpSpPr>
        <p:sp>
          <p:nvSpPr>
            <p:cNvPr id="32791" name="AutoShape 23"/>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92" name="AutoShape 24"/>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32793" name="AutoShape 25"/>
          <p:cNvSpPr>
            <a:spLocks/>
          </p:cNvSpPr>
          <p:nvPr/>
        </p:nvSpPr>
        <p:spPr bwMode="auto">
          <a:xfrm>
            <a:off x="9156700" y="106553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a:t>
            </a:r>
            <a:r>
              <a:rPr lang="en-US" sz="2400" b="1">
                <a:solidFill>
                  <a:srgbClr val="D6D6D6"/>
                </a:solidFill>
                <a:latin typeface="Open Sans" charset="0"/>
                <a:cs typeface="Open Sans" charset="0"/>
                <a:sym typeface="Open Sans" charset="0"/>
              </a:rPr>
              <a:t>dolor</a:t>
            </a:r>
            <a:r>
              <a:rPr lang="en-US" sz="2400">
                <a:solidFill>
                  <a:srgbClr val="D6D6D6"/>
                </a:solidFill>
                <a:latin typeface="Open Sans" charset="0"/>
                <a:cs typeface="Open Sans" charset="0"/>
                <a:sym typeface="Open Sans" charset="0"/>
              </a:rPr>
              <a:t> id nibh ultricies vehicula ut id elit.</a:t>
            </a:r>
            <a:endParaRPr lang="en-US">
              <a:cs typeface="Gill Sans" charset="0"/>
            </a:endParaRPr>
          </a:p>
        </p:txBody>
      </p:sp>
      <p:sp>
        <p:nvSpPr>
          <p:cNvPr id="32794" name="AutoShape 2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25</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Group 1"/>
          <p:cNvGrpSpPr>
            <a:grpSpLocks/>
          </p:cNvGrpSpPr>
          <p:nvPr/>
        </p:nvGrpSpPr>
        <p:grpSpPr bwMode="auto">
          <a:xfrm>
            <a:off x="1019175" y="723900"/>
            <a:ext cx="15516225" cy="1306513"/>
            <a:chOff x="0" y="0"/>
            <a:chExt cx="5471505" cy="1308100"/>
          </a:xfrm>
        </p:grpSpPr>
        <p:sp>
          <p:nvSpPr>
            <p:cNvPr id="2" name="AutoShape 2"/>
            <p:cNvSpPr>
              <a:spLocks/>
            </p:cNvSpPr>
            <p:nvPr/>
          </p:nvSpPr>
          <p:spPr bwMode="auto">
            <a:xfrm>
              <a:off x="0" y="0"/>
              <a:ext cx="2436258"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8397" y="685044"/>
              <a:ext cx="546310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grpSp>
        <p:nvGrpSpPr>
          <p:cNvPr id="33794" name="Group 5"/>
          <p:cNvGrpSpPr>
            <a:grpSpLocks/>
          </p:cNvGrpSpPr>
          <p:nvPr/>
        </p:nvGrpSpPr>
        <p:grpSpPr bwMode="auto">
          <a:xfrm>
            <a:off x="9180513" y="8686800"/>
            <a:ext cx="395287" cy="393700"/>
            <a:chOff x="-1" y="0"/>
            <a:chExt cx="393702" cy="393701"/>
          </a:xfrm>
        </p:grpSpPr>
        <p:sp>
          <p:nvSpPr>
            <p:cNvPr id="5" name="AutoShape 6"/>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 name="AutoShape 7"/>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33800" name="AutoShape 8"/>
          <p:cNvSpPr>
            <a:spLocks/>
          </p:cNvSpPr>
          <p:nvPr/>
        </p:nvSpPr>
        <p:spPr bwMode="auto">
          <a:xfrm>
            <a:off x="9817100" y="86169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D6D6D6"/>
                </a:solidFill>
                <a:latin typeface="Open Sans" charset="0"/>
                <a:cs typeface="Open Sans" charset="0"/>
                <a:sym typeface="Open Sans" charset="0"/>
              </a:rPr>
              <a:t>Nullam</a:t>
            </a:r>
            <a:r>
              <a:rPr lang="en-US" sz="2400">
                <a:solidFill>
                  <a:srgbClr val="D6D6D6"/>
                </a:solidFill>
                <a:latin typeface="Open Sans" charset="0"/>
                <a:cs typeface="Open Sans" charset="0"/>
                <a:sym typeface="Open Sans" charset="0"/>
              </a:rPr>
              <a:t> id dolor id nibh ultricies vehicula ut id elit.</a:t>
            </a:r>
            <a:endParaRPr lang="en-US">
              <a:cs typeface="Gill Sans" charset="0"/>
            </a:endParaRPr>
          </a:p>
        </p:txBody>
      </p:sp>
      <p:grpSp>
        <p:nvGrpSpPr>
          <p:cNvPr id="33796" name="Group 9"/>
          <p:cNvGrpSpPr>
            <a:grpSpLocks/>
          </p:cNvGrpSpPr>
          <p:nvPr/>
        </p:nvGrpSpPr>
        <p:grpSpPr bwMode="auto">
          <a:xfrm>
            <a:off x="9180513" y="9486900"/>
            <a:ext cx="395287" cy="393700"/>
            <a:chOff x="-1" y="0"/>
            <a:chExt cx="393702" cy="393701"/>
          </a:xfrm>
        </p:grpSpPr>
        <p:sp>
          <p:nvSpPr>
            <p:cNvPr id="33802" name="AutoShape 10"/>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6" name="AutoShape 11"/>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33804" name="AutoShape 12"/>
          <p:cNvSpPr>
            <a:spLocks/>
          </p:cNvSpPr>
          <p:nvPr/>
        </p:nvSpPr>
        <p:spPr bwMode="auto">
          <a:xfrm>
            <a:off x="9817100" y="94234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 Vestibulum id ligula porta felis </a:t>
            </a:r>
            <a:r>
              <a:rPr lang="en-US" sz="2400" b="1">
                <a:solidFill>
                  <a:srgbClr val="D6D6D6"/>
                </a:solidFill>
                <a:latin typeface="Open Sans" charset="0"/>
                <a:cs typeface="Open Sans" charset="0"/>
                <a:sym typeface="Open Sans" charset="0"/>
              </a:rPr>
              <a:t>euismod</a:t>
            </a:r>
            <a:r>
              <a:rPr lang="en-US" sz="2400">
                <a:solidFill>
                  <a:srgbClr val="D6D6D6"/>
                </a:solidFill>
                <a:latin typeface="Open Sans" charset="0"/>
                <a:cs typeface="Open Sans" charset="0"/>
                <a:sym typeface="Open Sans" charset="0"/>
              </a:rPr>
              <a:t> semper</a:t>
            </a:r>
            <a:endParaRPr lang="en-US">
              <a:cs typeface="Gill Sans" charset="0"/>
            </a:endParaRPr>
          </a:p>
        </p:txBody>
      </p:sp>
      <p:grpSp>
        <p:nvGrpSpPr>
          <p:cNvPr id="33798" name="Group 13"/>
          <p:cNvGrpSpPr>
            <a:grpSpLocks/>
          </p:cNvGrpSpPr>
          <p:nvPr/>
        </p:nvGrpSpPr>
        <p:grpSpPr bwMode="auto">
          <a:xfrm>
            <a:off x="9180513" y="10299700"/>
            <a:ext cx="395287" cy="393700"/>
            <a:chOff x="-1" y="0"/>
            <a:chExt cx="393702" cy="393701"/>
          </a:xfrm>
        </p:grpSpPr>
        <p:sp>
          <p:nvSpPr>
            <p:cNvPr id="33806" name="AutoShape 14"/>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3807" name="AutoShape 15"/>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33808" name="AutoShape 16"/>
          <p:cNvSpPr>
            <a:spLocks/>
          </p:cNvSpPr>
          <p:nvPr/>
        </p:nvSpPr>
        <p:spPr bwMode="auto">
          <a:xfrm>
            <a:off x="9817100" y="102362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a:t>
            </a:r>
            <a:r>
              <a:rPr lang="en-US" sz="2400" b="1">
                <a:solidFill>
                  <a:srgbClr val="D6D6D6"/>
                </a:solidFill>
                <a:latin typeface="Open Sans" charset="0"/>
                <a:cs typeface="Open Sans" charset="0"/>
                <a:sym typeface="Open Sans" charset="0"/>
              </a:rPr>
              <a:t>dolor</a:t>
            </a:r>
            <a:r>
              <a:rPr lang="en-US" sz="2400">
                <a:solidFill>
                  <a:srgbClr val="D6D6D6"/>
                </a:solidFill>
                <a:latin typeface="Open Sans" charset="0"/>
                <a:cs typeface="Open Sans" charset="0"/>
                <a:sym typeface="Open Sans" charset="0"/>
              </a:rPr>
              <a:t> id nibh ultricies vehicula ut id elit.</a:t>
            </a:r>
            <a:endParaRPr lang="en-US">
              <a:cs typeface="Gill Sans" charset="0"/>
            </a:endParaRPr>
          </a:p>
        </p:txBody>
      </p:sp>
      <p:sp>
        <p:nvSpPr>
          <p:cNvPr id="33809" name="AutoShape 17"/>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26</a:t>
            </a:r>
            <a:endParaRPr lang="en-US">
              <a:cs typeface="Gill Sans" charset="0"/>
            </a:endParaRPr>
          </a:p>
        </p:txBody>
      </p:sp>
      <p:sp>
        <p:nvSpPr>
          <p:cNvPr id="33810" name="AutoShape 18"/>
          <p:cNvSpPr>
            <a:spLocks/>
          </p:cNvSpPr>
          <p:nvPr/>
        </p:nvSpPr>
        <p:spPr bwMode="auto">
          <a:xfrm>
            <a:off x="9144000" y="3657600"/>
            <a:ext cx="8369300" cy="264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lnSpc>
                <a:spcPct val="90000"/>
              </a:lnSpc>
              <a:defRPr/>
            </a:pPr>
            <a:r>
              <a:rPr lang="en-US" sz="5200">
                <a:solidFill>
                  <a:srgbClr val="D6D6D6"/>
                </a:solidFill>
                <a:latin typeface="Open Sans" charset="0"/>
                <a:cs typeface="Open Sans" charset="0"/>
                <a:sym typeface="Open Sans" charset="0"/>
              </a:rPr>
              <a:t>Our Data is Very </a:t>
            </a:r>
            <a:r>
              <a:rPr lang="en-US" sz="5200" b="1">
                <a:solidFill>
                  <a:srgbClr val="1ED2AE"/>
                </a:solidFill>
                <a:latin typeface="Open Sans" charset="0"/>
                <a:cs typeface="Open Sans" charset="0"/>
                <a:sym typeface="Open Sans" charset="0"/>
              </a:rPr>
              <a:t>Accurate</a:t>
            </a:r>
            <a:r>
              <a:rPr lang="en-US" sz="5200">
                <a:solidFill>
                  <a:srgbClr val="D6D6D6"/>
                </a:solidFill>
                <a:latin typeface="Open Sans" charset="0"/>
                <a:cs typeface="Open Sans" charset="0"/>
                <a:sym typeface="Open Sans" charset="0"/>
              </a:rPr>
              <a:t>. We Even Count Lorem Ipsum.</a:t>
            </a:r>
            <a:endParaRPr lang="en-US">
              <a:cs typeface="Gill Sans" charset="0"/>
            </a:endParaRPr>
          </a:p>
        </p:txBody>
      </p:sp>
      <p:sp>
        <p:nvSpPr>
          <p:cNvPr id="33811" name="AutoShape 19"/>
          <p:cNvSpPr>
            <a:spLocks/>
          </p:cNvSpPr>
          <p:nvPr/>
        </p:nvSpPr>
        <p:spPr bwMode="auto">
          <a:xfrm>
            <a:off x="9144000" y="6248400"/>
            <a:ext cx="8369300" cy="2132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400">
                <a:solidFill>
                  <a:srgbClr val="D6D6D6"/>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a:t>
            </a:r>
            <a:endParaRPr lang="en-US">
              <a:cs typeface="Gill Sans" charset="0"/>
            </a:endParaRPr>
          </a:p>
        </p:txBody>
      </p:sp>
      <p:graphicFrame>
        <p:nvGraphicFramePr>
          <p:cNvPr id="7" name="Object 5"/>
          <p:cNvGraphicFramePr>
            <a:graphicFrameLocks noChangeAspect="1"/>
          </p:cNvGraphicFramePr>
          <p:nvPr/>
        </p:nvGraphicFramePr>
        <p:xfrm>
          <a:off x="1052513" y="4398963"/>
          <a:ext cx="7588250" cy="6350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1"/>
          <p:cNvGrpSpPr>
            <a:grpSpLocks/>
          </p:cNvGrpSpPr>
          <p:nvPr/>
        </p:nvGrpSpPr>
        <p:grpSpPr bwMode="auto">
          <a:xfrm>
            <a:off x="1019175" y="723900"/>
            <a:ext cx="15363825" cy="1306513"/>
            <a:chOff x="0" y="0"/>
            <a:chExt cx="5471505" cy="1308100"/>
          </a:xfrm>
        </p:grpSpPr>
        <p:sp>
          <p:nvSpPr>
            <p:cNvPr id="2" name="AutoShape 2"/>
            <p:cNvSpPr>
              <a:spLocks/>
            </p:cNvSpPr>
            <p:nvPr/>
          </p:nvSpPr>
          <p:spPr bwMode="auto">
            <a:xfrm>
              <a:off x="0" y="0"/>
              <a:ext cx="243611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Pie Chart</a:t>
              </a:r>
              <a:endParaRPr lang="en-US">
                <a:cs typeface="Gill Sans" charset="0"/>
              </a:endParaRPr>
            </a:p>
          </p:txBody>
        </p:sp>
        <p:sp>
          <p:nvSpPr>
            <p:cNvPr id="34819" name="AutoShape 3"/>
            <p:cNvSpPr>
              <a:spLocks/>
            </p:cNvSpPr>
            <p:nvPr/>
          </p:nvSpPr>
          <p:spPr bwMode="auto">
            <a:xfrm>
              <a:off x="7915" y="685044"/>
              <a:ext cx="546359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grpSp>
        <p:nvGrpSpPr>
          <p:cNvPr id="34818" name="Group 4"/>
          <p:cNvGrpSpPr>
            <a:grpSpLocks/>
          </p:cNvGrpSpPr>
          <p:nvPr/>
        </p:nvGrpSpPr>
        <p:grpSpPr bwMode="auto">
          <a:xfrm>
            <a:off x="9180513" y="8686800"/>
            <a:ext cx="395287" cy="393700"/>
            <a:chOff x="-1" y="0"/>
            <a:chExt cx="393702" cy="393701"/>
          </a:xfrm>
        </p:grpSpPr>
        <p:sp>
          <p:nvSpPr>
            <p:cNvPr id="34821" name="AutoShape 5"/>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6"/>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34823" name="AutoShape 7"/>
          <p:cNvSpPr>
            <a:spLocks/>
          </p:cNvSpPr>
          <p:nvPr/>
        </p:nvSpPr>
        <p:spPr bwMode="auto">
          <a:xfrm>
            <a:off x="9817100" y="86169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D6D6D6"/>
                </a:solidFill>
                <a:latin typeface="Open Sans" charset="0"/>
                <a:cs typeface="Open Sans" charset="0"/>
                <a:sym typeface="Open Sans" charset="0"/>
              </a:rPr>
              <a:t>Nullam</a:t>
            </a:r>
            <a:r>
              <a:rPr lang="en-US" sz="2400">
                <a:solidFill>
                  <a:srgbClr val="D6D6D6"/>
                </a:solidFill>
                <a:latin typeface="Open Sans" charset="0"/>
                <a:cs typeface="Open Sans" charset="0"/>
                <a:sym typeface="Open Sans" charset="0"/>
              </a:rPr>
              <a:t> id dolor id nibh ultricies vehicula ut id elit.</a:t>
            </a:r>
            <a:endParaRPr lang="en-US">
              <a:cs typeface="Gill Sans" charset="0"/>
            </a:endParaRPr>
          </a:p>
        </p:txBody>
      </p:sp>
      <p:grpSp>
        <p:nvGrpSpPr>
          <p:cNvPr id="34820" name="Group 8"/>
          <p:cNvGrpSpPr>
            <a:grpSpLocks/>
          </p:cNvGrpSpPr>
          <p:nvPr/>
        </p:nvGrpSpPr>
        <p:grpSpPr bwMode="auto">
          <a:xfrm>
            <a:off x="9180513" y="9486900"/>
            <a:ext cx="395287" cy="393700"/>
            <a:chOff x="-1" y="0"/>
            <a:chExt cx="393702" cy="393701"/>
          </a:xfrm>
        </p:grpSpPr>
        <p:sp>
          <p:nvSpPr>
            <p:cNvPr id="4" name="AutoShape 9"/>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4826" name="AutoShape 10"/>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34827" name="AutoShape 11"/>
          <p:cNvSpPr>
            <a:spLocks/>
          </p:cNvSpPr>
          <p:nvPr/>
        </p:nvSpPr>
        <p:spPr bwMode="auto">
          <a:xfrm>
            <a:off x="9817100" y="94234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 Vestibulum id ligula porta felis </a:t>
            </a:r>
            <a:r>
              <a:rPr lang="en-US" sz="2400" b="1">
                <a:solidFill>
                  <a:srgbClr val="D6D6D6"/>
                </a:solidFill>
                <a:latin typeface="Open Sans" charset="0"/>
                <a:cs typeface="Open Sans" charset="0"/>
                <a:sym typeface="Open Sans" charset="0"/>
              </a:rPr>
              <a:t>euismod</a:t>
            </a:r>
            <a:r>
              <a:rPr lang="en-US" sz="2400">
                <a:solidFill>
                  <a:srgbClr val="D6D6D6"/>
                </a:solidFill>
                <a:latin typeface="Open Sans" charset="0"/>
                <a:cs typeface="Open Sans" charset="0"/>
                <a:sym typeface="Open Sans" charset="0"/>
              </a:rPr>
              <a:t> semper</a:t>
            </a:r>
            <a:endParaRPr lang="en-US">
              <a:cs typeface="Gill Sans" charset="0"/>
            </a:endParaRPr>
          </a:p>
        </p:txBody>
      </p:sp>
      <p:grpSp>
        <p:nvGrpSpPr>
          <p:cNvPr id="34822" name="Group 12"/>
          <p:cNvGrpSpPr>
            <a:grpSpLocks/>
          </p:cNvGrpSpPr>
          <p:nvPr/>
        </p:nvGrpSpPr>
        <p:grpSpPr bwMode="auto">
          <a:xfrm>
            <a:off x="9180513" y="10299700"/>
            <a:ext cx="395287" cy="393700"/>
            <a:chOff x="-1" y="0"/>
            <a:chExt cx="393702" cy="393701"/>
          </a:xfrm>
        </p:grpSpPr>
        <p:sp>
          <p:nvSpPr>
            <p:cNvPr id="34829" name="AutoShape 13"/>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4830" name="AutoShape 14"/>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34831" name="AutoShape 15"/>
          <p:cNvSpPr>
            <a:spLocks/>
          </p:cNvSpPr>
          <p:nvPr/>
        </p:nvSpPr>
        <p:spPr bwMode="auto">
          <a:xfrm>
            <a:off x="9817100" y="102362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a:t>
            </a:r>
            <a:r>
              <a:rPr lang="en-US" sz="2400" b="1">
                <a:solidFill>
                  <a:srgbClr val="D6D6D6"/>
                </a:solidFill>
                <a:latin typeface="Open Sans" charset="0"/>
                <a:cs typeface="Open Sans" charset="0"/>
                <a:sym typeface="Open Sans" charset="0"/>
              </a:rPr>
              <a:t>dolor</a:t>
            </a:r>
            <a:r>
              <a:rPr lang="en-US" sz="2400">
                <a:solidFill>
                  <a:srgbClr val="D6D6D6"/>
                </a:solidFill>
                <a:latin typeface="Open Sans" charset="0"/>
                <a:cs typeface="Open Sans" charset="0"/>
                <a:sym typeface="Open Sans" charset="0"/>
              </a:rPr>
              <a:t> id nibh ultricies vehicula ut id elit.</a:t>
            </a:r>
            <a:endParaRPr lang="en-US">
              <a:cs typeface="Gill Sans" charset="0"/>
            </a:endParaRPr>
          </a:p>
        </p:txBody>
      </p:sp>
      <p:sp>
        <p:nvSpPr>
          <p:cNvPr id="34832" name="AutoShape 16"/>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26</a:t>
            </a:r>
            <a:endParaRPr lang="en-US">
              <a:cs typeface="Gill Sans" charset="0"/>
            </a:endParaRPr>
          </a:p>
        </p:txBody>
      </p:sp>
      <p:sp>
        <p:nvSpPr>
          <p:cNvPr id="34834" name="AutoShape 18"/>
          <p:cNvSpPr>
            <a:spLocks/>
          </p:cNvSpPr>
          <p:nvPr/>
        </p:nvSpPr>
        <p:spPr bwMode="auto">
          <a:xfrm>
            <a:off x="9144000" y="3657600"/>
            <a:ext cx="8369300" cy="264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lnSpc>
                <a:spcPct val="90000"/>
              </a:lnSpc>
              <a:defRPr/>
            </a:pPr>
            <a:r>
              <a:rPr lang="en-US" sz="5200">
                <a:solidFill>
                  <a:srgbClr val="D6D6D6"/>
                </a:solidFill>
                <a:latin typeface="Open Sans" charset="0"/>
                <a:cs typeface="Open Sans" charset="0"/>
                <a:sym typeface="Open Sans" charset="0"/>
              </a:rPr>
              <a:t>Our Data is Very </a:t>
            </a:r>
            <a:r>
              <a:rPr lang="en-US" sz="5200" b="1">
                <a:solidFill>
                  <a:srgbClr val="1ED2AE"/>
                </a:solidFill>
                <a:latin typeface="Open Sans" charset="0"/>
                <a:cs typeface="Open Sans" charset="0"/>
                <a:sym typeface="Open Sans" charset="0"/>
              </a:rPr>
              <a:t>Accurate</a:t>
            </a:r>
            <a:r>
              <a:rPr lang="en-US" sz="5200">
                <a:solidFill>
                  <a:srgbClr val="D6D6D6"/>
                </a:solidFill>
                <a:latin typeface="Open Sans" charset="0"/>
                <a:cs typeface="Open Sans" charset="0"/>
                <a:sym typeface="Open Sans" charset="0"/>
              </a:rPr>
              <a:t>. We Even Count Lorem Ipsum.</a:t>
            </a:r>
            <a:endParaRPr lang="en-US">
              <a:cs typeface="Gill Sans" charset="0"/>
            </a:endParaRPr>
          </a:p>
        </p:txBody>
      </p:sp>
      <p:sp>
        <p:nvSpPr>
          <p:cNvPr id="34835" name="AutoShape 19"/>
          <p:cNvSpPr>
            <a:spLocks/>
          </p:cNvSpPr>
          <p:nvPr/>
        </p:nvSpPr>
        <p:spPr bwMode="auto">
          <a:xfrm>
            <a:off x="9144000" y="6248400"/>
            <a:ext cx="8369300" cy="21320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400">
                <a:solidFill>
                  <a:srgbClr val="D6D6D6"/>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a:t>
            </a:r>
            <a:endParaRPr lang="en-US">
              <a:cs typeface="Gill Sans" charset="0"/>
            </a:endParaRPr>
          </a:p>
        </p:txBody>
      </p:sp>
      <p:graphicFrame>
        <p:nvGraphicFramePr>
          <p:cNvPr id="6" name="Object 4"/>
          <p:cNvGraphicFramePr>
            <a:graphicFrameLocks noChangeAspect="1"/>
          </p:cNvGraphicFramePr>
          <p:nvPr>
            <p:extLst>
              <p:ext uri="{D42A27DB-BD31-4B8C-83A1-F6EECF244321}">
                <p14:modId xmlns:p14="http://schemas.microsoft.com/office/powerpoint/2010/main" val="1139412765"/>
              </p:ext>
            </p:extLst>
          </p:nvPr>
        </p:nvGraphicFramePr>
        <p:xfrm>
          <a:off x="990600" y="3962400"/>
          <a:ext cx="7239000" cy="7518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1" name="Group 1"/>
          <p:cNvGrpSpPr>
            <a:grpSpLocks/>
          </p:cNvGrpSpPr>
          <p:nvPr/>
        </p:nvGrpSpPr>
        <p:grpSpPr bwMode="auto">
          <a:xfrm>
            <a:off x="1019175" y="723900"/>
            <a:ext cx="15516225" cy="1306513"/>
            <a:chOff x="0" y="0"/>
            <a:chExt cx="5471505" cy="1308100"/>
          </a:xfrm>
        </p:grpSpPr>
        <p:sp>
          <p:nvSpPr>
            <p:cNvPr id="2" name="AutoShape 2"/>
            <p:cNvSpPr>
              <a:spLocks/>
            </p:cNvSpPr>
            <p:nvPr/>
          </p:nvSpPr>
          <p:spPr bwMode="auto">
            <a:xfrm>
              <a:off x="0" y="0"/>
              <a:ext cx="2436258"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8397" y="685044"/>
              <a:ext cx="546310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D6D6D6"/>
                  </a:solidFill>
                  <a:latin typeface="Open Sans" charset="0"/>
                  <a:cs typeface="Open Sans" charset="0"/>
                  <a:sym typeface="Open Sans" charset="0"/>
                </a:rPr>
                <a:t>The lorem ipsum dolor sit amet</a:t>
              </a:r>
              <a:endParaRPr lang="en-US">
                <a:cs typeface="Gill Sans" charset="0"/>
              </a:endParaRPr>
            </a:p>
          </p:txBody>
        </p:sp>
      </p:grpSp>
      <p:sp>
        <p:nvSpPr>
          <p:cNvPr id="35852" name="AutoShape 12"/>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28</a:t>
            </a:r>
            <a:endParaRPr lang="en-US">
              <a:cs typeface="Gill Sans" charset="0"/>
            </a:endParaRPr>
          </a:p>
        </p:txBody>
      </p:sp>
      <p:graphicFrame>
        <p:nvGraphicFramePr>
          <p:cNvPr id="4" name="Object 4"/>
          <p:cNvGraphicFramePr>
            <a:graphicFrameLocks noChangeAspect="1"/>
          </p:cNvGraphicFramePr>
          <p:nvPr>
            <p:extLst>
              <p:ext uri="{D42A27DB-BD31-4B8C-83A1-F6EECF244321}">
                <p14:modId xmlns:p14="http://schemas.microsoft.com/office/powerpoint/2010/main" val="2177557281"/>
              </p:ext>
            </p:extLst>
          </p:nvPr>
        </p:nvGraphicFramePr>
        <p:xfrm>
          <a:off x="-533400" y="3276600"/>
          <a:ext cx="18440400" cy="8204200"/>
        </p:xfrm>
        <a:graphic>
          <a:graphicData uri="http://schemas.openxmlformats.org/drawingml/2006/chart">
            <c:chart xmlns:c="http://schemas.openxmlformats.org/drawingml/2006/chart" xmlns:r="http://schemas.openxmlformats.org/officeDocument/2006/relationships" r:id="rId2"/>
          </a:graphicData>
        </a:graphic>
      </p:graphicFrame>
      <p:grpSp>
        <p:nvGrpSpPr>
          <p:cNvPr id="35844" name="Group 14"/>
          <p:cNvGrpSpPr>
            <a:grpSpLocks/>
          </p:cNvGrpSpPr>
          <p:nvPr/>
        </p:nvGrpSpPr>
        <p:grpSpPr bwMode="auto">
          <a:xfrm>
            <a:off x="9677400" y="7385050"/>
            <a:ext cx="3352800" cy="2571750"/>
            <a:chOff x="3962400" y="2895600"/>
            <a:chExt cx="3352800" cy="2571750"/>
          </a:xfrm>
        </p:grpSpPr>
        <p:sp>
          <p:nvSpPr>
            <p:cNvPr id="16" name="Rectangular Callout 4"/>
            <p:cNvSpPr/>
            <p:nvPr/>
          </p:nvSpPr>
          <p:spPr bwMode="auto">
            <a:xfrm flipV="1">
              <a:off x="3962400" y="28956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7" name="AutoShape 8"/>
            <p:cNvSpPr>
              <a:spLocks/>
            </p:cNvSpPr>
            <p:nvPr/>
          </p:nvSpPr>
          <p:spPr bwMode="auto">
            <a:xfrm>
              <a:off x="39878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35845" name="Group 17"/>
          <p:cNvGrpSpPr>
            <a:grpSpLocks/>
          </p:cNvGrpSpPr>
          <p:nvPr/>
        </p:nvGrpSpPr>
        <p:grpSpPr bwMode="auto">
          <a:xfrm>
            <a:off x="12649200" y="3803650"/>
            <a:ext cx="3352800" cy="2571750"/>
            <a:chOff x="3962400" y="4648200"/>
            <a:chExt cx="3352800" cy="2571750"/>
          </a:xfrm>
        </p:grpSpPr>
        <p:sp>
          <p:nvSpPr>
            <p:cNvPr id="19"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0" name="AutoShape 8"/>
            <p:cNvSpPr>
              <a:spLocks/>
            </p:cNvSpPr>
            <p:nvPr/>
          </p:nvSpPr>
          <p:spPr bwMode="auto">
            <a:xfrm>
              <a:off x="39878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5" name="Group 1"/>
          <p:cNvGrpSpPr>
            <a:grpSpLocks/>
          </p:cNvGrpSpPr>
          <p:nvPr/>
        </p:nvGrpSpPr>
        <p:grpSpPr bwMode="auto">
          <a:xfrm>
            <a:off x="1019175" y="723900"/>
            <a:ext cx="15059025" cy="1306513"/>
            <a:chOff x="0" y="0"/>
            <a:chExt cx="5471505" cy="1308100"/>
          </a:xfrm>
        </p:grpSpPr>
        <p:sp>
          <p:nvSpPr>
            <p:cNvPr id="2" name="AutoShape 2"/>
            <p:cNvSpPr>
              <a:spLocks/>
            </p:cNvSpPr>
            <p:nvPr/>
          </p:nvSpPr>
          <p:spPr bwMode="auto">
            <a:xfrm>
              <a:off x="0" y="0"/>
              <a:ext cx="413275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Leaves Diagram</a:t>
              </a:r>
              <a:endParaRPr lang="en-US">
                <a:cs typeface="Gill Sans" charset="0"/>
              </a:endParaRPr>
            </a:p>
          </p:txBody>
        </p:sp>
        <p:sp>
          <p:nvSpPr>
            <p:cNvPr id="36867" name="AutoShape 3"/>
            <p:cNvSpPr>
              <a:spLocks/>
            </p:cNvSpPr>
            <p:nvPr/>
          </p:nvSpPr>
          <p:spPr bwMode="auto">
            <a:xfrm>
              <a:off x="8075" y="685044"/>
              <a:ext cx="546343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grpSp>
        <p:nvGrpSpPr>
          <p:cNvPr id="36866" name="Group 4"/>
          <p:cNvGrpSpPr>
            <a:grpSpLocks/>
          </p:cNvGrpSpPr>
          <p:nvPr/>
        </p:nvGrpSpPr>
        <p:grpSpPr bwMode="auto">
          <a:xfrm>
            <a:off x="850900" y="3328988"/>
            <a:ext cx="16576675" cy="8164512"/>
            <a:chOff x="0" y="-1"/>
            <a:chExt cx="16577897" cy="8163102"/>
          </a:xfrm>
        </p:grpSpPr>
        <p:sp>
          <p:nvSpPr>
            <p:cNvPr id="36869" name="AutoShape 5"/>
            <p:cNvSpPr>
              <a:spLocks/>
            </p:cNvSpPr>
            <p:nvPr/>
          </p:nvSpPr>
          <p:spPr bwMode="auto">
            <a:xfrm>
              <a:off x="1384402" y="6518735"/>
              <a:ext cx="4546935" cy="1638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D6D6D6"/>
                  </a:solidFill>
                  <a:latin typeface="Open Sans" charset="0"/>
                  <a:cs typeface="Open Sans" charset="0"/>
                  <a:sym typeface="Open Sans" charset="0"/>
                </a:rPr>
                <a:t>Phase 01</a:t>
              </a:r>
              <a:endParaRPr lang="en-US" sz="2100" b="1">
                <a:solidFill>
                  <a:srgbClr val="D6D6D6"/>
                </a:solidFill>
                <a:latin typeface="Open Sans" charset="0"/>
                <a:cs typeface="Open Sans" charset="0"/>
                <a:sym typeface="Open Sans" charset="0"/>
              </a:endParaRPr>
            </a:p>
            <a:p>
              <a:pPr algn="l">
                <a:defRPr/>
              </a:pPr>
              <a:r>
                <a:rPr lang="en-US" sz="2100">
                  <a:solidFill>
                    <a:srgbClr val="D6D6D6"/>
                  </a:solidFill>
                  <a:latin typeface="Open Sans" charset="0"/>
                  <a:cs typeface="Open Sans" charset="0"/>
                  <a:sym typeface="Open Sans" charset="0"/>
                </a:rPr>
                <a:t>ut id elit. Vestibulum id ligula porta felis euismod semper. Aenean lacinia bibendum nulla sed consectetur.</a:t>
              </a:r>
              <a:endParaRPr lang="en-US">
                <a:cs typeface="Gill Sans" charset="0"/>
              </a:endParaRPr>
            </a:p>
          </p:txBody>
        </p:sp>
        <p:sp>
          <p:nvSpPr>
            <p:cNvPr id="36870" name="AutoShape 6"/>
            <p:cNvSpPr>
              <a:spLocks/>
            </p:cNvSpPr>
            <p:nvPr/>
          </p:nvSpPr>
          <p:spPr bwMode="auto">
            <a:xfrm>
              <a:off x="6680692" y="6525084"/>
              <a:ext cx="4545348" cy="1638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D6D6D6"/>
                  </a:solidFill>
                  <a:latin typeface="Open Sans" charset="0"/>
                  <a:cs typeface="Open Sans" charset="0"/>
                  <a:sym typeface="Open Sans" charset="0"/>
                </a:rPr>
                <a:t>Phase 02</a:t>
              </a:r>
              <a:endParaRPr lang="en-US" sz="2100" b="1">
                <a:solidFill>
                  <a:srgbClr val="D6D6D6"/>
                </a:solidFill>
                <a:latin typeface="Open Sans" charset="0"/>
                <a:cs typeface="Open Sans" charset="0"/>
                <a:sym typeface="Open Sans" charset="0"/>
              </a:endParaRPr>
            </a:p>
            <a:p>
              <a:pPr algn="l">
                <a:defRPr/>
              </a:pPr>
              <a:r>
                <a:rPr lang="en-US" sz="2100">
                  <a:solidFill>
                    <a:srgbClr val="D6D6D6"/>
                  </a:solidFill>
                  <a:latin typeface="Open Sans" charset="0"/>
                  <a:cs typeface="Open Sans" charset="0"/>
                  <a:sym typeface="Open Sans" charset="0"/>
                </a:rPr>
                <a:t>ut id elit. Vestibulum id ligula porta felis euismod semper. Aenean lacinia bibendum nulla sed consectetur.</a:t>
              </a:r>
              <a:endParaRPr lang="en-US">
                <a:cs typeface="Gill Sans" charset="0"/>
              </a:endParaRPr>
            </a:p>
          </p:txBody>
        </p:sp>
        <p:sp>
          <p:nvSpPr>
            <p:cNvPr id="36871" name="AutoShape 7"/>
            <p:cNvSpPr>
              <a:spLocks/>
            </p:cNvSpPr>
            <p:nvPr/>
          </p:nvSpPr>
          <p:spPr bwMode="auto">
            <a:xfrm>
              <a:off x="11975396" y="6525084"/>
              <a:ext cx="4546935" cy="1638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D6D6D6"/>
                  </a:solidFill>
                  <a:latin typeface="Open Sans" charset="0"/>
                  <a:cs typeface="Open Sans" charset="0"/>
                  <a:sym typeface="Open Sans" charset="0"/>
                </a:rPr>
                <a:t>Phase 03</a:t>
              </a:r>
              <a:endParaRPr lang="en-US" sz="2100" b="1">
                <a:solidFill>
                  <a:srgbClr val="D6D6D6"/>
                </a:solidFill>
                <a:latin typeface="Open Sans" charset="0"/>
                <a:cs typeface="Open Sans" charset="0"/>
                <a:sym typeface="Open Sans" charset="0"/>
              </a:endParaRPr>
            </a:p>
            <a:p>
              <a:pPr algn="l">
                <a:defRPr/>
              </a:pPr>
              <a:r>
                <a:rPr lang="en-US" sz="2100">
                  <a:solidFill>
                    <a:srgbClr val="D6D6D6"/>
                  </a:solidFill>
                  <a:latin typeface="Open Sans" charset="0"/>
                  <a:cs typeface="Open Sans" charset="0"/>
                  <a:sym typeface="Open Sans" charset="0"/>
                </a:rPr>
                <a:t>ut id elit. Vestibulum id ligula porta felis euismod semper. Aenean lacinia bibendum nulla sed consectetur.</a:t>
              </a:r>
              <a:endParaRPr lang="en-US">
                <a:cs typeface="Gill Sans" charset="0"/>
              </a:endParaRPr>
            </a:p>
          </p:txBody>
        </p:sp>
        <p:pic>
          <p:nvPicPr>
            <p:cNvPr id="3687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674064">
              <a:off x="3572138" y="4088693"/>
              <a:ext cx="1222465" cy="572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6873" name="AutoShape 9"/>
            <p:cNvSpPr>
              <a:spLocks/>
            </p:cNvSpPr>
            <p:nvPr/>
          </p:nvSpPr>
          <p:spPr bwMode="auto">
            <a:xfrm>
              <a:off x="4770790" y="3174451"/>
              <a:ext cx="2705299" cy="12840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D6D6D6"/>
                  </a:solidFill>
                  <a:latin typeface="Open Sans" charset="0"/>
                  <a:cs typeface="Open Sans" charset="0"/>
                  <a:sym typeface="Open Sans" charset="0"/>
                </a:rPr>
                <a:t>Lorem ipsum!</a:t>
              </a:r>
              <a:endParaRPr lang="en-US" sz="2100" b="1">
                <a:solidFill>
                  <a:srgbClr val="D6D6D6"/>
                </a:solidFill>
                <a:latin typeface="Open Sans" charset="0"/>
                <a:cs typeface="Open Sans" charset="0"/>
                <a:sym typeface="Open Sans" charset="0"/>
              </a:endParaRPr>
            </a:p>
            <a:p>
              <a:pPr algn="l">
                <a:defRPr/>
              </a:pPr>
              <a:r>
                <a:rPr lang="en-US" sz="2100">
                  <a:solidFill>
                    <a:srgbClr val="D6D6D6"/>
                  </a:solidFill>
                  <a:latin typeface="Open Sans" charset="0"/>
                  <a:cs typeface="Open Sans" charset="0"/>
                  <a:sym typeface="Open Sans" charset="0"/>
                </a:rPr>
                <a:t>ut id elit. Vestibulum id ligula porta felis</a:t>
              </a:r>
              <a:endParaRPr lang="en-US">
                <a:cs typeface="Gill Sans" charset="0"/>
              </a:endParaRPr>
            </a:p>
          </p:txBody>
        </p:sp>
        <p:grpSp>
          <p:nvGrpSpPr>
            <p:cNvPr id="3" name="Group 10"/>
            <p:cNvGrpSpPr>
              <a:grpSpLocks/>
            </p:cNvGrpSpPr>
            <p:nvPr/>
          </p:nvGrpSpPr>
          <p:grpSpPr bwMode="auto">
            <a:xfrm>
              <a:off x="274" y="1128710"/>
              <a:ext cx="16577623" cy="5156203"/>
              <a:chOff x="0" y="23"/>
              <a:chExt cx="16577622" cy="5156203"/>
            </a:xfrm>
          </p:grpSpPr>
          <p:sp>
            <p:nvSpPr>
              <p:cNvPr id="4" name="Line 11"/>
              <p:cNvSpPr>
                <a:spLocks noChangeShapeType="1"/>
              </p:cNvSpPr>
              <p:nvPr/>
            </p:nvSpPr>
            <p:spPr bwMode="auto">
              <a:xfrm>
                <a:off x="23541" y="5156726"/>
                <a:ext cx="16523917" cy="0"/>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5" name="Line 12"/>
              <p:cNvSpPr>
                <a:spLocks noChangeShapeType="1"/>
              </p:cNvSpPr>
              <p:nvPr/>
            </p:nvSpPr>
            <p:spPr bwMode="auto">
              <a:xfrm>
                <a:off x="-274" y="1853709"/>
                <a:ext cx="16577896"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36877" name="Line 13"/>
              <p:cNvSpPr>
                <a:spLocks noChangeShapeType="1"/>
              </p:cNvSpPr>
              <p:nvPr/>
            </p:nvSpPr>
            <p:spPr bwMode="auto">
              <a:xfrm>
                <a:off x="-274" y="3556802"/>
                <a:ext cx="16520742"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36878" name="Line 14"/>
              <p:cNvSpPr>
                <a:spLocks noChangeShapeType="1"/>
              </p:cNvSpPr>
              <p:nvPr/>
            </p:nvSpPr>
            <p:spPr bwMode="auto">
              <a:xfrm>
                <a:off x="-274" y="-171"/>
                <a:ext cx="16517567"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grpSp>
        <p:grpSp>
          <p:nvGrpSpPr>
            <p:cNvPr id="36874" name="Group 15"/>
            <p:cNvGrpSpPr>
              <a:grpSpLocks/>
            </p:cNvGrpSpPr>
            <p:nvPr/>
          </p:nvGrpSpPr>
          <p:grpSpPr bwMode="auto">
            <a:xfrm>
              <a:off x="3367171" y="5197674"/>
              <a:ext cx="573671" cy="1087405"/>
              <a:chOff x="-1" y="0"/>
              <a:chExt cx="573671" cy="1087404"/>
            </a:xfrm>
          </p:grpSpPr>
          <p:sp>
            <p:nvSpPr>
              <p:cNvPr id="36880" name="AutoShape 16"/>
              <p:cNvSpPr>
                <a:spLocks/>
              </p:cNvSpPr>
              <p:nvPr/>
            </p:nvSpPr>
            <p:spPr bwMode="auto">
              <a:xfrm rot="244865">
                <a:off x="154162" y="308410"/>
                <a:ext cx="404843" cy="434899"/>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1" name="AutoShape 17"/>
              <p:cNvSpPr>
                <a:spLocks/>
              </p:cNvSpPr>
              <p:nvPr/>
            </p:nvSpPr>
            <p:spPr bwMode="auto">
              <a:xfrm>
                <a:off x="164" y="489"/>
                <a:ext cx="238142" cy="1087249"/>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39" y="21600"/>
                    </a:lnTo>
                    <a:cubicBezTo>
                      <a:pt x="18639" y="21600"/>
                      <a:pt x="8131" y="16958"/>
                      <a:pt x="9883" y="11603"/>
                    </a:cubicBezTo>
                    <a:cubicBezTo>
                      <a:pt x="11634" y="6247"/>
                      <a:pt x="11634" y="0"/>
                      <a:pt x="11634" y="0"/>
                    </a:cubicBezTo>
                    <a:cubicBezTo>
                      <a:pt x="11634" y="0"/>
                      <a:pt x="-2960" y="13031"/>
                      <a:pt x="542" y="21600"/>
                    </a:cubicBezTo>
                    <a:close/>
                  </a:path>
                </a:pathLst>
              </a:custGeom>
              <a:solidFill>
                <a:srgbClr val="4593A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36875" name="Group 18"/>
            <p:cNvGrpSpPr>
              <a:grpSpLocks/>
            </p:cNvGrpSpPr>
            <p:nvPr/>
          </p:nvGrpSpPr>
          <p:grpSpPr bwMode="auto">
            <a:xfrm>
              <a:off x="7657534" y="2573950"/>
              <a:ext cx="2597962" cy="3710077"/>
              <a:chOff x="-1" y="-1"/>
              <a:chExt cx="2597963" cy="3710078"/>
            </a:xfrm>
          </p:grpSpPr>
          <p:grpSp>
            <p:nvGrpSpPr>
              <p:cNvPr id="6" name="Group 19"/>
              <p:cNvGrpSpPr>
                <a:grpSpLocks/>
              </p:cNvGrpSpPr>
              <p:nvPr/>
            </p:nvGrpSpPr>
            <p:grpSpPr bwMode="auto">
              <a:xfrm>
                <a:off x="550097" y="0"/>
                <a:ext cx="1459359" cy="3710077"/>
                <a:chOff x="-1" y="0"/>
                <a:chExt cx="1459359" cy="3710077"/>
              </a:xfrm>
            </p:grpSpPr>
            <p:sp>
              <p:nvSpPr>
                <p:cNvPr id="36884" name="AutoShape 20"/>
                <p:cNvSpPr>
                  <a:spLocks/>
                </p:cNvSpPr>
                <p:nvPr/>
              </p:nvSpPr>
              <p:spPr bwMode="auto">
                <a:xfrm rot="244277">
                  <a:off x="589354" y="759222"/>
                  <a:ext cx="839849" cy="89995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5" name="AutoShape 21"/>
                <p:cNvSpPr>
                  <a:spLocks/>
                </p:cNvSpPr>
                <p:nvPr/>
              </p:nvSpPr>
              <p:spPr bwMode="auto">
                <a:xfrm>
                  <a:off x="251191" y="686210"/>
                  <a:ext cx="488986" cy="3023665"/>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599"/>
                      </a:moveTo>
                      <a:lnTo>
                        <a:pt x="18640" y="21599"/>
                      </a:lnTo>
                      <a:cubicBezTo>
                        <a:pt x="18640" y="21599"/>
                        <a:pt x="8131" y="16958"/>
                        <a:pt x="9883" y="11603"/>
                      </a:cubicBezTo>
                      <a:cubicBezTo>
                        <a:pt x="11634" y="6247"/>
                        <a:pt x="11634" y="0"/>
                        <a:pt x="11634" y="0"/>
                      </a:cubicBezTo>
                      <a:cubicBezTo>
                        <a:pt x="11634" y="0"/>
                        <a:pt x="-2960" y="13031"/>
                        <a:pt x="542" y="21599"/>
                      </a:cubicBezTo>
                      <a:close/>
                    </a:path>
                  </a:pathLst>
                </a:custGeom>
                <a:solidFill>
                  <a:srgbClr val="337481"/>
                </a:solidFill>
                <a:ln w="25400" cap="flat" cmpd="sng">
                  <a:solidFill>
                    <a:srgbClr val="3D889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6" name="AutoShape 22"/>
                <p:cNvSpPr>
                  <a:spLocks/>
                </p:cNvSpPr>
                <p:nvPr/>
              </p:nvSpPr>
              <p:spPr bwMode="auto">
                <a:xfrm rot="1208163" flipH="1">
                  <a:off x="90842" y="83064"/>
                  <a:ext cx="590594" cy="63171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6887" name="AutoShape 23"/>
              <p:cNvSpPr>
                <a:spLocks/>
              </p:cNvSpPr>
              <p:nvPr/>
            </p:nvSpPr>
            <p:spPr bwMode="auto">
              <a:xfrm rot="244277">
                <a:off x="1148977" y="1595690"/>
                <a:ext cx="1398691" cy="150151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8" name="AutoShape 24"/>
              <p:cNvSpPr>
                <a:spLocks/>
              </p:cNvSpPr>
              <p:nvPr/>
            </p:nvSpPr>
            <p:spPr bwMode="auto">
              <a:xfrm rot="21363056" flipH="1">
                <a:off x="29706" y="1160790"/>
                <a:ext cx="838262" cy="89995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36876" name="Group 25"/>
            <p:cNvGrpSpPr>
              <a:grpSpLocks/>
            </p:cNvGrpSpPr>
            <p:nvPr/>
          </p:nvGrpSpPr>
          <p:grpSpPr bwMode="auto">
            <a:xfrm>
              <a:off x="12129853" y="0"/>
              <a:ext cx="4241991" cy="6286671"/>
              <a:chOff x="0" y="0"/>
              <a:chExt cx="4241991" cy="6286671"/>
            </a:xfrm>
          </p:grpSpPr>
          <p:sp>
            <p:nvSpPr>
              <p:cNvPr id="36890" name="AutoShape 26"/>
              <p:cNvSpPr>
                <a:spLocks/>
              </p:cNvSpPr>
              <p:nvPr/>
            </p:nvSpPr>
            <p:spPr bwMode="auto">
              <a:xfrm rot="244451">
                <a:off x="2120597" y="1955461"/>
                <a:ext cx="1108157" cy="118883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1" name="AutoShape 27"/>
              <p:cNvSpPr>
                <a:spLocks/>
              </p:cNvSpPr>
              <p:nvPr/>
            </p:nvSpPr>
            <p:spPr bwMode="auto">
              <a:xfrm>
                <a:off x="1676065" y="1150737"/>
                <a:ext cx="641397" cy="5136263"/>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599"/>
                    </a:moveTo>
                    <a:lnTo>
                      <a:pt x="18640" y="21599"/>
                    </a:lnTo>
                    <a:cubicBezTo>
                      <a:pt x="18640" y="21599"/>
                      <a:pt x="8131" y="16958"/>
                      <a:pt x="9883" y="11603"/>
                    </a:cubicBezTo>
                    <a:cubicBezTo>
                      <a:pt x="11634" y="6247"/>
                      <a:pt x="11634" y="0"/>
                      <a:pt x="11634" y="0"/>
                    </a:cubicBezTo>
                    <a:cubicBezTo>
                      <a:pt x="11634" y="0"/>
                      <a:pt x="-2960" y="13031"/>
                      <a:pt x="542" y="21599"/>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2" name="AutoShape 28"/>
              <p:cNvSpPr>
                <a:spLocks/>
              </p:cNvSpPr>
              <p:nvPr/>
            </p:nvSpPr>
            <p:spPr bwMode="auto">
              <a:xfrm rot="21386038" flipH="1">
                <a:off x="1172791" y="1155499"/>
                <a:ext cx="779520" cy="8332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3" name="AutoShape 29"/>
              <p:cNvSpPr>
                <a:spLocks/>
              </p:cNvSpPr>
              <p:nvPr/>
            </p:nvSpPr>
            <p:spPr bwMode="auto">
              <a:xfrm rot="1544698">
                <a:off x="2427008" y="3241114"/>
                <a:ext cx="1533638" cy="164595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4" name="AutoShape 30"/>
              <p:cNvSpPr>
                <a:spLocks/>
              </p:cNvSpPr>
              <p:nvPr/>
            </p:nvSpPr>
            <p:spPr bwMode="auto">
              <a:xfrm rot="21362879" flipH="1">
                <a:off x="880669" y="2785580"/>
                <a:ext cx="870014" cy="94281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5" name="AutoShape 31"/>
              <p:cNvSpPr>
                <a:spLocks/>
              </p:cNvSpPr>
              <p:nvPr/>
            </p:nvSpPr>
            <p:spPr bwMode="auto">
              <a:xfrm rot="19968163" flipH="1">
                <a:off x="226571" y="3912510"/>
                <a:ext cx="1201826" cy="128565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6" name="AutoShape 32"/>
              <p:cNvSpPr>
                <a:spLocks/>
              </p:cNvSpPr>
              <p:nvPr/>
            </p:nvSpPr>
            <p:spPr bwMode="auto">
              <a:xfrm rot="20335334" flipH="1">
                <a:off x="1487139" y="5285461"/>
                <a:ext cx="166699" cy="995190"/>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7" name="AutoShape 33"/>
              <p:cNvSpPr>
                <a:spLocks/>
              </p:cNvSpPr>
              <p:nvPr/>
            </p:nvSpPr>
            <p:spPr bwMode="auto">
              <a:xfrm rot="20335334" flipH="1">
                <a:off x="1650663" y="2417343"/>
                <a:ext cx="165112" cy="995191"/>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8" name="AutoShape 34"/>
              <p:cNvSpPr>
                <a:spLocks/>
              </p:cNvSpPr>
              <p:nvPr/>
            </p:nvSpPr>
            <p:spPr bwMode="auto">
              <a:xfrm rot="21386038" flipH="1">
                <a:off x="580609" y="1626905"/>
                <a:ext cx="779521" cy="83329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9" name="AutoShape 35"/>
              <p:cNvSpPr>
                <a:spLocks/>
              </p:cNvSpPr>
              <p:nvPr/>
            </p:nvSpPr>
            <p:spPr bwMode="auto">
              <a:xfrm rot="20192654" flipH="1">
                <a:off x="250384" y="3314126"/>
                <a:ext cx="777932" cy="834881"/>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0" name="AutoShape 36"/>
              <p:cNvSpPr>
                <a:spLocks/>
              </p:cNvSpPr>
              <p:nvPr/>
            </p:nvSpPr>
            <p:spPr bwMode="auto">
              <a:xfrm rot="437481">
                <a:off x="3138261" y="2641143"/>
                <a:ext cx="779520" cy="834881"/>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1" name="AutoShape 37"/>
              <p:cNvSpPr>
                <a:spLocks/>
              </p:cNvSpPr>
              <p:nvPr/>
            </p:nvSpPr>
            <p:spPr bwMode="auto">
              <a:xfrm rot="21386038">
                <a:off x="2279359" y="1109469"/>
                <a:ext cx="779521" cy="83329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2" name="AutoShape 38"/>
              <p:cNvSpPr>
                <a:spLocks/>
              </p:cNvSpPr>
              <p:nvPr/>
            </p:nvSpPr>
            <p:spPr bwMode="auto">
              <a:xfrm rot="19594860">
                <a:off x="1709405" y="146024"/>
                <a:ext cx="779520" cy="8332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3" name="AutoShape 39"/>
              <p:cNvSpPr>
                <a:spLocks/>
              </p:cNvSpPr>
              <p:nvPr/>
            </p:nvSpPr>
            <p:spPr bwMode="auto">
              <a:xfrm rot="708393" flipH="1">
                <a:off x="83685" y="2237987"/>
                <a:ext cx="779520" cy="8332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6904" name="AutoShape 40"/>
            <p:cNvSpPr>
              <a:spLocks/>
            </p:cNvSpPr>
            <p:nvPr/>
          </p:nvSpPr>
          <p:spPr bwMode="auto">
            <a:xfrm>
              <a:off x="0" y="619017"/>
              <a:ext cx="2263942" cy="4571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8CD4C4"/>
                  </a:solidFill>
                  <a:latin typeface="Open Sans" charset="0"/>
                  <a:cs typeface="Open Sans" charset="0"/>
                  <a:sym typeface="Open Sans" charset="0"/>
                </a:rPr>
                <a:t>Top growth area</a:t>
              </a:r>
              <a:endParaRPr lang="en-US">
                <a:cs typeface="Gill Sans" charset="0"/>
              </a:endParaRPr>
            </a:p>
          </p:txBody>
        </p:sp>
        <p:sp>
          <p:nvSpPr>
            <p:cNvPr id="36905" name="AutoShape 41"/>
            <p:cNvSpPr>
              <a:spLocks/>
            </p:cNvSpPr>
            <p:nvPr/>
          </p:nvSpPr>
          <p:spPr bwMode="auto">
            <a:xfrm>
              <a:off x="0" y="2510990"/>
              <a:ext cx="2295694" cy="4571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8CD4C4"/>
                  </a:solidFill>
                  <a:latin typeface="Open Sans" charset="0"/>
                  <a:cs typeface="Open Sans" charset="0"/>
                  <a:sym typeface="Open Sans" charset="0"/>
                </a:rPr>
                <a:t>Mid growth area</a:t>
              </a:r>
              <a:endParaRPr lang="en-US">
                <a:cs typeface="Gill Sans" charset="0"/>
              </a:endParaRPr>
            </a:p>
          </p:txBody>
        </p:sp>
        <p:sp>
          <p:nvSpPr>
            <p:cNvPr id="36906" name="AutoShape 42"/>
            <p:cNvSpPr>
              <a:spLocks/>
            </p:cNvSpPr>
            <p:nvPr/>
          </p:nvSpPr>
          <p:spPr bwMode="auto">
            <a:xfrm>
              <a:off x="0" y="4214083"/>
              <a:ext cx="2798969" cy="4571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8CD4C4"/>
                  </a:solidFill>
                  <a:latin typeface="Open Sans" charset="0"/>
                  <a:cs typeface="Open Sans" charset="0"/>
                  <a:sym typeface="Open Sans" charset="0"/>
                </a:rPr>
                <a:t>Startup growth area</a:t>
              </a:r>
              <a:endParaRPr lang="en-US">
                <a:cs typeface="Gill Sans" charset="0"/>
              </a:endParaRPr>
            </a:p>
          </p:txBody>
        </p:sp>
      </p:grpSp>
      <p:sp>
        <p:nvSpPr>
          <p:cNvPr id="36907" name="AutoShape 4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29</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1" name="Group 2"/>
          <p:cNvGrpSpPr>
            <a:grpSpLocks/>
          </p:cNvGrpSpPr>
          <p:nvPr/>
        </p:nvGrpSpPr>
        <p:grpSpPr bwMode="auto">
          <a:xfrm>
            <a:off x="1019175" y="723900"/>
            <a:ext cx="15440025" cy="1306513"/>
            <a:chOff x="0" y="0"/>
            <a:chExt cx="5471505" cy="1308100"/>
          </a:xfrm>
        </p:grpSpPr>
        <p:sp>
          <p:nvSpPr>
            <p:cNvPr id="3" name="AutoShape 3"/>
            <p:cNvSpPr>
              <a:spLocks/>
            </p:cNvSpPr>
            <p:nvPr/>
          </p:nvSpPr>
          <p:spPr bwMode="auto">
            <a:xfrm>
              <a:off x="0" y="0"/>
              <a:ext cx="4632721"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Greetings from us</a:t>
              </a:r>
              <a:endParaRPr lang="en-US">
                <a:cs typeface="Gill Sans" charset="0"/>
              </a:endParaRPr>
            </a:p>
          </p:txBody>
        </p:sp>
        <p:sp>
          <p:nvSpPr>
            <p:cNvPr id="2" name="AutoShape 4"/>
            <p:cNvSpPr>
              <a:spLocks/>
            </p:cNvSpPr>
            <p:nvPr/>
          </p:nvSpPr>
          <p:spPr bwMode="auto">
            <a:xfrm>
              <a:off x="7876" y="685044"/>
              <a:ext cx="546362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10245" name="AutoShape 5"/>
          <p:cNvSpPr>
            <a:spLocks/>
          </p:cNvSpPr>
          <p:nvPr/>
        </p:nvSpPr>
        <p:spPr bwMode="auto">
          <a:xfrm>
            <a:off x="1008063" y="6350000"/>
            <a:ext cx="7493000" cy="4051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90000"/>
              </a:lnSpc>
              <a:defRPr/>
            </a:pPr>
            <a:r>
              <a:rPr lang="en-US" sz="6200">
                <a:solidFill>
                  <a:srgbClr val="1ED2AE"/>
                </a:solidFill>
                <a:latin typeface="Open Sans" charset="0"/>
                <a:cs typeface="Open Sans" charset="0"/>
                <a:sym typeface="Open Sans" charset="0"/>
              </a:rPr>
              <a:t>What we see is only a perception. What we hear is only an opinion.</a:t>
            </a:r>
            <a:endParaRPr lang="en-US">
              <a:cs typeface="Gill Sans" charset="0"/>
            </a:endParaRPr>
          </a:p>
        </p:txBody>
      </p:sp>
      <p:grpSp>
        <p:nvGrpSpPr>
          <p:cNvPr id="10243" name="Group 6"/>
          <p:cNvGrpSpPr>
            <a:grpSpLocks/>
          </p:cNvGrpSpPr>
          <p:nvPr/>
        </p:nvGrpSpPr>
        <p:grpSpPr bwMode="auto">
          <a:xfrm flipH="1">
            <a:off x="5586413" y="3338513"/>
            <a:ext cx="2719387" cy="2717800"/>
            <a:chOff x="-1" y="-1"/>
            <a:chExt cx="2717802" cy="2717802"/>
          </a:xfrm>
        </p:grpSpPr>
        <p:sp>
          <p:nvSpPr>
            <p:cNvPr id="10247" name="AutoShape 7"/>
            <p:cNvSpPr>
              <a:spLocks/>
            </p:cNvSpPr>
            <p:nvPr/>
          </p:nvSpPr>
          <p:spPr bwMode="auto">
            <a:xfrm>
              <a:off x="-1" y="-1"/>
              <a:ext cx="2717802" cy="27178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3"/>
                    <a:pt x="20639" y="12953"/>
                    <a:pt x="16796" y="16796"/>
                  </a:cubicBezTo>
                  <a:cubicBezTo>
                    <a:pt x="12953" y="20639"/>
                    <a:pt x="6723" y="20639"/>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0248" name="AutoShape 8"/>
            <p:cNvSpPr>
              <a:spLocks/>
            </p:cNvSpPr>
            <p:nvPr/>
          </p:nvSpPr>
          <p:spPr bwMode="auto">
            <a:xfrm>
              <a:off x="52355" y="58736"/>
              <a:ext cx="2606743" cy="2606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23232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0249" name="AutoShape 9"/>
            <p:cNvSpPr>
              <a:spLocks/>
            </p:cNvSpPr>
            <p:nvPr/>
          </p:nvSpPr>
          <p:spPr bwMode="auto">
            <a:xfrm>
              <a:off x="218946" y="217486"/>
              <a:ext cx="2279907" cy="228282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0251" name="AutoShape 11"/>
          <p:cNvSpPr>
            <a:spLocks/>
          </p:cNvSpPr>
          <p:nvPr/>
        </p:nvSpPr>
        <p:spPr bwMode="auto">
          <a:xfrm>
            <a:off x="9113838" y="3352800"/>
            <a:ext cx="8353425" cy="70088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numCol="2"/>
          <a:lstStyle/>
          <a:p>
            <a:pPr algn="l">
              <a:defRPr/>
            </a:pPr>
            <a:r>
              <a:rPr lang="en-US" sz="2300" b="1" dirty="0" err="1">
                <a:solidFill>
                  <a:srgbClr val="D6D6D6"/>
                </a:solidFill>
                <a:latin typeface="Open Sans" charset="0"/>
                <a:cs typeface="Open Sans" charset="0"/>
                <a:sym typeface="Open Sans" charset="0"/>
              </a:rPr>
              <a:t>Morbi</a:t>
            </a:r>
            <a:r>
              <a:rPr lang="en-US" sz="2300" b="1" dirty="0">
                <a:solidFill>
                  <a:srgbClr val="D6D6D6"/>
                </a:solidFill>
                <a:latin typeface="Open Sans" charset="0"/>
                <a:cs typeface="Open Sans" charset="0"/>
                <a:sym typeface="Open Sans" charset="0"/>
              </a:rPr>
              <a:t> </a:t>
            </a:r>
            <a:r>
              <a:rPr lang="en-US" sz="2300" b="1" dirty="0" err="1">
                <a:solidFill>
                  <a:srgbClr val="D6D6D6"/>
                </a:solidFill>
                <a:latin typeface="Open Sans" charset="0"/>
                <a:cs typeface="Open Sans" charset="0"/>
                <a:sym typeface="Open Sans" charset="0"/>
              </a:rPr>
              <a:t>leo</a:t>
            </a:r>
            <a:r>
              <a:rPr lang="en-US" sz="2300" b="1" dirty="0">
                <a:solidFill>
                  <a:srgbClr val="D6D6D6"/>
                </a:solidFill>
                <a:latin typeface="Open Sans" charset="0"/>
                <a:cs typeface="Open Sans" charset="0"/>
                <a:sym typeface="Open Sans" charset="0"/>
              </a:rPr>
              <a:t> </a:t>
            </a:r>
            <a:r>
              <a:rPr lang="en-US" sz="2300" b="1" dirty="0" err="1">
                <a:solidFill>
                  <a:srgbClr val="D6D6D6"/>
                </a:solidFill>
                <a:latin typeface="Open Sans" charset="0"/>
                <a:cs typeface="Open Sans" charset="0"/>
                <a:sym typeface="Open Sans" charset="0"/>
              </a:rPr>
              <a:t>risus</a:t>
            </a:r>
            <a:r>
              <a:rPr lang="en-US" sz="2300" b="1" dirty="0">
                <a:solidFill>
                  <a:srgbClr val="D6D6D6"/>
                </a:solidFill>
                <a:latin typeface="Open Sans" charset="0"/>
                <a:cs typeface="Open Sans" charset="0"/>
                <a:sym typeface="Open Sans" charset="0"/>
              </a:rPr>
              <a:t>, </a:t>
            </a:r>
            <a:r>
              <a:rPr lang="en-US" sz="2300" b="1" dirty="0" err="1">
                <a:solidFill>
                  <a:srgbClr val="D6D6D6"/>
                </a:solidFill>
                <a:latin typeface="Open Sans" charset="0"/>
                <a:cs typeface="Open Sans" charset="0"/>
                <a:sym typeface="Open Sans" charset="0"/>
              </a:rPr>
              <a:t>porta</a:t>
            </a:r>
            <a:r>
              <a:rPr lang="en-US" sz="2300" b="1" dirty="0">
                <a:solidFill>
                  <a:srgbClr val="D6D6D6"/>
                </a:solidFill>
                <a:latin typeface="Open Sans" charset="0"/>
                <a:cs typeface="Open Sans" charset="0"/>
                <a:sym typeface="Open Sans" charset="0"/>
              </a:rPr>
              <a:t> ac </a:t>
            </a:r>
            <a:r>
              <a:rPr lang="en-US" sz="2300" b="1" dirty="0" err="1">
                <a:solidFill>
                  <a:srgbClr val="D6D6D6"/>
                </a:solidFill>
                <a:latin typeface="Open Sans" charset="0"/>
                <a:cs typeface="Open Sans" charset="0"/>
                <a:sym typeface="Open Sans" charset="0"/>
              </a:rPr>
              <a:t>consectetur</a:t>
            </a:r>
            <a:r>
              <a:rPr lang="en-US" sz="2300" b="1" dirty="0">
                <a:solidFill>
                  <a:srgbClr val="D6D6D6"/>
                </a:solidFill>
                <a:latin typeface="Open Sans" charset="0"/>
                <a:cs typeface="Open Sans" charset="0"/>
                <a:sym typeface="Open Sans" charset="0"/>
              </a:rPr>
              <a:t> ac, </a:t>
            </a:r>
            <a:r>
              <a:rPr lang="en-US" sz="2300" b="1" dirty="0" err="1">
                <a:solidFill>
                  <a:srgbClr val="D6D6D6"/>
                </a:solidFill>
                <a:latin typeface="Open Sans" charset="0"/>
                <a:cs typeface="Open Sans" charset="0"/>
                <a:sym typeface="Open Sans" charset="0"/>
              </a:rPr>
              <a:t>vestibulum</a:t>
            </a:r>
            <a:r>
              <a:rPr lang="en-US" sz="2300" b="1" dirty="0">
                <a:solidFill>
                  <a:srgbClr val="D6D6D6"/>
                </a:solidFill>
                <a:latin typeface="Open Sans" charset="0"/>
                <a:cs typeface="Open Sans" charset="0"/>
                <a:sym typeface="Open Sans" charset="0"/>
              </a:rPr>
              <a:t> at </a:t>
            </a:r>
            <a:r>
              <a:rPr lang="en-US" sz="2300" b="1" dirty="0" err="1">
                <a:solidFill>
                  <a:srgbClr val="D6D6D6"/>
                </a:solidFill>
                <a:latin typeface="Open Sans" charset="0"/>
                <a:cs typeface="Open Sans" charset="0"/>
                <a:sym typeface="Open Sans" charset="0"/>
              </a:rPr>
              <a:t>eros</a:t>
            </a:r>
            <a:r>
              <a:rPr lang="en-US" sz="2300" b="1" dirty="0">
                <a:solidFill>
                  <a:srgbClr val="D6D6D6"/>
                </a:solidFill>
                <a:latin typeface="Open Sans" charset="0"/>
                <a:cs typeface="Open Sans" charset="0"/>
                <a:sym typeface="Open Sans" charset="0"/>
              </a:rPr>
              <a:t>. </a:t>
            </a:r>
            <a:r>
              <a:rPr lang="en-US" sz="2300" b="1" dirty="0" err="1">
                <a:solidFill>
                  <a:srgbClr val="D6D6D6"/>
                </a:solidFill>
                <a:latin typeface="Open Sans" charset="0"/>
                <a:cs typeface="Open Sans" charset="0"/>
                <a:sym typeface="Open Sans" charset="0"/>
              </a:rPr>
              <a:t>ut</a:t>
            </a:r>
            <a:r>
              <a:rPr lang="en-US" sz="2300" b="1" dirty="0">
                <a:solidFill>
                  <a:srgbClr val="D6D6D6"/>
                </a:solidFill>
                <a:latin typeface="Open Sans" charset="0"/>
                <a:cs typeface="Open Sans" charset="0"/>
                <a:sym typeface="Open Sans" charset="0"/>
              </a:rPr>
              <a:t> id </a:t>
            </a:r>
            <a:r>
              <a:rPr lang="en-US" sz="2300" b="1" dirty="0" err="1">
                <a:solidFill>
                  <a:srgbClr val="D6D6D6"/>
                </a:solidFill>
                <a:latin typeface="Open Sans" charset="0"/>
                <a:cs typeface="Open Sans" charset="0"/>
                <a:sym typeface="Open Sans" charset="0"/>
              </a:rPr>
              <a:t>elit</a:t>
            </a:r>
            <a:r>
              <a:rPr lang="en-US" sz="2300" b="1" dirty="0">
                <a:solidFill>
                  <a:srgbClr val="D6D6D6"/>
                </a:solidFill>
                <a:latin typeface="Open Sans" charset="0"/>
                <a:cs typeface="Open Sans" charset="0"/>
                <a:sym typeface="Open Sans" charset="0"/>
              </a:rPr>
              <a:t>. </a:t>
            </a:r>
            <a:r>
              <a:rPr lang="en-US" sz="2300" b="1" dirty="0" err="1">
                <a:solidFill>
                  <a:srgbClr val="D6D6D6"/>
                </a:solidFill>
                <a:latin typeface="Open Sans" charset="0"/>
                <a:cs typeface="Open Sans" charset="0"/>
                <a:sym typeface="Open Sans" charset="0"/>
              </a:rPr>
              <a:t>Vestibulum</a:t>
            </a:r>
            <a:r>
              <a:rPr lang="en-US" sz="2300" b="1" dirty="0">
                <a:solidFill>
                  <a:srgbClr val="D6D6D6"/>
                </a:solidFill>
                <a:latin typeface="Open Sans" charset="0"/>
                <a:cs typeface="Open Sans" charset="0"/>
                <a:sym typeface="Open Sans" charset="0"/>
              </a:rPr>
              <a:t> id ligula </a:t>
            </a:r>
            <a:r>
              <a:rPr lang="en-US" sz="2300" b="1" dirty="0" err="1">
                <a:solidFill>
                  <a:srgbClr val="D6D6D6"/>
                </a:solidFill>
                <a:latin typeface="Open Sans" charset="0"/>
                <a:cs typeface="Open Sans" charset="0"/>
                <a:sym typeface="Open Sans" charset="0"/>
              </a:rPr>
              <a:t>porta</a:t>
            </a:r>
            <a:r>
              <a:rPr lang="en-US" sz="2300" b="1" dirty="0">
                <a:solidFill>
                  <a:srgbClr val="D6D6D6"/>
                </a:solidFill>
                <a:latin typeface="Open Sans" charset="0"/>
                <a:cs typeface="Open Sans" charset="0"/>
                <a:sym typeface="Open Sans" charset="0"/>
              </a:rPr>
              <a:t> </a:t>
            </a:r>
            <a:r>
              <a:rPr lang="en-US" sz="2300" b="1" dirty="0" err="1">
                <a:solidFill>
                  <a:srgbClr val="D6D6D6"/>
                </a:solidFill>
                <a:latin typeface="Open Sans" charset="0"/>
                <a:cs typeface="Open Sans" charset="0"/>
                <a:sym typeface="Open Sans" charset="0"/>
              </a:rPr>
              <a:t>felis</a:t>
            </a:r>
            <a:r>
              <a:rPr lang="en-US" sz="2300" b="1" dirty="0">
                <a:solidFill>
                  <a:srgbClr val="D6D6D6"/>
                </a:solidFill>
                <a:latin typeface="Open Sans" charset="0"/>
                <a:cs typeface="Open Sans" charset="0"/>
                <a:sym typeface="Open Sans" charset="0"/>
              </a:rPr>
              <a:t> </a:t>
            </a:r>
            <a:r>
              <a:rPr lang="en-US" sz="2300" b="1" dirty="0" err="1">
                <a:solidFill>
                  <a:srgbClr val="D6D6D6"/>
                </a:solidFill>
                <a:latin typeface="Open Sans" charset="0"/>
                <a:cs typeface="Open Sans" charset="0"/>
                <a:sym typeface="Open Sans" charset="0"/>
              </a:rPr>
              <a:t>euismod</a:t>
            </a:r>
            <a:r>
              <a:rPr lang="en-US" sz="2300" b="1" dirty="0">
                <a:solidFill>
                  <a:srgbClr val="D6D6D6"/>
                </a:solidFill>
                <a:latin typeface="Open Sans" charset="0"/>
                <a:cs typeface="Open Sans" charset="0"/>
                <a:sym typeface="Open Sans" charset="0"/>
              </a:rPr>
              <a:t> semper</a:t>
            </a:r>
            <a:r>
              <a:rPr lang="en-US" sz="2300" dirty="0">
                <a:solidFill>
                  <a:srgbClr val="D6D6D6"/>
                </a:solidFill>
                <a:latin typeface="Open Sans" charset="0"/>
                <a:cs typeface="Open Sans" charset="0"/>
                <a:sym typeface="Open Sans" charset="0"/>
              </a:rPr>
              <a:t>. </a:t>
            </a:r>
          </a:p>
          <a:p>
            <a:pPr algn="l">
              <a:defRPr/>
            </a:pPr>
            <a:endParaRPr lang="en-US" sz="2300" dirty="0">
              <a:solidFill>
                <a:srgbClr val="D6D6D6"/>
              </a:solidFill>
              <a:latin typeface="Open Sans" charset="0"/>
              <a:cs typeface="Open Sans" charset="0"/>
              <a:sym typeface="Open Sans" charset="0"/>
            </a:endParaRPr>
          </a:p>
          <a:p>
            <a:pPr algn="l">
              <a:defRPr/>
            </a:pPr>
            <a:r>
              <a:rPr lang="en-US" sz="2300" dirty="0" err="1">
                <a:solidFill>
                  <a:srgbClr val="D6D6D6"/>
                </a:solidFill>
                <a:latin typeface="Open Sans" charset="0"/>
                <a:cs typeface="Open Sans" charset="0"/>
                <a:sym typeface="Open Sans" charset="0"/>
              </a:rPr>
              <a:t>Aenean</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lacinia</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bibendum</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nulla</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sed</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consectetur</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Nulla</a:t>
            </a:r>
            <a:r>
              <a:rPr lang="en-US" sz="2300" dirty="0">
                <a:solidFill>
                  <a:srgbClr val="D6D6D6"/>
                </a:solidFill>
                <a:latin typeface="Open Sans" charset="0"/>
                <a:cs typeface="Open Sans" charset="0"/>
                <a:sym typeface="Open Sans" charset="0"/>
              </a:rPr>
              <a:t> vitae </a:t>
            </a:r>
            <a:r>
              <a:rPr lang="en-US" sz="2300" dirty="0" err="1">
                <a:solidFill>
                  <a:srgbClr val="D6D6D6"/>
                </a:solidFill>
                <a:latin typeface="Open Sans" charset="0"/>
                <a:cs typeface="Open Sans" charset="0"/>
                <a:sym typeface="Open Sans" charset="0"/>
              </a:rPr>
              <a:t>elit</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libero</a:t>
            </a:r>
            <a:r>
              <a:rPr lang="en-US" sz="2300" dirty="0">
                <a:solidFill>
                  <a:srgbClr val="D6D6D6"/>
                </a:solidFill>
                <a:latin typeface="Open Sans" charset="0"/>
                <a:cs typeface="Open Sans" charset="0"/>
                <a:sym typeface="Open Sans" charset="0"/>
              </a:rPr>
              <a:t>, a </a:t>
            </a:r>
            <a:r>
              <a:rPr lang="en-US" sz="2300" dirty="0" err="1">
                <a:solidFill>
                  <a:srgbClr val="D6D6D6"/>
                </a:solidFill>
                <a:latin typeface="Open Sans" charset="0"/>
                <a:cs typeface="Open Sans" charset="0"/>
                <a:sym typeface="Open Sans" charset="0"/>
              </a:rPr>
              <a:t>pharetra</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augue</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Aenean</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eu</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leo</a:t>
            </a:r>
            <a:r>
              <a:rPr lang="en-US" sz="2300" dirty="0">
                <a:solidFill>
                  <a:srgbClr val="D6D6D6"/>
                </a:solidFill>
                <a:latin typeface="Open Sans" charset="0"/>
                <a:cs typeface="Open Sans" charset="0"/>
                <a:sym typeface="Open Sans" charset="0"/>
              </a:rPr>
              <a:t> quam. </a:t>
            </a:r>
            <a:r>
              <a:rPr lang="en-US" sz="2300" dirty="0" err="1">
                <a:solidFill>
                  <a:srgbClr val="D6D6D6"/>
                </a:solidFill>
                <a:latin typeface="Open Sans" charset="0"/>
                <a:cs typeface="Open Sans" charset="0"/>
                <a:sym typeface="Open Sans" charset="0"/>
              </a:rPr>
              <a:t>Pellentesque</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ornarenean</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lacinia</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bibendum</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nulla</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sed</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consectetur</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Nulla</a:t>
            </a:r>
            <a:r>
              <a:rPr lang="en-US" sz="2300" dirty="0">
                <a:solidFill>
                  <a:srgbClr val="D6D6D6"/>
                </a:solidFill>
                <a:latin typeface="Open Sans" charset="0"/>
                <a:cs typeface="Open Sans" charset="0"/>
                <a:sym typeface="Open Sans" charset="0"/>
              </a:rPr>
              <a:t> vitae </a:t>
            </a:r>
            <a:r>
              <a:rPr lang="en-US" sz="2300" dirty="0" err="1">
                <a:solidFill>
                  <a:srgbClr val="D6D6D6"/>
                </a:solidFill>
                <a:latin typeface="Open Sans" charset="0"/>
                <a:cs typeface="Open Sans" charset="0"/>
                <a:sym typeface="Open Sans" charset="0"/>
              </a:rPr>
              <a:t>elit</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libero</a:t>
            </a:r>
            <a:r>
              <a:rPr lang="en-US" sz="2300" dirty="0">
                <a:solidFill>
                  <a:srgbClr val="D6D6D6"/>
                </a:solidFill>
                <a:latin typeface="Open Sans" charset="0"/>
                <a:cs typeface="Open Sans" charset="0"/>
                <a:sym typeface="Open Sans" charset="0"/>
              </a:rPr>
              <a:t>, a </a:t>
            </a:r>
            <a:r>
              <a:rPr lang="en-US" sz="2300" dirty="0" err="1">
                <a:solidFill>
                  <a:srgbClr val="D6D6D6"/>
                </a:solidFill>
                <a:latin typeface="Open Sans" charset="0"/>
                <a:cs typeface="Open Sans" charset="0"/>
                <a:sym typeface="Open Sans" charset="0"/>
              </a:rPr>
              <a:t>pharetra</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augue</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Aenean</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eu</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leo</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Nulla</a:t>
            </a:r>
            <a:r>
              <a:rPr lang="en-US" sz="2300" dirty="0">
                <a:solidFill>
                  <a:srgbClr val="D6D6D6"/>
                </a:solidFill>
                <a:latin typeface="Open Sans" charset="0"/>
                <a:cs typeface="Open Sans" charset="0"/>
                <a:sym typeface="Open Sans" charset="0"/>
              </a:rPr>
              <a:t> vitae </a:t>
            </a:r>
            <a:r>
              <a:rPr lang="en-US" sz="2300" dirty="0" err="1">
                <a:solidFill>
                  <a:srgbClr val="D6D6D6"/>
                </a:solidFill>
                <a:latin typeface="Open Sans" charset="0"/>
                <a:cs typeface="Open Sans" charset="0"/>
                <a:sym typeface="Open Sans" charset="0"/>
              </a:rPr>
              <a:t>elit</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libero</a:t>
            </a:r>
            <a:r>
              <a:rPr lang="en-US" sz="2300" dirty="0">
                <a:solidFill>
                  <a:srgbClr val="D6D6D6"/>
                </a:solidFill>
                <a:latin typeface="Open Sans" charset="0"/>
                <a:cs typeface="Open Sans" charset="0"/>
                <a:sym typeface="Open Sans" charset="0"/>
              </a:rPr>
              <a:t>, a </a:t>
            </a:r>
            <a:r>
              <a:rPr lang="en-US" sz="2300" dirty="0" err="1">
                <a:solidFill>
                  <a:srgbClr val="D6D6D6"/>
                </a:solidFill>
                <a:latin typeface="Open Sans" charset="0"/>
                <a:cs typeface="Open Sans" charset="0"/>
                <a:sym typeface="Open Sans" charset="0"/>
              </a:rPr>
              <a:t>pharetra</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augue</a:t>
            </a:r>
            <a:r>
              <a:rPr lang="en-US" sz="2300" dirty="0">
                <a:solidFill>
                  <a:srgbClr val="D6D6D6"/>
                </a:solidFill>
                <a:latin typeface="Open Sans" charset="0"/>
                <a:cs typeface="Open Sans" charset="0"/>
                <a:sym typeface="Open Sans" charset="0"/>
              </a:rPr>
              <a:t>. </a:t>
            </a:r>
          </a:p>
          <a:p>
            <a:pPr algn="l">
              <a:defRPr/>
            </a:pPr>
            <a:r>
              <a:rPr lang="en-US" sz="2300" dirty="0" err="1">
                <a:solidFill>
                  <a:srgbClr val="D6D6D6"/>
                </a:solidFill>
                <a:latin typeface="Open Sans" charset="0"/>
                <a:cs typeface="Open Sans" charset="0"/>
                <a:sym typeface="Open Sans" charset="0"/>
              </a:rPr>
              <a:t>Aenean</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eu</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leo</a:t>
            </a:r>
            <a:r>
              <a:rPr lang="en-US" sz="2300" dirty="0">
                <a:solidFill>
                  <a:srgbClr val="D6D6D6"/>
                </a:solidFill>
                <a:latin typeface="Open Sans" charset="0"/>
                <a:cs typeface="Open Sans" charset="0"/>
                <a:sym typeface="Open Sans" charset="0"/>
              </a:rPr>
              <a:t> quam. </a:t>
            </a:r>
            <a:r>
              <a:rPr lang="en-US" sz="2300" dirty="0" err="1">
                <a:solidFill>
                  <a:srgbClr val="D6D6D6"/>
                </a:solidFill>
                <a:latin typeface="Open Sans" charset="0"/>
                <a:cs typeface="Open Sans" charset="0"/>
                <a:sym typeface="Open Sans" charset="0"/>
              </a:rPr>
              <a:t>Pellentesque</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ornare</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sem</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lacinia</a:t>
            </a:r>
            <a:r>
              <a:rPr lang="en-US" sz="2300" dirty="0">
                <a:solidFill>
                  <a:srgbClr val="D6D6D6"/>
                </a:solidFill>
                <a:latin typeface="Open Sans" charset="0"/>
                <a:cs typeface="Open Sans" charset="0"/>
                <a:sym typeface="Open Sans" charset="0"/>
              </a:rPr>
              <a:t> quam </a:t>
            </a:r>
            <a:r>
              <a:rPr lang="en-US" sz="2300" dirty="0" err="1">
                <a:solidFill>
                  <a:srgbClr val="D6D6D6"/>
                </a:solidFill>
                <a:latin typeface="Open Sans" charset="0"/>
                <a:cs typeface="Open Sans" charset="0"/>
                <a:sym typeface="Open Sans" charset="0"/>
              </a:rPr>
              <a:t>venenatis</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vestibulum</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Morbi</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leo</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risus</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elit</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Vestibulum</a:t>
            </a:r>
            <a:r>
              <a:rPr lang="en-US" sz="2300" dirty="0">
                <a:solidFill>
                  <a:srgbClr val="D6D6D6"/>
                </a:solidFill>
                <a:latin typeface="Open Sans" charset="0"/>
                <a:cs typeface="Open Sans" charset="0"/>
                <a:sym typeface="Open Sans" charset="0"/>
              </a:rPr>
              <a:t> id</a:t>
            </a:r>
          </a:p>
          <a:p>
            <a:pPr algn="l">
              <a:defRPr/>
            </a:pPr>
            <a:r>
              <a:rPr lang="en-US" sz="2300" dirty="0" err="1">
                <a:solidFill>
                  <a:srgbClr val="D6D6D6"/>
                </a:solidFill>
                <a:latin typeface="Open Sans" charset="0"/>
                <a:cs typeface="Open Sans" charset="0"/>
                <a:sym typeface="Open Sans" charset="0"/>
              </a:rPr>
              <a:t>Aenean</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lacinia</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bibendum</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nulla</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sed</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coetra</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augue</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Aenean</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eu</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leo</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Nulla</a:t>
            </a:r>
            <a:r>
              <a:rPr lang="en-US" sz="2300" dirty="0">
                <a:solidFill>
                  <a:srgbClr val="D6D6D6"/>
                </a:solidFill>
                <a:latin typeface="Open Sans" charset="0"/>
                <a:cs typeface="Open Sans" charset="0"/>
                <a:sym typeface="Open Sans" charset="0"/>
              </a:rPr>
              <a:t> vitae </a:t>
            </a:r>
            <a:r>
              <a:rPr lang="en-US" sz="2300" dirty="0" err="1">
                <a:solidFill>
                  <a:srgbClr val="D6D6D6"/>
                </a:solidFill>
                <a:latin typeface="Open Sans" charset="0"/>
                <a:cs typeface="Open Sans" charset="0"/>
                <a:sym typeface="Open Sans" charset="0"/>
              </a:rPr>
              <a:t>elit</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libero</a:t>
            </a:r>
            <a:r>
              <a:rPr lang="en-US" sz="2300" dirty="0">
                <a:solidFill>
                  <a:srgbClr val="D6D6D6"/>
                </a:solidFill>
                <a:latin typeface="Open Sans" charset="0"/>
                <a:cs typeface="Open Sans" charset="0"/>
                <a:sym typeface="Open Sans" charset="0"/>
              </a:rPr>
              <a:t>, a </a:t>
            </a:r>
            <a:r>
              <a:rPr lang="en-US" sz="2300" dirty="0" err="1">
                <a:solidFill>
                  <a:srgbClr val="D6D6D6"/>
                </a:solidFill>
                <a:latin typeface="Open Sans" charset="0"/>
                <a:cs typeface="Open Sans" charset="0"/>
                <a:sym typeface="Open Sans" charset="0"/>
              </a:rPr>
              <a:t>pharetra</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augue</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Aenean</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eu</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leo</a:t>
            </a:r>
            <a:r>
              <a:rPr lang="en-US" sz="2300" dirty="0">
                <a:solidFill>
                  <a:srgbClr val="D6D6D6"/>
                </a:solidFill>
                <a:latin typeface="Open Sans" charset="0"/>
                <a:cs typeface="Open Sans" charset="0"/>
                <a:sym typeface="Open Sans" charset="0"/>
              </a:rPr>
              <a:t> quam. </a:t>
            </a:r>
            <a:r>
              <a:rPr lang="en-US" sz="2300" dirty="0" err="1">
                <a:solidFill>
                  <a:srgbClr val="D6D6D6"/>
                </a:solidFill>
                <a:latin typeface="Open Sans" charset="0"/>
                <a:cs typeface="Open Sans" charset="0"/>
                <a:sym typeface="Open Sans" charset="0"/>
              </a:rPr>
              <a:t>Pellentesque</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ornare</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sem</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lacinia</a:t>
            </a:r>
            <a:r>
              <a:rPr lang="en-US" sz="2300" dirty="0">
                <a:solidFill>
                  <a:srgbClr val="D6D6D6"/>
                </a:solidFill>
                <a:latin typeface="Open Sans" charset="0"/>
                <a:cs typeface="Open Sans" charset="0"/>
                <a:sym typeface="Open Sans" charset="0"/>
              </a:rPr>
              <a:t> quam </a:t>
            </a:r>
            <a:r>
              <a:rPr lang="en-US" sz="2300" dirty="0" err="1">
                <a:solidFill>
                  <a:srgbClr val="D6D6D6"/>
                </a:solidFill>
                <a:latin typeface="Open Sans" charset="0"/>
                <a:cs typeface="Open Sans" charset="0"/>
                <a:sym typeface="Open Sans" charset="0"/>
              </a:rPr>
              <a:t>venenatis</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vestibulum</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Morbctetur</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Nulla</a:t>
            </a:r>
            <a:r>
              <a:rPr lang="en-US" sz="2300" dirty="0">
                <a:solidFill>
                  <a:srgbClr val="D6D6D6"/>
                </a:solidFill>
                <a:latin typeface="Open Sans" charset="0"/>
                <a:cs typeface="Open Sans" charset="0"/>
                <a:sym typeface="Open Sans" charset="0"/>
              </a:rPr>
              <a:t> vitae </a:t>
            </a:r>
            <a:r>
              <a:rPr lang="en-US" sz="2300" dirty="0" err="1">
                <a:solidFill>
                  <a:srgbClr val="D6D6D6"/>
                </a:solidFill>
                <a:latin typeface="Open Sans" charset="0"/>
                <a:cs typeface="Open Sans" charset="0"/>
                <a:sym typeface="Open Sans" charset="0"/>
              </a:rPr>
              <a:t>elit</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libero</a:t>
            </a:r>
            <a:r>
              <a:rPr lang="en-US" sz="2300" dirty="0">
                <a:solidFill>
                  <a:srgbClr val="D6D6D6"/>
                </a:solidFill>
                <a:latin typeface="Open Sans" charset="0"/>
                <a:cs typeface="Open Sans" charset="0"/>
                <a:sym typeface="Open Sans" charset="0"/>
              </a:rPr>
              <a:t>, aero, a </a:t>
            </a:r>
            <a:r>
              <a:rPr lang="en-US" sz="2300" dirty="0" err="1">
                <a:solidFill>
                  <a:srgbClr val="D6D6D6"/>
                </a:solidFill>
                <a:latin typeface="Open Sans" charset="0"/>
                <a:cs typeface="Open Sans" charset="0"/>
                <a:sym typeface="Open Sans" charset="0"/>
              </a:rPr>
              <a:t>pharetra</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augue</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Aeneanquam</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Pellen</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vestibulus</a:t>
            </a:r>
            <a:r>
              <a:rPr lang="en-US" sz="2300" dirty="0">
                <a:solidFill>
                  <a:srgbClr val="D6D6D6"/>
                </a:solidFill>
                <a:latin typeface="Open Sans" charset="0"/>
                <a:cs typeface="Open Sans" charset="0"/>
                <a:sym typeface="Open Sans" charset="0"/>
              </a:rPr>
              <a:t>, </a:t>
            </a:r>
            <a:r>
              <a:rPr lang="en-US" sz="2300" dirty="0" err="1">
                <a:solidFill>
                  <a:srgbClr val="D6D6D6"/>
                </a:solidFill>
                <a:latin typeface="Open Sans" charset="0"/>
                <a:cs typeface="Open Sans" charset="0"/>
                <a:sym typeface="Open Sans" charset="0"/>
              </a:rPr>
              <a:t>porta</a:t>
            </a:r>
            <a:r>
              <a:rPr lang="en-US" sz="2300" dirty="0">
                <a:solidFill>
                  <a:srgbClr val="D6D6D6"/>
                </a:solidFill>
                <a:latin typeface="Open Sans" charset="0"/>
                <a:cs typeface="Open Sans" charset="0"/>
                <a:sym typeface="Open Sans" charset="0"/>
              </a:rPr>
              <a:t> ac </a:t>
            </a:r>
            <a:endParaRPr lang="en-US" dirty="0">
              <a:cs typeface="Gill Sans" charset="0"/>
            </a:endParaRPr>
          </a:p>
        </p:txBody>
      </p:sp>
      <p:sp>
        <p:nvSpPr>
          <p:cNvPr id="10252" name="AutoShape 12"/>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03</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9" name="Group 1"/>
          <p:cNvGrpSpPr>
            <a:grpSpLocks/>
          </p:cNvGrpSpPr>
          <p:nvPr/>
        </p:nvGrpSpPr>
        <p:grpSpPr bwMode="auto">
          <a:xfrm>
            <a:off x="1019175" y="723900"/>
            <a:ext cx="15059025" cy="1306513"/>
            <a:chOff x="0" y="0"/>
            <a:chExt cx="5471505" cy="1308100"/>
          </a:xfrm>
        </p:grpSpPr>
        <p:sp>
          <p:nvSpPr>
            <p:cNvPr id="2" name="AutoShape 2"/>
            <p:cNvSpPr>
              <a:spLocks/>
            </p:cNvSpPr>
            <p:nvPr/>
          </p:nvSpPr>
          <p:spPr bwMode="auto">
            <a:xfrm>
              <a:off x="0" y="0"/>
              <a:ext cx="413275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Leaves Diagram</a:t>
              </a:r>
              <a:endParaRPr lang="en-US">
                <a:cs typeface="Gill Sans" charset="0"/>
              </a:endParaRPr>
            </a:p>
          </p:txBody>
        </p:sp>
        <p:sp>
          <p:nvSpPr>
            <p:cNvPr id="37891" name="AutoShape 3"/>
            <p:cNvSpPr>
              <a:spLocks/>
            </p:cNvSpPr>
            <p:nvPr/>
          </p:nvSpPr>
          <p:spPr bwMode="auto">
            <a:xfrm>
              <a:off x="8075" y="685044"/>
              <a:ext cx="546343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D6D6D6"/>
                  </a:solidFill>
                  <a:latin typeface="Open Sans" charset="0"/>
                  <a:cs typeface="Open Sans" charset="0"/>
                  <a:sym typeface="Open Sans" charset="0"/>
                </a:rPr>
                <a:t>The lorem ipsum dolor sit amet</a:t>
              </a:r>
              <a:endParaRPr lang="en-US">
                <a:cs typeface="Gill Sans" charset="0"/>
              </a:endParaRPr>
            </a:p>
          </p:txBody>
        </p:sp>
      </p:grpSp>
      <p:grpSp>
        <p:nvGrpSpPr>
          <p:cNvPr id="37890" name="Group 4"/>
          <p:cNvGrpSpPr>
            <a:grpSpLocks/>
          </p:cNvGrpSpPr>
          <p:nvPr/>
        </p:nvGrpSpPr>
        <p:grpSpPr bwMode="auto">
          <a:xfrm>
            <a:off x="876300" y="3306763"/>
            <a:ext cx="16548100" cy="8564562"/>
            <a:chOff x="0" y="5080"/>
            <a:chExt cx="16548101" cy="8564702"/>
          </a:xfrm>
        </p:grpSpPr>
        <p:grpSp>
          <p:nvGrpSpPr>
            <p:cNvPr id="37892" name="Group 5"/>
            <p:cNvGrpSpPr>
              <a:grpSpLocks/>
            </p:cNvGrpSpPr>
            <p:nvPr/>
          </p:nvGrpSpPr>
          <p:grpSpPr bwMode="auto">
            <a:xfrm>
              <a:off x="6186253" y="850900"/>
              <a:ext cx="10361847" cy="7718882"/>
              <a:chOff x="0" y="0"/>
              <a:chExt cx="10361847" cy="7718882"/>
            </a:xfrm>
          </p:grpSpPr>
          <p:sp>
            <p:nvSpPr>
              <p:cNvPr id="37894" name="AutoShape 6"/>
              <p:cNvSpPr>
                <a:spLocks/>
              </p:cNvSpPr>
              <p:nvPr/>
            </p:nvSpPr>
            <p:spPr bwMode="auto">
              <a:xfrm>
                <a:off x="3446697" y="3829444"/>
                <a:ext cx="1476375" cy="787413"/>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5" name="AutoShape 7"/>
              <p:cNvSpPr>
                <a:spLocks/>
              </p:cNvSpPr>
              <p:nvPr/>
            </p:nvSpPr>
            <p:spPr bwMode="auto">
              <a:xfrm>
                <a:off x="2818047" y="1959338"/>
                <a:ext cx="2103438" cy="787413"/>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600" y="426"/>
                      <a:pt x="21600"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6" name="AutoShape 8"/>
              <p:cNvSpPr>
                <a:spLocks/>
              </p:cNvSpPr>
              <p:nvPr/>
            </p:nvSpPr>
            <p:spPr bwMode="auto">
              <a:xfrm>
                <a:off x="2271947" y="244810"/>
                <a:ext cx="2690813" cy="787413"/>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nvGrpSpPr>
              <p:cNvPr id="37898" name="Group 9"/>
              <p:cNvGrpSpPr>
                <a:grpSpLocks/>
              </p:cNvGrpSpPr>
              <p:nvPr/>
            </p:nvGrpSpPr>
            <p:grpSpPr bwMode="auto">
              <a:xfrm>
                <a:off x="0" y="256999"/>
                <a:ext cx="4241991" cy="7461883"/>
                <a:chOff x="0" y="0"/>
                <a:chExt cx="4241991" cy="7461883"/>
              </a:xfrm>
            </p:grpSpPr>
            <p:sp>
              <p:nvSpPr>
                <p:cNvPr id="3" name="AutoShape 10"/>
                <p:cNvSpPr>
                  <a:spLocks/>
                </p:cNvSpPr>
                <p:nvPr/>
              </p:nvSpPr>
              <p:spPr bwMode="auto">
                <a:xfrm rot="244451">
                  <a:off x="2121135" y="1954756"/>
                  <a:ext cx="1108075" cy="119064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9" name="AutoShape 11"/>
                <p:cNvSpPr>
                  <a:spLocks/>
                </p:cNvSpPr>
                <p:nvPr/>
              </p:nvSpPr>
              <p:spPr bwMode="auto">
                <a:xfrm>
                  <a:off x="1673460" y="1149880"/>
                  <a:ext cx="647700" cy="6312003"/>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39" y="21600"/>
                      </a:lnTo>
                      <a:cubicBezTo>
                        <a:pt x="18639"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0" name="AutoShape 12"/>
                <p:cNvSpPr>
                  <a:spLocks/>
                </p:cNvSpPr>
                <p:nvPr/>
              </p:nvSpPr>
              <p:spPr bwMode="auto">
                <a:xfrm rot="21386038" flipH="1">
                  <a:off x="1173397" y="1156230"/>
                  <a:ext cx="779463" cy="83345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1" name="AutoShape 13"/>
                <p:cNvSpPr>
                  <a:spLocks/>
                </p:cNvSpPr>
                <p:nvPr/>
              </p:nvSpPr>
              <p:spPr bwMode="auto">
                <a:xfrm rot="1544698">
                  <a:off x="2427522" y="3240652"/>
                  <a:ext cx="1533525" cy="164626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2" name="AutoShape 14"/>
                <p:cNvSpPr>
                  <a:spLocks/>
                </p:cNvSpPr>
                <p:nvPr/>
              </p:nvSpPr>
              <p:spPr bwMode="auto">
                <a:xfrm rot="21362879" flipH="1">
                  <a:off x="881297" y="2786620"/>
                  <a:ext cx="869950" cy="94140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3" name="AutoShape 15"/>
                <p:cNvSpPr>
                  <a:spLocks/>
                </p:cNvSpPr>
                <p:nvPr/>
              </p:nvSpPr>
              <p:spPr bwMode="auto">
                <a:xfrm rot="19968163" flipH="1">
                  <a:off x="227247" y="3913763"/>
                  <a:ext cx="1201738" cy="1282721"/>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4" name="AutoShape 16"/>
                <p:cNvSpPr>
                  <a:spLocks/>
                </p:cNvSpPr>
                <p:nvPr/>
              </p:nvSpPr>
              <p:spPr bwMode="auto">
                <a:xfrm rot="20335334" flipH="1">
                  <a:off x="1487722" y="5285385"/>
                  <a:ext cx="166688" cy="995378"/>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5" name="AutoShape 17"/>
                <p:cNvSpPr>
                  <a:spLocks/>
                </p:cNvSpPr>
                <p:nvPr/>
              </p:nvSpPr>
              <p:spPr bwMode="auto">
                <a:xfrm rot="20335334" flipH="1">
                  <a:off x="1651235" y="2418314"/>
                  <a:ext cx="165100" cy="993791"/>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6" name="AutoShape 18"/>
                <p:cNvSpPr>
                  <a:spLocks/>
                </p:cNvSpPr>
                <p:nvPr/>
              </p:nvSpPr>
              <p:spPr bwMode="auto">
                <a:xfrm rot="21386038" flipH="1">
                  <a:off x="581260" y="1626138"/>
                  <a:ext cx="779462" cy="835039"/>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7" name="AutoShape 19"/>
                <p:cNvSpPr>
                  <a:spLocks/>
                </p:cNvSpPr>
                <p:nvPr/>
              </p:nvSpPr>
              <p:spPr bwMode="auto">
                <a:xfrm rot="20192654" flipH="1">
                  <a:off x="251060" y="3315265"/>
                  <a:ext cx="777875" cy="83345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8" name="AutoShape 20"/>
                <p:cNvSpPr>
                  <a:spLocks/>
                </p:cNvSpPr>
                <p:nvPr/>
              </p:nvSpPr>
              <p:spPr bwMode="auto">
                <a:xfrm rot="437481">
                  <a:off x="3138722" y="2642154"/>
                  <a:ext cx="779463" cy="83345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9" name="AutoShape 21"/>
                <p:cNvSpPr>
                  <a:spLocks/>
                </p:cNvSpPr>
                <p:nvPr/>
              </p:nvSpPr>
              <p:spPr bwMode="auto">
                <a:xfrm rot="21386038">
                  <a:off x="2279885" y="1108604"/>
                  <a:ext cx="779462" cy="835039"/>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10" name="AutoShape 22"/>
                <p:cNvSpPr>
                  <a:spLocks/>
                </p:cNvSpPr>
                <p:nvPr/>
              </p:nvSpPr>
              <p:spPr bwMode="auto">
                <a:xfrm rot="19594860">
                  <a:off x="1709972" y="146563"/>
                  <a:ext cx="779463" cy="83345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11" name="AutoShape 23"/>
                <p:cNvSpPr>
                  <a:spLocks/>
                </p:cNvSpPr>
                <p:nvPr/>
              </p:nvSpPr>
              <p:spPr bwMode="auto">
                <a:xfrm rot="708393" flipH="1">
                  <a:off x="84372" y="2237336"/>
                  <a:ext cx="779463" cy="835039"/>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7912" name="AutoShape 24"/>
              <p:cNvSpPr>
                <a:spLocks/>
              </p:cNvSpPr>
              <p:nvPr/>
            </p:nvSpPr>
            <p:spPr bwMode="auto">
              <a:xfrm>
                <a:off x="5231048" y="331"/>
                <a:ext cx="5080000" cy="5207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D6D6D6"/>
                    </a:solidFill>
                    <a:latin typeface="Open Sans" charset="0"/>
                    <a:cs typeface="Open Sans" charset="0"/>
                    <a:sym typeface="Open Sans" charset="0"/>
                  </a:rPr>
                  <a:t>Description here</a:t>
                </a:r>
                <a:endParaRPr lang="en-US">
                  <a:cs typeface="Gill Sans" charset="0"/>
                </a:endParaRPr>
              </a:p>
            </p:txBody>
          </p:sp>
          <p:sp>
            <p:nvSpPr>
              <p:cNvPr id="37913" name="AutoShape 25"/>
              <p:cNvSpPr>
                <a:spLocks/>
              </p:cNvSpPr>
              <p:nvPr/>
            </p:nvSpPr>
            <p:spPr bwMode="auto">
              <a:xfrm>
                <a:off x="5231048" y="521040"/>
                <a:ext cx="5092700" cy="9398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D6D6D6"/>
                    </a:solidFill>
                    <a:latin typeface="Open Sans" charset="0"/>
                    <a:cs typeface="Open Sans" charset="0"/>
                    <a:sym typeface="Open Sans" charset="0"/>
                  </a:rPr>
                  <a:t>Description here Nullam id dolor id nibh ultricies. </a:t>
                </a:r>
                <a:endParaRPr lang="en-US">
                  <a:cs typeface="Gill Sans" charset="0"/>
                </a:endParaRPr>
              </a:p>
            </p:txBody>
          </p:sp>
          <p:sp>
            <p:nvSpPr>
              <p:cNvPr id="37914" name="AutoShape 26"/>
              <p:cNvSpPr>
                <a:spLocks/>
              </p:cNvSpPr>
              <p:nvPr/>
            </p:nvSpPr>
            <p:spPr bwMode="auto">
              <a:xfrm>
                <a:off x="5231048" y="1613257"/>
                <a:ext cx="5105400" cy="5207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D6D6D6"/>
                    </a:solidFill>
                    <a:latin typeface="Open Sans" charset="0"/>
                    <a:cs typeface="Open Sans" charset="0"/>
                    <a:sym typeface="Open Sans" charset="0"/>
                  </a:rPr>
                  <a:t>Description here</a:t>
                </a:r>
                <a:endParaRPr lang="en-US">
                  <a:cs typeface="Gill Sans" charset="0"/>
                </a:endParaRPr>
              </a:p>
            </p:txBody>
          </p:sp>
          <p:sp>
            <p:nvSpPr>
              <p:cNvPr id="37915" name="AutoShape 27"/>
              <p:cNvSpPr>
                <a:spLocks/>
              </p:cNvSpPr>
              <p:nvPr/>
            </p:nvSpPr>
            <p:spPr bwMode="auto">
              <a:xfrm>
                <a:off x="5231048" y="2133966"/>
                <a:ext cx="5067300" cy="9398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D6D6D6"/>
                    </a:solidFill>
                    <a:latin typeface="Open Sans" charset="0"/>
                    <a:cs typeface="Open Sans" charset="0"/>
                    <a:sym typeface="Open Sans" charset="0"/>
                  </a:rPr>
                  <a:t>Description here Nullam id dolor id nibh ultricies. </a:t>
                </a:r>
                <a:endParaRPr lang="en-US">
                  <a:cs typeface="Gill Sans" charset="0"/>
                </a:endParaRPr>
              </a:p>
            </p:txBody>
          </p:sp>
          <p:sp>
            <p:nvSpPr>
              <p:cNvPr id="37916" name="AutoShape 28"/>
              <p:cNvSpPr>
                <a:spLocks/>
              </p:cNvSpPr>
              <p:nvPr/>
            </p:nvSpPr>
            <p:spPr bwMode="auto">
              <a:xfrm>
                <a:off x="5231048" y="3226184"/>
                <a:ext cx="5092700" cy="5207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D6D6D6"/>
                    </a:solidFill>
                    <a:latin typeface="Open Sans" charset="0"/>
                    <a:cs typeface="Open Sans" charset="0"/>
                    <a:sym typeface="Open Sans" charset="0"/>
                  </a:rPr>
                  <a:t>Description here</a:t>
                </a:r>
                <a:endParaRPr lang="en-US">
                  <a:cs typeface="Gill Sans" charset="0"/>
                </a:endParaRPr>
              </a:p>
            </p:txBody>
          </p:sp>
          <p:sp>
            <p:nvSpPr>
              <p:cNvPr id="37917" name="AutoShape 29"/>
              <p:cNvSpPr>
                <a:spLocks/>
              </p:cNvSpPr>
              <p:nvPr/>
            </p:nvSpPr>
            <p:spPr bwMode="auto">
              <a:xfrm>
                <a:off x="5231048" y="3746892"/>
                <a:ext cx="5130800" cy="9398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D6D6D6"/>
                    </a:solidFill>
                    <a:latin typeface="Open Sans" charset="0"/>
                    <a:cs typeface="Open Sans" charset="0"/>
                    <a:sym typeface="Open Sans" charset="0"/>
                  </a:rPr>
                  <a:t>Description here Nullam id dolor id nibh ultricies. </a:t>
                </a:r>
                <a:endParaRPr lang="en-US">
                  <a:cs typeface="Gill Sans" charset="0"/>
                </a:endParaRPr>
              </a:p>
            </p:txBody>
          </p:sp>
          <p:sp>
            <p:nvSpPr>
              <p:cNvPr id="37918" name="AutoShape 30"/>
              <p:cNvSpPr>
                <a:spLocks/>
              </p:cNvSpPr>
              <p:nvPr/>
            </p:nvSpPr>
            <p:spPr bwMode="auto">
              <a:xfrm>
                <a:off x="2475147" y="5296317"/>
                <a:ext cx="2428875" cy="787413"/>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19" name="AutoShape 31"/>
              <p:cNvSpPr>
                <a:spLocks/>
              </p:cNvSpPr>
              <p:nvPr/>
            </p:nvSpPr>
            <p:spPr bwMode="auto">
              <a:xfrm>
                <a:off x="5332648" y="4928011"/>
                <a:ext cx="4965700" cy="5207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D6D6D6"/>
                    </a:solidFill>
                    <a:latin typeface="Open Sans" charset="0"/>
                    <a:cs typeface="Open Sans" charset="0"/>
                    <a:sym typeface="Open Sans" charset="0"/>
                  </a:rPr>
                  <a:t>Description here</a:t>
                </a:r>
                <a:endParaRPr lang="en-US">
                  <a:cs typeface="Gill Sans" charset="0"/>
                </a:endParaRPr>
              </a:p>
            </p:txBody>
          </p:sp>
          <p:sp>
            <p:nvSpPr>
              <p:cNvPr id="37920" name="AutoShape 32"/>
              <p:cNvSpPr>
                <a:spLocks/>
              </p:cNvSpPr>
              <p:nvPr/>
            </p:nvSpPr>
            <p:spPr bwMode="auto">
              <a:xfrm>
                <a:off x="5332648" y="5448720"/>
                <a:ext cx="4978400" cy="9398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D6D6D6"/>
                    </a:solidFill>
                    <a:latin typeface="Open Sans" charset="0"/>
                    <a:cs typeface="Open Sans" charset="0"/>
                    <a:sym typeface="Open Sans" charset="0"/>
                  </a:rPr>
                  <a:t>Description here Nullam id dolor id nibh ultricies. </a:t>
                </a:r>
                <a:endParaRPr lang="en-US">
                  <a:cs typeface="Gill Sans" charset="0"/>
                </a:endParaRPr>
              </a:p>
            </p:txBody>
          </p:sp>
        </p:grpSp>
        <p:sp>
          <p:nvSpPr>
            <p:cNvPr id="37921" name="AutoShape 33"/>
            <p:cNvSpPr>
              <a:spLocks/>
            </p:cNvSpPr>
            <p:nvPr/>
          </p:nvSpPr>
          <p:spPr bwMode="auto">
            <a:xfrm>
              <a:off x="1588" y="3365872"/>
              <a:ext cx="5562600" cy="47117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a:t>
              </a:r>
              <a:endParaRPr lang="en-US">
                <a:cs typeface="Gill Sans" charset="0"/>
              </a:endParaRPr>
            </a:p>
          </p:txBody>
        </p:sp>
        <p:sp>
          <p:nvSpPr>
            <p:cNvPr id="37922" name="AutoShape 34"/>
            <p:cNvSpPr>
              <a:spLocks/>
            </p:cNvSpPr>
            <p:nvPr/>
          </p:nvSpPr>
          <p:spPr bwMode="auto">
            <a:xfrm>
              <a:off x="0" y="5080"/>
              <a:ext cx="5892800" cy="29750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400" b="1">
                  <a:solidFill>
                    <a:srgbClr val="8CD4C4"/>
                  </a:solidFill>
                  <a:latin typeface="Open Sans" charset="0"/>
                  <a:cs typeface="Open Sans" charset="0"/>
                  <a:sym typeface="Open Sans" charset="0"/>
                </a:rPr>
                <a:t>The Secrets</a:t>
              </a:r>
              <a:r>
                <a:rPr lang="en-US" sz="6400">
                  <a:solidFill>
                    <a:srgbClr val="8CD4C4"/>
                  </a:solidFill>
                  <a:latin typeface="Open Sans" charset="0"/>
                  <a:cs typeface="Open Sans" charset="0"/>
                  <a:sym typeface="Open Sans" charset="0"/>
                </a:rPr>
                <a:t> </a:t>
              </a:r>
              <a:r>
                <a:rPr lang="en-US" sz="6400">
                  <a:solidFill>
                    <a:srgbClr val="D6D6D6"/>
                  </a:solidFill>
                  <a:latin typeface="Open Sans" charset="0"/>
                  <a:cs typeface="Open Sans" charset="0"/>
                  <a:sym typeface="Open Sans" charset="0"/>
                </a:rPr>
                <a:t>of Our Success Story</a:t>
              </a:r>
              <a:endParaRPr lang="en-US">
                <a:cs typeface="Gill Sans" charset="0"/>
              </a:endParaRPr>
            </a:p>
          </p:txBody>
        </p:sp>
      </p:grpSp>
      <p:sp>
        <p:nvSpPr>
          <p:cNvPr id="37923" name="AutoShape 35"/>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30</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3" name="Group 1"/>
          <p:cNvGrpSpPr>
            <a:grpSpLocks/>
          </p:cNvGrpSpPr>
          <p:nvPr/>
        </p:nvGrpSpPr>
        <p:grpSpPr bwMode="auto">
          <a:xfrm>
            <a:off x="1019175" y="723900"/>
            <a:ext cx="14297025" cy="1306513"/>
            <a:chOff x="0" y="0"/>
            <a:chExt cx="5471505" cy="1308100"/>
          </a:xfrm>
        </p:grpSpPr>
        <p:sp>
          <p:nvSpPr>
            <p:cNvPr id="2" name="AutoShape 2"/>
            <p:cNvSpPr>
              <a:spLocks/>
            </p:cNvSpPr>
            <p:nvPr/>
          </p:nvSpPr>
          <p:spPr bwMode="auto">
            <a:xfrm>
              <a:off x="0" y="0"/>
              <a:ext cx="413309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Leaves Diagram</a:t>
              </a:r>
              <a:endParaRPr lang="en-US">
                <a:cs typeface="Gill Sans" charset="0"/>
              </a:endParaRPr>
            </a:p>
          </p:txBody>
        </p:sp>
        <p:sp>
          <p:nvSpPr>
            <p:cNvPr id="38915" name="AutoShape 3"/>
            <p:cNvSpPr>
              <a:spLocks/>
            </p:cNvSpPr>
            <p:nvPr/>
          </p:nvSpPr>
          <p:spPr bwMode="auto">
            <a:xfrm>
              <a:off x="7898" y="685044"/>
              <a:ext cx="5463607"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grpSp>
        <p:nvGrpSpPr>
          <p:cNvPr id="38914" name="Group 4"/>
          <p:cNvGrpSpPr>
            <a:grpSpLocks/>
          </p:cNvGrpSpPr>
          <p:nvPr/>
        </p:nvGrpSpPr>
        <p:grpSpPr bwMode="auto">
          <a:xfrm>
            <a:off x="882650" y="7926388"/>
            <a:ext cx="9947275" cy="2947988"/>
            <a:chOff x="0" y="2952618"/>
            <a:chExt cx="9946817" cy="2947856"/>
          </a:xfrm>
        </p:grpSpPr>
        <p:sp>
          <p:nvSpPr>
            <p:cNvPr id="38918" name="AutoShape 6"/>
            <p:cNvSpPr>
              <a:spLocks/>
            </p:cNvSpPr>
            <p:nvPr/>
          </p:nvSpPr>
          <p:spPr bwMode="auto">
            <a:xfrm>
              <a:off x="0" y="2952618"/>
              <a:ext cx="4228905" cy="2947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8CD4C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8919" name="AutoShape 7"/>
            <p:cNvSpPr>
              <a:spLocks/>
            </p:cNvSpPr>
            <p:nvPr/>
          </p:nvSpPr>
          <p:spPr bwMode="auto">
            <a:xfrm>
              <a:off x="1552504" y="3417735"/>
              <a:ext cx="1769982" cy="11000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8921" name="AutoShape 9"/>
            <p:cNvSpPr>
              <a:spLocks/>
            </p:cNvSpPr>
            <p:nvPr/>
          </p:nvSpPr>
          <p:spPr bwMode="auto">
            <a:xfrm>
              <a:off x="2858956" y="2952618"/>
              <a:ext cx="4228905" cy="2947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00CBA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8922" name="AutoShape 10"/>
            <p:cNvSpPr>
              <a:spLocks/>
            </p:cNvSpPr>
            <p:nvPr/>
          </p:nvSpPr>
          <p:spPr bwMode="auto">
            <a:xfrm>
              <a:off x="4413047" y="3406623"/>
              <a:ext cx="1771568" cy="10381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8924" name="AutoShape 12"/>
            <p:cNvSpPr>
              <a:spLocks/>
            </p:cNvSpPr>
            <p:nvPr/>
          </p:nvSpPr>
          <p:spPr bwMode="auto">
            <a:xfrm>
              <a:off x="5717912" y="2952618"/>
              <a:ext cx="4228905" cy="2947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42A3E8"/>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8925" name="AutoShape 13"/>
            <p:cNvSpPr>
              <a:spLocks/>
            </p:cNvSpPr>
            <p:nvPr/>
          </p:nvSpPr>
          <p:spPr bwMode="auto">
            <a:xfrm>
              <a:off x="7264066" y="3395511"/>
              <a:ext cx="1769982" cy="10032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grpSp>
      <p:sp>
        <p:nvSpPr>
          <p:cNvPr id="38926" name="AutoShape 14"/>
          <p:cNvSpPr>
            <a:spLocks/>
          </p:cNvSpPr>
          <p:nvPr/>
        </p:nvSpPr>
        <p:spPr bwMode="auto">
          <a:xfrm>
            <a:off x="11506200" y="3600450"/>
            <a:ext cx="5910263" cy="8331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4600" b="1">
                <a:solidFill>
                  <a:srgbClr val="8CD4C4"/>
                </a:solidFill>
                <a:latin typeface="Open Sans" charset="0"/>
                <a:cs typeface="Open Sans" charset="0"/>
                <a:sym typeface="Open Sans" charset="0"/>
              </a:rPr>
              <a:t>Our Goal</a:t>
            </a:r>
            <a:r>
              <a:rPr lang="en-US" sz="4600">
                <a:solidFill>
                  <a:srgbClr val="8CD4C4"/>
                </a:solidFill>
                <a:latin typeface="Open Sans" charset="0"/>
                <a:cs typeface="Open Sans" charset="0"/>
                <a:sym typeface="Open Sans" charset="0"/>
              </a:rPr>
              <a:t> </a:t>
            </a:r>
            <a:r>
              <a:rPr lang="en-US" sz="4600">
                <a:solidFill>
                  <a:srgbClr val="D6D6D6"/>
                </a:solidFill>
                <a:latin typeface="Open Sans" charset="0"/>
                <a:cs typeface="Open Sans" charset="0"/>
                <a:sym typeface="Open Sans" charset="0"/>
              </a:rPr>
              <a:t>is to Create Best Lorem Ipsum in The World</a:t>
            </a:r>
          </a:p>
          <a:p>
            <a:pPr algn="l">
              <a:defRPr/>
            </a:pPr>
            <a:endParaRPr lang="en-US" sz="2800">
              <a:solidFill>
                <a:srgbClr val="D6D6D6"/>
              </a:solidFill>
              <a:latin typeface="Open Sans" charset="0"/>
              <a:cs typeface="Open Sans" charset="0"/>
              <a:sym typeface="Open Sans" charset="0"/>
            </a:endParaRPr>
          </a:p>
          <a:p>
            <a:pPr algn="l">
              <a:defRPr/>
            </a:pPr>
            <a:r>
              <a:rPr lang="en-US" sz="2400">
                <a:solidFill>
                  <a:srgbClr val="D6D6D6"/>
                </a:solidFill>
                <a:latin typeface="Open Sans"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a:t>
            </a:r>
            <a:endParaRPr lang="en-US">
              <a:cs typeface="Gill Sans" charset="0"/>
            </a:endParaRPr>
          </a:p>
        </p:txBody>
      </p:sp>
      <p:sp>
        <p:nvSpPr>
          <p:cNvPr id="38927" name="AutoShape 15"/>
          <p:cNvSpPr>
            <a:spLocks/>
          </p:cNvSpPr>
          <p:nvPr/>
        </p:nvSpPr>
        <p:spPr bwMode="auto">
          <a:xfrm>
            <a:off x="169799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31</a:t>
            </a:r>
            <a:endParaRPr lang="en-US">
              <a:cs typeface="Gill Sans" charset="0"/>
            </a:endParaRPr>
          </a:p>
        </p:txBody>
      </p:sp>
      <p:sp>
        <p:nvSpPr>
          <p:cNvPr id="17" name="AutoShape 6"/>
          <p:cNvSpPr>
            <a:spLocks/>
          </p:cNvSpPr>
          <p:nvPr/>
        </p:nvSpPr>
        <p:spPr bwMode="auto">
          <a:xfrm flipV="1">
            <a:off x="914400" y="4976812"/>
            <a:ext cx="4229100" cy="2947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8" name="AutoShape 9"/>
          <p:cNvSpPr>
            <a:spLocks/>
          </p:cNvSpPr>
          <p:nvPr/>
        </p:nvSpPr>
        <p:spPr bwMode="auto">
          <a:xfrm flipV="1">
            <a:off x="3773488" y="4976812"/>
            <a:ext cx="4229100" cy="2947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9" name="AutoShape 12"/>
          <p:cNvSpPr>
            <a:spLocks/>
          </p:cNvSpPr>
          <p:nvPr/>
        </p:nvSpPr>
        <p:spPr bwMode="auto">
          <a:xfrm flipV="1">
            <a:off x="6632575" y="4976812"/>
            <a:ext cx="4229100" cy="2947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7" name="Group 1"/>
          <p:cNvGrpSpPr>
            <a:grpSpLocks/>
          </p:cNvGrpSpPr>
          <p:nvPr/>
        </p:nvGrpSpPr>
        <p:grpSpPr bwMode="auto">
          <a:xfrm>
            <a:off x="1019175" y="723900"/>
            <a:ext cx="13382625" cy="1306513"/>
            <a:chOff x="0" y="0"/>
            <a:chExt cx="5471505" cy="1308100"/>
          </a:xfrm>
        </p:grpSpPr>
        <p:sp>
          <p:nvSpPr>
            <p:cNvPr id="2" name="AutoShape 2"/>
            <p:cNvSpPr>
              <a:spLocks/>
            </p:cNvSpPr>
            <p:nvPr/>
          </p:nvSpPr>
          <p:spPr bwMode="auto">
            <a:xfrm>
              <a:off x="0" y="0"/>
              <a:ext cx="4133161"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Leaves Diagram</a:t>
              </a:r>
              <a:endParaRPr lang="en-US">
                <a:cs typeface="Gill Sans" charset="0"/>
              </a:endParaRPr>
            </a:p>
          </p:txBody>
        </p:sp>
        <p:sp>
          <p:nvSpPr>
            <p:cNvPr id="39939" name="AutoShape 3"/>
            <p:cNvSpPr>
              <a:spLocks/>
            </p:cNvSpPr>
            <p:nvPr/>
          </p:nvSpPr>
          <p:spPr bwMode="auto">
            <a:xfrm>
              <a:off x="8438" y="685044"/>
              <a:ext cx="5463067"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grpSp>
        <p:nvGrpSpPr>
          <p:cNvPr id="39938" name="Group 4"/>
          <p:cNvGrpSpPr>
            <a:grpSpLocks/>
          </p:cNvGrpSpPr>
          <p:nvPr/>
        </p:nvGrpSpPr>
        <p:grpSpPr bwMode="auto">
          <a:xfrm>
            <a:off x="889000" y="5304546"/>
            <a:ext cx="16500475" cy="4849104"/>
            <a:chOff x="0" y="716710"/>
            <a:chExt cx="16501069" cy="4849371"/>
          </a:xfrm>
        </p:grpSpPr>
        <p:grpSp>
          <p:nvGrpSpPr>
            <p:cNvPr id="39940" name="Group 5"/>
            <p:cNvGrpSpPr>
              <a:grpSpLocks/>
            </p:cNvGrpSpPr>
            <p:nvPr/>
          </p:nvGrpSpPr>
          <p:grpSpPr bwMode="auto">
            <a:xfrm>
              <a:off x="0" y="2781453"/>
              <a:ext cx="12059084" cy="2784628"/>
              <a:chOff x="0" y="2781453"/>
              <a:chExt cx="12059084" cy="2784628"/>
            </a:xfrm>
          </p:grpSpPr>
          <p:sp>
            <p:nvSpPr>
              <p:cNvPr id="39943" name="AutoShape 7"/>
              <p:cNvSpPr>
                <a:spLocks/>
              </p:cNvSpPr>
              <p:nvPr/>
            </p:nvSpPr>
            <p:spPr bwMode="auto">
              <a:xfrm>
                <a:off x="2690910" y="2781453"/>
                <a:ext cx="3983180" cy="27766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8CD4C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44" name="AutoShape 8"/>
              <p:cNvSpPr>
                <a:spLocks/>
              </p:cNvSpPr>
              <p:nvPr/>
            </p:nvSpPr>
            <p:spPr bwMode="auto">
              <a:xfrm>
                <a:off x="3994294" y="3219627"/>
                <a:ext cx="1982859" cy="911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46" name="AutoShape 10"/>
              <p:cNvSpPr>
                <a:spLocks/>
              </p:cNvSpPr>
              <p:nvPr/>
            </p:nvSpPr>
            <p:spPr bwMode="auto">
              <a:xfrm>
                <a:off x="5383407" y="2781453"/>
                <a:ext cx="3983180" cy="27766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00CBA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47" name="AutoShape 11"/>
              <p:cNvSpPr>
                <a:spLocks/>
              </p:cNvSpPr>
              <p:nvPr/>
            </p:nvSpPr>
            <p:spPr bwMode="auto">
              <a:xfrm>
                <a:off x="6635989" y="3208514"/>
                <a:ext cx="2089225" cy="92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49" name="AutoShape 13"/>
              <p:cNvSpPr>
                <a:spLocks/>
              </p:cNvSpPr>
              <p:nvPr/>
            </p:nvSpPr>
            <p:spPr bwMode="auto">
              <a:xfrm>
                <a:off x="8075904" y="2781453"/>
                <a:ext cx="3983180" cy="27766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42A3E8"/>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50" name="AutoShape 14"/>
              <p:cNvSpPr>
                <a:spLocks/>
              </p:cNvSpPr>
              <p:nvPr/>
            </p:nvSpPr>
            <p:spPr bwMode="auto">
              <a:xfrm>
                <a:off x="9412627" y="3198989"/>
                <a:ext cx="1905069" cy="9906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52" name="AutoShape 16"/>
              <p:cNvSpPr>
                <a:spLocks/>
              </p:cNvSpPr>
              <p:nvPr/>
            </p:nvSpPr>
            <p:spPr bwMode="auto">
              <a:xfrm>
                <a:off x="0" y="2789391"/>
                <a:ext cx="3983181" cy="2776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C5C8D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53" name="AutoShape 17"/>
              <p:cNvSpPr>
                <a:spLocks/>
              </p:cNvSpPr>
              <p:nvPr/>
            </p:nvSpPr>
            <p:spPr bwMode="auto">
              <a:xfrm>
                <a:off x="1366887" y="3219627"/>
                <a:ext cx="1870142" cy="9525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grpSp>
        <p:grpSp>
          <p:nvGrpSpPr>
            <p:cNvPr id="39941" name="Group 18"/>
            <p:cNvGrpSpPr>
              <a:grpSpLocks/>
            </p:cNvGrpSpPr>
            <p:nvPr/>
          </p:nvGrpSpPr>
          <p:grpSpPr bwMode="auto">
            <a:xfrm>
              <a:off x="12378732" y="716710"/>
              <a:ext cx="4122337" cy="4122337"/>
              <a:chOff x="0" y="0"/>
              <a:chExt cx="4122337" cy="4122337"/>
            </a:xfrm>
          </p:grpSpPr>
          <p:grpSp>
            <p:nvGrpSpPr>
              <p:cNvPr id="39942" name="Group 19"/>
              <p:cNvGrpSpPr>
                <a:grpSpLocks/>
              </p:cNvGrpSpPr>
              <p:nvPr/>
            </p:nvGrpSpPr>
            <p:grpSpPr bwMode="auto">
              <a:xfrm>
                <a:off x="0" y="0"/>
                <a:ext cx="4122337" cy="4122337"/>
                <a:chOff x="0" y="0"/>
                <a:chExt cx="4122337" cy="4122337"/>
              </a:xfrm>
            </p:grpSpPr>
            <p:sp>
              <p:nvSpPr>
                <p:cNvPr id="39956" name="AutoShape 20"/>
                <p:cNvSpPr>
                  <a:spLocks/>
                </p:cNvSpPr>
                <p:nvPr/>
              </p:nvSpPr>
              <p:spPr bwMode="auto">
                <a:xfrm>
                  <a:off x="131219" y="132649"/>
                  <a:ext cx="3865702" cy="38721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5760DB"/>
                </a:solidFill>
                <a:ln w="25400" cap="flat" cmpd="sng">
                  <a:solidFill>
                    <a:srgbClr val="4593A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sz="4800">
                    <a:solidFill>
                      <a:srgbClr val="FFFFFF"/>
                    </a:solidFill>
                    <a:latin typeface="Open Sans" charset="0"/>
                    <a:cs typeface="Open Sans" charset="0"/>
                    <a:sym typeface="Open Sans" charset="0"/>
                  </a:endParaRPr>
                </a:p>
                <a:p>
                  <a:pPr>
                    <a:defRPr/>
                  </a:pPr>
                  <a:r>
                    <a:rPr lang="en-US" sz="4800">
                      <a:solidFill>
                        <a:srgbClr val="FFFFFF"/>
                      </a:solidFill>
                      <a:latin typeface="Open Sans" charset="0"/>
                      <a:cs typeface="Open Sans" charset="0"/>
                      <a:sym typeface="Open Sans" charset="0"/>
                    </a:rPr>
                    <a:t>GOAL</a:t>
                  </a:r>
                </a:p>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57" name="AutoShape 21"/>
                <p:cNvSpPr>
                  <a:spLocks/>
                </p:cNvSpPr>
                <p:nvPr/>
              </p:nvSpPr>
              <p:spPr bwMode="auto">
                <a:xfrm>
                  <a:off x="-548" y="-708"/>
                  <a:ext cx="4122885" cy="41229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39958" name="AutoShape 22"/>
              <p:cNvSpPr>
                <a:spLocks/>
              </p:cNvSpPr>
              <p:nvPr/>
            </p:nvSpPr>
            <p:spPr bwMode="auto">
              <a:xfrm>
                <a:off x="1542557" y="993122"/>
                <a:ext cx="1025562" cy="7398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16537" y="21599"/>
                    </a:lnTo>
                    <a:cubicBezTo>
                      <a:pt x="19334" y="21599"/>
                      <a:pt x="21600" y="18446"/>
                      <a:pt x="21600" y="14555"/>
                    </a:cubicBezTo>
                    <a:cubicBezTo>
                      <a:pt x="21600" y="11120"/>
                      <a:pt x="19831" y="8269"/>
                      <a:pt x="17492" y="7647"/>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grpSp>
      <p:sp>
        <p:nvSpPr>
          <p:cNvPr id="39959" name="AutoShape 2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32</a:t>
            </a:r>
            <a:endParaRPr lang="en-US">
              <a:cs typeface="Gill Sans" charset="0"/>
            </a:endParaRPr>
          </a:p>
        </p:txBody>
      </p:sp>
      <p:sp>
        <p:nvSpPr>
          <p:cNvPr id="25" name="AutoShape 5"/>
          <p:cNvSpPr>
            <a:spLocks/>
          </p:cNvSpPr>
          <p:nvPr/>
        </p:nvSpPr>
        <p:spPr bwMode="auto">
          <a:xfrm flipV="1">
            <a:off x="3606800" y="4605337"/>
            <a:ext cx="3983038"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6" name="AutoShape 8"/>
          <p:cNvSpPr>
            <a:spLocks/>
          </p:cNvSpPr>
          <p:nvPr/>
        </p:nvSpPr>
        <p:spPr bwMode="auto">
          <a:xfrm flipV="1">
            <a:off x="6299200" y="4605337"/>
            <a:ext cx="3984625"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7" name="AutoShape 11"/>
          <p:cNvSpPr>
            <a:spLocks/>
          </p:cNvSpPr>
          <p:nvPr/>
        </p:nvSpPr>
        <p:spPr bwMode="auto">
          <a:xfrm flipV="1">
            <a:off x="8991600" y="4605337"/>
            <a:ext cx="3984625"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8" name="AutoShape 14"/>
          <p:cNvSpPr>
            <a:spLocks/>
          </p:cNvSpPr>
          <p:nvPr/>
        </p:nvSpPr>
        <p:spPr bwMode="auto">
          <a:xfrm flipV="1">
            <a:off x="917575" y="4614862"/>
            <a:ext cx="3983038"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1" name="Group 1"/>
          <p:cNvGrpSpPr>
            <a:grpSpLocks/>
          </p:cNvGrpSpPr>
          <p:nvPr/>
        </p:nvGrpSpPr>
        <p:grpSpPr bwMode="auto">
          <a:xfrm>
            <a:off x="1019175" y="723900"/>
            <a:ext cx="15516225" cy="1306513"/>
            <a:chOff x="0" y="0"/>
            <a:chExt cx="5471505" cy="1308100"/>
          </a:xfrm>
        </p:grpSpPr>
        <p:sp>
          <p:nvSpPr>
            <p:cNvPr id="2" name="AutoShape 2"/>
            <p:cNvSpPr>
              <a:spLocks/>
            </p:cNvSpPr>
            <p:nvPr/>
          </p:nvSpPr>
          <p:spPr bwMode="auto">
            <a:xfrm>
              <a:off x="0" y="0"/>
              <a:ext cx="4133019"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D6D6D6"/>
                  </a:solidFill>
                  <a:latin typeface="Open Sans" charset="0"/>
                  <a:cs typeface="Open Sans" charset="0"/>
                  <a:sym typeface="Open Sans" charset="0"/>
                </a:rPr>
                <a:t>Leaves Diagram</a:t>
              </a:r>
              <a:endParaRPr lang="en-US" dirty="0">
                <a:cs typeface="Gill Sans" charset="0"/>
              </a:endParaRPr>
            </a:p>
          </p:txBody>
        </p:sp>
        <p:sp>
          <p:nvSpPr>
            <p:cNvPr id="40963" name="AutoShape 3"/>
            <p:cNvSpPr>
              <a:spLocks/>
            </p:cNvSpPr>
            <p:nvPr/>
          </p:nvSpPr>
          <p:spPr bwMode="auto">
            <a:xfrm>
              <a:off x="8397" y="685044"/>
              <a:ext cx="546310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D6D6D6"/>
                  </a:solidFill>
                  <a:latin typeface="Open Sans" charset="0"/>
                  <a:cs typeface="Open Sans" charset="0"/>
                  <a:sym typeface="Open Sans" charset="0"/>
                </a:rPr>
                <a:t>The lorem ipsum dolor sit amet</a:t>
              </a:r>
              <a:endParaRPr lang="en-US">
                <a:cs typeface="Gill Sans" charset="0"/>
              </a:endParaRPr>
            </a:p>
          </p:txBody>
        </p:sp>
      </p:grpSp>
      <p:grpSp>
        <p:nvGrpSpPr>
          <p:cNvPr id="40962" name="Group 4"/>
          <p:cNvGrpSpPr>
            <a:grpSpLocks/>
          </p:cNvGrpSpPr>
          <p:nvPr/>
        </p:nvGrpSpPr>
        <p:grpSpPr bwMode="auto">
          <a:xfrm>
            <a:off x="1041400" y="4638675"/>
            <a:ext cx="9925050" cy="6202363"/>
            <a:chOff x="0" y="0"/>
            <a:chExt cx="9926539" cy="6202604"/>
          </a:xfrm>
        </p:grpSpPr>
        <p:sp>
          <p:nvSpPr>
            <p:cNvPr id="40965" name="AutoShape 5"/>
            <p:cNvSpPr>
              <a:spLocks/>
            </p:cNvSpPr>
            <p:nvPr/>
          </p:nvSpPr>
          <p:spPr bwMode="auto">
            <a:xfrm>
              <a:off x="0" y="0"/>
              <a:ext cx="6203294" cy="620260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0966" name="AutoShape 6"/>
            <p:cNvSpPr>
              <a:spLocks/>
            </p:cNvSpPr>
            <p:nvPr/>
          </p:nvSpPr>
          <p:spPr bwMode="auto">
            <a:xfrm>
              <a:off x="201643" y="201621"/>
              <a:ext cx="5814297" cy="5823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5760DB"/>
            </a:solidFill>
            <a:ln w="25400" cap="flat" cmpd="sng">
              <a:solidFill>
                <a:srgbClr val="4593A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sz="4800">
                <a:solidFill>
                  <a:srgbClr val="FFFFFF"/>
                </a:solidFill>
                <a:latin typeface="Open Sans" charset="0"/>
                <a:cs typeface="Open Sans" charset="0"/>
                <a:sym typeface="Open Sans" charset="0"/>
              </a:endParaRPr>
            </a:p>
          </p:txBody>
        </p:sp>
        <p:sp>
          <p:nvSpPr>
            <p:cNvPr id="40967" name="AutoShape 7"/>
            <p:cNvSpPr>
              <a:spLocks/>
            </p:cNvSpPr>
            <p:nvPr/>
          </p:nvSpPr>
          <p:spPr bwMode="auto">
            <a:xfrm>
              <a:off x="3921713" y="201621"/>
              <a:ext cx="5814297" cy="5823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00CBA1">
                <a:alpha val="50000"/>
              </a:srgbClr>
            </a:solidFill>
            <a:ln w="25400" cap="flat" cmpd="sng">
              <a:solidFill>
                <a:srgbClr val="4593A3">
                  <a:alpha val="5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0968" name="AutoShape 8"/>
            <p:cNvSpPr>
              <a:spLocks/>
            </p:cNvSpPr>
            <p:nvPr/>
          </p:nvSpPr>
          <p:spPr bwMode="auto">
            <a:xfrm>
              <a:off x="6833625" y="3652980"/>
              <a:ext cx="1879882" cy="10668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232323"/>
                  </a:solidFill>
                  <a:latin typeface="Open Sans" charset="0"/>
                  <a:cs typeface="Open Sans" charset="0"/>
                  <a:sym typeface="Open Sans" charset="0"/>
                </a:rPr>
                <a:t>Add your </a:t>
              </a:r>
              <a:r>
                <a:rPr lang="en-US" sz="2700">
                  <a:solidFill>
                    <a:srgbClr val="232323"/>
                  </a:solidFill>
                  <a:latin typeface="Open Sans" charset="0"/>
                  <a:cs typeface="Open Sans" charset="0"/>
                  <a:sym typeface="Open Sans" charset="0"/>
                </a:rPr>
                <a:t>text here</a:t>
              </a:r>
              <a:endParaRPr lang="en-US">
                <a:cs typeface="Gill Sans" charset="0"/>
              </a:endParaRPr>
            </a:p>
          </p:txBody>
        </p:sp>
        <p:sp>
          <p:nvSpPr>
            <p:cNvPr id="40969" name="AutoShape 9"/>
            <p:cNvSpPr>
              <a:spLocks/>
            </p:cNvSpPr>
            <p:nvPr/>
          </p:nvSpPr>
          <p:spPr bwMode="auto">
            <a:xfrm>
              <a:off x="1176514" y="3652980"/>
              <a:ext cx="1879882" cy="10668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sp>
          <p:nvSpPr>
            <p:cNvPr id="40970" name="AutoShape 10"/>
            <p:cNvSpPr>
              <a:spLocks/>
            </p:cNvSpPr>
            <p:nvPr/>
          </p:nvSpPr>
          <p:spPr bwMode="auto">
            <a:xfrm>
              <a:off x="4036030" y="2679804"/>
              <a:ext cx="1878295" cy="1181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sp>
          <p:nvSpPr>
            <p:cNvPr id="40971" name="AutoShape 11"/>
            <p:cNvSpPr>
              <a:spLocks/>
            </p:cNvSpPr>
            <p:nvPr/>
          </p:nvSpPr>
          <p:spPr bwMode="auto">
            <a:xfrm>
              <a:off x="3723246" y="0"/>
              <a:ext cx="6203293" cy="620260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40972" name="Group 12"/>
            <p:cNvGrpSpPr>
              <a:grpSpLocks/>
            </p:cNvGrpSpPr>
            <p:nvPr/>
          </p:nvGrpSpPr>
          <p:grpSpPr bwMode="auto">
            <a:xfrm>
              <a:off x="1340141" y="1707791"/>
              <a:ext cx="1719653" cy="1506178"/>
              <a:chOff x="0" y="0"/>
              <a:chExt cx="1719652" cy="1506178"/>
            </a:xfrm>
          </p:grpSpPr>
          <p:sp>
            <p:nvSpPr>
              <p:cNvPr id="40973" name="AutoShape 13"/>
              <p:cNvSpPr>
                <a:spLocks/>
              </p:cNvSpPr>
              <p:nvPr/>
            </p:nvSpPr>
            <p:spPr bwMode="auto">
              <a:xfrm>
                <a:off x="268238" y="268724"/>
                <a:ext cx="617629" cy="403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39"/>
                    </a:cubicBezTo>
                    <a:cubicBezTo>
                      <a:pt x="21600" y="645"/>
                      <a:pt x="21179" y="0"/>
                      <a:pt x="2066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40974" name="AutoShape 14"/>
              <p:cNvSpPr>
                <a:spLocks/>
              </p:cNvSpPr>
              <p:nvPr/>
            </p:nvSpPr>
            <p:spPr bwMode="auto">
              <a:xfrm>
                <a:off x="-90" y="425"/>
                <a:ext cx="1719520" cy="15050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50" y="5003"/>
                      <a:pt x="20250" y="9257"/>
                    </a:cubicBezTo>
                    <a:cubicBezTo>
                      <a:pt x="20250"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5" y="20802"/>
                      <a:pt x="3375" y="20900"/>
                    </a:cubicBezTo>
                    <a:cubicBezTo>
                      <a:pt x="3375" y="21287"/>
                      <a:pt x="3648" y="21600"/>
                      <a:pt x="3986" y="21600"/>
                    </a:cubicBezTo>
                    <a:cubicBezTo>
                      <a:pt x="4049" y="21600"/>
                      <a:pt x="4161" y="21580"/>
                      <a:pt x="4158" y="21590"/>
                    </a:cubicBezTo>
                    <a:cubicBezTo>
                      <a:pt x="6268" y="21195"/>
                      <a:pt x="8255" y="18979"/>
                      <a:pt x="8716" y="18337"/>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40975" name="AutoShape 15"/>
            <p:cNvSpPr>
              <a:spLocks/>
            </p:cNvSpPr>
            <p:nvPr/>
          </p:nvSpPr>
          <p:spPr bwMode="auto">
            <a:xfrm>
              <a:off x="6914600" y="1708216"/>
              <a:ext cx="1505176" cy="1505008"/>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7" y="520"/>
                    <a:pt x="21459" y="254"/>
                    <a:pt x="21234" y="108"/>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232323"/>
                </a:solidFill>
                <a:effectLst>
                  <a:outerShdw blurRad="38100" dist="38100" dir="2700000" algn="tl">
                    <a:srgbClr val="000000"/>
                  </a:outerShdw>
                </a:effectLst>
                <a:cs typeface="Gill Sans" charset="0"/>
              </a:endParaRPr>
            </a:p>
          </p:txBody>
        </p:sp>
      </p:grpSp>
      <p:sp>
        <p:nvSpPr>
          <p:cNvPr id="40976" name="AutoShape 1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33</a:t>
            </a:r>
            <a:endParaRPr lang="en-US">
              <a:cs typeface="Gill Sans" charset="0"/>
            </a:endParaRPr>
          </a:p>
        </p:txBody>
      </p:sp>
      <p:sp>
        <p:nvSpPr>
          <p:cNvPr id="40977" name="AutoShape 17"/>
          <p:cNvSpPr>
            <a:spLocks/>
          </p:cNvSpPr>
          <p:nvPr/>
        </p:nvSpPr>
        <p:spPr bwMode="auto">
          <a:xfrm>
            <a:off x="11620500" y="3600450"/>
            <a:ext cx="5910263" cy="8331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4600" b="1">
                <a:solidFill>
                  <a:srgbClr val="D6D6D6"/>
                </a:solidFill>
                <a:latin typeface="Open Sans" charset="0"/>
                <a:cs typeface="Open Sans" charset="0"/>
                <a:sym typeface="Open Sans" charset="0"/>
              </a:rPr>
              <a:t>Our Goal</a:t>
            </a:r>
            <a:r>
              <a:rPr lang="en-US" sz="4600">
                <a:solidFill>
                  <a:srgbClr val="D6D6D6"/>
                </a:solidFill>
                <a:latin typeface="Open Sans" charset="0"/>
                <a:cs typeface="Open Sans" charset="0"/>
                <a:sym typeface="Open Sans" charset="0"/>
              </a:rPr>
              <a:t> is to Create Best Lorem Ipsum in The World</a:t>
            </a:r>
          </a:p>
          <a:p>
            <a:pPr algn="l">
              <a:defRPr/>
            </a:pPr>
            <a:endParaRPr lang="en-US" sz="2800">
              <a:solidFill>
                <a:srgbClr val="D6D6D6"/>
              </a:solidFill>
              <a:latin typeface="Open Sans" charset="0"/>
              <a:cs typeface="Open Sans" charset="0"/>
              <a:sym typeface="Open Sans" charset="0"/>
            </a:endParaRPr>
          </a:p>
          <a:p>
            <a:pPr algn="l">
              <a:defRPr/>
            </a:pPr>
            <a:r>
              <a:rPr lang="en-US" sz="2400">
                <a:solidFill>
                  <a:srgbClr val="D6D6D6"/>
                </a:solidFill>
                <a:latin typeface="Open Sans"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5" name="Group 1"/>
          <p:cNvGrpSpPr>
            <a:grpSpLocks/>
          </p:cNvGrpSpPr>
          <p:nvPr/>
        </p:nvGrpSpPr>
        <p:grpSpPr bwMode="auto">
          <a:xfrm>
            <a:off x="1019175" y="723900"/>
            <a:ext cx="15135225" cy="1306513"/>
            <a:chOff x="0" y="0"/>
            <a:chExt cx="5471505" cy="1308100"/>
          </a:xfrm>
        </p:grpSpPr>
        <p:sp>
          <p:nvSpPr>
            <p:cNvPr id="41986" name="AutoShape 2"/>
            <p:cNvSpPr>
              <a:spLocks/>
            </p:cNvSpPr>
            <p:nvPr/>
          </p:nvSpPr>
          <p:spPr bwMode="auto">
            <a:xfrm>
              <a:off x="0" y="0"/>
              <a:ext cx="413318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Leaves Diagram</a:t>
              </a:r>
              <a:endParaRPr lang="en-US">
                <a:cs typeface="Gill Sans" charset="0"/>
              </a:endParaRPr>
            </a:p>
          </p:txBody>
        </p:sp>
        <p:sp>
          <p:nvSpPr>
            <p:cNvPr id="41987" name="AutoShape 3"/>
            <p:cNvSpPr>
              <a:spLocks/>
            </p:cNvSpPr>
            <p:nvPr/>
          </p:nvSpPr>
          <p:spPr bwMode="auto">
            <a:xfrm>
              <a:off x="8035" y="685044"/>
              <a:ext cx="546347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41988" name="AutoShape 4"/>
          <p:cNvSpPr>
            <a:spLocks/>
          </p:cNvSpPr>
          <p:nvPr/>
        </p:nvSpPr>
        <p:spPr bwMode="auto">
          <a:xfrm>
            <a:off x="14312900" y="4692650"/>
            <a:ext cx="3251200" cy="180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600" b="1">
                <a:solidFill>
                  <a:srgbClr val="D6D6D6"/>
                </a:solidFill>
                <a:latin typeface="Open Sans" charset="0"/>
                <a:cs typeface="Open Sans" charset="0"/>
                <a:sym typeface="Open Sans" charset="0"/>
              </a:rPr>
              <a:t>Description</a:t>
            </a:r>
          </a:p>
          <a:p>
            <a:pPr algn="l">
              <a:lnSpc>
                <a:spcPct val="90000"/>
              </a:lnSpc>
              <a:defRPr/>
            </a:pPr>
            <a:r>
              <a:rPr lang="en-US" sz="2300">
                <a:solidFill>
                  <a:srgbClr val="D6D6D6"/>
                </a:solidFill>
                <a:latin typeface="Open Sans" charset="0"/>
                <a:cs typeface="Open Sans" charset="0"/>
                <a:sym typeface="Open Sans" charset="0"/>
              </a:rPr>
              <a:t>Lorem ipsum dolor sit amet. Gundul-gundul pacul mangan tebu.</a:t>
            </a:r>
            <a:endParaRPr lang="en-US">
              <a:cs typeface="Gill Sans" charset="0"/>
            </a:endParaRPr>
          </a:p>
        </p:txBody>
      </p:sp>
      <p:pic>
        <p:nvPicPr>
          <p:cNvPr id="41989"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430896">
            <a:off x="10848975" y="4051300"/>
            <a:ext cx="3568700" cy="179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1990"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630895">
            <a:off x="3946525" y="9755188"/>
            <a:ext cx="3567113" cy="179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991" name="AutoShape 7"/>
          <p:cNvSpPr>
            <a:spLocks/>
          </p:cNvSpPr>
          <p:nvPr/>
        </p:nvSpPr>
        <p:spPr bwMode="auto">
          <a:xfrm>
            <a:off x="1116013" y="9093200"/>
            <a:ext cx="3556000" cy="184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90000"/>
              </a:lnSpc>
              <a:defRPr/>
            </a:pPr>
            <a:r>
              <a:rPr lang="en-US" sz="3600" b="1">
                <a:solidFill>
                  <a:srgbClr val="D6D6D6"/>
                </a:solidFill>
                <a:latin typeface="Open Sans" charset="0"/>
                <a:cs typeface="Open Sans" charset="0"/>
                <a:sym typeface="Open Sans" charset="0"/>
              </a:rPr>
              <a:t>Description</a:t>
            </a:r>
          </a:p>
          <a:p>
            <a:pPr algn="r">
              <a:lnSpc>
                <a:spcPct val="90000"/>
              </a:lnSpc>
              <a:defRPr/>
            </a:pPr>
            <a:r>
              <a:rPr lang="en-US" sz="2400">
                <a:solidFill>
                  <a:srgbClr val="D6D6D6"/>
                </a:solidFill>
                <a:latin typeface="Open Sans" charset="0"/>
                <a:cs typeface="Open Sans" charset="0"/>
                <a:sym typeface="Open Sans" charset="0"/>
              </a:rPr>
              <a:t>Lorem ipsum dolor sit amet. Gundul-gundul pacul mangan tebu</a:t>
            </a:r>
            <a:endParaRPr lang="en-US">
              <a:cs typeface="Gill Sans" charset="0"/>
            </a:endParaRPr>
          </a:p>
        </p:txBody>
      </p:sp>
      <p:sp>
        <p:nvSpPr>
          <p:cNvPr id="41992" name="AutoShape 8"/>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34</a:t>
            </a:r>
            <a:endParaRPr lang="en-US">
              <a:cs typeface="Gill Sans" charset="0"/>
            </a:endParaRPr>
          </a:p>
        </p:txBody>
      </p:sp>
      <p:grpSp>
        <p:nvGrpSpPr>
          <p:cNvPr id="2" name="Group 9"/>
          <p:cNvGrpSpPr>
            <a:grpSpLocks/>
          </p:cNvGrpSpPr>
          <p:nvPr/>
        </p:nvGrpSpPr>
        <p:grpSpPr bwMode="auto">
          <a:xfrm>
            <a:off x="4186238" y="4638675"/>
            <a:ext cx="9926637" cy="6202363"/>
            <a:chOff x="0" y="0"/>
            <a:chExt cx="9926539" cy="6202604"/>
          </a:xfrm>
        </p:grpSpPr>
        <p:sp>
          <p:nvSpPr>
            <p:cNvPr id="41994" name="AutoShape 10"/>
            <p:cNvSpPr>
              <a:spLocks/>
            </p:cNvSpPr>
            <p:nvPr/>
          </p:nvSpPr>
          <p:spPr bwMode="auto">
            <a:xfrm>
              <a:off x="0" y="0"/>
              <a:ext cx="6202301" cy="620260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1995" name="AutoShape 11"/>
            <p:cNvSpPr>
              <a:spLocks/>
            </p:cNvSpPr>
            <p:nvPr/>
          </p:nvSpPr>
          <p:spPr bwMode="auto">
            <a:xfrm>
              <a:off x="201610" y="201621"/>
              <a:ext cx="5814956" cy="5823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5760DB"/>
            </a:solidFill>
            <a:ln w="25400" cap="flat" cmpd="sng">
              <a:solidFill>
                <a:srgbClr val="4593A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sz="4800">
                <a:solidFill>
                  <a:srgbClr val="FFFFFF"/>
                </a:solidFill>
                <a:latin typeface="Open Sans" charset="0"/>
                <a:cs typeface="Open Sans" charset="0"/>
                <a:sym typeface="Open Sans" charset="0"/>
              </a:endParaRPr>
            </a:p>
          </p:txBody>
        </p:sp>
        <p:sp>
          <p:nvSpPr>
            <p:cNvPr id="41996" name="AutoShape 12"/>
            <p:cNvSpPr>
              <a:spLocks/>
            </p:cNvSpPr>
            <p:nvPr/>
          </p:nvSpPr>
          <p:spPr bwMode="auto">
            <a:xfrm>
              <a:off x="3921086" y="201621"/>
              <a:ext cx="5814955" cy="5823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00CBA1">
                <a:alpha val="50000"/>
              </a:srgbClr>
            </a:solidFill>
            <a:ln w="25400" cap="flat" cmpd="sng">
              <a:solidFill>
                <a:srgbClr val="4593A3">
                  <a:alpha val="5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1997" name="AutoShape 13"/>
            <p:cNvSpPr>
              <a:spLocks/>
            </p:cNvSpPr>
            <p:nvPr/>
          </p:nvSpPr>
          <p:spPr bwMode="auto">
            <a:xfrm>
              <a:off x="6834120" y="3652980"/>
              <a:ext cx="1879581" cy="1016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232323"/>
                  </a:solidFill>
                  <a:latin typeface="Open Sans" charset="0"/>
                  <a:cs typeface="Open Sans" charset="0"/>
                  <a:sym typeface="Open Sans" charset="0"/>
                </a:rPr>
                <a:t>Add your </a:t>
              </a:r>
              <a:r>
                <a:rPr lang="en-US" sz="2700">
                  <a:solidFill>
                    <a:srgbClr val="232323"/>
                  </a:solidFill>
                  <a:latin typeface="Open Sans" charset="0"/>
                  <a:cs typeface="Open Sans" charset="0"/>
                  <a:sym typeface="Open Sans" charset="0"/>
                </a:rPr>
                <a:t>text here</a:t>
              </a:r>
              <a:endParaRPr lang="en-US">
                <a:cs typeface="Gill Sans" charset="0"/>
              </a:endParaRPr>
            </a:p>
          </p:txBody>
        </p:sp>
        <p:sp>
          <p:nvSpPr>
            <p:cNvPr id="41998" name="AutoShape 14"/>
            <p:cNvSpPr>
              <a:spLocks/>
            </p:cNvSpPr>
            <p:nvPr/>
          </p:nvSpPr>
          <p:spPr bwMode="auto">
            <a:xfrm>
              <a:off x="1177913" y="3652980"/>
              <a:ext cx="1879581" cy="12573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sp>
          <p:nvSpPr>
            <p:cNvPr id="41999" name="AutoShape 15"/>
            <p:cNvSpPr>
              <a:spLocks/>
            </p:cNvSpPr>
            <p:nvPr/>
          </p:nvSpPr>
          <p:spPr bwMode="auto">
            <a:xfrm>
              <a:off x="4035385" y="2679804"/>
              <a:ext cx="1879581" cy="1016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sp>
          <p:nvSpPr>
            <p:cNvPr id="42000" name="AutoShape 16"/>
            <p:cNvSpPr>
              <a:spLocks/>
            </p:cNvSpPr>
            <p:nvPr/>
          </p:nvSpPr>
          <p:spPr bwMode="auto">
            <a:xfrm>
              <a:off x="3724238" y="0"/>
              <a:ext cx="6202301" cy="620260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3" name="Group 17"/>
            <p:cNvGrpSpPr>
              <a:grpSpLocks/>
            </p:cNvGrpSpPr>
            <p:nvPr/>
          </p:nvGrpSpPr>
          <p:grpSpPr bwMode="auto">
            <a:xfrm>
              <a:off x="1340141" y="1707791"/>
              <a:ext cx="1719653" cy="1506178"/>
              <a:chOff x="0" y="0"/>
              <a:chExt cx="1719652" cy="1506178"/>
            </a:xfrm>
          </p:grpSpPr>
          <p:sp>
            <p:nvSpPr>
              <p:cNvPr id="42002" name="AutoShape 18"/>
              <p:cNvSpPr>
                <a:spLocks/>
              </p:cNvSpPr>
              <p:nvPr/>
            </p:nvSpPr>
            <p:spPr bwMode="auto">
              <a:xfrm>
                <a:off x="267980" y="268724"/>
                <a:ext cx="617532" cy="403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39"/>
                    </a:cubicBezTo>
                    <a:cubicBezTo>
                      <a:pt x="21600" y="645"/>
                      <a:pt x="21179" y="0"/>
                      <a:pt x="2066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42003" name="AutoShape 19"/>
              <p:cNvSpPr>
                <a:spLocks/>
              </p:cNvSpPr>
              <p:nvPr/>
            </p:nvSpPr>
            <p:spPr bwMode="auto">
              <a:xfrm>
                <a:off x="-304" y="425"/>
                <a:ext cx="1719244" cy="15050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50" y="5003"/>
                      <a:pt x="20250" y="9257"/>
                    </a:cubicBezTo>
                    <a:cubicBezTo>
                      <a:pt x="20250"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5" y="20802"/>
                      <a:pt x="3375" y="20900"/>
                    </a:cubicBezTo>
                    <a:cubicBezTo>
                      <a:pt x="3375" y="21287"/>
                      <a:pt x="3648" y="21600"/>
                      <a:pt x="3986" y="21600"/>
                    </a:cubicBezTo>
                    <a:cubicBezTo>
                      <a:pt x="4049" y="21600"/>
                      <a:pt x="4161" y="21580"/>
                      <a:pt x="4158" y="21590"/>
                    </a:cubicBezTo>
                    <a:cubicBezTo>
                      <a:pt x="6268" y="21195"/>
                      <a:pt x="8255" y="18979"/>
                      <a:pt x="8716" y="18337"/>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42004" name="AutoShape 20"/>
            <p:cNvSpPr>
              <a:spLocks/>
            </p:cNvSpPr>
            <p:nvPr/>
          </p:nvSpPr>
          <p:spPr bwMode="auto">
            <a:xfrm>
              <a:off x="6913494" y="1708216"/>
              <a:ext cx="1506523" cy="1505008"/>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7" y="520"/>
                    <a:pt x="21459" y="254"/>
                    <a:pt x="21234" y="108"/>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232323"/>
                </a:solidFill>
                <a:effectLst>
                  <a:outerShdw blurRad="38100" dist="38100" dir="2700000" algn="tl">
                    <a:srgbClr val="000000"/>
                  </a:outerShdw>
                </a:effectLst>
                <a:cs typeface="Gill Sans"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2"/>
          <p:cNvSpPr>
            <a:spLocks/>
          </p:cNvSpPr>
          <p:nvPr/>
        </p:nvSpPr>
        <p:spPr bwMode="auto">
          <a:xfrm>
            <a:off x="1006475" y="723900"/>
            <a:ext cx="150717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D6D6D6"/>
                </a:solidFill>
                <a:latin typeface="Open Sans" charset="0"/>
                <a:cs typeface="Open Sans" charset="0"/>
                <a:sym typeface="Open Sans" charset="0"/>
              </a:rPr>
              <a:t>What We Do</a:t>
            </a:r>
            <a:endParaRPr lang="en-US" dirty="0">
              <a:cs typeface="Gill Sans" charset="0"/>
            </a:endParaRPr>
          </a:p>
        </p:txBody>
      </p:sp>
      <p:sp>
        <p:nvSpPr>
          <p:cNvPr id="43011" name="AutoShape 3"/>
          <p:cNvSpPr>
            <a:spLocks/>
          </p:cNvSpPr>
          <p:nvPr/>
        </p:nvSpPr>
        <p:spPr bwMode="auto">
          <a:xfrm>
            <a:off x="1016000" y="1409700"/>
            <a:ext cx="152908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We Deliver Dream</a:t>
            </a:r>
            <a:endParaRPr lang="en-US" dirty="0">
              <a:cs typeface="Gill Sans" charset="0"/>
            </a:endParaRPr>
          </a:p>
        </p:txBody>
      </p:sp>
      <p:sp>
        <p:nvSpPr>
          <p:cNvPr id="43012" name="AutoShape 4"/>
          <p:cNvSpPr>
            <a:spLocks/>
          </p:cNvSpPr>
          <p:nvPr/>
        </p:nvSpPr>
        <p:spPr bwMode="auto">
          <a:xfrm>
            <a:off x="2241550" y="8610600"/>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6400">
                <a:solidFill>
                  <a:srgbClr val="FFFFFF"/>
                </a:solidFill>
                <a:latin typeface="Open Sans" charset="0"/>
                <a:cs typeface="Open Sans" charset="0"/>
                <a:sym typeface="Open Sans" charset="0"/>
              </a:rPr>
              <a:t>From web to device prototype.</a:t>
            </a:r>
          </a:p>
          <a:p>
            <a:pPr>
              <a:lnSpc>
                <a:spcPct val="80000"/>
              </a:lnSpc>
              <a:defRPr/>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defRPr/>
            </a:pPr>
            <a:r>
              <a:rPr lang="en-US" sz="6400">
                <a:solidFill>
                  <a:srgbClr val="FFFFFF"/>
                </a:solidFill>
                <a:latin typeface="Open Sans" charset="0"/>
                <a:cs typeface="Open Sans" charset="0"/>
                <a:sym typeface="Open Sans" charset="0"/>
              </a:rPr>
              <a:t>We deliver dreams.</a:t>
            </a:r>
            <a:endParaRPr lang="en-US">
              <a:cs typeface="Gill Sans" charset="0"/>
            </a:endParaRPr>
          </a:p>
        </p:txBody>
      </p:sp>
      <p:grpSp>
        <p:nvGrpSpPr>
          <p:cNvPr id="43013" name="Group 5"/>
          <p:cNvGrpSpPr>
            <a:grpSpLocks/>
          </p:cNvGrpSpPr>
          <p:nvPr/>
        </p:nvGrpSpPr>
        <p:grpSpPr bwMode="auto">
          <a:xfrm>
            <a:off x="7029450" y="3948113"/>
            <a:ext cx="4241800" cy="4241800"/>
            <a:chOff x="0" y="0"/>
            <a:chExt cx="4241801" cy="4241801"/>
          </a:xfrm>
        </p:grpSpPr>
        <p:sp>
          <p:nvSpPr>
            <p:cNvPr id="43014" name="AutoShape 6"/>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3015" name="AutoShape 7"/>
            <p:cNvSpPr>
              <a:spLocks/>
            </p:cNvSpPr>
            <p:nvPr/>
          </p:nvSpPr>
          <p:spPr bwMode="auto">
            <a:xfrm>
              <a:off x="80963" y="92075"/>
              <a:ext cx="4068763" cy="40687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3860B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3016" name="AutoShape 8"/>
            <p:cNvSpPr>
              <a:spLocks/>
            </p:cNvSpPr>
            <p:nvPr/>
          </p:nvSpPr>
          <p:spPr bwMode="auto">
            <a:xfrm>
              <a:off x="341313" y="341312"/>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3018" name="AutoShape 1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FFFFFF"/>
                </a:solidFill>
                <a:latin typeface="Open Sans" charset="0"/>
                <a:cs typeface="Open Sans" charset="0"/>
                <a:sym typeface="Open Sans" charset="0"/>
              </a:rPr>
              <a:t>35</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 descr="placeholder_big.001-filtered.jpg"/>
          <p:cNvPicPr>
            <a:picLocks noChangeAspect="1"/>
          </p:cNvPicPr>
          <p:nvPr/>
        </p:nvPicPr>
        <p:blipFill>
          <a:blip r:embed="rId2">
            <a:alphaModFix amt="30000"/>
            <a:extLst>
              <a:ext uri="{28A0092B-C50C-407E-A947-70E740481C1C}">
                <a14:useLocalDpi xmlns:a14="http://schemas.microsoft.com/office/drawing/2010/main" val="0"/>
              </a:ext>
            </a:extLst>
          </a:blip>
          <a:srcRect l="412" b="14597"/>
          <a:stretch>
            <a:fillRect/>
          </a:stretch>
        </p:blipFill>
        <p:spPr bwMode="auto">
          <a:xfrm>
            <a:off x="-3111500" y="-2324100"/>
            <a:ext cx="24509413" cy="11823700"/>
          </a:xfrm>
          <a:prstGeom prst="rect">
            <a:avLst/>
          </a:prstGeom>
          <a:noFill/>
          <a:ln>
            <a:noFill/>
          </a:ln>
          <a:effectLst/>
          <a:extLst>
            <a:ext uri="{909E8E84-426E-40dd-AFC4-6F175D3DCCD1}">
              <a14:hiddenFill xmlns:a14="http://schemas.microsoft.com/office/drawing/2010/main">
                <a:solidFill>
                  <a:srgbClr val="FFFFFF">
                    <a:alpha val="29999"/>
                  </a:srgbClr>
                </a:solidFill>
              </a14:hiddenFill>
            </a:ext>
            <a:ext uri="{91240B29-F687-4f45-9708-019B960494DF}">
              <a14:hiddenLine xmlns:a14="http://schemas.microsoft.com/office/drawing/2010/main" w="3175"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4034" name="AutoShape 2"/>
          <p:cNvSpPr>
            <a:spLocks/>
          </p:cNvSpPr>
          <p:nvPr/>
        </p:nvSpPr>
        <p:spPr bwMode="auto">
          <a:xfrm>
            <a:off x="1031875" y="723900"/>
            <a:ext cx="15351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FFFFFF"/>
                </a:solidFill>
                <a:latin typeface="Open Sans" charset="0"/>
                <a:cs typeface="Open Sans" charset="0"/>
                <a:sym typeface="Open Sans" charset="0"/>
              </a:rPr>
              <a:t>What We Do</a:t>
            </a:r>
            <a:endParaRPr lang="en-US" dirty="0">
              <a:cs typeface="Gill Sans" charset="0"/>
            </a:endParaRPr>
          </a:p>
        </p:txBody>
      </p:sp>
      <p:sp>
        <p:nvSpPr>
          <p:cNvPr id="44035" name="AutoShape 3"/>
          <p:cNvSpPr>
            <a:spLocks/>
          </p:cNvSpPr>
          <p:nvPr/>
        </p:nvSpPr>
        <p:spPr bwMode="auto">
          <a:xfrm>
            <a:off x="1041400" y="1409700"/>
            <a:ext cx="152654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FFFFFF"/>
                </a:solidFill>
                <a:latin typeface="Open Sans" charset="0"/>
                <a:cs typeface="Open Sans" charset="0"/>
                <a:sym typeface="Open Sans" charset="0"/>
              </a:rPr>
              <a:t>We Deliver Dream</a:t>
            </a:r>
            <a:endParaRPr lang="en-US" dirty="0">
              <a:cs typeface="Gill Sans" charset="0"/>
            </a:endParaRPr>
          </a:p>
        </p:txBody>
      </p:sp>
      <p:sp>
        <p:nvSpPr>
          <p:cNvPr id="44036" name="AutoShape 4"/>
          <p:cNvSpPr>
            <a:spLocks/>
          </p:cNvSpPr>
          <p:nvPr/>
        </p:nvSpPr>
        <p:spPr bwMode="auto">
          <a:xfrm>
            <a:off x="1955800" y="6096000"/>
            <a:ext cx="14579600" cy="5778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FFFF"/>
          </a:solidFill>
          <a:ln w="25400" cap="flat" cmpd="sng">
            <a:solidFill>
              <a:srgbClr val="EBEBEB"/>
            </a:solidFill>
            <a:prstDash val="solid"/>
            <a:miter lim="0"/>
            <a:headEnd/>
            <a:tailEnd/>
          </a:ln>
          <a:effectLst>
            <a:outerShdw blurRad="12700" dist="50800" dir="3240024" algn="ctr" rotWithShape="0">
              <a:srgbClr val="000000">
                <a:alpha val="6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4037" name="AutoShape 5"/>
          <p:cNvSpPr>
            <a:spLocks/>
          </p:cNvSpPr>
          <p:nvPr/>
        </p:nvSpPr>
        <p:spPr bwMode="auto">
          <a:xfrm>
            <a:off x="2343150" y="3429000"/>
            <a:ext cx="13601700" cy="227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outerShdw blurRad="12700" dist="50800" dir="3240024" algn="ctr" rotWithShape="0">
              <a:srgbClr val="000000">
                <a:alpha val="6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defRPr/>
            </a:pPr>
            <a:r>
              <a:rPr lang="en-US" sz="4800" b="1">
                <a:solidFill>
                  <a:srgbClr val="FFFFFF"/>
                </a:solidFill>
                <a:latin typeface="Open Sans" charset="0"/>
                <a:cs typeface="Open Sans" charset="0"/>
                <a:sym typeface="Open Sans" charset="0"/>
              </a:rPr>
              <a:t>Our Core Services is Lorem Ipsum Dolor sit Amet Maecenas Faubius Mollis</a:t>
            </a:r>
          </a:p>
          <a:p>
            <a:pPr>
              <a:defRPr/>
            </a:pPr>
            <a:r>
              <a:rPr lang="en-US" sz="3000" i="1">
                <a:solidFill>
                  <a:srgbClr val="FFFFFF"/>
                </a:solidFill>
                <a:latin typeface="Open Sans" charset="0"/>
                <a:cs typeface="Open Sans" charset="0"/>
                <a:sym typeface="Open Sans" charset="0"/>
              </a:rPr>
              <a:t>Lorem ipsum dolor sit amet</a:t>
            </a:r>
            <a:endParaRPr lang="en-US">
              <a:cs typeface="Gill Sans" charset="0"/>
            </a:endParaRPr>
          </a:p>
        </p:txBody>
      </p:sp>
      <p:grpSp>
        <p:nvGrpSpPr>
          <p:cNvPr id="44038" name="Group 6"/>
          <p:cNvGrpSpPr>
            <a:grpSpLocks/>
          </p:cNvGrpSpPr>
          <p:nvPr/>
        </p:nvGrpSpPr>
        <p:grpSpPr bwMode="auto">
          <a:xfrm>
            <a:off x="6037263" y="9231313"/>
            <a:ext cx="914400" cy="1333500"/>
            <a:chOff x="0" y="0"/>
            <a:chExt cx="914400" cy="1333501"/>
          </a:xfrm>
        </p:grpSpPr>
        <p:sp>
          <p:nvSpPr>
            <p:cNvPr id="2" name="AutoShape 7"/>
            <p:cNvSpPr>
              <a:spLocks/>
            </p:cNvSpPr>
            <p:nvPr/>
          </p:nvSpPr>
          <p:spPr bwMode="auto">
            <a:xfrm>
              <a:off x="0" y="0"/>
              <a:ext cx="914400" cy="1333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1ED2A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4040" name="AutoShape 8"/>
            <p:cNvSpPr>
              <a:spLocks/>
            </p:cNvSpPr>
            <p:nvPr/>
          </p:nvSpPr>
          <p:spPr bwMode="auto">
            <a:xfrm>
              <a:off x="374650" y="125412"/>
              <a:ext cx="165100" cy="41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600"/>
                    <a:pt x="18900" y="21600"/>
                  </a:cubicBezTo>
                  <a:lnTo>
                    <a:pt x="2700" y="21600"/>
                  </a:lnTo>
                  <a:cubicBezTo>
                    <a:pt x="1202" y="21600"/>
                    <a:pt x="0" y="16758"/>
                    <a:pt x="0" y="10800"/>
                  </a:cubicBezTo>
                  <a:cubicBezTo>
                    <a:pt x="0" y="4841"/>
                    <a:pt x="1202" y="0"/>
                    <a:pt x="2700" y="0"/>
                  </a:cubicBezTo>
                  <a:lnTo>
                    <a:pt x="18900" y="0"/>
                  </a:lnTo>
                  <a:cubicBezTo>
                    <a:pt x="20387" y="0"/>
                    <a:pt x="21599" y="4841"/>
                    <a:pt x="21599" y="10800"/>
                  </a:cubicBezTo>
                </a:path>
              </a:pathLst>
            </a:custGeom>
            <a:solidFill>
              <a:srgbClr val="1ED2A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4041" name="AutoShape 9"/>
            <p:cNvSpPr>
              <a:spLocks/>
            </p:cNvSpPr>
            <p:nvPr/>
          </p:nvSpPr>
          <p:spPr bwMode="auto">
            <a:xfrm>
              <a:off x="415925" y="1166813"/>
              <a:ext cx="82550" cy="41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600"/>
                    <a:pt x="16200" y="21600"/>
                  </a:cubicBezTo>
                  <a:lnTo>
                    <a:pt x="5400" y="21600"/>
                  </a:lnTo>
                  <a:cubicBezTo>
                    <a:pt x="2404" y="21600"/>
                    <a:pt x="0" y="16769"/>
                    <a:pt x="0" y="10800"/>
                  </a:cubicBezTo>
                  <a:cubicBezTo>
                    <a:pt x="0" y="4830"/>
                    <a:pt x="2404" y="0"/>
                    <a:pt x="5400" y="0"/>
                  </a:cubicBezTo>
                  <a:lnTo>
                    <a:pt x="16200" y="0"/>
                  </a:lnTo>
                  <a:cubicBezTo>
                    <a:pt x="19174" y="0"/>
                    <a:pt x="21599" y="4830"/>
                    <a:pt x="21599" y="10800"/>
                  </a:cubicBezTo>
                </a:path>
              </a:pathLst>
            </a:custGeom>
            <a:solidFill>
              <a:srgbClr val="1ED2A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44039" name="Group 10"/>
          <p:cNvGrpSpPr>
            <a:grpSpLocks/>
          </p:cNvGrpSpPr>
          <p:nvPr/>
        </p:nvGrpSpPr>
        <p:grpSpPr bwMode="auto">
          <a:xfrm>
            <a:off x="2476500" y="7416800"/>
            <a:ext cx="3365500" cy="3152775"/>
            <a:chOff x="0" y="0"/>
            <a:chExt cx="3365501" cy="3152938"/>
          </a:xfrm>
        </p:grpSpPr>
        <p:sp>
          <p:nvSpPr>
            <p:cNvPr id="44043" name="AutoShape 11"/>
            <p:cNvSpPr>
              <a:spLocks/>
            </p:cNvSpPr>
            <p:nvPr/>
          </p:nvSpPr>
          <p:spPr bwMode="auto">
            <a:xfrm>
              <a:off x="420688" y="420710"/>
              <a:ext cx="2524126" cy="1681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0" y="20255"/>
                  </a:moveTo>
                  <a:lnTo>
                    <a:pt x="899" y="20255"/>
                  </a:lnTo>
                  <a:lnTo>
                    <a:pt x="899" y="1349"/>
                  </a:lnTo>
                  <a:lnTo>
                    <a:pt x="20700" y="1349"/>
                  </a:lnTo>
                  <a:cubicBezTo>
                    <a:pt x="20700" y="1349"/>
                    <a:pt x="20700" y="20255"/>
                    <a:pt x="20700" y="20255"/>
                  </a:cubicBezTo>
                  <a:close/>
                  <a:moveTo>
                    <a:pt x="20700" y="0"/>
                  </a:moveTo>
                  <a:lnTo>
                    <a:pt x="899" y="5"/>
                  </a:lnTo>
                  <a:cubicBezTo>
                    <a:pt x="402" y="5"/>
                    <a:pt x="0" y="603"/>
                    <a:pt x="0" y="1349"/>
                  </a:cubicBezTo>
                  <a:lnTo>
                    <a:pt x="0" y="20250"/>
                  </a:lnTo>
                  <a:cubicBezTo>
                    <a:pt x="0" y="20996"/>
                    <a:pt x="402" y="21600"/>
                    <a:pt x="899" y="21600"/>
                  </a:cubicBezTo>
                  <a:lnTo>
                    <a:pt x="20700" y="21600"/>
                  </a:lnTo>
                  <a:cubicBezTo>
                    <a:pt x="21197" y="21600"/>
                    <a:pt x="21600" y="20996"/>
                    <a:pt x="21600" y="20250"/>
                  </a:cubicBezTo>
                  <a:lnTo>
                    <a:pt x="21600" y="1349"/>
                  </a:lnTo>
                  <a:cubicBezTo>
                    <a:pt x="21600" y="603"/>
                    <a:pt x="21197" y="0"/>
                    <a:pt x="20700" y="0"/>
                  </a:cubicBezTo>
                </a:path>
              </a:pathLst>
            </a:custGeom>
            <a:solidFill>
              <a:srgbClr val="46A2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4044" name="AutoShape 12"/>
            <p:cNvSpPr>
              <a:spLocks/>
            </p:cNvSpPr>
            <p:nvPr/>
          </p:nvSpPr>
          <p:spPr bwMode="auto">
            <a:xfrm>
              <a:off x="0" y="0"/>
              <a:ext cx="3365501" cy="315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562"/>
                  </a:moveTo>
                  <a:cubicBezTo>
                    <a:pt x="20250" y="16959"/>
                    <a:pt x="19946" y="17282"/>
                    <a:pt x="19575" y="17282"/>
                  </a:cubicBezTo>
                  <a:lnTo>
                    <a:pt x="13500" y="17282"/>
                  </a:lnTo>
                  <a:lnTo>
                    <a:pt x="8100" y="17282"/>
                  </a:lnTo>
                  <a:lnTo>
                    <a:pt x="2025" y="17282"/>
                  </a:lnTo>
                  <a:cubicBezTo>
                    <a:pt x="1651" y="17282"/>
                    <a:pt x="1350" y="16959"/>
                    <a:pt x="1350" y="16562"/>
                  </a:cubicBezTo>
                  <a:lnTo>
                    <a:pt x="1350" y="2160"/>
                  </a:lnTo>
                  <a:cubicBezTo>
                    <a:pt x="1350" y="1762"/>
                    <a:pt x="1651" y="1440"/>
                    <a:pt x="2025" y="1440"/>
                  </a:cubicBezTo>
                  <a:lnTo>
                    <a:pt x="19575" y="1440"/>
                  </a:lnTo>
                  <a:cubicBezTo>
                    <a:pt x="19946" y="1440"/>
                    <a:pt x="20250" y="1762"/>
                    <a:pt x="20250" y="2160"/>
                  </a:cubicBezTo>
                  <a:cubicBezTo>
                    <a:pt x="20250" y="2160"/>
                    <a:pt x="20250" y="16562"/>
                    <a:pt x="20250" y="16562"/>
                  </a:cubicBezTo>
                  <a:close/>
                  <a:moveTo>
                    <a:pt x="19575" y="0"/>
                  </a:moveTo>
                  <a:lnTo>
                    <a:pt x="2025"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50" y="20549"/>
                    <a:pt x="4050" y="20879"/>
                  </a:cubicBezTo>
                  <a:cubicBezTo>
                    <a:pt x="4050" y="21277"/>
                    <a:pt x="4351" y="21599"/>
                    <a:pt x="4725" y="21599"/>
                  </a:cubicBezTo>
                  <a:lnTo>
                    <a:pt x="16875" y="21599"/>
                  </a:lnTo>
                  <a:cubicBezTo>
                    <a:pt x="17248" y="21599"/>
                    <a:pt x="17549" y="21277"/>
                    <a:pt x="17549" y="20879"/>
                  </a:cubicBezTo>
                  <a:cubicBezTo>
                    <a:pt x="17549" y="20549"/>
                    <a:pt x="17339" y="20262"/>
                    <a:pt x="17038" y="20181"/>
                  </a:cubicBezTo>
                  <a:lnTo>
                    <a:pt x="12825" y="19597"/>
                  </a:lnTo>
                  <a:lnTo>
                    <a:pt x="12825" y="18721"/>
                  </a:lnTo>
                  <a:lnTo>
                    <a:pt x="19581" y="18721"/>
                  </a:lnTo>
                  <a:cubicBezTo>
                    <a:pt x="20696" y="18718"/>
                    <a:pt x="21599" y="17753"/>
                    <a:pt x="21599" y="16562"/>
                  </a:cubicBezTo>
                  <a:lnTo>
                    <a:pt x="21599" y="2160"/>
                  </a:lnTo>
                  <a:cubicBezTo>
                    <a:pt x="21599" y="966"/>
                    <a:pt x="20692" y="0"/>
                    <a:pt x="19575" y="0"/>
                  </a:cubicBezTo>
                </a:path>
              </a:pathLst>
            </a:custGeom>
            <a:solidFill>
              <a:srgbClr val="46A2D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44045" name="AutoShape 13"/>
          <p:cNvSpPr>
            <a:spLocks/>
          </p:cNvSpPr>
          <p:nvPr/>
        </p:nvSpPr>
        <p:spPr bwMode="auto">
          <a:xfrm>
            <a:off x="7366000" y="7874000"/>
            <a:ext cx="8610600" cy="292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a:solidFill>
                  <a:srgbClr val="444444"/>
                </a:solidFill>
                <a:latin typeface="Open Sans" charset="0"/>
                <a:cs typeface="Open Sans" charset="0"/>
                <a:sym typeface="Open Sans" charset="0"/>
              </a:rPr>
              <a:t>Maecenas faucibus mollis interdum. Praesent commodo cursus magna, vel scelerisque nisl consectetur et. Aenean lacinia bibendum nulla sed consectetur. Maecenas faucibus mollis interdum. Sed posuere consectetur est at lobortis. Donec sed odio dui.</a:t>
            </a:r>
            <a:endParaRPr lang="en-US">
              <a:cs typeface="Gill Sans" charset="0"/>
            </a:endParaRPr>
          </a:p>
        </p:txBody>
      </p:sp>
      <p:sp>
        <p:nvSpPr>
          <p:cNvPr id="44046" name="AutoShape 14"/>
          <p:cNvSpPr>
            <a:spLocks/>
          </p:cNvSpPr>
          <p:nvPr/>
        </p:nvSpPr>
        <p:spPr bwMode="auto">
          <a:xfrm>
            <a:off x="7366000" y="7135813"/>
            <a:ext cx="85979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600" b="1">
                <a:solidFill>
                  <a:srgbClr val="337EB2"/>
                </a:solidFill>
                <a:latin typeface="Open Sans" charset="0"/>
                <a:cs typeface="Open Sans" charset="0"/>
                <a:sym typeface="Open Sans" charset="0"/>
              </a:rPr>
              <a:t>We create top notch lorem ipsum</a:t>
            </a:r>
            <a:endParaRPr lang="en-US">
              <a:cs typeface="Gill Sans" charset="0"/>
            </a:endParaRPr>
          </a:p>
        </p:txBody>
      </p:sp>
      <p:sp>
        <p:nvSpPr>
          <p:cNvPr id="44047" name="AutoShape 1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36</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7" name="Group 1"/>
          <p:cNvGrpSpPr>
            <a:grpSpLocks/>
          </p:cNvGrpSpPr>
          <p:nvPr/>
        </p:nvGrpSpPr>
        <p:grpSpPr bwMode="auto">
          <a:xfrm>
            <a:off x="1019175" y="723900"/>
            <a:ext cx="15211425" cy="1306513"/>
            <a:chOff x="0" y="0"/>
            <a:chExt cx="5471505" cy="1308100"/>
          </a:xfrm>
        </p:grpSpPr>
        <p:sp>
          <p:nvSpPr>
            <p:cNvPr id="45058" name="AutoShape 2"/>
            <p:cNvSpPr>
              <a:spLocks/>
            </p:cNvSpPr>
            <p:nvPr/>
          </p:nvSpPr>
          <p:spPr bwMode="auto">
            <a:xfrm>
              <a:off x="0" y="0"/>
              <a:ext cx="233489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Portfolio</a:t>
              </a:r>
              <a:endParaRPr lang="en-US">
                <a:cs typeface="Gill Sans" charset="0"/>
              </a:endParaRPr>
            </a:p>
          </p:txBody>
        </p:sp>
        <p:sp>
          <p:nvSpPr>
            <p:cNvPr id="45059" name="AutoShape 3"/>
            <p:cNvSpPr>
              <a:spLocks/>
            </p:cNvSpPr>
            <p:nvPr/>
          </p:nvSpPr>
          <p:spPr bwMode="auto">
            <a:xfrm>
              <a:off x="7994" y="685044"/>
              <a:ext cx="546351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45060" name="AutoShape 4"/>
          <p:cNvSpPr>
            <a:spLocks/>
          </p:cNvSpPr>
          <p:nvPr/>
        </p:nvSpPr>
        <p:spPr bwMode="auto">
          <a:xfrm>
            <a:off x="1017588" y="7804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5061" name="AutoShape 5"/>
          <p:cNvSpPr>
            <a:spLocks/>
          </p:cNvSpPr>
          <p:nvPr/>
        </p:nvSpPr>
        <p:spPr bwMode="auto">
          <a:xfrm>
            <a:off x="1016000" y="4495800"/>
            <a:ext cx="6184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a:solidFill>
                  <a:srgbClr val="D6D6D6"/>
                </a:solidFill>
                <a:latin typeface="Open Sans" charset="0"/>
                <a:cs typeface="Open Sans" charset="0"/>
                <a:sym typeface="Open Sans" charset="0"/>
              </a:rPr>
              <a:t>We Creates Stuff That </a:t>
            </a:r>
            <a:r>
              <a:rPr lang="en-US" sz="6200" b="1">
                <a:solidFill>
                  <a:srgbClr val="D6D6D6"/>
                </a:solidFill>
                <a:latin typeface="Open Sans" charset="0"/>
                <a:cs typeface="Open Sans" charset="0"/>
                <a:sym typeface="Open Sans" charset="0"/>
              </a:rPr>
              <a:t>Works</a:t>
            </a:r>
            <a:r>
              <a:rPr lang="en-US" sz="6200">
                <a:solidFill>
                  <a:srgbClr val="D6D6D6"/>
                </a:solidFill>
                <a:latin typeface="Open Sans" charset="0"/>
                <a:cs typeface="Open Sans" charset="0"/>
                <a:sym typeface="Open Sans" charset="0"/>
              </a:rPr>
              <a:t>. Period.</a:t>
            </a:r>
            <a:endParaRPr lang="en-US">
              <a:cs typeface="Gill Sans" charset="0"/>
            </a:endParaRPr>
          </a:p>
        </p:txBody>
      </p:sp>
      <p:grpSp>
        <p:nvGrpSpPr>
          <p:cNvPr id="2" name="Group 6"/>
          <p:cNvGrpSpPr>
            <a:grpSpLocks/>
          </p:cNvGrpSpPr>
          <p:nvPr/>
        </p:nvGrpSpPr>
        <p:grpSpPr bwMode="auto">
          <a:xfrm>
            <a:off x="7224713" y="4962525"/>
            <a:ext cx="582612" cy="2317750"/>
            <a:chOff x="-1" y="-1"/>
            <a:chExt cx="581393" cy="2317222"/>
          </a:xfrm>
        </p:grpSpPr>
        <p:sp>
          <p:nvSpPr>
            <p:cNvPr id="45063" name="AutoShape 7"/>
            <p:cNvSpPr>
              <a:spLocks/>
            </p:cNvSpPr>
            <p:nvPr/>
          </p:nvSpPr>
          <p:spPr bwMode="auto">
            <a:xfrm>
              <a:off x="4751" y="-1"/>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5064" name="AutoShape 8"/>
            <p:cNvSpPr>
              <a:spLocks/>
            </p:cNvSpPr>
            <p:nvPr/>
          </p:nvSpPr>
          <p:spPr bwMode="auto">
            <a:xfrm rot="10800000" flipH="1">
              <a:off x="-1" y="1145913"/>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3" name="Group 9"/>
          <p:cNvGrpSpPr>
            <a:grpSpLocks/>
          </p:cNvGrpSpPr>
          <p:nvPr/>
        </p:nvGrpSpPr>
        <p:grpSpPr bwMode="auto">
          <a:xfrm>
            <a:off x="8469313" y="3360738"/>
            <a:ext cx="9043987" cy="18969037"/>
            <a:chOff x="0" y="-1"/>
            <a:chExt cx="9043945" cy="18969673"/>
          </a:xfrm>
        </p:grpSpPr>
        <p:sp>
          <p:nvSpPr>
            <p:cNvPr id="45066" name="AutoShape 10"/>
            <p:cNvSpPr>
              <a:spLocks/>
            </p:cNvSpPr>
            <p:nvPr/>
          </p:nvSpPr>
          <p:spPr bwMode="auto">
            <a:xfrm>
              <a:off x="755646" y="2751228"/>
              <a:ext cx="7631077" cy="71408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45067" name="Picture 11"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043945" cy="18969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5069" name="AutoShape 13"/>
            <p:cNvSpPr>
              <a:spLocks/>
            </p:cNvSpPr>
            <p:nvPr/>
          </p:nvSpPr>
          <p:spPr bwMode="auto">
            <a:xfrm>
              <a:off x="1401755" y="3856165"/>
              <a:ext cx="6632544" cy="50341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9600">
                  <a:solidFill>
                    <a:srgbClr val="FFFFFF"/>
                  </a:solidFill>
                  <a:latin typeface="Open Sans" charset="0"/>
                  <a:cs typeface="Open Sans" charset="0"/>
                  <a:sym typeface="Open Sans" charset="0"/>
                </a:rPr>
                <a:t>The</a:t>
              </a:r>
            </a:p>
            <a:p>
              <a:pPr algn="l">
                <a:lnSpc>
                  <a:spcPct val="70000"/>
                </a:lnSpc>
                <a:defRPr/>
              </a:pPr>
              <a:r>
                <a:rPr lang="en-US" sz="9600">
                  <a:solidFill>
                    <a:srgbClr val="FFFFFF"/>
                  </a:solidFill>
                  <a:latin typeface="Open Sans" charset="0"/>
                  <a:cs typeface="Open Sans" charset="0"/>
                  <a:sym typeface="Open Sans" charset="0"/>
                </a:rPr>
                <a:t>Unique</a:t>
              </a:r>
            </a:p>
            <a:p>
              <a:pPr algn="l">
                <a:lnSpc>
                  <a:spcPct val="70000"/>
                </a:lnSpc>
                <a:defRPr/>
              </a:pPr>
              <a:r>
                <a:rPr lang="en-US" sz="9600">
                  <a:solidFill>
                    <a:srgbClr val="FFFFFF"/>
                  </a:solidFill>
                  <a:latin typeface="Open Sans" charset="0"/>
                  <a:cs typeface="Open Sans" charset="0"/>
                  <a:sym typeface="Open Sans" charset="0"/>
                </a:rPr>
                <a:t>Screen</a:t>
              </a:r>
            </a:p>
            <a:p>
              <a:pPr algn="l">
                <a:lnSpc>
                  <a:spcPct val="70000"/>
                </a:lnSpc>
                <a:defRPr/>
              </a:pPr>
              <a:r>
                <a:rPr lang="en-US" sz="9600">
                  <a:solidFill>
                    <a:srgbClr val="FFFFFF"/>
                  </a:solidFill>
                  <a:latin typeface="Open Sans" charset="0"/>
                  <a:cs typeface="Open Sans" charset="0"/>
                  <a:sym typeface="Open Sans" charset="0"/>
                </a:rPr>
                <a:t>Mockup</a:t>
              </a:r>
              <a:endParaRPr lang="en-US">
                <a:cs typeface="Gill Sans" charset="0"/>
              </a:endParaRPr>
            </a:p>
          </p:txBody>
        </p:sp>
      </p:grpSp>
      <p:sp>
        <p:nvSpPr>
          <p:cNvPr id="45070" name="AutoShape 14"/>
          <p:cNvSpPr>
            <a:spLocks/>
          </p:cNvSpPr>
          <p:nvPr/>
        </p:nvSpPr>
        <p:spPr bwMode="auto">
          <a:xfrm>
            <a:off x="18813463" y="12630150"/>
            <a:ext cx="461962"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37</a:t>
            </a:r>
            <a:endParaRPr lang="en-US">
              <a:cs typeface="Gill Sans" charset="0"/>
            </a:endParaRPr>
          </a:p>
        </p:txBody>
      </p:sp>
      <p:sp>
        <p:nvSpPr>
          <p:cNvPr id="16" name="AutoShape 4"/>
          <p:cNvSpPr>
            <a:spLocks/>
          </p:cNvSpPr>
          <p:nvPr/>
        </p:nvSpPr>
        <p:spPr bwMode="auto">
          <a:xfrm>
            <a:off x="9220200" y="6172200"/>
            <a:ext cx="7620000" cy="7543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7" name="AutoShape 8"/>
          <p:cNvSpPr>
            <a:spLocks/>
          </p:cNvSpPr>
          <p:nvPr/>
        </p:nvSpPr>
        <p:spPr bwMode="auto">
          <a:xfrm>
            <a:off x="9677400" y="7010400"/>
            <a:ext cx="6010275" cy="4856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9600" dirty="0">
                <a:solidFill>
                  <a:srgbClr val="FFFFFF"/>
                </a:solidFill>
                <a:latin typeface="Open Sans" charset="0"/>
                <a:cs typeface="Open Sans" charset="0"/>
                <a:sym typeface="Open Sans" charset="0"/>
              </a:rPr>
              <a:t>The</a:t>
            </a:r>
          </a:p>
          <a:p>
            <a:pPr algn="l">
              <a:lnSpc>
                <a:spcPct val="70000"/>
              </a:lnSpc>
              <a:defRPr/>
            </a:pPr>
            <a:r>
              <a:rPr lang="en-US" sz="9600" dirty="0">
                <a:solidFill>
                  <a:srgbClr val="FFFFFF"/>
                </a:solidFill>
                <a:latin typeface="Open Sans" charset="0"/>
                <a:cs typeface="Open Sans" charset="0"/>
                <a:sym typeface="Open Sans" charset="0"/>
              </a:rPr>
              <a:t>Unique</a:t>
            </a:r>
          </a:p>
          <a:p>
            <a:pPr algn="l">
              <a:lnSpc>
                <a:spcPct val="70000"/>
              </a:lnSpc>
              <a:defRPr/>
            </a:pPr>
            <a:r>
              <a:rPr lang="en-US" sz="9600" dirty="0">
                <a:solidFill>
                  <a:srgbClr val="FFFFFF"/>
                </a:solidFill>
                <a:latin typeface="Open Sans" charset="0"/>
                <a:cs typeface="Open Sans" charset="0"/>
                <a:sym typeface="Open Sans" charset="0"/>
              </a:rPr>
              <a:t>Screen</a:t>
            </a:r>
          </a:p>
          <a:p>
            <a:pPr algn="l">
              <a:lnSpc>
                <a:spcPct val="70000"/>
              </a:lnSpc>
              <a:defRPr/>
            </a:pPr>
            <a:r>
              <a:rPr lang="en-US" sz="9600" dirty="0">
                <a:solidFill>
                  <a:srgbClr val="FFFFFF"/>
                </a:solidFill>
                <a:latin typeface="Open Sans" charset="0"/>
                <a:cs typeface="Open Sans" charset="0"/>
                <a:sym typeface="Open Sans" charset="0"/>
              </a:rPr>
              <a:t>Mockup</a:t>
            </a:r>
            <a:endParaRPr lang="en-US" dirty="0">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1" name="Group 1"/>
          <p:cNvGrpSpPr>
            <a:grpSpLocks/>
          </p:cNvGrpSpPr>
          <p:nvPr/>
        </p:nvGrpSpPr>
        <p:grpSpPr bwMode="auto">
          <a:xfrm>
            <a:off x="1019175" y="723900"/>
            <a:ext cx="15668625" cy="1306513"/>
            <a:chOff x="0" y="0"/>
            <a:chExt cx="5471505" cy="1308100"/>
          </a:xfrm>
        </p:grpSpPr>
        <p:sp>
          <p:nvSpPr>
            <p:cNvPr id="46082" name="AutoShape 2"/>
            <p:cNvSpPr>
              <a:spLocks/>
            </p:cNvSpPr>
            <p:nvPr/>
          </p:nvSpPr>
          <p:spPr bwMode="auto">
            <a:xfrm>
              <a:off x="0" y="0"/>
              <a:ext cx="2334952"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D6D6D6"/>
                  </a:solidFill>
                  <a:latin typeface="Open Sans" charset="0"/>
                  <a:cs typeface="Open Sans" charset="0"/>
                  <a:sym typeface="Open Sans" charset="0"/>
                </a:rPr>
                <a:t>Portfolio</a:t>
              </a:r>
              <a:endParaRPr lang="en-US" dirty="0">
                <a:cs typeface="Gill Sans" charset="0"/>
              </a:endParaRPr>
            </a:p>
          </p:txBody>
        </p:sp>
        <p:sp>
          <p:nvSpPr>
            <p:cNvPr id="46083" name="AutoShape 3"/>
            <p:cNvSpPr>
              <a:spLocks/>
            </p:cNvSpPr>
            <p:nvPr/>
          </p:nvSpPr>
          <p:spPr bwMode="auto">
            <a:xfrm>
              <a:off x="8316" y="685044"/>
              <a:ext cx="546318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D6D6D6"/>
                  </a:solidFill>
                  <a:latin typeface="Open Sans" charset="0"/>
                  <a:cs typeface="Open Sans" charset="0"/>
                  <a:sym typeface="Open Sans" charset="0"/>
                </a:rPr>
                <a:t>The lorem ipsum dolor sit amet</a:t>
              </a:r>
              <a:endParaRPr lang="en-US">
                <a:cs typeface="Gill Sans" charset="0"/>
              </a:endParaRPr>
            </a:p>
          </p:txBody>
        </p:sp>
      </p:grpSp>
      <p:sp>
        <p:nvSpPr>
          <p:cNvPr id="46084" name="AutoShape 4"/>
          <p:cNvSpPr>
            <a:spLocks/>
          </p:cNvSpPr>
          <p:nvPr/>
        </p:nvSpPr>
        <p:spPr bwMode="auto">
          <a:xfrm>
            <a:off x="9855200" y="3505200"/>
            <a:ext cx="80518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5500">
                <a:solidFill>
                  <a:srgbClr val="D6D6D6"/>
                </a:solidFill>
                <a:latin typeface="Open Sans" charset="0"/>
                <a:cs typeface="Open Sans" charset="0"/>
                <a:sym typeface="Open Sans" charset="0"/>
              </a:rPr>
              <a:t>Many Peoples Said We Are </a:t>
            </a:r>
            <a:r>
              <a:rPr lang="en-US" sz="5500" b="1">
                <a:solidFill>
                  <a:srgbClr val="D6D6D6"/>
                </a:solidFill>
                <a:latin typeface="Open Sans" charset="0"/>
                <a:cs typeface="Open Sans" charset="0"/>
                <a:sym typeface="Open Sans" charset="0"/>
              </a:rPr>
              <a:t>Dreamer</a:t>
            </a:r>
            <a:r>
              <a:rPr lang="en-US" sz="5500">
                <a:solidFill>
                  <a:srgbClr val="D6D6D6"/>
                </a:solidFill>
                <a:latin typeface="Open Sans" charset="0"/>
                <a:cs typeface="Open Sans" charset="0"/>
                <a:sym typeface="Open Sans" charset="0"/>
              </a:rPr>
              <a:t>. But, Yes We are the Only </a:t>
            </a:r>
            <a:r>
              <a:rPr lang="en-US" sz="5500" b="1">
                <a:solidFill>
                  <a:srgbClr val="D6D6D6"/>
                </a:solidFill>
                <a:latin typeface="Open Sans" charset="0"/>
                <a:cs typeface="Open Sans" charset="0"/>
                <a:sym typeface="Open Sans" charset="0"/>
              </a:rPr>
              <a:t>One</a:t>
            </a:r>
            <a:r>
              <a:rPr lang="en-US" sz="5500">
                <a:solidFill>
                  <a:srgbClr val="D6D6D6"/>
                </a:solidFill>
                <a:latin typeface="Open Sans" charset="0"/>
                <a:cs typeface="Open Sans" charset="0"/>
                <a:sym typeface="Open Sans" charset="0"/>
              </a:rPr>
              <a:t>.</a:t>
            </a:r>
            <a:endParaRPr lang="en-US">
              <a:cs typeface="Gill Sans" charset="0"/>
            </a:endParaRPr>
          </a:p>
        </p:txBody>
      </p:sp>
      <p:sp>
        <p:nvSpPr>
          <p:cNvPr id="46085" name="AutoShape 5"/>
          <p:cNvSpPr>
            <a:spLocks/>
          </p:cNvSpPr>
          <p:nvPr/>
        </p:nvSpPr>
        <p:spPr bwMode="auto">
          <a:xfrm>
            <a:off x="9856788" y="6915150"/>
            <a:ext cx="75946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a:t>
            </a:r>
            <a:endParaRPr lang="en-US">
              <a:cs typeface="Gill Sans" charset="0"/>
            </a:endParaRPr>
          </a:p>
        </p:txBody>
      </p:sp>
      <p:grpSp>
        <p:nvGrpSpPr>
          <p:cNvPr id="2" name="Group 6"/>
          <p:cNvGrpSpPr>
            <a:grpSpLocks/>
          </p:cNvGrpSpPr>
          <p:nvPr/>
        </p:nvGrpSpPr>
        <p:grpSpPr bwMode="auto">
          <a:xfrm>
            <a:off x="9866313" y="9550400"/>
            <a:ext cx="395287" cy="393700"/>
            <a:chOff x="-1" y="0"/>
            <a:chExt cx="393702" cy="393701"/>
          </a:xfrm>
        </p:grpSpPr>
        <p:sp>
          <p:nvSpPr>
            <p:cNvPr id="46087" name="AutoShape 7"/>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8"/>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089" name="AutoShape 9"/>
          <p:cNvSpPr>
            <a:spLocks/>
          </p:cNvSpPr>
          <p:nvPr/>
        </p:nvSpPr>
        <p:spPr bwMode="auto">
          <a:xfrm>
            <a:off x="10502900" y="9480550"/>
            <a:ext cx="6075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D6D6D6"/>
                </a:solidFill>
                <a:latin typeface="Open Sans" charset="0"/>
                <a:cs typeface="Open Sans" charset="0"/>
                <a:sym typeface="Open Sans" charset="0"/>
              </a:rPr>
              <a:t>Nullam</a:t>
            </a:r>
            <a:r>
              <a:rPr lang="en-US" sz="2400">
                <a:solidFill>
                  <a:srgbClr val="D6D6D6"/>
                </a:solidFill>
                <a:latin typeface="Open Sans" charset="0"/>
                <a:cs typeface="Open Sans" charset="0"/>
                <a:sym typeface="Open Sans" charset="0"/>
              </a:rPr>
              <a:t> id dolor id nibh ultricies vehicula ut</a:t>
            </a:r>
            <a:endParaRPr lang="en-US">
              <a:cs typeface="Gill Sans" charset="0"/>
            </a:endParaRPr>
          </a:p>
        </p:txBody>
      </p:sp>
      <p:grpSp>
        <p:nvGrpSpPr>
          <p:cNvPr id="46086" name="Group 10"/>
          <p:cNvGrpSpPr>
            <a:grpSpLocks/>
          </p:cNvGrpSpPr>
          <p:nvPr/>
        </p:nvGrpSpPr>
        <p:grpSpPr bwMode="auto">
          <a:xfrm>
            <a:off x="9866313" y="10350500"/>
            <a:ext cx="395287" cy="393700"/>
            <a:chOff x="-1" y="0"/>
            <a:chExt cx="393702" cy="393701"/>
          </a:xfrm>
        </p:grpSpPr>
        <p:sp>
          <p:nvSpPr>
            <p:cNvPr id="4" name="AutoShape 11"/>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 name="AutoShape 12"/>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093" name="AutoShape 13"/>
          <p:cNvSpPr>
            <a:spLocks/>
          </p:cNvSpPr>
          <p:nvPr/>
        </p:nvSpPr>
        <p:spPr bwMode="auto">
          <a:xfrm>
            <a:off x="10502900" y="10287000"/>
            <a:ext cx="56673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 Vestibulum id ligula porta felis </a:t>
            </a:r>
            <a:r>
              <a:rPr lang="en-US" sz="2400" b="1">
                <a:solidFill>
                  <a:srgbClr val="D6D6D6"/>
                </a:solidFill>
                <a:latin typeface="Open Sans" charset="0"/>
                <a:cs typeface="Open Sans" charset="0"/>
                <a:sym typeface="Open Sans" charset="0"/>
              </a:rPr>
              <a:t>euismod</a:t>
            </a:r>
            <a:endParaRPr lang="en-US">
              <a:cs typeface="Gill Sans" charset="0"/>
            </a:endParaRPr>
          </a:p>
        </p:txBody>
      </p:sp>
      <p:grpSp>
        <p:nvGrpSpPr>
          <p:cNvPr id="46088" name="Group 14"/>
          <p:cNvGrpSpPr>
            <a:grpSpLocks/>
          </p:cNvGrpSpPr>
          <p:nvPr/>
        </p:nvGrpSpPr>
        <p:grpSpPr bwMode="auto">
          <a:xfrm>
            <a:off x="9866313" y="11163300"/>
            <a:ext cx="395287" cy="393700"/>
            <a:chOff x="-1" y="0"/>
            <a:chExt cx="393702" cy="393701"/>
          </a:xfrm>
        </p:grpSpPr>
        <p:sp>
          <p:nvSpPr>
            <p:cNvPr id="46095" name="AutoShape 15"/>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6096" name="AutoShape 16"/>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097" name="AutoShape 17"/>
          <p:cNvSpPr>
            <a:spLocks/>
          </p:cNvSpPr>
          <p:nvPr/>
        </p:nvSpPr>
        <p:spPr bwMode="auto">
          <a:xfrm>
            <a:off x="10502900" y="11099800"/>
            <a:ext cx="564038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a:t>
            </a:r>
            <a:r>
              <a:rPr lang="en-US" sz="2400" b="1">
                <a:solidFill>
                  <a:srgbClr val="D6D6D6"/>
                </a:solidFill>
                <a:latin typeface="Open Sans" charset="0"/>
                <a:cs typeface="Open Sans" charset="0"/>
                <a:sym typeface="Open Sans" charset="0"/>
              </a:rPr>
              <a:t>dolor</a:t>
            </a:r>
            <a:r>
              <a:rPr lang="en-US" sz="2400">
                <a:solidFill>
                  <a:srgbClr val="D6D6D6"/>
                </a:solidFill>
                <a:latin typeface="Open Sans" charset="0"/>
                <a:cs typeface="Open Sans" charset="0"/>
                <a:sym typeface="Open Sans" charset="0"/>
              </a:rPr>
              <a:t> id nibh ultricies vehicula</a:t>
            </a:r>
            <a:endParaRPr lang="en-US">
              <a:cs typeface="Gill Sans" charset="0"/>
            </a:endParaRPr>
          </a:p>
        </p:txBody>
      </p:sp>
      <p:grpSp>
        <p:nvGrpSpPr>
          <p:cNvPr id="46090" name="Group 18"/>
          <p:cNvGrpSpPr>
            <a:grpSpLocks/>
          </p:cNvGrpSpPr>
          <p:nvPr/>
        </p:nvGrpSpPr>
        <p:grpSpPr bwMode="auto">
          <a:xfrm>
            <a:off x="5972175" y="4583113"/>
            <a:ext cx="3190875" cy="6694487"/>
            <a:chOff x="-1" y="0"/>
            <a:chExt cx="3191235" cy="6693609"/>
          </a:xfrm>
        </p:grpSpPr>
        <p:grpSp>
          <p:nvGrpSpPr>
            <p:cNvPr id="46104" name="Group 19"/>
            <p:cNvGrpSpPr>
              <a:grpSpLocks/>
            </p:cNvGrpSpPr>
            <p:nvPr/>
          </p:nvGrpSpPr>
          <p:grpSpPr bwMode="auto">
            <a:xfrm>
              <a:off x="-1" y="0"/>
              <a:ext cx="3191235" cy="6693609"/>
              <a:chOff x="-1" y="0"/>
              <a:chExt cx="3191235" cy="6693609"/>
            </a:xfrm>
          </p:grpSpPr>
          <p:pic>
            <p:nvPicPr>
              <p:cNvPr id="46100" name="Picture 20"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3191235" cy="6693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01" name="AutoShape 21"/>
              <p:cNvSpPr>
                <a:spLocks/>
              </p:cNvSpPr>
              <p:nvPr/>
            </p:nvSpPr>
            <p:spPr bwMode="auto">
              <a:xfrm>
                <a:off x="265142" y="971423"/>
                <a:ext cx="2695879" cy="4766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103" name="AutoShape 23"/>
            <p:cNvSpPr>
              <a:spLocks/>
            </p:cNvSpPr>
            <p:nvPr/>
          </p:nvSpPr>
          <p:spPr bwMode="auto">
            <a:xfrm>
              <a:off x="978009" y="3449185"/>
              <a:ext cx="1908390" cy="2042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3500">
                  <a:solidFill>
                    <a:srgbClr val="FFFFFF"/>
                  </a:solidFill>
                  <a:latin typeface="Open Sans" charset="0"/>
                  <a:cs typeface="Open Sans" charset="0"/>
                  <a:sym typeface="Open Sans" charset="0"/>
                </a:rPr>
                <a:t>The</a:t>
              </a:r>
            </a:p>
            <a:p>
              <a:pPr algn="l">
                <a:lnSpc>
                  <a:spcPct val="70000"/>
                </a:lnSpc>
                <a:defRPr/>
              </a:pPr>
              <a:r>
                <a:rPr lang="en-US" sz="3500">
                  <a:solidFill>
                    <a:srgbClr val="FFFFFF"/>
                  </a:solidFill>
                  <a:latin typeface="Open Sans" charset="0"/>
                  <a:cs typeface="Open Sans" charset="0"/>
                  <a:sym typeface="Open Sans" charset="0"/>
                </a:rPr>
                <a:t>Unique</a:t>
              </a:r>
            </a:p>
            <a:p>
              <a:pPr algn="l">
                <a:lnSpc>
                  <a:spcPct val="70000"/>
                </a:lnSpc>
                <a:defRPr/>
              </a:pPr>
              <a:r>
                <a:rPr lang="en-US" sz="3500">
                  <a:solidFill>
                    <a:srgbClr val="FFFFFF"/>
                  </a:solidFill>
                  <a:latin typeface="Open Sans" charset="0"/>
                  <a:cs typeface="Open Sans" charset="0"/>
                  <a:sym typeface="Open Sans" charset="0"/>
                </a:rPr>
                <a:t>Screen</a:t>
              </a:r>
            </a:p>
            <a:p>
              <a:pPr algn="l">
                <a:lnSpc>
                  <a:spcPct val="70000"/>
                </a:lnSpc>
                <a:defRPr/>
              </a:pPr>
              <a:r>
                <a:rPr lang="en-US" sz="3500">
                  <a:solidFill>
                    <a:srgbClr val="FFFFFF"/>
                  </a:solidFill>
                  <a:latin typeface="Open Sans" charset="0"/>
                  <a:cs typeface="Open Sans" charset="0"/>
                  <a:sym typeface="Open Sans" charset="0"/>
                </a:rPr>
                <a:t>Mockup</a:t>
              </a:r>
              <a:endParaRPr lang="en-US">
                <a:cs typeface="Gill Sans" charset="0"/>
              </a:endParaRPr>
            </a:p>
          </p:txBody>
        </p:sp>
      </p:grpSp>
      <p:grpSp>
        <p:nvGrpSpPr>
          <p:cNvPr id="46091" name="Group 24"/>
          <p:cNvGrpSpPr>
            <a:grpSpLocks/>
          </p:cNvGrpSpPr>
          <p:nvPr/>
        </p:nvGrpSpPr>
        <p:grpSpPr bwMode="auto">
          <a:xfrm>
            <a:off x="1014413" y="4570413"/>
            <a:ext cx="3192462" cy="6694487"/>
            <a:chOff x="-1" y="0"/>
            <a:chExt cx="3191235" cy="6693609"/>
          </a:xfrm>
        </p:grpSpPr>
        <p:grpSp>
          <p:nvGrpSpPr>
            <p:cNvPr id="46099" name="Group 25"/>
            <p:cNvGrpSpPr>
              <a:grpSpLocks/>
            </p:cNvGrpSpPr>
            <p:nvPr/>
          </p:nvGrpSpPr>
          <p:grpSpPr bwMode="auto">
            <a:xfrm>
              <a:off x="-1" y="0"/>
              <a:ext cx="3191235" cy="6693609"/>
              <a:chOff x="-1" y="0"/>
              <a:chExt cx="3191235" cy="6693609"/>
            </a:xfrm>
          </p:grpSpPr>
          <p:pic>
            <p:nvPicPr>
              <p:cNvPr id="46106" name="Picture 26"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3191235" cy="6693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07" name="AutoShape 27"/>
              <p:cNvSpPr>
                <a:spLocks/>
              </p:cNvSpPr>
              <p:nvPr/>
            </p:nvSpPr>
            <p:spPr bwMode="auto">
              <a:xfrm>
                <a:off x="265009" y="971423"/>
                <a:ext cx="2694539" cy="4766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109" name="AutoShape 29"/>
            <p:cNvSpPr>
              <a:spLocks/>
            </p:cNvSpPr>
            <p:nvPr/>
          </p:nvSpPr>
          <p:spPr bwMode="auto">
            <a:xfrm>
              <a:off x="418938" y="3449185"/>
              <a:ext cx="2354945" cy="2042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3500">
                  <a:solidFill>
                    <a:srgbClr val="FFFFFF"/>
                  </a:solidFill>
                  <a:latin typeface="Open Sans" charset="0"/>
                  <a:cs typeface="Open Sans" charset="0"/>
                  <a:sym typeface="Open Sans" charset="0"/>
                </a:rPr>
                <a:t>The</a:t>
              </a:r>
            </a:p>
            <a:p>
              <a:pPr algn="l">
                <a:lnSpc>
                  <a:spcPct val="70000"/>
                </a:lnSpc>
                <a:defRPr/>
              </a:pPr>
              <a:r>
                <a:rPr lang="en-US" sz="3500">
                  <a:solidFill>
                    <a:srgbClr val="FFFFFF"/>
                  </a:solidFill>
                  <a:latin typeface="Open Sans" charset="0"/>
                  <a:cs typeface="Open Sans" charset="0"/>
                  <a:sym typeface="Open Sans" charset="0"/>
                </a:rPr>
                <a:t>Unique</a:t>
              </a:r>
            </a:p>
            <a:p>
              <a:pPr algn="l">
                <a:lnSpc>
                  <a:spcPct val="70000"/>
                </a:lnSpc>
                <a:defRPr/>
              </a:pPr>
              <a:r>
                <a:rPr lang="en-US" sz="3500">
                  <a:solidFill>
                    <a:srgbClr val="FFFFFF"/>
                  </a:solidFill>
                  <a:latin typeface="Open Sans" charset="0"/>
                  <a:cs typeface="Open Sans" charset="0"/>
                  <a:sym typeface="Open Sans" charset="0"/>
                </a:rPr>
                <a:t>Screen</a:t>
              </a:r>
            </a:p>
            <a:p>
              <a:pPr algn="l">
                <a:lnSpc>
                  <a:spcPct val="70000"/>
                </a:lnSpc>
                <a:defRPr/>
              </a:pPr>
              <a:r>
                <a:rPr lang="en-US" sz="3500">
                  <a:solidFill>
                    <a:srgbClr val="FFFFFF"/>
                  </a:solidFill>
                  <a:latin typeface="Open Sans" charset="0"/>
                  <a:cs typeface="Open Sans" charset="0"/>
                  <a:sym typeface="Open Sans" charset="0"/>
                </a:rPr>
                <a:t>Mockup</a:t>
              </a:r>
              <a:endParaRPr lang="en-US">
                <a:cs typeface="Gill Sans" charset="0"/>
              </a:endParaRPr>
            </a:p>
          </p:txBody>
        </p:sp>
      </p:grpSp>
      <p:grpSp>
        <p:nvGrpSpPr>
          <p:cNvPr id="46092" name="Group 30"/>
          <p:cNvGrpSpPr>
            <a:grpSpLocks/>
          </p:cNvGrpSpPr>
          <p:nvPr/>
        </p:nvGrpSpPr>
        <p:grpSpPr bwMode="auto">
          <a:xfrm>
            <a:off x="3392488" y="4035425"/>
            <a:ext cx="3451225" cy="7242175"/>
            <a:chOff x="0" y="-1"/>
            <a:chExt cx="3452150" cy="7240881"/>
          </a:xfrm>
        </p:grpSpPr>
        <p:grpSp>
          <p:nvGrpSpPr>
            <p:cNvPr id="46094" name="Group 31"/>
            <p:cNvGrpSpPr>
              <a:grpSpLocks/>
            </p:cNvGrpSpPr>
            <p:nvPr/>
          </p:nvGrpSpPr>
          <p:grpSpPr bwMode="auto">
            <a:xfrm>
              <a:off x="0" y="-1"/>
              <a:ext cx="3452150" cy="7240881"/>
              <a:chOff x="0" y="-1"/>
              <a:chExt cx="3452150" cy="7240881"/>
            </a:xfrm>
          </p:grpSpPr>
          <p:pic>
            <p:nvPicPr>
              <p:cNvPr id="46112" name="Picture 32"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3452150" cy="7240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13" name="AutoShape 33"/>
              <p:cNvSpPr>
                <a:spLocks/>
              </p:cNvSpPr>
              <p:nvPr/>
            </p:nvSpPr>
            <p:spPr bwMode="auto">
              <a:xfrm>
                <a:off x="287414" y="1050736"/>
                <a:ext cx="2915431" cy="515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115" name="AutoShape 35"/>
            <p:cNvSpPr>
              <a:spLocks/>
            </p:cNvSpPr>
            <p:nvPr/>
          </p:nvSpPr>
          <p:spPr bwMode="auto">
            <a:xfrm>
              <a:off x="454147" y="3674405"/>
              <a:ext cx="2559736" cy="23236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4800">
                  <a:solidFill>
                    <a:srgbClr val="FFFFFF"/>
                  </a:solidFill>
                  <a:latin typeface="Open Sans" charset="0"/>
                  <a:cs typeface="Open Sans" charset="0"/>
                  <a:sym typeface="Open Sans" charset="0"/>
                </a:rPr>
                <a:t>The</a:t>
              </a:r>
            </a:p>
            <a:p>
              <a:pPr algn="l">
                <a:lnSpc>
                  <a:spcPct val="70000"/>
                </a:lnSpc>
                <a:defRPr/>
              </a:pPr>
              <a:r>
                <a:rPr lang="en-US" sz="4800">
                  <a:solidFill>
                    <a:srgbClr val="FFFFFF"/>
                  </a:solidFill>
                  <a:latin typeface="Open Sans" charset="0"/>
                  <a:cs typeface="Open Sans" charset="0"/>
                  <a:sym typeface="Open Sans" charset="0"/>
                </a:rPr>
                <a:t>Unique</a:t>
              </a:r>
            </a:p>
            <a:p>
              <a:pPr algn="l">
                <a:lnSpc>
                  <a:spcPct val="70000"/>
                </a:lnSpc>
                <a:defRPr/>
              </a:pPr>
              <a:r>
                <a:rPr lang="en-US" sz="4800">
                  <a:solidFill>
                    <a:srgbClr val="FFFFFF"/>
                  </a:solidFill>
                  <a:latin typeface="Open Sans" charset="0"/>
                  <a:cs typeface="Open Sans" charset="0"/>
                  <a:sym typeface="Open Sans" charset="0"/>
                </a:rPr>
                <a:t>Screen</a:t>
              </a:r>
            </a:p>
            <a:p>
              <a:pPr algn="l">
                <a:lnSpc>
                  <a:spcPct val="70000"/>
                </a:lnSpc>
                <a:defRPr/>
              </a:pPr>
              <a:r>
                <a:rPr lang="en-US" sz="4800">
                  <a:solidFill>
                    <a:srgbClr val="FFFFFF"/>
                  </a:solidFill>
                  <a:latin typeface="Open Sans" charset="0"/>
                  <a:cs typeface="Open Sans" charset="0"/>
                  <a:sym typeface="Open Sans" charset="0"/>
                </a:rPr>
                <a:t>Mockup</a:t>
              </a:r>
              <a:endParaRPr lang="en-US">
                <a:cs typeface="Gill Sans" charset="0"/>
              </a:endParaRPr>
            </a:p>
          </p:txBody>
        </p:sp>
      </p:grpSp>
      <p:sp>
        <p:nvSpPr>
          <p:cNvPr id="46116" name="AutoShape 3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38</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5" name="Group 1"/>
          <p:cNvGrpSpPr>
            <a:grpSpLocks/>
          </p:cNvGrpSpPr>
          <p:nvPr/>
        </p:nvGrpSpPr>
        <p:grpSpPr bwMode="auto">
          <a:xfrm>
            <a:off x="1019175" y="723900"/>
            <a:ext cx="15516225" cy="1306513"/>
            <a:chOff x="0" y="0"/>
            <a:chExt cx="5471505" cy="1308100"/>
          </a:xfrm>
        </p:grpSpPr>
        <p:sp>
          <p:nvSpPr>
            <p:cNvPr id="2" name="AutoShape 2"/>
            <p:cNvSpPr>
              <a:spLocks/>
            </p:cNvSpPr>
            <p:nvPr/>
          </p:nvSpPr>
          <p:spPr bwMode="auto">
            <a:xfrm>
              <a:off x="0" y="0"/>
              <a:ext cx="233493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Portfolio</a:t>
              </a:r>
              <a:endParaRPr lang="en-US">
                <a:cs typeface="Gill Sans" charset="0"/>
              </a:endParaRPr>
            </a:p>
          </p:txBody>
        </p:sp>
        <p:sp>
          <p:nvSpPr>
            <p:cNvPr id="47107" name="AutoShape 3"/>
            <p:cNvSpPr>
              <a:spLocks/>
            </p:cNvSpPr>
            <p:nvPr/>
          </p:nvSpPr>
          <p:spPr bwMode="auto">
            <a:xfrm>
              <a:off x="8397" y="685044"/>
              <a:ext cx="546310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grpSp>
        <p:nvGrpSpPr>
          <p:cNvPr id="47106" name="Group 4"/>
          <p:cNvGrpSpPr>
            <a:grpSpLocks/>
          </p:cNvGrpSpPr>
          <p:nvPr/>
        </p:nvGrpSpPr>
        <p:grpSpPr bwMode="auto">
          <a:xfrm>
            <a:off x="8728075" y="3298825"/>
            <a:ext cx="11782425" cy="9764713"/>
            <a:chOff x="-1" y="0"/>
            <a:chExt cx="11782641" cy="9764862"/>
          </a:xfrm>
        </p:grpSpPr>
        <p:pic>
          <p:nvPicPr>
            <p:cNvPr id="47109" name="Picture 5" descr="ima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1782641" cy="976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 name="AutoShape 6"/>
            <p:cNvSpPr>
              <a:spLocks/>
            </p:cNvSpPr>
            <p:nvPr/>
          </p:nvSpPr>
          <p:spPr bwMode="auto">
            <a:xfrm>
              <a:off x="446095" y="463557"/>
              <a:ext cx="10182412" cy="64866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7112" name="AutoShape 8"/>
            <p:cNvSpPr>
              <a:spLocks/>
            </p:cNvSpPr>
            <p:nvPr/>
          </p:nvSpPr>
          <p:spPr bwMode="auto">
            <a:xfrm>
              <a:off x="1455764" y="1476398"/>
              <a:ext cx="6010385" cy="4856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9600" dirty="0">
                  <a:solidFill>
                    <a:srgbClr val="FFFFFF"/>
                  </a:solidFill>
                  <a:latin typeface="Open Sans" charset="0"/>
                  <a:cs typeface="Open Sans" charset="0"/>
                  <a:sym typeface="Open Sans" charset="0"/>
                </a:rPr>
                <a:t>The</a:t>
              </a:r>
            </a:p>
            <a:p>
              <a:pPr algn="l">
                <a:lnSpc>
                  <a:spcPct val="70000"/>
                </a:lnSpc>
                <a:defRPr/>
              </a:pPr>
              <a:r>
                <a:rPr lang="en-US" sz="9600" dirty="0">
                  <a:solidFill>
                    <a:srgbClr val="FFFFFF"/>
                  </a:solidFill>
                  <a:latin typeface="Open Sans" charset="0"/>
                  <a:cs typeface="Open Sans" charset="0"/>
                  <a:sym typeface="Open Sans" charset="0"/>
                </a:rPr>
                <a:t>Unique</a:t>
              </a:r>
            </a:p>
            <a:p>
              <a:pPr algn="l">
                <a:lnSpc>
                  <a:spcPct val="70000"/>
                </a:lnSpc>
                <a:defRPr/>
              </a:pPr>
              <a:r>
                <a:rPr lang="en-US" sz="9600" dirty="0">
                  <a:solidFill>
                    <a:srgbClr val="FFFFFF"/>
                  </a:solidFill>
                  <a:latin typeface="Open Sans" charset="0"/>
                  <a:cs typeface="Open Sans" charset="0"/>
                  <a:sym typeface="Open Sans" charset="0"/>
                </a:rPr>
                <a:t>Screen</a:t>
              </a:r>
            </a:p>
            <a:p>
              <a:pPr algn="l">
                <a:lnSpc>
                  <a:spcPct val="70000"/>
                </a:lnSpc>
                <a:defRPr/>
              </a:pPr>
              <a:r>
                <a:rPr lang="en-US" sz="9600" dirty="0">
                  <a:solidFill>
                    <a:srgbClr val="FFFFFF"/>
                  </a:solidFill>
                  <a:latin typeface="Open Sans" charset="0"/>
                  <a:cs typeface="Open Sans" charset="0"/>
                  <a:sym typeface="Open Sans" charset="0"/>
                </a:rPr>
                <a:t>Mockup</a:t>
              </a:r>
              <a:endParaRPr lang="en-US" dirty="0">
                <a:cs typeface="Gill Sans" charset="0"/>
              </a:endParaRPr>
            </a:p>
          </p:txBody>
        </p:sp>
      </p:grpSp>
      <p:sp>
        <p:nvSpPr>
          <p:cNvPr id="47113" name="AutoShape 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39</a:t>
            </a:r>
            <a:endParaRPr lang="en-US">
              <a:cs typeface="Gill Sans" charset="0"/>
            </a:endParaRPr>
          </a:p>
        </p:txBody>
      </p:sp>
      <p:sp>
        <p:nvSpPr>
          <p:cNvPr id="47114" name="AutoShape 10"/>
          <p:cNvSpPr>
            <a:spLocks/>
          </p:cNvSpPr>
          <p:nvPr/>
        </p:nvSpPr>
        <p:spPr bwMode="auto">
          <a:xfrm>
            <a:off x="1017588" y="7804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7115" name="AutoShape 11"/>
          <p:cNvSpPr>
            <a:spLocks/>
          </p:cNvSpPr>
          <p:nvPr/>
        </p:nvSpPr>
        <p:spPr bwMode="auto">
          <a:xfrm>
            <a:off x="1016000" y="4495800"/>
            <a:ext cx="6184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a:solidFill>
                  <a:srgbClr val="D6D6D6"/>
                </a:solidFill>
                <a:latin typeface="Open Sans" charset="0"/>
                <a:cs typeface="Open Sans" charset="0"/>
                <a:sym typeface="Open Sans" charset="0"/>
              </a:rPr>
              <a:t>We Creates Stuff That </a:t>
            </a:r>
            <a:r>
              <a:rPr lang="en-US" sz="6200" b="1">
                <a:solidFill>
                  <a:srgbClr val="D6D6D6"/>
                </a:solidFill>
                <a:latin typeface="Open Sans" charset="0"/>
                <a:cs typeface="Open Sans" charset="0"/>
                <a:sym typeface="Open Sans" charset="0"/>
              </a:rPr>
              <a:t>Works</a:t>
            </a:r>
            <a:r>
              <a:rPr lang="en-US" sz="6200">
                <a:solidFill>
                  <a:srgbClr val="D6D6D6"/>
                </a:solidFill>
                <a:latin typeface="Open Sans" charset="0"/>
                <a:cs typeface="Open Sans" charset="0"/>
                <a:sym typeface="Open Sans" charset="0"/>
              </a:rPr>
              <a:t>. Period.</a:t>
            </a:r>
            <a:endParaRPr lang="en-US">
              <a:cs typeface="Gill Sans" charset="0"/>
            </a:endParaRPr>
          </a:p>
        </p:txBody>
      </p:sp>
      <p:grpSp>
        <p:nvGrpSpPr>
          <p:cNvPr id="47110" name="Group 12"/>
          <p:cNvGrpSpPr>
            <a:grpSpLocks/>
          </p:cNvGrpSpPr>
          <p:nvPr/>
        </p:nvGrpSpPr>
        <p:grpSpPr bwMode="auto">
          <a:xfrm>
            <a:off x="7224713" y="4962525"/>
            <a:ext cx="582612" cy="2317750"/>
            <a:chOff x="-1" y="-1"/>
            <a:chExt cx="581393" cy="2317222"/>
          </a:xfrm>
        </p:grpSpPr>
        <p:sp>
          <p:nvSpPr>
            <p:cNvPr id="47117" name="AutoShape 13"/>
            <p:cNvSpPr>
              <a:spLocks/>
            </p:cNvSpPr>
            <p:nvPr/>
          </p:nvSpPr>
          <p:spPr bwMode="auto">
            <a:xfrm>
              <a:off x="4751" y="-1"/>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7118" name="AutoShape 14"/>
            <p:cNvSpPr>
              <a:spLocks/>
            </p:cNvSpPr>
            <p:nvPr/>
          </p:nvSpPr>
          <p:spPr bwMode="auto">
            <a:xfrm rot="10800000" flipH="1">
              <a:off x="-1" y="1145913"/>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5" name="Group 2"/>
          <p:cNvGrpSpPr>
            <a:grpSpLocks/>
          </p:cNvGrpSpPr>
          <p:nvPr/>
        </p:nvGrpSpPr>
        <p:grpSpPr bwMode="auto">
          <a:xfrm>
            <a:off x="1019175" y="723900"/>
            <a:ext cx="13916025" cy="1306513"/>
            <a:chOff x="0" y="0"/>
            <a:chExt cx="5471505" cy="1308100"/>
          </a:xfrm>
        </p:grpSpPr>
        <p:sp>
          <p:nvSpPr>
            <p:cNvPr id="11267" name="AutoShape 3"/>
            <p:cNvSpPr>
              <a:spLocks/>
            </p:cNvSpPr>
            <p:nvPr/>
          </p:nvSpPr>
          <p:spPr bwMode="auto">
            <a:xfrm>
              <a:off x="0" y="0"/>
              <a:ext cx="4632616"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Greetings from us</a:t>
              </a:r>
              <a:endParaRPr lang="en-US">
                <a:cs typeface="Gill Sans" charset="0"/>
              </a:endParaRPr>
            </a:p>
          </p:txBody>
        </p:sp>
        <p:sp>
          <p:nvSpPr>
            <p:cNvPr id="11268" name="AutoShape 4"/>
            <p:cNvSpPr>
              <a:spLocks/>
            </p:cNvSpPr>
            <p:nvPr/>
          </p:nvSpPr>
          <p:spPr bwMode="auto">
            <a:xfrm>
              <a:off x="8114" y="685044"/>
              <a:ext cx="546339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11269" name="AutoShape 5"/>
          <p:cNvSpPr>
            <a:spLocks/>
          </p:cNvSpPr>
          <p:nvPr/>
        </p:nvSpPr>
        <p:spPr bwMode="auto">
          <a:xfrm>
            <a:off x="9123363" y="5607050"/>
            <a:ext cx="8394700" cy="5359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numCol="2"/>
          <a:lstStyle/>
          <a:p>
            <a:pPr algn="l">
              <a:defRPr/>
            </a:pPr>
            <a:r>
              <a:rPr lang="en-US" sz="2400" dirty="0" err="1">
                <a:solidFill>
                  <a:srgbClr val="D6D6D6"/>
                </a:solidFill>
                <a:latin typeface="Open Sans" charset="0"/>
                <a:cs typeface="Open Sans" charset="0"/>
                <a:sym typeface="Open Sans" charset="0"/>
              </a:rPr>
              <a:t>Morbi</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leo</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risus</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elit</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Vestibulum</a:t>
            </a:r>
            <a:r>
              <a:rPr lang="en-US" sz="2400" dirty="0">
                <a:solidFill>
                  <a:srgbClr val="D6D6D6"/>
                </a:solidFill>
                <a:latin typeface="Open Sans" charset="0"/>
                <a:cs typeface="Open Sans" charset="0"/>
                <a:sym typeface="Open Sans" charset="0"/>
              </a:rPr>
              <a:t> id </a:t>
            </a:r>
            <a:r>
              <a:rPr lang="en-US" sz="2400" dirty="0" err="1">
                <a:solidFill>
                  <a:srgbClr val="D6D6D6"/>
                </a:solidFill>
                <a:latin typeface="Open Sans" charset="0"/>
                <a:cs typeface="Open Sans" charset="0"/>
                <a:sym typeface="Open Sans" charset="0"/>
              </a:rPr>
              <a:t>Aenean</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lacinia</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bibendum</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nulla</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sed</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coetra</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augue</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Aenean</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eu</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leo</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Nulla</a:t>
            </a:r>
            <a:r>
              <a:rPr lang="en-US" sz="2400" dirty="0">
                <a:solidFill>
                  <a:srgbClr val="D6D6D6"/>
                </a:solidFill>
                <a:latin typeface="Open Sans" charset="0"/>
                <a:cs typeface="Open Sans" charset="0"/>
                <a:sym typeface="Open Sans" charset="0"/>
              </a:rPr>
              <a:t> vitae </a:t>
            </a:r>
            <a:r>
              <a:rPr lang="en-US" sz="2400" dirty="0" err="1">
                <a:solidFill>
                  <a:srgbClr val="D6D6D6"/>
                </a:solidFill>
                <a:latin typeface="Open Sans" charset="0"/>
                <a:cs typeface="Open Sans" charset="0"/>
                <a:sym typeface="Open Sans" charset="0"/>
              </a:rPr>
              <a:t>elit</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libero</a:t>
            </a:r>
            <a:r>
              <a:rPr lang="en-US" sz="2400" dirty="0">
                <a:solidFill>
                  <a:srgbClr val="D6D6D6"/>
                </a:solidFill>
                <a:latin typeface="Open Sans" charset="0"/>
                <a:cs typeface="Open Sans" charset="0"/>
                <a:sym typeface="Open Sans" charset="0"/>
              </a:rPr>
              <a:t>, a </a:t>
            </a:r>
            <a:r>
              <a:rPr lang="en-US" sz="2400" dirty="0" err="1">
                <a:solidFill>
                  <a:srgbClr val="D6D6D6"/>
                </a:solidFill>
                <a:latin typeface="Open Sans" charset="0"/>
                <a:cs typeface="Open Sans" charset="0"/>
                <a:sym typeface="Open Sans" charset="0"/>
              </a:rPr>
              <a:t>pharetra</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augue</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Aenean</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eu</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leo</a:t>
            </a:r>
            <a:r>
              <a:rPr lang="en-US" sz="2400" dirty="0">
                <a:solidFill>
                  <a:srgbClr val="D6D6D6"/>
                </a:solidFill>
                <a:latin typeface="Open Sans" charset="0"/>
                <a:cs typeface="Open Sans" charset="0"/>
                <a:sym typeface="Open Sans" charset="0"/>
              </a:rPr>
              <a:t> quam. </a:t>
            </a:r>
            <a:r>
              <a:rPr lang="en-US" sz="2400" dirty="0" err="1">
                <a:solidFill>
                  <a:srgbClr val="D6D6D6"/>
                </a:solidFill>
                <a:latin typeface="Open Sans" charset="0"/>
                <a:cs typeface="Open Sans" charset="0"/>
                <a:sym typeface="Open Sans" charset="0"/>
              </a:rPr>
              <a:t>Pellentesque</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ornare</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sem</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lacinia</a:t>
            </a:r>
            <a:r>
              <a:rPr lang="en-US" sz="2400" dirty="0">
                <a:solidFill>
                  <a:srgbClr val="D6D6D6"/>
                </a:solidFill>
                <a:latin typeface="Open Sans" charset="0"/>
                <a:cs typeface="Open Sans" charset="0"/>
                <a:sym typeface="Open Sans" charset="0"/>
              </a:rPr>
              <a:t> quam </a:t>
            </a:r>
            <a:r>
              <a:rPr lang="en-US" sz="2400" dirty="0" err="1">
                <a:solidFill>
                  <a:srgbClr val="D6D6D6"/>
                </a:solidFill>
                <a:latin typeface="Open Sans" charset="0"/>
                <a:cs typeface="Open Sans" charset="0"/>
                <a:sym typeface="Open Sans" charset="0"/>
              </a:rPr>
              <a:t>venenatis</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vestibulum</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Morbctetur</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Nulla</a:t>
            </a:r>
            <a:r>
              <a:rPr lang="en-US" sz="2400" dirty="0">
                <a:solidFill>
                  <a:srgbClr val="D6D6D6"/>
                </a:solidFill>
                <a:latin typeface="Open Sans" charset="0"/>
                <a:cs typeface="Open Sans" charset="0"/>
                <a:sym typeface="Open Sans" charset="0"/>
              </a:rPr>
              <a:t> vitae </a:t>
            </a:r>
            <a:r>
              <a:rPr lang="en-US" sz="2400" dirty="0" err="1">
                <a:solidFill>
                  <a:srgbClr val="D6D6D6"/>
                </a:solidFill>
                <a:latin typeface="Open Sans" charset="0"/>
                <a:cs typeface="Open Sans" charset="0"/>
                <a:sym typeface="Open Sans" charset="0"/>
              </a:rPr>
              <a:t>elit</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libero</a:t>
            </a:r>
            <a:r>
              <a:rPr lang="en-US" sz="2400" dirty="0">
                <a:solidFill>
                  <a:srgbClr val="D6D6D6"/>
                </a:solidFill>
                <a:latin typeface="Open Sans" charset="0"/>
                <a:cs typeface="Open Sans" charset="0"/>
                <a:sym typeface="Open Sans" charset="0"/>
              </a:rPr>
              <a:t>, aero, a </a:t>
            </a:r>
            <a:r>
              <a:rPr lang="en-US" sz="2400" dirty="0" err="1">
                <a:solidFill>
                  <a:srgbClr val="D6D6D6"/>
                </a:solidFill>
                <a:latin typeface="Open Sans" charset="0"/>
                <a:cs typeface="Open Sans" charset="0"/>
                <a:sym typeface="Open Sans" charset="0"/>
              </a:rPr>
              <a:t>pharetra</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augue</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Aeneanquam</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Pellen</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vestibulus</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porta</a:t>
            </a:r>
            <a:r>
              <a:rPr lang="en-US" sz="2400" dirty="0">
                <a:solidFill>
                  <a:srgbClr val="D6D6D6"/>
                </a:solidFill>
                <a:latin typeface="Open Sans" charset="0"/>
                <a:cs typeface="Open Sans" charset="0"/>
                <a:sym typeface="Open Sans" charset="0"/>
              </a:rPr>
              <a:t> ac </a:t>
            </a:r>
            <a:r>
              <a:rPr lang="en-US" sz="2400" dirty="0" err="1">
                <a:solidFill>
                  <a:srgbClr val="D6D6D6"/>
                </a:solidFill>
                <a:latin typeface="Open Sans" charset="0"/>
                <a:cs typeface="Open Sans" charset="0"/>
                <a:sym typeface="Open Sans" charset="0"/>
              </a:rPr>
              <a:t>consectetur</a:t>
            </a:r>
            <a:r>
              <a:rPr lang="en-US" sz="2400" dirty="0">
                <a:solidFill>
                  <a:srgbClr val="D6D6D6"/>
                </a:solidFill>
                <a:latin typeface="Open Sans" charset="0"/>
                <a:cs typeface="Open Sans" charset="0"/>
                <a:sym typeface="Open Sans" charset="0"/>
              </a:rPr>
              <a:t> ac, </a:t>
            </a:r>
            <a:r>
              <a:rPr lang="en-US" sz="2400" dirty="0" err="1">
                <a:solidFill>
                  <a:srgbClr val="D6D6D6"/>
                </a:solidFill>
                <a:latin typeface="Open Sans" charset="0"/>
                <a:cs typeface="Open Sans" charset="0"/>
                <a:sym typeface="Open Sans" charset="0"/>
              </a:rPr>
              <a:t>vestibulum</a:t>
            </a:r>
            <a:r>
              <a:rPr lang="en-US" sz="2400" dirty="0">
                <a:solidFill>
                  <a:srgbClr val="D6D6D6"/>
                </a:solidFill>
                <a:latin typeface="Open Sans" charset="0"/>
                <a:cs typeface="Open Sans" charset="0"/>
                <a:sym typeface="Open Sans" charset="0"/>
              </a:rPr>
              <a:t> at </a:t>
            </a:r>
            <a:r>
              <a:rPr lang="en-US" sz="2400" dirty="0" err="1">
                <a:solidFill>
                  <a:srgbClr val="D6D6D6"/>
                </a:solidFill>
                <a:latin typeface="Open Sans" charset="0"/>
                <a:cs typeface="Open Sans" charset="0"/>
                <a:sym typeface="Open Sans" charset="0"/>
              </a:rPr>
              <a:t>eros</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ut</a:t>
            </a:r>
            <a:r>
              <a:rPr lang="en-US" sz="2400" dirty="0">
                <a:solidFill>
                  <a:srgbClr val="D6D6D6"/>
                </a:solidFill>
                <a:latin typeface="Open Sans" charset="0"/>
                <a:cs typeface="Open Sans" charset="0"/>
                <a:sym typeface="Open Sans" charset="0"/>
              </a:rPr>
              <a:t> id </a:t>
            </a:r>
            <a:r>
              <a:rPr lang="en-US" sz="2400" dirty="0" err="1">
                <a:solidFill>
                  <a:srgbClr val="D6D6D6"/>
                </a:solidFill>
                <a:latin typeface="Open Sans" charset="0"/>
                <a:cs typeface="Open Sans" charset="0"/>
                <a:sym typeface="Open Sans" charset="0"/>
              </a:rPr>
              <a:t>elit</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Vestibulum</a:t>
            </a:r>
            <a:r>
              <a:rPr lang="en-US" sz="2400" dirty="0">
                <a:solidFill>
                  <a:srgbClr val="D6D6D6"/>
                </a:solidFill>
                <a:latin typeface="Open Sans" charset="0"/>
                <a:cs typeface="Open Sans" charset="0"/>
                <a:sym typeface="Open Sans" charset="0"/>
              </a:rPr>
              <a:t> id ligula </a:t>
            </a:r>
            <a:r>
              <a:rPr lang="en-US" sz="2400" dirty="0" err="1">
                <a:solidFill>
                  <a:srgbClr val="D6D6D6"/>
                </a:solidFill>
                <a:latin typeface="Open Sans" charset="0"/>
                <a:cs typeface="Open Sans" charset="0"/>
                <a:sym typeface="Open Sans" charset="0"/>
              </a:rPr>
              <a:t>porta</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felis</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euismod</a:t>
            </a:r>
            <a:r>
              <a:rPr lang="en-US" sz="2400" dirty="0">
                <a:solidFill>
                  <a:srgbClr val="D6D6D6"/>
                </a:solidFill>
                <a:latin typeface="Open Sans" charset="0"/>
                <a:cs typeface="Open Sans" charset="0"/>
                <a:sym typeface="Open Sans" charset="0"/>
              </a:rPr>
              <a:t> semper. </a:t>
            </a:r>
            <a:r>
              <a:rPr lang="en-US" sz="2400" dirty="0" err="1">
                <a:solidFill>
                  <a:srgbClr val="D6D6D6"/>
                </a:solidFill>
                <a:latin typeface="Open Sans" charset="0"/>
                <a:cs typeface="Open Sans" charset="0"/>
                <a:sym typeface="Open Sans" charset="0"/>
              </a:rPr>
              <a:t>Aenean</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lacinia</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bibendum</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nulla</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sed</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consectetur</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Nulla</a:t>
            </a:r>
            <a:r>
              <a:rPr lang="en-US" sz="2400" dirty="0">
                <a:solidFill>
                  <a:srgbClr val="D6D6D6"/>
                </a:solidFill>
                <a:latin typeface="Open Sans" charset="0"/>
                <a:cs typeface="Open Sans" charset="0"/>
                <a:sym typeface="Open Sans" charset="0"/>
              </a:rPr>
              <a:t> vitae </a:t>
            </a:r>
            <a:r>
              <a:rPr lang="en-US" sz="2400" dirty="0" err="1">
                <a:solidFill>
                  <a:srgbClr val="D6D6D6"/>
                </a:solidFill>
                <a:latin typeface="Open Sans" charset="0"/>
                <a:cs typeface="Open Sans" charset="0"/>
                <a:sym typeface="Open Sans" charset="0"/>
              </a:rPr>
              <a:t>elit</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libero</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vestibulum</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Morbi</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leo</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risus</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elit</a:t>
            </a:r>
            <a:r>
              <a:rPr lang="en-US" sz="2400" dirty="0">
                <a:solidFill>
                  <a:srgbClr val="D6D6D6"/>
                </a:solidFill>
                <a:latin typeface="Open Sans" charset="0"/>
                <a:cs typeface="Open Sans" charset="0"/>
                <a:sym typeface="Open Sans" charset="0"/>
              </a:rPr>
              <a:t>. quam </a:t>
            </a:r>
            <a:r>
              <a:rPr lang="en-US" sz="2400" dirty="0" err="1">
                <a:solidFill>
                  <a:srgbClr val="D6D6D6"/>
                </a:solidFill>
                <a:latin typeface="Open Sans" charset="0"/>
                <a:cs typeface="Open Sans" charset="0"/>
                <a:sym typeface="Open Sans" charset="0"/>
              </a:rPr>
              <a:t>venenatis</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vestibulum</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Morbctetur</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Nulla</a:t>
            </a:r>
            <a:r>
              <a:rPr lang="en-US" sz="2400" dirty="0">
                <a:solidFill>
                  <a:srgbClr val="D6D6D6"/>
                </a:solidFill>
                <a:latin typeface="Open Sans" charset="0"/>
                <a:cs typeface="Open Sans" charset="0"/>
                <a:sym typeface="Open Sans" charset="0"/>
              </a:rPr>
              <a:t> vitae </a:t>
            </a:r>
            <a:r>
              <a:rPr lang="en-US" sz="2400" dirty="0" err="1">
                <a:solidFill>
                  <a:srgbClr val="D6D6D6"/>
                </a:solidFill>
                <a:latin typeface="Open Sans" charset="0"/>
                <a:cs typeface="Open Sans" charset="0"/>
                <a:sym typeface="Open Sans" charset="0"/>
              </a:rPr>
              <a:t>elit</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libero</a:t>
            </a:r>
            <a:r>
              <a:rPr lang="en-US" sz="2400" dirty="0">
                <a:solidFill>
                  <a:srgbClr val="D6D6D6"/>
                </a:solidFill>
                <a:latin typeface="Open Sans" charset="0"/>
                <a:cs typeface="Open Sans" charset="0"/>
                <a:sym typeface="Open Sans" charset="0"/>
              </a:rPr>
              <a:t>, aero, a </a:t>
            </a:r>
            <a:r>
              <a:rPr lang="en-US" sz="2400" dirty="0" err="1">
                <a:solidFill>
                  <a:srgbClr val="D6D6D6"/>
                </a:solidFill>
                <a:latin typeface="Open Sans" charset="0"/>
                <a:cs typeface="Open Sans" charset="0"/>
                <a:sym typeface="Open Sans" charset="0"/>
              </a:rPr>
              <a:t>pharetra</a:t>
            </a:r>
            <a:r>
              <a:rPr lang="en-US" sz="2400" dirty="0">
                <a:solidFill>
                  <a:srgbClr val="D6D6D6"/>
                </a:solidFill>
                <a:latin typeface="Open Sans" charset="0"/>
                <a:cs typeface="Open Sans" charset="0"/>
                <a:sym typeface="Open Sans" charset="0"/>
              </a:rPr>
              <a:t> </a:t>
            </a:r>
            <a:r>
              <a:rPr lang="en-US" sz="2400" dirty="0" err="1">
                <a:solidFill>
                  <a:srgbClr val="D6D6D6"/>
                </a:solidFill>
                <a:latin typeface="Open Sans" charset="0"/>
                <a:cs typeface="Open Sans" charset="0"/>
                <a:sym typeface="Open Sans" charset="0"/>
              </a:rPr>
              <a:t>augue</a:t>
            </a:r>
            <a:r>
              <a:rPr lang="en-US" sz="2400" dirty="0">
                <a:solidFill>
                  <a:srgbClr val="D6D6D6"/>
                </a:solidFill>
                <a:latin typeface="Open Sans" charset="0"/>
                <a:cs typeface="Open Sans" charset="0"/>
                <a:sym typeface="Open Sans" charset="0"/>
              </a:rPr>
              <a:t>. </a:t>
            </a:r>
            <a:endParaRPr lang="en-US" dirty="0">
              <a:cs typeface="Gill Sans" charset="0"/>
            </a:endParaRPr>
          </a:p>
        </p:txBody>
      </p:sp>
      <p:sp>
        <p:nvSpPr>
          <p:cNvPr id="11271" name="AutoShape 7"/>
          <p:cNvSpPr>
            <a:spLocks/>
          </p:cNvSpPr>
          <p:nvPr/>
        </p:nvSpPr>
        <p:spPr bwMode="auto">
          <a:xfrm>
            <a:off x="9144000" y="3136900"/>
            <a:ext cx="8394700" cy="227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4500" dirty="0">
                <a:solidFill>
                  <a:srgbClr val="D6D6D6"/>
                </a:solidFill>
                <a:latin typeface="Open Sans" charset="0"/>
                <a:cs typeface="Open Sans" charset="0"/>
                <a:sym typeface="Open Sans" charset="0"/>
              </a:rPr>
              <a:t>What we </a:t>
            </a:r>
            <a:r>
              <a:rPr lang="en-US" sz="4500" i="1" dirty="0">
                <a:solidFill>
                  <a:srgbClr val="D6D6D6"/>
                </a:solidFill>
                <a:latin typeface="Open Sans" charset="0"/>
                <a:cs typeface="Open Sans" charset="0"/>
                <a:sym typeface="Open Sans" charset="0"/>
              </a:rPr>
              <a:t>see</a:t>
            </a:r>
            <a:r>
              <a:rPr lang="en-US" sz="4500" dirty="0">
                <a:solidFill>
                  <a:srgbClr val="D6D6D6"/>
                </a:solidFill>
                <a:latin typeface="Open Sans" charset="0"/>
                <a:cs typeface="Open Sans" charset="0"/>
                <a:sym typeface="Open Sans" charset="0"/>
              </a:rPr>
              <a:t> is only </a:t>
            </a:r>
            <a:r>
              <a:rPr lang="en-US" sz="4500" b="1" dirty="0">
                <a:solidFill>
                  <a:srgbClr val="D6D6D6"/>
                </a:solidFill>
                <a:latin typeface="Open Sans" charset="0"/>
                <a:cs typeface="Open Sans" charset="0"/>
                <a:sym typeface="Open Sans" charset="0"/>
              </a:rPr>
              <a:t>a </a:t>
            </a:r>
            <a:r>
              <a:rPr lang="en-US" sz="4500" b="1" dirty="0">
                <a:solidFill>
                  <a:srgbClr val="46A2DE"/>
                </a:solidFill>
                <a:latin typeface="Open Sans" charset="0"/>
                <a:cs typeface="Open Sans" charset="0"/>
                <a:sym typeface="Open Sans" charset="0"/>
              </a:rPr>
              <a:t>perception</a:t>
            </a:r>
            <a:r>
              <a:rPr lang="en-US" sz="4500" dirty="0">
                <a:solidFill>
                  <a:srgbClr val="D6D6D6"/>
                </a:solidFill>
                <a:latin typeface="Open Sans" charset="0"/>
                <a:cs typeface="Open Sans" charset="0"/>
                <a:sym typeface="Open Sans" charset="0"/>
              </a:rPr>
              <a:t>. What we </a:t>
            </a:r>
            <a:r>
              <a:rPr lang="en-US" sz="4500" i="1" dirty="0">
                <a:solidFill>
                  <a:srgbClr val="D6D6D6"/>
                </a:solidFill>
                <a:latin typeface="Open Sans" charset="0"/>
                <a:cs typeface="Open Sans" charset="0"/>
                <a:sym typeface="Open Sans" charset="0"/>
              </a:rPr>
              <a:t>hear</a:t>
            </a:r>
            <a:r>
              <a:rPr lang="en-US" sz="4500" dirty="0">
                <a:solidFill>
                  <a:srgbClr val="D6D6D6"/>
                </a:solidFill>
                <a:latin typeface="Open Sans" charset="0"/>
                <a:cs typeface="Open Sans" charset="0"/>
                <a:sym typeface="Open Sans" charset="0"/>
              </a:rPr>
              <a:t> is only </a:t>
            </a:r>
            <a:r>
              <a:rPr lang="en-US" sz="4500" b="1" dirty="0">
                <a:solidFill>
                  <a:srgbClr val="1ED2AE"/>
                </a:solidFill>
                <a:latin typeface="Open Sans" charset="0"/>
                <a:cs typeface="Open Sans" charset="0"/>
                <a:sym typeface="Open Sans" charset="0"/>
              </a:rPr>
              <a:t>an opinion</a:t>
            </a:r>
            <a:r>
              <a:rPr lang="en-US" sz="4500" dirty="0">
                <a:solidFill>
                  <a:srgbClr val="D6D6D6"/>
                </a:solidFill>
                <a:latin typeface="Open Sans" charset="0"/>
                <a:cs typeface="Open Sans" charset="0"/>
                <a:sym typeface="Open Sans" charset="0"/>
              </a:rPr>
              <a:t>.</a:t>
            </a:r>
            <a:endParaRPr lang="en-US" dirty="0">
              <a:cs typeface="Gill Sans" charset="0"/>
            </a:endParaRPr>
          </a:p>
        </p:txBody>
      </p:sp>
      <p:sp>
        <p:nvSpPr>
          <p:cNvPr id="11272" name="AutoShape 8"/>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04</a:t>
            </a:r>
            <a:endParaRPr lang="en-US">
              <a:cs typeface="Gill Sans" charset="0"/>
            </a:endParaRPr>
          </a:p>
        </p:txBody>
      </p:sp>
      <p:sp>
        <p:nvSpPr>
          <p:cNvPr id="2" name="Rectangle 9"/>
          <p:cNvSpPr>
            <a:spLocks noChangeArrowheads="1"/>
          </p:cNvSpPr>
          <p:nvPr/>
        </p:nvSpPr>
        <p:spPr bwMode="auto">
          <a:xfrm>
            <a:off x="914400" y="3276600"/>
            <a:ext cx="7467600" cy="7543800"/>
          </a:xfrm>
          <a:prstGeom prst="rect">
            <a:avLst/>
          </a:prstGeom>
          <a:solidFill>
            <a:srgbClr val="A1A7AC"/>
          </a:solidFill>
          <a:ln>
            <a:noFill/>
          </a:ln>
          <a:extLst>
            <a:ext uri="{91240B29-F687-4f45-9708-019B960494DF}">
              <a14:hiddenLine xmlns:a14="http://schemas.microsoft.com/office/drawing/2010/main" w="12700">
                <a:solidFill>
                  <a:srgbClr val="000000"/>
                </a:solidFill>
                <a:miter lim="0"/>
                <a:headEnd/>
                <a:tailEnd/>
              </a14:hiddenLine>
            </a:ext>
          </a:extLst>
        </p:spPr>
        <p:txBody>
          <a:bodyPr lIns="38100" tIns="38100" rIns="38100" bIns="38100" anchor="ctr"/>
          <a:lstStyle/>
          <a:p>
            <a:pPr marL="800100" indent="-457200"/>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29" name="Group 1"/>
          <p:cNvGrpSpPr>
            <a:grpSpLocks/>
          </p:cNvGrpSpPr>
          <p:nvPr/>
        </p:nvGrpSpPr>
        <p:grpSpPr bwMode="auto">
          <a:xfrm>
            <a:off x="1046163" y="4545013"/>
            <a:ext cx="8118475" cy="6729412"/>
            <a:chOff x="0" y="0"/>
            <a:chExt cx="8119089" cy="6728694"/>
          </a:xfrm>
        </p:grpSpPr>
        <p:grpSp>
          <p:nvGrpSpPr>
            <p:cNvPr id="2" name="Group 2"/>
            <p:cNvGrpSpPr>
              <a:grpSpLocks/>
            </p:cNvGrpSpPr>
            <p:nvPr/>
          </p:nvGrpSpPr>
          <p:grpSpPr bwMode="auto">
            <a:xfrm>
              <a:off x="0" y="0"/>
              <a:ext cx="8119089" cy="6728694"/>
              <a:chOff x="0" y="0"/>
              <a:chExt cx="8119089" cy="6728694"/>
            </a:xfrm>
          </p:grpSpPr>
          <p:pic>
            <p:nvPicPr>
              <p:cNvPr id="48131" name="Picture 3" descr="ima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119089" cy="67286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8132" name="AutoShape 4"/>
              <p:cNvSpPr>
                <a:spLocks/>
              </p:cNvSpPr>
              <p:nvPr/>
            </p:nvSpPr>
            <p:spPr bwMode="auto">
              <a:xfrm>
                <a:off x="307998" y="319053"/>
                <a:ext cx="7444350" cy="44715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8134" name="AutoShape 6"/>
            <p:cNvSpPr>
              <a:spLocks/>
            </p:cNvSpPr>
            <p:nvPr/>
          </p:nvSpPr>
          <p:spPr bwMode="auto">
            <a:xfrm>
              <a:off x="796985" y="782553"/>
              <a:ext cx="4483439" cy="34730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7200">
                  <a:solidFill>
                    <a:srgbClr val="FFFFFF"/>
                  </a:solidFill>
                  <a:latin typeface="Open Sans" charset="0"/>
                  <a:cs typeface="Open Sans" charset="0"/>
                  <a:sym typeface="Open Sans" charset="0"/>
                </a:rPr>
                <a:t>The</a:t>
              </a:r>
            </a:p>
            <a:p>
              <a:pPr algn="l">
                <a:lnSpc>
                  <a:spcPct val="70000"/>
                </a:lnSpc>
                <a:defRPr/>
              </a:pPr>
              <a:r>
                <a:rPr lang="en-US" sz="7200">
                  <a:solidFill>
                    <a:srgbClr val="FFFFFF"/>
                  </a:solidFill>
                  <a:latin typeface="Open Sans" charset="0"/>
                  <a:cs typeface="Open Sans" charset="0"/>
                  <a:sym typeface="Open Sans" charset="0"/>
                </a:rPr>
                <a:t>Unique</a:t>
              </a:r>
            </a:p>
            <a:p>
              <a:pPr algn="l">
                <a:lnSpc>
                  <a:spcPct val="70000"/>
                </a:lnSpc>
                <a:defRPr/>
              </a:pPr>
              <a:r>
                <a:rPr lang="en-US" sz="7200">
                  <a:solidFill>
                    <a:srgbClr val="FFFFFF"/>
                  </a:solidFill>
                  <a:latin typeface="Open Sans" charset="0"/>
                  <a:cs typeface="Open Sans" charset="0"/>
                  <a:sym typeface="Open Sans" charset="0"/>
                </a:rPr>
                <a:t>Screen</a:t>
              </a:r>
            </a:p>
            <a:p>
              <a:pPr algn="l">
                <a:lnSpc>
                  <a:spcPct val="70000"/>
                </a:lnSpc>
                <a:defRPr/>
              </a:pPr>
              <a:r>
                <a:rPr lang="en-US" sz="7200">
                  <a:solidFill>
                    <a:srgbClr val="FFFFFF"/>
                  </a:solidFill>
                  <a:latin typeface="Open Sans" charset="0"/>
                  <a:cs typeface="Open Sans" charset="0"/>
                  <a:sym typeface="Open Sans" charset="0"/>
                </a:rPr>
                <a:t>Mockup</a:t>
              </a:r>
              <a:endParaRPr lang="en-US">
                <a:cs typeface="Gill Sans" charset="0"/>
              </a:endParaRPr>
            </a:p>
          </p:txBody>
        </p:sp>
      </p:grpSp>
      <p:grpSp>
        <p:nvGrpSpPr>
          <p:cNvPr id="48130" name="Group 7"/>
          <p:cNvGrpSpPr>
            <a:grpSpLocks/>
          </p:cNvGrpSpPr>
          <p:nvPr/>
        </p:nvGrpSpPr>
        <p:grpSpPr bwMode="auto">
          <a:xfrm>
            <a:off x="1019175" y="723900"/>
            <a:ext cx="15592425" cy="1306513"/>
            <a:chOff x="0" y="0"/>
            <a:chExt cx="5471505" cy="1308100"/>
          </a:xfrm>
        </p:grpSpPr>
        <p:sp>
          <p:nvSpPr>
            <p:cNvPr id="3" name="AutoShape 8"/>
            <p:cNvSpPr>
              <a:spLocks/>
            </p:cNvSpPr>
            <p:nvPr/>
          </p:nvSpPr>
          <p:spPr bwMode="auto">
            <a:xfrm>
              <a:off x="0" y="0"/>
              <a:ext cx="233466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Portfolio</a:t>
              </a:r>
              <a:endParaRPr lang="en-US">
                <a:cs typeface="Gill Sans" charset="0"/>
              </a:endParaRPr>
            </a:p>
          </p:txBody>
        </p:sp>
        <p:sp>
          <p:nvSpPr>
            <p:cNvPr id="4" name="AutoShape 9"/>
            <p:cNvSpPr>
              <a:spLocks/>
            </p:cNvSpPr>
            <p:nvPr/>
          </p:nvSpPr>
          <p:spPr bwMode="auto">
            <a:xfrm>
              <a:off x="8356" y="685044"/>
              <a:ext cx="546314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48138" name="AutoShape 10"/>
          <p:cNvSpPr>
            <a:spLocks/>
          </p:cNvSpPr>
          <p:nvPr/>
        </p:nvSpPr>
        <p:spPr bwMode="auto">
          <a:xfrm>
            <a:off x="9855200" y="3962400"/>
            <a:ext cx="80518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5500">
                <a:solidFill>
                  <a:srgbClr val="D6D6D6"/>
                </a:solidFill>
                <a:latin typeface="Open Sans" charset="0"/>
                <a:cs typeface="Open Sans" charset="0"/>
                <a:sym typeface="Open Sans" charset="0"/>
              </a:rPr>
              <a:t>Many Peoples Said We Are </a:t>
            </a:r>
            <a:r>
              <a:rPr lang="en-US" sz="5500" b="1">
                <a:solidFill>
                  <a:srgbClr val="D6D6D6"/>
                </a:solidFill>
                <a:latin typeface="Open Sans" charset="0"/>
                <a:cs typeface="Open Sans" charset="0"/>
                <a:sym typeface="Open Sans" charset="0"/>
              </a:rPr>
              <a:t>Dreamer</a:t>
            </a:r>
            <a:r>
              <a:rPr lang="en-US" sz="5500">
                <a:solidFill>
                  <a:srgbClr val="D6D6D6"/>
                </a:solidFill>
                <a:latin typeface="Open Sans" charset="0"/>
                <a:cs typeface="Open Sans" charset="0"/>
                <a:sym typeface="Open Sans" charset="0"/>
              </a:rPr>
              <a:t>. But, Yes We are the Only </a:t>
            </a:r>
            <a:r>
              <a:rPr lang="en-US" sz="5500" b="1">
                <a:solidFill>
                  <a:srgbClr val="D6D6D6"/>
                </a:solidFill>
                <a:latin typeface="Open Sans" charset="0"/>
                <a:cs typeface="Open Sans" charset="0"/>
                <a:sym typeface="Open Sans" charset="0"/>
              </a:rPr>
              <a:t>One</a:t>
            </a:r>
            <a:r>
              <a:rPr lang="en-US" sz="5500">
                <a:solidFill>
                  <a:srgbClr val="D6D6D6"/>
                </a:solidFill>
                <a:latin typeface="Open Sans" charset="0"/>
                <a:cs typeface="Open Sans" charset="0"/>
                <a:sym typeface="Open Sans" charset="0"/>
              </a:rPr>
              <a:t>.</a:t>
            </a:r>
            <a:endParaRPr lang="en-US">
              <a:cs typeface="Gill Sans" charset="0"/>
            </a:endParaRPr>
          </a:p>
        </p:txBody>
      </p:sp>
      <p:sp>
        <p:nvSpPr>
          <p:cNvPr id="48139" name="AutoShape 11"/>
          <p:cNvSpPr>
            <a:spLocks/>
          </p:cNvSpPr>
          <p:nvPr/>
        </p:nvSpPr>
        <p:spPr bwMode="auto">
          <a:xfrm>
            <a:off x="9856788" y="6915150"/>
            <a:ext cx="75946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8140" name="AutoShape 12"/>
          <p:cNvSpPr>
            <a:spLocks/>
          </p:cNvSpPr>
          <p:nvPr/>
        </p:nvSpPr>
        <p:spPr bwMode="auto">
          <a:xfrm>
            <a:off x="10502900" y="9074150"/>
            <a:ext cx="6075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D6D6D6"/>
                </a:solidFill>
                <a:latin typeface="Open Sans" charset="0"/>
                <a:cs typeface="Open Sans" charset="0"/>
                <a:sym typeface="Open Sans" charset="0"/>
              </a:rPr>
              <a:t>Nullam</a:t>
            </a:r>
            <a:r>
              <a:rPr lang="en-US" sz="2400">
                <a:solidFill>
                  <a:srgbClr val="D6D6D6"/>
                </a:solidFill>
                <a:latin typeface="Open Sans" charset="0"/>
                <a:cs typeface="Open Sans" charset="0"/>
                <a:sym typeface="Open Sans" charset="0"/>
              </a:rPr>
              <a:t> id dolor id nibh ultricies vehicula ut</a:t>
            </a:r>
            <a:endParaRPr lang="en-US">
              <a:cs typeface="Gill Sans" charset="0"/>
            </a:endParaRPr>
          </a:p>
        </p:txBody>
      </p:sp>
      <p:sp>
        <p:nvSpPr>
          <p:cNvPr id="48141" name="AutoShape 13"/>
          <p:cNvSpPr>
            <a:spLocks/>
          </p:cNvSpPr>
          <p:nvPr/>
        </p:nvSpPr>
        <p:spPr bwMode="auto">
          <a:xfrm>
            <a:off x="10502900" y="9880600"/>
            <a:ext cx="56673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 Vestibulum id ligula porta felis </a:t>
            </a:r>
            <a:r>
              <a:rPr lang="en-US" sz="2400" b="1">
                <a:solidFill>
                  <a:srgbClr val="D6D6D6"/>
                </a:solidFill>
                <a:latin typeface="Open Sans" charset="0"/>
                <a:cs typeface="Open Sans" charset="0"/>
                <a:sym typeface="Open Sans" charset="0"/>
              </a:rPr>
              <a:t>euismod</a:t>
            </a:r>
            <a:endParaRPr lang="en-US">
              <a:cs typeface="Gill Sans" charset="0"/>
            </a:endParaRPr>
          </a:p>
        </p:txBody>
      </p:sp>
      <p:sp>
        <p:nvSpPr>
          <p:cNvPr id="48142" name="AutoShape 14"/>
          <p:cNvSpPr>
            <a:spLocks/>
          </p:cNvSpPr>
          <p:nvPr/>
        </p:nvSpPr>
        <p:spPr bwMode="auto">
          <a:xfrm>
            <a:off x="10502900" y="10693400"/>
            <a:ext cx="564038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a:t>
            </a:r>
            <a:r>
              <a:rPr lang="en-US" sz="2400" b="1">
                <a:solidFill>
                  <a:srgbClr val="D6D6D6"/>
                </a:solidFill>
                <a:latin typeface="Open Sans" charset="0"/>
                <a:cs typeface="Open Sans" charset="0"/>
                <a:sym typeface="Open Sans" charset="0"/>
              </a:rPr>
              <a:t>dolor</a:t>
            </a:r>
            <a:r>
              <a:rPr lang="en-US" sz="2400">
                <a:solidFill>
                  <a:srgbClr val="D6D6D6"/>
                </a:solidFill>
                <a:latin typeface="Open Sans" charset="0"/>
                <a:cs typeface="Open Sans" charset="0"/>
                <a:sym typeface="Open Sans" charset="0"/>
              </a:rPr>
              <a:t> id nibh ultricies vehicula</a:t>
            </a:r>
            <a:endParaRPr lang="en-US">
              <a:cs typeface="Gill Sans" charset="0"/>
            </a:endParaRPr>
          </a:p>
        </p:txBody>
      </p:sp>
      <p:grpSp>
        <p:nvGrpSpPr>
          <p:cNvPr id="48136" name="Group 15"/>
          <p:cNvGrpSpPr>
            <a:grpSpLocks/>
          </p:cNvGrpSpPr>
          <p:nvPr/>
        </p:nvGrpSpPr>
        <p:grpSpPr bwMode="auto">
          <a:xfrm>
            <a:off x="9866313" y="9144000"/>
            <a:ext cx="395287" cy="393700"/>
            <a:chOff x="-1" y="0"/>
            <a:chExt cx="393702" cy="393701"/>
          </a:xfrm>
        </p:grpSpPr>
        <p:sp>
          <p:nvSpPr>
            <p:cNvPr id="48144" name="AutoShape 16"/>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8145" name="AutoShape 17"/>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48137" name="Group 18"/>
          <p:cNvGrpSpPr>
            <a:grpSpLocks/>
          </p:cNvGrpSpPr>
          <p:nvPr/>
        </p:nvGrpSpPr>
        <p:grpSpPr bwMode="auto">
          <a:xfrm>
            <a:off x="9866313" y="9944100"/>
            <a:ext cx="395287" cy="393700"/>
            <a:chOff x="-1" y="0"/>
            <a:chExt cx="393702" cy="393701"/>
          </a:xfrm>
        </p:grpSpPr>
        <p:sp>
          <p:nvSpPr>
            <p:cNvPr id="48147" name="AutoShape 19"/>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8148" name="AutoShape 20"/>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5" name="Group 21"/>
          <p:cNvGrpSpPr>
            <a:grpSpLocks/>
          </p:cNvGrpSpPr>
          <p:nvPr/>
        </p:nvGrpSpPr>
        <p:grpSpPr bwMode="auto">
          <a:xfrm>
            <a:off x="9866313" y="10756900"/>
            <a:ext cx="395287" cy="393700"/>
            <a:chOff x="-1" y="0"/>
            <a:chExt cx="393702" cy="393701"/>
          </a:xfrm>
        </p:grpSpPr>
        <p:sp>
          <p:nvSpPr>
            <p:cNvPr id="48150" name="AutoShape 22"/>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8151" name="AutoShape 23"/>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8152" name="AutoShape 24"/>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40</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74" name="AutoShape 22"/>
          <p:cNvSpPr>
            <a:spLocks/>
          </p:cNvSpPr>
          <p:nvPr/>
        </p:nvSpPr>
        <p:spPr bwMode="auto">
          <a:xfrm>
            <a:off x="9839325" y="4752975"/>
            <a:ext cx="577850" cy="1171575"/>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9175" name="AutoShape 23"/>
          <p:cNvSpPr>
            <a:spLocks/>
          </p:cNvSpPr>
          <p:nvPr/>
        </p:nvSpPr>
        <p:spPr bwMode="auto">
          <a:xfrm rot="10800000" flipH="1">
            <a:off x="9834563" y="5897563"/>
            <a:ext cx="577850" cy="1171575"/>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9176" name="AutoShape 24"/>
          <p:cNvSpPr>
            <a:spLocks/>
          </p:cNvSpPr>
          <p:nvPr/>
        </p:nvSpPr>
        <p:spPr bwMode="auto">
          <a:xfrm>
            <a:off x="11201400" y="7804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9177" name="AutoShape 25"/>
          <p:cNvSpPr>
            <a:spLocks/>
          </p:cNvSpPr>
          <p:nvPr/>
        </p:nvSpPr>
        <p:spPr bwMode="auto">
          <a:xfrm>
            <a:off x="11199813" y="4498975"/>
            <a:ext cx="6184900" cy="28749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a:solidFill>
                  <a:srgbClr val="D6D6D6"/>
                </a:solidFill>
                <a:latin typeface="Open Sans" charset="0"/>
                <a:cs typeface="Open Sans" charset="0"/>
                <a:sym typeface="Open Sans" charset="0"/>
              </a:rPr>
              <a:t>We Creates Stuff That </a:t>
            </a:r>
            <a:r>
              <a:rPr lang="en-US" sz="6200" b="1">
                <a:solidFill>
                  <a:srgbClr val="46A2DE"/>
                </a:solidFill>
                <a:latin typeface="Open Sans" charset="0"/>
                <a:cs typeface="Open Sans" charset="0"/>
                <a:sym typeface="Open Sans" charset="0"/>
              </a:rPr>
              <a:t>Works</a:t>
            </a:r>
            <a:r>
              <a:rPr lang="en-US" sz="6200">
                <a:solidFill>
                  <a:srgbClr val="D6D6D6"/>
                </a:solidFill>
                <a:latin typeface="Open Sans" charset="0"/>
                <a:cs typeface="Open Sans" charset="0"/>
                <a:sym typeface="Open Sans" charset="0"/>
              </a:rPr>
              <a:t>. Period.</a:t>
            </a:r>
            <a:endParaRPr lang="en-US">
              <a:cs typeface="Gill Sans" charset="0"/>
            </a:endParaRPr>
          </a:p>
        </p:txBody>
      </p:sp>
      <p:grpSp>
        <p:nvGrpSpPr>
          <p:cNvPr id="2" name="Group 26"/>
          <p:cNvGrpSpPr>
            <a:grpSpLocks/>
          </p:cNvGrpSpPr>
          <p:nvPr/>
        </p:nvGrpSpPr>
        <p:grpSpPr bwMode="auto">
          <a:xfrm>
            <a:off x="1019175" y="723900"/>
            <a:ext cx="15516225" cy="1306513"/>
            <a:chOff x="0" y="0"/>
            <a:chExt cx="5471505" cy="1308100"/>
          </a:xfrm>
        </p:grpSpPr>
        <p:sp>
          <p:nvSpPr>
            <p:cNvPr id="49179" name="AutoShape 27"/>
            <p:cNvSpPr>
              <a:spLocks/>
            </p:cNvSpPr>
            <p:nvPr/>
          </p:nvSpPr>
          <p:spPr bwMode="auto">
            <a:xfrm>
              <a:off x="0" y="0"/>
              <a:ext cx="233493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Portfolio</a:t>
              </a:r>
              <a:endParaRPr lang="en-US">
                <a:cs typeface="Gill Sans" charset="0"/>
              </a:endParaRPr>
            </a:p>
          </p:txBody>
        </p:sp>
        <p:sp>
          <p:nvSpPr>
            <p:cNvPr id="49180" name="AutoShape 28"/>
            <p:cNvSpPr>
              <a:spLocks/>
            </p:cNvSpPr>
            <p:nvPr/>
          </p:nvSpPr>
          <p:spPr bwMode="auto">
            <a:xfrm>
              <a:off x="8397" y="685044"/>
              <a:ext cx="546310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49181" name="AutoShape 2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41</a:t>
            </a:r>
            <a:endParaRPr lang="en-US">
              <a:cs typeface="Gill Sans" charset="0"/>
            </a:endParaRPr>
          </a:p>
        </p:txBody>
      </p:sp>
      <p:pic>
        <p:nvPicPr>
          <p:cNvPr id="2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64008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3" name="Rectangle 22"/>
          <p:cNvSpPr/>
          <p:nvPr/>
        </p:nvSpPr>
        <p:spPr bwMode="auto">
          <a:xfrm>
            <a:off x="1730375" y="65516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24"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67056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5" name="Rectangle 24"/>
          <p:cNvSpPr/>
          <p:nvPr/>
        </p:nvSpPr>
        <p:spPr bwMode="auto">
          <a:xfrm>
            <a:off x="5692775" y="68564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2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37730">
            <a:off x="3470275" y="7323138"/>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7" name="Rectangle 26"/>
          <p:cNvSpPr/>
          <p:nvPr/>
        </p:nvSpPr>
        <p:spPr bwMode="auto">
          <a:xfrm rot="537730">
            <a:off x="3697288" y="7473950"/>
            <a:ext cx="2905125" cy="3141663"/>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28"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961862">
            <a:off x="1363663" y="4806950"/>
            <a:ext cx="3332162"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9" name="Rectangle 28"/>
          <p:cNvSpPr/>
          <p:nvPr/>
        </p:nvSpPr>
        <p:spPr bwMode="auto">
          <a:xfrm rot="961862">
            <a:off x="1608138" y="496093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0"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0241173">
            <a:off x="5692775" y="4918075"/>
            <a:ext cx="3333750"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1" name="Rectangle 30"/>
          <p:cNvSpPr/>
          <p:nvPr/>
        </p:nvSpPr>
        <p:spPr bwMode="auto">
          <a:xfrm rot="20241173">
            <a:off x="5845175" y="508158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1182165">
            <a:off x="3489325" y="4303713"/>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3" name="Rectangle 32"/>
          <p:cNvSpPr/>
          <p:nvPr/>
        </p:nvSpPr>
        <p:spPr bwMode="auto">
          <a:xfrm rot="21182165">
            <a:off x="3678238" y="44561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7" name="Group 1"/>
          <p:cNvGrpSpPr>
            <a:grpSpLocks/>
          </p:cNvGrpSpPr>
          <p:nvPr/>
        </p:nvGrpSpPr>
        <p:grpSpPr bwMode="auto">
          <a:xfrm>
            <a:off x="1019175" y="723900"/>
            <a:ext cx="15668625" cy="1306513"/>
            <a:chOff x="0" y="0"/>
            <a:chExt cx="5471505" cy="1308100"/>
          </a:xfrm>
        </p:grpSpPr>
        <p:sp>
          <p:nvSpPr>
            <p:cNvPr id="50178" name="AutoShape 2"/>
            <p:cNvSpPr>
              <a:spLocks/>
            </p:cNvSpPr>
            <p:nvPr/>
          </p:nvSpPr>
          <p:spPr bwMode="auto">
            <a:xfrm>
              <a:off x="0" y="0"/>
              <a:ext cx="2334952"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Portfolio</a:t>
              </a:r>
              <a:endParaRPr lang="en-US">
                <a:cs typeface="Gill Sans" charset="0"/>
              </a:endParaRPr>
            </a:p>
          </p:txBody>
        </p:sp>
        <p:sp>
          <p:nvSpPr>
            <p:cNvPr id="50179" name="AutoShape 3"/>
            <p:cNvSpPr>
              <a:spLocks/>
            </p:cNvSpPr>
            <p:nvPr/>
          </p:nvSpPr>
          <p:spPr bwMode="auto">
            <a:xfrm>
              <a:off x="8316" y="685044"/>
              <a:ext cx="546318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The </a:t>
              </a:r>
              <a:r>
                <a:rPr lang="en-US" sz="3000" dirty="0" err="1">
                  <a:solidFill>
                    <a:srgbClr val="D6D6D6"/>
                  </a:solidFill>
                  <a:latin typeface="Open Sans" charset="0"/>
                  <a:cs typeface="Open Sans" charset="0"/>
                  <a:sym typeface="Open Sans" charset="0"/>
                </a:rPr>
                <a:t>lorem</a:t>
              </a:r>
              <a:r>
                <a:rPr lang="en-US" sz="3000" dirty="0">
                  <a:solidFill>
                    <a:srgbClr val="D6D6D6"/>
                  </a:solidFill>
                  <a:latin typeface="Open Sans" charset="0"/>
                  <a:cs typeface="Open Sans" charset="0"/>
                  <a:sym typeface="Open Sans" charset="0"/>
                </a:rPr>
                <a:t> </a:t>
              </a:r>
              <a:r>
                <a:rPr lang="en-US" sz="3000" dirty="0" err="1">
                  <a:solidFill>
                    <a:srgbClr val="D6D6D6"/>
                  </a:solidFill>
                  <a:latin typeface="Open Sans" charset="0"/>
                  <a:cs typeface="Open Sans" charset="0"/>
                  <a:sym typeface="Open Sans" charset="0"/>
                </a:rPr>
                <a:t>ipsum</a:t>
              </a:r>
              <a:r>
                <a:rPr lang="en-US" sz="3000" dirty="0">
                  <a:solidFill>
                    <a:srgbClr val="D6D6D6"/>
                  </a:solidFill>
                  <a:latin typeface="Open Sans" charset="0"/>
                  <a:cs typeface="Open Sans" charset="0"/>
                  <a:sym typeface="Open Sans" charset="0"/>
                </a:rPr>
                <a:t> dolor sit </a:t>
              </a:r>
              <a:r>
                <a:rPr lang="en-US" sz="3000" dirty="0" err="1">
                  <a:solidFill>
                    <a:srgbClr val="D6D6D6"/>
                  </a:solidFill>
                  <a:latin typeface="Open Sans" charset="0"/>
                  <a:cs typeface="Open Sans" charset="0"/>
                  <a:sym typeface="Open Sans" charset="0"/>
                </a:rPr>
                <a:t>amet</a:t>
              </a:r>
              <a:endParaRPr lang="en-US" dirty="0">
                <a:cs typeface="Gill Sans" charset="0"/>
              </a:endParaRPr>
            </a:p>
          </p:txBody>
        </p:sp>
      </p:grpSp>
      <p:sp>
        <p:nvSpPr>
          <p:cNvPr id="50180" name="AutoShape 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42</a:t>
            </a:r>
            <a:endParaRPr lang="en-US">
              <a:cs typeface="Gill Sans" charset="0"/>
            </a:endParaRPr>
          </a:p>
        </p:txBody>
      </p:sp>
      <p:sp>
        <p:nvSpPr>
          <p:cNvPr id="50181" name="Line 5"/>
          <p:cNvSpPr>
            <a:spLocks noChangeShapeType="1"/>
          </p:cNvSpPr>
          <p:nvPr/>
        </p:nvSpPr>
        <p:spPr bwMode="auto">
          <a:xfrm>
            <a:off x="2139950" y="7148513"/>
            <a:ext cx="15282863" cy="0"/>
          </a:xfrm>
          <a:prstGeom prst="line">
            <a:avLst/>
          </a:prstGeom>
          <a:noFill/>
          <a:ln w="25400" cap="flat" cmpd="sng">
            <a:solidFill>
              <a:srgbClr val="AAAAA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50189" name="AutoShape 13"/>
          <p:cNvSpPr>
            <a:spLocks/>
          </p:cNvSpPr>
          <p:nvPr/>
        </p:nvSpPr>
        <p:spPr bwMode="auto">
          <a:xfrm>
            <a:off x="8045450" y="3683000"/>
            <a:ext cx="4559300" cy="3644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000">
                <a:solidFill>
                  <a:srgbClr val="D6D6D6"/>
                </a:solidFill>
                <a:latin typeface="Open Sans" charset="0"/>
                <a:cs typeface="Open Sans" charset="0"/>
                <a:sym typeface="Open Sans" charset="0"/>
              </a:rPr>
              <a:t>We Creates Stuff That </a:t>
            </a:r>
            <a:r>
              <a:rPr lang="en-US" sz="6000" b="1">
                <a:solidFill>
                  <a:srgbClr val="1ED2AE"/>
                </a:solidFill>
                <a:latin typeface="Open Sans" charset="0"/>
                <a:cs typeface="Open Sans" charset="0"/>
                <a:sym typeface="Open Sans" charset="0"/>
              </a:rPr>
              <a:t>Works</a:t>
            </a:r>
            <a:r>
              <a:rPr lang="en-US" sz="6000">
                <a:solidFill>
                  <a:srgbClr val="D6D6D6"/>
                </a:solidFill>
                <a:latin typeface="Open Sans" charset="0"/>
                <a:cs typeface="Open Sans" charset="0"/>
                <a:sym typeface="Open Sans" charset="0"/>
              </a:rPr>
              <a:t>. Period.</a:t>
            </a:r>
            <a:endParaRPr lang="en-US">
              <a:cs typeface="Gill Sans" charset="0"/>
            </a:endParaRPr>
          </a:p>
        </p:txBody>
      </p:sp>
      <p:sp>
        <p:nvSpPr>
          <p:cNvPr id="50190" name="AutoShape 14"/>
          <p:cNvSpPr>
            <a:spLocks/>
          </p:cNvSpPr>
          <p:nvPr/>
        </p:nvSpPr>
        <p:spPr bwMode="auto">
          <a:xfrm>
            <a:off x="12847638" y="4000500"/>
            <a:ext cx="4559300" cy="303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a:t>
            </a:r>
            <a:endParaRPr lang="en-US">
              <a:cs typeface="Gill Sans" charset="0"/>
            </a:endParaRPr>
          </a:p>
        </p:txBody>
      </p:sp>
      <p:sp>
        <p:nvSpPr>
          <p:cNvPr id="50198" name="AutoShape 22"/>
          <p:cNvSpPr>
            <a:spLocks/>
          </p:cNvSpPr>
          <p:nvPr/>
        </p:nvSpPr>
        <p:spPr bwMode="auto">
          <a:xfrm>
            <a:off x="857250" y="7683500"/>
            <a:ext cx="4559300" cy="3644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000">
                <a:solidFill>
                  <a:srgbClr val="D6D6D6"/>
                </a:solidFill>
                <a:latin typeface="Open Sans" charset="0"/>
                <a:cs typeface="Open Sans" charset="0"/>
                <a:sym typeface="Open Sans" charset="0"/>
              </a:rPr>
              <a:t>We Creates Stuff That </a:t>
            </a:r>
            <a:r>
              <a:rPr lang="en-US" sz="6000" b="1">
                <a:solidFill>
                  <a:srgbClr val="46A2DE"/>
                </a:solidFill>
                <a:latin typeface="Open Sans" charset="0"/>
                <a:cs typeface="Open Sans" charset="0"/>
                <a:sym typeface="Open Sans" charset="0"/>
              </a:rPr>
              <a:t>Works</a:t>
            </a:r>
            <a:r>
              <a:rPr lang="en-US" sz="6000">
                <a:solidFill>
                  <a:srgbClr val="D6D6D6"/>
                </a:solidFill>
                <a:latin typeface="Open Sans" charset="0"/>
                <a:cs typeface="Open Sans" charset="0"/>
                <a:sym typeface="Open Sans" charset="0"/>
              </a:rPr>
              <a:t>. Period.</a:t>
            </a:r>
            <a:endParaRPr lang="en-US">
              <a:cs typeface="Gill Sans" charset="0"/>
            </a:endParaRPr>
          </a:p>
        </p:txBody>
      </p:sp>
      <p:sp>
        <p:nvSpPr>
          <p:cNvPr id="50199" name="AutoShape 23"/>
          <p:cNvSpPr>
            <a:spLocks/>
          </p:cNvSpPr>
          <p:nvPr/>
        </p:nvSpPr>
        <p:spPr bwMode="auto">
          <a:xfrm>
            <a:off x="5659438" y="8001000"/>
            <a:ext cx="4559300" cy="303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a:t>
            </a:r>
            <a:endParaRPr lang="en-US">
              <a:cs typeface="Gill Sans" charset="0"/>
            </a:endParaRPr>
          </a:p>
        </p:txBody>
      </p:sp>
      <p:sp>
        <p:nvSpPr>
          <p:cNvPr id="50200" name="Line 24"/>
          <p:cNvSpPr>
            <a:spLocks noChangeShapeType="1"/>
          </p:cNvSpPr>
          <p:nvPr/>
        </p:nvSpPr>
        <p:spPr bwMode="auto">
          <a:xfrm>
            <a:off x="2292350" y="11187113"/>
            <a:ext cx="15282863" cy="0"/>
          </a:xfrm>
          <a:prstGeom prst="line">
            <a:avLst/>
          </a:prstGeom>
          <a:noFill/>
          <a:ln w="25400" cap="flat" cmpd="sng">
            <a:solidFill>
              <a:srgbClr val="AAAAA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pic>
        <p:nvPicPr>
          <p:cNvPr id="20"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8538" y="37607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1"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2938" y="37544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2" name="Picture 1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828338" y="77993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3" name="Picture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2738" y="77930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4" name="Rectangle 23"/>
          <p:cNvSpPr/>
          <p:nvPr/>
        </p:nvSpPr>
        <p:spPr bwMode="auto">
          <a:xfrm>
            <a:off x="1211263" y="38862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5" name="Rectangle 24"/>
          <p:cNvSpPr/>
          <p:nvPr/>
        </p:nvSpPr>
        <p:spPr bwMode="auto">
          <a:xfrm>
            <a:off x="4648200" y="38862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6" name="Rectangle 25"/>
          <p:cNvSpPr/>
          <p:nvPr/>
        </p:nvSpPr>
        <p:spPr bwMode="auto">
          <a:xfrm>
            <a:off x="11049000" y="79248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7" name="Rectangle 26"/>
          <p:cNvSpPr/>
          <p:nvPr/>
        </p:nvSpPr>
        <p:spPr bwMode="auto">
          <a:xfrm>
            <a:off x="14485938" y="79248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1" name="Group 1"/>
          <p:cNvGrpSpPr>
            <a:grpSpLocks/>
          </p:cNvGrpSpPr>
          <p:nvPr/>
        </p:nvGrpSpPr>
        <p:grpSpPr bwMode="auto">
          <a:xfrm>
            <a:off x="1019175" y="723900"/>
            <a:ext cx="15592425" cy="1306513"/>
            <a:chOff x="0" y="0"/>
            <a:chExt cx="5471505" cy="1308100"/>
          </a:xfrm>
        </p:grpSpPr>
        <p:sp>
          <p:nvSpPr>
            <p:cNvPr id="51202" name="AutoShape 2"/>
            <p:cNvSpPr>
              <a:spLocks/>
            </p:cNvSpPr>
            <p:nvPr/>
          </p:nvSpPr>
          <p:spPr bwMode="auto">
            <a:xfrm>
              <a:off x="0" y="0"/>
              <a:ext cx="2334665"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Portfolio</a:t>
              </a:r>
              <a:endParaRPr lang="en-US">
                <a:cs typeface="Gill Sans" charset="0"/>
              </a:endParaRPr>
            </a:p>
          </p:txBody>
        </p:sp>
        <p:sp>
          <p:nvSpPr>
            <p:cNvPr id="51203" name="AutoShape 3"/>
            <p:cNvSpPr>
              <a:spLocks/>
            </p:cNvSpPr>
            <p:nvPr/>
          </p:nvSpPr>
          <p:spPr bwMode="auto">
            <a:xfrm>
              <a:off x="8356" y="685044"/>
              <a:ext cx="546314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D6D6D6"/>
                  </a:solidFill>
                  <a:latin typeface="Open Sans" charset="0"/>
                  <a:cs typeface="Open Sans" charset="0"/>
                  <a:sym typeface="Open Sans" charset="0"/>
                </a:rPr>
                <a:t>The lorem ipsum dolor sit amet</a:t>
              </a:r>
              <a:endParaRPr lang="en-US">
                <a:cs typeface="Gill Sans" charset="0"/>
              </a:endParaRPr>
            </a:p>
          </p:txBody>
        </p:sp>
      </p:grpSp>
      <p:sp>
        <p:nvSpPr>
          <p:cNvPr id="51205" name="AutoShape 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43</a:t>
            </a:r>
            <a:endParaRPr lang="en-US">
              <a:cs typeface="Gill Sans" charset="0"/>
            </a:endParaRPr>
          </a:p>
        </p:txBody>
      </p:sp>
      <p:sp>
        <p:nvSpPr>
          <p:cNvPr id="51209" name="AutoShape 9"/>
          <p:cNvSpPr>
            <a:spLocks/>
          </p:cNvSpPr>
          <p:nvPr/>
        </p:nvSpPr>
        <p:spPr bwMode="auto">
          <a:xfrm>
            <a:off x="9855200" y="3962400"/>
            <a:ext cx="80518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5500">
                <a:solidFill>
                  <a:srgbClr val="D6D6D6"/>
                </a:solidFill>
                <a:latin typeface="Open Sans" charset="0"/>
                <a:cs typeface="Open Sans" charset="0"/>
                <a:sym typeface="Open Sans" charset="0"/>
              </a:rPr>
              <a:t>Many Peoples Said We Are </a:t>
            </a:r>
            <a:r>
              <a:rPr lang="en-US" sz="5500" b="1">
                <a:solidFill>
                  <a:srgbClr val="42A3E8"/>
                </a:solidFill>
                <a:latin typeface="Open Sans" charset="0"/>
                <a:cs typeface="Open Sans" charset="0"/>
                <a:sym typeface="Open Sans" charset="0"/>
              </a:rPr>
              <a:t>Dreamer</a:t>
            </a:r>
            <a:r>
              <a:rPr lang="en-US" sz="5500">
                <a:solidFill>
                  <a:srgbClr val="D6D6D6"/>
                </a:solidFill>
                <a:latin typeface="Open Sans" charset="0"/>
                <a:cs typeface="Open Sans" charset="0"/>
                <a:sym typeface="Open Sans" charset="0"/>
              </a:rPr>
              <a:t>. But, Yes We are the Only </a:t>
            </a:r>
            <a:r>
              <a:rPr lang="en-US" sz="5500" b="1">
                <a:solidFill>
                  <a:srgbClr val="00CBA1"/>
                </a:solidFill>
                <a:latin typeface="Open Sans" charset="0"/>
                <a:cs typeface="Open Sans" charset="0"/>
                <a:sym typeface="Open Sans" charset="0"/>
              </a:rPr>
              <a:t>One</a:t>
            </a:r>
            <a:r>
              <a:rPr lang="en-US" sz="5500">
                <a:solidFill>
                  <a:srgbClr val="D6D6D6"/>
                </a:solidFill>
                <a:latin typeface="Open Sans" charset="0"/>
                <a:cs typeface="Open Sans" charset="0"/>
                <a:sym typeface="Open Sans" charset="0"/>
              </a:rPr>
              <a:t>.</a:t>
            </a:r>
            <a:endParaRPr lang="en-US">
              <a:cs typeface="Gill Sans" charset="0"/>
            </a:endParaRPr>
          </a:p>
        </p:txBody>
      </p:sp>
      <p:sp>
        <p:nvSpPr>
          <p:cNvPr id="51210" name="AutoShape 10"/>
          <p:cNvSpPr>
            <a:spLocks/>
          </p:cNvSpPr>
          <p:nvPr/>
        </p:nvSpPr>
        <p:spPr bwMode="auto">
          <a:xfrm>
            <a:off x="9856788" y="6915150"/>
            <a:ext cx="75946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51211" name="AutoShape 11"/>
          <p:cNvSpPr>
            <a:spLocks/>
          </p:cNvSpPr>
          <p:nvPr/>
        </p:nvSpPr>
        <p:spPr bwMode="auto">
          <a:xfrm>
            <a:off x="10502900" y="9074150"/>
            <a:ext cx="6075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D6D6D6"/>
                </a:solidFill>
                <a:latin typeface="Open Sans" charset="0"/>
                <a:cs typeface="Open Sans" charset="0"/>
                <a:sym typeface="Open Sans" charset="0"/>
              </a:rPr>
              <a:t>Nullam</a:t>
            </a:r>
            <a:r>
              <a:rPr lang="en-US" sz="2400">
                <a:solidFill>
                  <a:srgbClr val="D6D6D6"/>
                </a:solidFill>
                <a:latin typeface="Open Sans" charset="0"/>
                <a:cs typeface="Open Sans" charset="0"/>
                <a:sym typeface="Open Sans" charset="0"/>
              </a:rPr>
              <a:t> id dolor id nibh ultricies vehicula ut</a:t>
            </a:r>
            <a:endParaRPr lang="en-US">
              <a:cs typeface="Gill Sans" charset="0"/>
            </a:endParaRPr>
          </a:p>
        </p:txBody>
      </p:sp>
      <p:sp>
        <p:nvSpPr>
          <p:cNvPr id="51212" name="AutoShape 12"/>
          <p:cNvSpPr>
            <a:spLocks/>
          </p:cNvSpPr>
          <p:nvPr/>
        </p:nvSpPr>
        <p:spPr bwMode="auto">
          <a:xfrm>
            <a:off x="10502900" y="9880600"/>
            <a:ext cx="56673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 Vestibulum id ligula porta felis </a:t>
            </a:r>
            <a:r>
              <a:rPr lang="en-US" sz="2400" b="1">
                <a:solidFill>
                  <a:srgbClr val="D6D6D6"/>
                </a:solidFill>
                <a:latin typeface="Open Sans" charset="0"/>
                <a:cs typeface="Open Sans" charset="0"/>
                <a:sym typeface="Open Sans" charset="0"/>
              </a:rPr>
              <a:t>euismod</a:t>
            </a:r>
            <a:endParaRPr lang="en-US">
              <a:cs typeface="Gill Sans" charset="0"/>
            </a:endParaRPr>
          </a:p>
        </p:txBody>
      </p:sp>
      <p:sp>
        <p:nvSpPr>
          <p:cNvPr id="51213" name="AutoShape 13"/>
          <p:cNvSpPr>
            <a:spLocks/>
          </p:cNvSpPr>
          <p:nvPr/>
        </p:nvSpPr>
        <p:spPr bwMode="auto">
          <a:xfrm>
            <a:off x="10502900" y="10693400"/>
            <a:ext cx="564038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a:t>
            </a:r>
            <a:r>
              <a:rPr lang="en-US" sz="2400" b="1">
                <a:solidFill>
                  <a:srgbClr val="D6D6D6"/>
                </a:solidFill>
                <a:latin typeface="Open Sans" charset="0"/>
                <a:cs typeface="Open Sans" charset="0"/>
                <a:sym typeface="Open Sans" charset="0"/>
              </a:rPr>
              <a:t>dolor</a:t>
            </a:r>
            <a:r>
              <a:rPr lang="en-US" sz="2400">
                <a:solidFill>
                  <a:srgbClr val="D6D6D6"/>
                </a:solidFill>
                <a:latin typeface="Open Sans" charset="0"/>
                <a:cs typeface="Open Sans" charset="0"/>
                <a:sym typeface="Open Sans" charset="0"/>
              </a:rPr>
              <a:t> id nibh ultricies vehicula</a:t>
            </a:r>
            <a:endParaRPr lang="en-US">
              <a:cs typeface="Gill Sans" charset="0"/>
            </a:endParaRPr>
          </a:p>
        </p:txBody>
      </p:sp>
      <p:grpSp>
        <p:nvGrpSpPr>
          <p:cNvPr id="2" name="Group 14"/>
          <p:cNvGrpSpPr>
            <a:grpSpLocks/>
          </p:cNvGrpSpPr>
          <p:nvPr/>
        </p:nvGrpSpPr>
        <p:grpSpPr bwMode="auto">
          <a:xfrm>
            <a:off x="9866313" y="9144000"/>
            <a:ext cx="395287" cy="393700"/>
            <a:chOff x="-1" y="0"/>
            <a:chExt cx="393702" cy="393701"/>
          </a:xfrm>
        </p:grpSpPr>
        <p:sp>
          <p:nvSpPr>
            <p:cNvPr id="51215" name="AutoShape 15"/>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1216" name="AutoShape 16"/>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3" name="Group 17"/>
          <p:cNvGrpSpPr>
            <a:grpSpLocks/>
          </p:cNvGrpSpPr>
          <p:nvPr/>
        </p:nvGrpSpPr>
        <p:grpSpPr bwMode="auto">
          <a:xfrm>
            <a:off x="9866313" y="9944100"/>
            <a:ext cx="395287" cy="393700"/>
            <a:chOff x="-1" y="0"/>
            <a:chExt cx="393702" cy="393701"/>
          </a:xfrm>
        </p:grpSpPr>
        <p:sp>
          <p:nvSpPr>
            <p:cNvPr id="51218" name="AutoShape 18"/>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1219" name="AutoShape 19"/>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51214" name="Group 20"/>
          <p:cNvGrpSpPr>
            <a:grpSpLocks/>
          </p:cNvGrpSpPr>
          <p:nvPr/>
        </p:nvGrpSpPr>
        <p:grpSpPr bwMode="auto">
          <a:xfrm>
            <a:off x="9866313" y="10756900"/>
            <a:ext cx="395287" cy="393700"/>
            <a:chOff x="-1" y="0"/>
            <a:chExt cx="393702" cy="393701"/>
          </a:xfrm>
        </p:grpSpPr>
        <p:sp>
          <p:nvSpPr>
            <p:cNvPr id="51221" name="AutoShape 21"/>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1222" name="AutoShape 22"/>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24" name="Rectangle 23"/>
          <p:cNvSpPr/>
          <p:nvPr/>
        </p:nvSpPr>
        <p:spPr bwMode="auto">
          <a:xfrm>
            <a:off x="10668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5" name="Rectangle 24"/>
          <p:cNvSpPr/>
          <p:nvPr/>
        </p:nvSpPr>
        <p:spPr bwMode="auto">
          <a:xfrm>
            <a:off x="10668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6" name="Rectangle 25"/>
          <p:cNvSpPr/>
          <p:nvPr/>
        </p:nvSpPr>
        <p:spPr bwMode="auto">
          <a:xfrm>
            <a:off x="51816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7" name="Rectangle 26"/>
          <p:cNvSpPr/>
          <p:nvPr/>
        </p:nvSpPr>
        <p:spPr bwMode="auto">
          <a:xfrm>
            <a:off x="51816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AutoShape 1"/>
          <p:cNvSpPr>
            <a:spLocks/>
          </p:cNvSpPr>
          <p:nvPr/>
        </p:nvSpPr>
        <p:spPr bwMode="auto">
          <a:xfrm>
            <a:off x="13125450" y="10550525"/>
            <a:ext cx="819150" cy="820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599"/>
                  <a:pt x="10800" y="21599"/>
                </a:cubicBezTo>
                <a:cubicBezTo>
                  <a:pt x="16764" y="21599"/>
                  <a:pt x="21599" y="16764"/>
                  <a:pt x="21599" y="10800"/>
                </a:cubicBezTo>
                <a:cubicBezTo>
                  <a:pt x="21599" y="4835"/>
                  <a:pt x="16764"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26" name="AutoShape 2"/>
          <p:cNvSpPr>
            <a:spLocks/>
          </p:cNvSpPr>
          <p:nvPr/>
        </p:nvSpPr>
        <p:spPr bwMode="auto">
          <a:xfrm>
            <a:off x="11987213" y="10815638"/>
            <a:ext cx="158750" cy="211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0" y="18900"/>
                </a:moveTo>
                <a:lnTo>
                  <a:pt x="3600" y="18900"/>
                </a:lnTo>
                <a:lnTo>
                  <a:pt x="3600" y="2700"/>
                </a:lnTo>
                <a:lnTo>
                  <a:pt x="7200" y="2700"/>
                </a:lnTo>
                <a:lnTo>
                  <a:pt x="18000" y="14849"/>
                </a:lnTo>
                <a:cubicBezTo>
                  <a:pt x="18000" y="14849"/>
                  <a:pt x="18000" y="18900"/>
                  <a:pt x="18000"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8000" y="21599"/>
                </a:lnTo>
                <a:cubicBezTo>
                  <a:pt x="19989" y="21599"/>
                  <a:pt x="21600" y="20392"/>
                  <a:pt x="21600" y="18900"/>
                </a:cubicBezTo>
                <a:lnTo>
                  <a:pt x="21600" y="14849"/>
                </a:lnTo>
                <a:cubicBezTo>
                  <a:pt x="21600" y="14317"/>
                  <a:pt x="21389" y="13795"/>
                  <a:pt x="20995" y="13352"/>
                </a:cubicBezTo>
                <a:cubicBezTo>
                  <a:pt x="20995" y="13352"/>
                  <a:pt x="10195" y="1202"/>
                  <a:pt x="10195" y="1202"/>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27" name="AutoShape 3"/>
          <p:cNvSpPr>
            <a:spLocks/>
          </p:cNvSpPr>
          <p:nvPr/>
        </p:nvSpPr>
        <p:spPr bwMode="auto">
          <a:xfrm>
            <a:off x="11406188" y="10602913"/>
            <a:ext cx="846137" cy="68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599"/>
                  <a:pt x="7425" y="21599"/>
                </a:cubicBezTo>
                <a:cubicBezTo>
                  <a:pt x="8679" y="21599"/>
                  <a:pt x="9727" y="20537"/>
                  <a:pt x="10029" y="19107"/>
                </a:cubicBezTo>
                <a:lnTo>
                  <a:pt x="13595" y="19107"/>
                </a:lnTo>
                <a:cubicBezTo>
                  <a:pt x="13897" y="20537"/>
                  <a:pt x="14945" y="21599"/>
                  <a:pt x="16200" y="21599"/>
                </a:cubicBezTo>
                <a:cubicBezTo>
                  <a:pt x="17453" y="21599"/>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28" name="AutoShape 4"/>
          <p:cNvSpPr>
            <a:spLocks/>
          </p:cNvSpPr>
          <p:nvPr/>
        </p:nvSpPr>
        <p:spPr bwMode="auto">
          <a:xfrm>
            <a:off x="16544925" y="8815388"/>
            <a:ext cx="846138" cy="847725"/>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29"/>
                  <a:pt x="16416" y="17955"/>
                  <a:pt x="18373" y="13071"/>
                </a:cubicBezTo>
                <a:cubicBezTo>
                  <a:pt x="20328" y="8186"/>
                  <a:pt x="17954" y="2641"/>
                  <a:pt x="13070" y="685"/>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29" name="AutoShape 5"/>
          <p:cNvSpPr>
            <a:spLocks/>
          </p:cNvSpPr>
          <p:nvPr/>
        </p:nvSpPr>
        <p:spPr bwMode="auto">
          <a:xfrm>
            <a:off x="16914813" y="9185275"/>
            <a:ext cx="106362" cy="106363"/>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7"/>
                  <a:pt x="16415" y="17951"/>
                  <a:pt x="18374" y="13072"/>
                </a:cubicBezTo>
                <a:cubicBezTo>
                  <a:pt x="20327" y="8188"/>
                  <a:pt x="17960" y="2644"/>
                  <a:pt x="13070" y="686"/>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0" name="AutoShape 6"/>
          <p:cNvSpPr>
            <a:spLocks/>
          </p:cNvSpPr>
          <p:nvPr/>
        </p:nvSpPr>
        <p:spPr bwMode="auto">
          <a:xfrm>
            <a:off x="16808450" y="9080500"/>
            <a:ext cx="317500" cy="31750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9" y="8186"/>
                  <a:pt x="17956" y="2641"/>
                  <a:pt x="13071" y="685"/>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1" name="AutoShape 7"/>
          <p:cNvSpPr>
            <a:spLocks/>
          </p:cNvSpPr>
          <p:nvPr/>
        </p:nvSpPr>
        <p:spPr bwMode="auto">
          <a:xfrm>
            <a:off x="17019588" y="9291638"/>
            <a:ext cx="133350" cy="134937"/>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1"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2"/>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2" name="AutoShape 8"/>
          <p:cNvSpPr>
            <a:spLocks/>
          </p:cNvSpPr>
          <p:nvPr/>
        </p:nvSpPr>
        <p:spPr bwMode="auto">
          <a:xfrm>
            <a:off x="17073563" y="9344025"/>
            <a:ext cx="188912" cy="193675"/>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6" y="1250"/>
                  <a:pt x="21026" y="404"/>
                  <a:pt x="20267" y="104"/>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3" name="AutoShape 9"/>
          <p:cNvSpPr>
            <a:spLocks/>
          </p:cNvSpPr>
          <p:nvPr/>
        </p:nvSpPr>
        <p:spPr bwMode="auto">
          <a:xfrm>
            <a:off x="17046575" y="9318625"/>
            <a:ext cx="160338" cy="163513"/>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4" name="AutoShape 10"/>
          <p:cNvSpPr>
            <a:spLocks/>
          </p:cNvSpPr>
          <p:nvPr/>
        </p:nvSpPr>
        <p:spPr bwMode="auto">
          <a:xfrm>
            <a:off x="16783050" y="9053513"/>
            <a:ext cx="131763" cy="134937"/>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1" y="2298"/>
                  <a:pt x="20871" y="1248"/>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5" name="AutoShape 11"/>
          <p:cNvSpPr>
            <a:spLocks/>
          </p:cNvSpPr>
          <p:nvPr/>
        </p:nvSpPr>
        <p:spPr bwMode="auto">
          <a:xfrm>
            <a:off x="16676688" y="8947150"/>
            <a:ext cx="188912" cy="193675"/>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1" y="1618"/>
                  <a:pt x="21077" y="88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6" name="AutoShape 12"/>
          <p:cNvSpPr>
            <a:spLocks/>
          </p:cNvSpPr>
          <p:nvPr/>
        </p:nvSpPr>
        <p:spPr bwMode="auto">
          <a:xfrm>
            <a:off x="16729075" y="8999538"/>
            <a:ext cx="161925" cy="165100"/>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7" name="AutoShape 13"/>
          <p:cNvSpPr>
            <a:spLocks/>
          </p:cNvSpPr>
          <p:nvPr/>
        </p:nvSpPr>
        <p:spPr bwMode="auto">
          <a:xfrm>
            <a:off x="15274925" y="9291638"/>
            <a:ext cx="104775" cy="106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8" name="AutoShape 14"/>
          <p:cNvSpPr>
            <a:spLocks/>
          </p:cNvSpPr>
          <p:nvPr/>
        </p:nvSpPr>
        <p:spPr bwMode="auto">
          <a:xfrm>
            <a:off x="14851063" y="8840788"/>
            <a:ext cx="846137" cy="822325"/>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599"/>
                  <a:pt x="3600" y="21599"/>
                </a:cubicBezTo>
                <a:lnTo>
                  <a:pt x="15382" y="21599"/>
                </a:lnTo>
                <a:cubicBezTo>
                  <a:pt x="17366" y="21599"/>
                  <a:pt x="18982" y="19880"/>
                  <a:pt x="18982" y="17767"/>
                </a:cubicBezTo>
                <a:lnTo>
                  <a:pt x="18982" y="16722"/>
                </a:lnTo>
                <a:lnTo>
                  <a:pt x="18983" y="16722"/>
                </a:lnTo>
                <a:cubicBezTo>
                  <a:pt x="21599" y="14631"/>
                  <a:pt x="21599" y="10452"/>
                  <a:pt x="18983" y="8361"/>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9" name="AutoShape 15"/>
          <p:cNvSpPr>
            <a:spLocks/>
          </p:cNvSpPr>
          <p:nvPr/>
        </p:nvSpPr>
        <p:spPr bwMode="auto">
          <a:xfrm>
            <a:off x="13158788" y="8815388"/>
            <a:ext cx="846137"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0" name="AutoShape 16"/>
          <p:cNvSpPr>
            <a:spLocks/>
          </p:cNvSpPr>
          <p:nvPr/>
        </p:nvSpPr>
        <p:spPr bwMode="auto">
          <a:xfrm>
            <a:off x="13342938" y="9132888"/>
            <a:ext cx="106362" cy="79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1" name="AutoShape 17"/>
          <p:cNvSpPr>
            <a:spLocks/>
          </p:cNvSpPr>
          <p:nvPr/>
        </p:nvSpPr>
        <p:spPr bwMode="auto">
          <a:xfrm>
            <a:off x="13342938" y="9264650"/>
            <a:ext cx="106362" cy="79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2" name="AutoShape 18"/>
          <p:cNvSpPr>
            <a:spLocks/>
          </p:cNvSpPr>
          <p:nvPr/>
        </p:nvSpPr>
        <p:spPr bwMode="auto">
          <a:xfrm>
            <a:off x="13342938" y="9398000"/>
            <a:ext cx="106362" cy="79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3" name="AutoShape 19"/>
          <p:cNvSpPr>
            <a:spLocks/>
          </p:cNvSpPr>
          <p:nvPr/>
        </p:nvSpPr>
        <p:spPr bwMode="auto">
          <a:xfrm>
            <a:off x="13528675" y="9398000"/>
            <a:ext cx="106363" cy="79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4" name="AutoShape 20"/>
          <p:cNvSpPr>
            <a:spLocks/>
          </p:cNvSpPr>
          <p:nvPr/>
        </p:nvSpPr>
        <p:spPr bwMode="auto">
          <a:xfrm>
            <a:off x="13528675" y="9264650"/>
            <a:ext cx="106363" cy="79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5" name="AutoShape 21"/>
          <p:cNvSpPr>
            <a:spLocks/>
          </p:cNvSpPr>
          <p:nvPr/>
        </p:nvSpPr>
        <p:spPr bwMode="auto">
          <a:xfrm>
            <a:off x="13528675" y="9132888"/>
            <a:ext cx="106363" cy="79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6" name="AutoShape 22"/>
          <p:cNvSpPr>
            <a:spLocks/>
          </p:cNvSpPr>
          <p:nvPr/>
        </p:nvSpPr>
        <p:spPr bwMode="auto">
          <a:xfrm>
            <a:off x="13714413" y="9398000"/>
            <a:ext cx="104775" cy="79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7" name="AutoShape 23"/>
          <p:cNvSpPr>
            <a:spLocks/>
          </p:cNvSpPr>
          <p:nvPr/>
        </p:nvSpPr>
        <p:spPr bwMode="auto">
          <a:xfrm>
            <a:off x="13714413" y="9264650"/>
            <a:ext cx="104775" cy="79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8" name="AutoShape 24"/>
          <p:cNvSpPr>
            <a:spLocks/>
          </p:cNvSpPr>
          <p:nvPr/>
        </p:nvSpPr>
        <p:spPr bwMode="auto">
          <a:xfrm>
            <a:off x="13714413" y="9132888"/>
            <a:ext cx="104775" cy="79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9" name="AutoShape 25"/>
          <p:cNvSpPr>
            <a:spLocks/>
          </p:cNvSpPr>
          <p:nvPr/>
        </p:nvSpPr>
        <p:spPr bwMode="auto">
          <a:xfrm>
            <a:off x="11464925" y="8815388"/>
            <a:ext cx="84772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5"/>
                  <a:pt x="19574" y="10125"/>
                </a:cubicBezTo>
                <a:lnTo>
                  <a:pt x="18324" y="10125"/>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499"/>
                </a:lnTo>
                <a:cubicBezTo>
                  <a:pt x="14174" y="13126"/>
                  <a:pt x="13872" y="12825"/>
                  <a:pt x="13499" y="12825"/>
                </a:cubicBezTo>
                <a:lnTo>
                  <a:pt x="8437" y="12825"/>
                </a:lnTo>
                <a:cubicBezTo>
                  <a:pt x="8064" y="12825"/>
                  <a:pt x="7762" y="13126"/>
                  <a:pt x="7762" y="13499"/>
                </a:cubicBezTo>
                <a:lnTo>
                  <a:pt x="7762" y="20249"/>
                </a:lnTo>
                <a:lnTo>
                  <a:pt x="3374" y="20249"/>
                </a:lnTo>
                <a:lnTo>
                  <a:pt x="3374" y="11474"/>
                </a:lnTo>
                <a:lnTo>
                  <a:pt x="18224" y="11474"/>
                </a:lnTo>
                <a:cubicBezTo>
                  <a:pt x="18224" y="11474"/>
                  <a:pt x="18224" y="20249"/>
                  <a:pt x="18224" y="20249"/>
                </a:cubicBezTo>
                <a:close/>
                <a:moveTo>
                  <a:pt x="13499" y="20249"/>
                </a:moveTo>
                <a:lnTo>
                  <a:pt x="8437" y="20249"/>
                </a:lnTo>
                <a:lnTo>
                  <a:pt x="8437" y="13499"/>
                </a:lnTo>
                <a:lnTo>
                  <a:pt x="13499" y="13499"/>
                </a:lnTo>
                <a:cubicBezTo>
                  <a:pt x="13499" y="13499"/>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5"/>
                </a:lnTo>
                <a:lnTo>
                  <a:pt x="2024" y="10125"/>
                </a:lnTo>
                <a:cubicBezTo>
                  <a:pt x="1652" y="10125"/>
                  <a:pt x="1349" y="9823"/>
                  <a:pt x="1349" y="9450"/>
                </a:cubicBezTo>
                <a:moveTo>
                  <a:pt x="13369" y="5400"/>
                </a:moveTo>
                <a:lnTo>
                  <a:pt x="14846" y="5400"/>
                </a:lnTo>
                <a:lnTo>
                  <a:pt x="17546" y="10125"/>
                </a:lnTo>
                <a:lnTo>
                  <a:pt x="14719" y="10125"/>
                </a:lnTo>
                <a:cubicBezTo>
                  <a:pt x="14719" y="10125"/>
                  <a:pt x="13369" y="5400"/>
                  <a:pt x="13369" y="5400"/>
                </a:cubicBezTo>
                <a:close/>
                <a:moveTo>
                  <a:pt x="11137" y="5400"/>
                </a:moveTo>
                <a:lnTo>
                  <a:pt x="12666" y="5400"/>
                </a:lnTo>
                <a:lnTo>
                  <a:pt x="14016" y="10125"/>
                </a:lnTo>
                <a:lnTo>
                  <a:pt x="11137" y="10125"/>
                </a:lnTo>
                <a:cubicBezTo>
                  <a:pt x="11137" y="10125"/>
                  <a:pt x="11137" y="5400"/>
                  <a:pt x="11137" y="5400"/>
                </a:cubicBezTo>
                <a:close/>
                <a:moveTo>
                  <a:pt x="8932" y="5400"/>
                </a:moveTo>
                <a:lnTo>
                  <a:pt x="10462" y="5400"/>
                </a:lnTo>
                <a:lnTo>
                  <a:pt x="10462" y="10125"/>
                </a:lnTo>
                <a:lnTo>
                  <a:pt x="7582" y="10125"/>
                </a:lnTo>
                <a:cubicBezTo>
                  <a:pt x="7582" y="10125"/>
                  <a:pt x="8932" y="5400"/>
                  <a:pt x="8932" y="5400"/>
                </a:cubicBezTo>
                <a:close/>
                <a:moveTo>
                  <a:pt x="6880" y="10125"/>
                </a:moveTo>
                <a:lnTo>
                  <a:pt x="4052" y="10125"/>
                </a:lnTo>
                <a:lnTo>
                  <a:pt x="6752" y="5400"/>
                </a:lnTo>
                <a:lnTo>
                  <a:pt x="8230" y="5400"/>
                </a:lnTo>
                <a:cubicBezTo>
                  <a:pt x="8230" y="5400"/>
                  <a:pt x="6880" y="10125"/>
                  <a:pt x="6880" y="10125"/>
                </a:cubicBezTo>
                <a:close/>
                <a:moveTo>
                  <a:pt x="17549" y="1350"/>
                </a:moveTo>
                <a:lnTo>
                  <a:pt x="17549" y="4049"/>
                </a:lnTo>
                <a:lnTo>
                  <a:pt x="4049" y="4049"/>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4"/>
                  <a:pt x="2024" y="11474"/>
                </a:cubicBezTo>
                <a:lnTo>
                  <a:pt x="2024" y="20249"/>
                </a:lnTo>
                <a:cubicBezTo>
                  <a:pt x="2024" y="20994"/>
                  <a:pt x="2629" y="21599"/>
                  <a:pt x="3374" y="21599"/>
                </a:cubicBezTo>
                <a:lnTo>
                  <a:pt x="18224" y="21599"/>
                </a:lnTo>
                <a:cubicBezTo>
                  <a:pt x="18970" y="21599"/>
                  <a:pt x="19574" y="20994"/>
                  <a:pt x="19574" y="20249"/>
                </a:cubicBezTo>
                <a:lnTo>
                  <a:pt x="19574" y="11474"/>
                </a:lnTo>
                <a:cubicBezTo>
                  <a:pt x="20691" y="11474"/>
                  <a:pt x="21600" y="10566"/>
                  <a:pt x="21600" y="9450"/>
                </a:cubicBezTo>
                <a:lnTo>
                  <a:pt x="21600" y="8774"/>
                </a:lnTo>
                <a:cubicBezTo>
                  <a:pt x="21600" y="8338"/>
                  <a:pt x="21456" y="7907"/>
                  <a:pt x="21194" y="756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0" name="AutoShape 26"/>
          <p:cNvSpPr>
            <a:spLocks/>
          </p:cNvSpPr>
          <p:nvPr/>
        </p:nvSpPr>
        <p:spPr bwMode="auto">
          <a:xfrm>
            <a:off x="9682163" y="10536238"/>
            <a:ext cx="846137" cy="768350"/>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1" y="8375"/>
                  <a:pt x="21161" y="4347"/>
                  <a:pt x="18898" y="1863"/>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1" name="AutoShape 27"/>
          <p:cNvSpPr>
            <a:spLocks/>
          </p:cNvSpPr>
          <p:nvPr/>
        </p:nvSpPr>
        <p:spPr bwMode="auto">
          <a:xfrm>
            <a:off x="8121650" y="10510838"/>
            <a:ext cx="582613" cy="847725"/>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5"/>
                  <a:pt x="12267" y="12825"/>
                </a:cubicBezTo>
                <a:cubicBezTo>
                  <a:pt x="12267" y="12825"/>
                  <a:pt x="14773" y="11347"/>
                  <a:pt x="16653" y="9127"/>
                </a:cubicBezTo>
                <a:cubicBezTo>
                  <a:pt x="18632" y="11666"/>
                  <a:pt x="19346" y="14320"/>
                  <a:pt x="18566" y="16551"/>
                </a:cubicBezTo>
                <a:moveTo>
                  <a:pt x="16041" y="6074"/>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1" y="21599"/>
                  <a:pt x="9436" y="21599"/>
                </a:cubicBezTo>
                <a:cubicBezTo>
                  <a:pt x="17888" y="21599"/>
                  <a:pt x="19523" y="19379"/>
                  <a:pt x="20396" y="16878"/>
                </a:cubicBezTo>
                <a:cubicBezTo>
                  <a:pt x="21600" y="13436"/>
                  <a:pt x="19797" y="9432"/>
                  <a:pt x="16041" y="6074"/>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2" name="AutoShape 28"/>
          <p:cNvSpPr>
            <a:spLocks/>
          </p:cNvSpPr>
          <p:nvPr/>
        </p:nvSpPr>
        <p:spPr bwMode="auto">
          <a:xfrm>
            <a:off x="8228013" y="10880725"/>
            <a:ext cx="374650" cy="304800"/>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599" y="12213"/>
                  <a:pt x="20976" y="7841"/>
                </a:cubicBezTo>
                <a:cubicBezTo>
                  <a:pt x="20976" y="7841"/>
                  <a:pt x="20698" y="5891"/>
                  <a:pt x="20698" y="5891"/>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3" name="AutoShape 29"/>
          <p:cNvSpPr>
            <a:spLocks/>
          </p:cNvSpPr>
          <p:nvPr/>
        </p:nvSpPr>
        <p:spPr bwMode="auto">
          <a:xfrm>
            <a:off x="16544925" y="7172325"/>
            <a:ext cx="846138" cy="741363"/>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599"/>
                  <a:pt x="4677" y="21599"/>
                </a:cubicBezTo>
                <a:lnTo>
                  <a:pt x="16706" y="21599"/>
                </a:lnTo>
                <a:cubicBezTo>
                  <a:pt x="17443" y="21599"/>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4" name="AutoShape 30"/>
          <p:cNvSpPr>
            <a:spLocks/>
          </p:cNvSpPr>
          <p:nvPr/>
        </p:nvSpPr>
        <p:spPr bwMode="auto">
          <a:xfrm>
            <a:off x="14851063" y="7437438"/>
            <a:ext cx="846137" cy="530225"/>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80"/>
                </a:moveTo>
                <a:lnTo>
                  <a:pt x="17472" y="18900"/>
                </a:lnTo>
                <a:cubicBezTo>
                  <a:pt x="17472" y="19198"/>
                  <a:pt x="17321" y="19440"/>
                  <a:pt x="17136" y="19440"/>
                </a:cubicBezTo>
                <a:lnTo>
                  <a:pt x="4368" y="19440"/>
                </a:lnTo>
                <a:cubicBezTo>
                  <a:pt x="4182" y="19440"/>
                  <a:pt x="4032" y="19198"/>
                  <a:pt x="4032" y="18900"/>
                </a:cubicBezTo>
                <a:lnTo>
                  <a:pt x="4032" y="17280"/>
                </a:lnTo>
                <a:lnTo>
                  <a:pt x="1344" y="12420"/>
                </a:lnTo>
                <a:cubicBezTo>
                  <a:pt x="1344" y="12121"/>
                  <a:pt x="1494"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09" y="11880"/>
                  <a:pt x="20160" y="12121"/>
                  <a:pt x="20160" y="12420"/>
                </a:cubicBezTo>
                <a:cubicBezTo>
                  <a:pt x="20160" y="12420"/>
                  <a:pt x="17472" y="17280"/>
                  <a:pt x="17472" y="17280"/>
                </a:cubicBezTo>
                <a:close/>
                <a:moveTo>
                  <a:pt x="10752" y="4320"/>
                </a:moveTo>
                <a:cubicBezTo>
                  <a:pt x="8625" y="4320"/>
                  <a:pt x="6826" y="6601"/>
                  <a:pt x="6246" y="9720"/>
                </a:cubicBezTo>
                <a:lnTo>
                  <a:pt x="5552" y="9720"/>
                </a:lnTo>
                <a:cubicBezTo>
                  <a:pt x="6152" y="6000"/>
                  <a:pt x="8252" y="3240"/>
                  <a:pt x="10752" y="3240"/>
                </a:cubicBezTo>
                <a:cubicBezTo>
                  <a:pt x="12934" y="3240"/>
                  <a:pt x="14813" y="5344"/>
                  <a:pt x="15654" y="8353"/>
                </a:cubicBezTo>
                <a:lnTo>
                  <a:pt x="15054" y="8835"/>
                </a:lnTo>
                <a:cubicBezTo>
                  <a:pt x="14323" y="6180"/>
                  <a:pt x="12671" y="4320"/>
                  <a:pt x="10752" y="4320"/>
                </a:cubicBezTo>
                <a:moveTo>
                  <a:pt x="10752" y="8640"/>
                </a:moveTo>
                <a:cubicBezTo>
                  <a:pt x="10158" y="8640"/>
                  <a:pt x="9630" y="9061"/>
                  <a:pt x="9260" y="9720"/>
                </a:cubicBezTo>
                <a:lnTo>
                  <a:pt x="8437" y="9720"/>
                </a:lnTo>
                <a:cubicBezTo>
                  <a:pt x="8904" y="8435"/>
                  <a:pt x="9761" y="7560"/>
                  <a:pt x="10752" y="7560"/>
                </a:cubicBezTo>
                <a:cubicBezTo>
                  <a:pt x="11742" y="7560"/>
                  <a:pt x="12600" y="8435"/>
                  <a:pt x="13066" y="9720"/>
                </a:cubicBezTo>
                <a:lnTo>
                  <a:pt x="12244" y="9720"/>
                </a:lnTo>
                <a:cubicBezTo>
                  <a:pt x="11874" y="9061"/>
                  <a:pt x="11345" y="8640"/>
                  <a:pt x="10752" y="8640"/>
                </a:cubicBezTo>
                <a:moveTo>
                  <a:pt x="13827" y="9720"/>
                </a:moveTo>
                <a:cubicBezTo>
                  <a:pt x="13307" y="7816"/>
                  <a:pt x="12126" y="6480"/>
                  <a:pt x="10752" y="6480"/>
                </a:cubicBezTo>
                <a:cubicBezTo>
                  <a:pt x="9378" y="6480"/>
                  <a:pt x="8197" y="7816"/>
                  <a:pt x="7676" y="9720"/>
                </a:cubicBezTo>
                <a:lnTo>
                  <a:pt x="6955" y="9720"/>
                </a:lnTo>
                <a:cubicBezTo>
                  <a:pt x="7510" y="7207"/>
                  <a:pt x="9001" y="5399"/>
                  <a:pt x="10752" y="5399"/>
                </a:cubicBezTo>
                <a:cubicBezTo>
                  <a:pt x="12409" y="5399"/>
                  <a:pt x="13834" y="7015"/>
                  <a:pt x="14454" y="9317"/>
                </a:cubicBezTo>
                <a:lnTo>
                  <a:pt x="13953" y="9720"/>
                </a:lnTo>
                <a:cubicBezTo>
                  <a:pt x="13953" y="9720"/>
                  <a:pt x="13827" y="9720"/>
                  <a:pt x="13827" y="9720"/>
                </a:cubicBezTo>
                <a:close/>
                <a:moveTo>
                  <a:pt x="10752" y="1079"/>
                </a:moveTo>
                <a:cubicBezTo>
                  <a:pt x="13459" y="1079"/>
                  <a:pt x="15792" y="3672"/>
                  <a:pt x="16856" y="7388"/>
                </a:cubicBezTo>
                <a:lnTo>
                  <a:pt x="16256" y="7869"/>
                </a:lnTo>
                <a:cubicBezTo>
                  <a:pt x="15305" y="4504"/>
                  <a:pt x="13201" y="2160"/>
                  <a:pt x="10752" y="2160"/>
                </a:cubicBezTo>
                <a:cubicBezTo>
                  <a:pt x="7874" y="2160"/>
                  <a:pt x="5470" y="5392"/>
                  <a:pt x="4858" y="9720"/>
                </a:cubicBezTo>
                <a:lnTo>
                  <a:pt x="4167" y="9720"/>
                </a:lnTo>
                <a:cubicBezTo>
                  <a:pt x="4792" y="4796"/>
                  <a:pt x="7507" y="1079"/>
                  <a:pt x="10752" y="1079"/>
                </a:cubicBezTo>
                <a:moveTo>
                  <a:pt x="17336" y="9720"/>
                </a:moveTo>
                <a:lnTo>
                  <a:pt x="16958" y="9720"/>
                </a:lnTo>
                <a:lnTo>
                  <a:pt x="17294" y="9450"/>
                </a:lnTo>
                <a:cubicBezTo>
                  <a:pt x="17307" y="9540"/>
                  <a:pt x="17325" y="9628"/>
                  <a:pt x="17336" y="9720"/>
                </a:cubicBezTo>
                <a:moveTo>
                  <a:pt x="19824" y="9720"/>
                </a:moveTo>
                <a:lnTo>
                  <a:pt x="18016" y="9720"/>
                </a:lnTo>
                <a:cubicBezTo>
                  <a:pt x="17986" y="9461"/>
                  <a:pt x="17948" y="9209"/>
                  <a:pt x="17908" y="8957"/>
                </a:cubicBezTo>
                <a:lnTo>
                  <a:pt x="21132" y="6366"/>
                </a:lnTo>
                <a:cubicBezTo>
                  <a:pt x="21464" y="6099"/>
                  <a:pt x="21600" y="5450"/>
                  <a:pt x="21433" y="4916"/>
                </a:cubicBezTo>
                <a:cubicBezTo>
                  <a:pt x="21267" y="4383"/>
                  <a:pt x="20864" y="4169"/>
                  <a:pt x="20532" y="4433"/>
                </a:cubicBezTo>
                <a:lnTo>
                  <a:pt x="17456" y="6905"/>
                </a:lnTo>
                <a:cubicBezTo>
                  <a:pt x="16282" y="2836"/>
                  <a:pt x="13721" y="0"/>
                  <a:pt x="10752" y="0"/>
                </a:cubicBezTo>
                <a:cubicBezTo>
                  <a:pt x="7135" y="0"/>
                  <a:pt x="4122" y="4198"/>
                  <a:pt x="3488" y="9720"/>
                </a:cubicBezTo>
                <a:lnTo>
                  <a:pt x="1680" y="9720"/>
                </a:lnTo>
                <a:cubicBezTo>
                  <a:pt x="754" y="9720"/>
                  <a:pt x="0" y="10930"/>
                  <a:pt x="0" y="12420"/>
                </a:cubicBezTo>
                <a:cubicBezTo>
                  <a:pt x="0" y="12949"/>
                  <a:pt x="121" y="13459"/>
                  <a:pt x="339" y="13855"/>
                </a:cubicBezTo>
                <a:lnTo>
                  <a:pt x="2688" y="18101"/>
                </a:lnTo>
                <a:lnTo>
                  <a:pt x="2688" y="18900"/>
                </a:lnTo>
                <a:cubicBezTo>
                  <a:pt x="2688" y="20389"/>
                  <a:pt x="3442" y="21600"/>
                  <a:pt x="4368" y="21600"/>
                </a:cubicBezTo>
                <a:lnTo>
                  <a:pt x="17136" y="21600"/>
                </a:lnTo>
                <a:cubicBezTo>
                  <a:pt x="18062" y="21600"/>
                  <a:pt x="18816" y="20389"/>
                  <a:pt x="18816" y="18900"/>
                </a:cubicBezTo>
                <a:lnTo>
                  <a:pt x="18816" y="18101"/>
                </a:lnTo>
                <a:lnTo>
                  <a:pt x="21165" y="13855"/>
                </a:lnTo>
                <a:cubicBezTo>
                  <a:pt x="21383" y="13459"/>
                  <a:pt x="21504" y="12949"/>
                  <a:pt x="21504" y="12420"/>
                </a:cubicBezTo>
                <a:cubicBezTo>
                  <a:pt x="21504" y="10930"/>
                  <a:pt x="20750" y="9720"/>
                  <a:pt x="19824" y="972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5" name="AutoShape 31"/>
          <p:cNvSpPr>
            <a:spLocks/>
          </p:cNvSpPr>
          <p:nvPr/>
        </p:nvSpPr>
        <p:spPr bwMode="auto">
          <a:xfrm>
            <a:off x="15062200" y="7224713"/>
            <a:ext cx="60325" cy="198437"/>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599"/>
                  <a:pt x="5169" y="21599"/>
                </a:cubicBezTo>
                <a:cubicBezTo>
                  <a:pt x="7249" y="21599"/>
                  <a:pt x="8949" y="20947"/>
                  <a:pt x="8949" y="20151"/>
                </a:cubicBezTo>
                <a:cubicBezTo>
                  <a:pt x="8949" y="20027"/>
                  <a:pt x="8890" y="19906"/>
                  <a:pt x="8813" y="19791"/>
                </a:cubicBezTo>
                <a:cubicBezTo>
                  <a:pt x="8827" y="19771"/>
                  <a:pt x="8827" y="19754"/>
                  <a:pt x="8805" y="19735"/>
                </a:cubicBezTo>
                <a:cubicBezTo>
                  <a:pt x="5994" y="17195"/>
                  <a:pt x="8670" y="14408"/>
                  <a:pt x="11954" y="11407"/>
                </a:cubicBezTo>
                <a:cubicBezTo>
                  <a:pt x="15517" y="8164"/>
                  <a:pt x="19326"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4"/>
                </a:cubicBezTo>
                <a:cubicBezTo>
                  <a:pt x="1605" y="13500"/>
                  <a:pt x="-2273" y="17040"/>
                  <a:pt x="1635" y="20649"/>
                </a:cubicBezTo>
                <a:cubicBezTo>
                  <a:pt x="1671" y="20691"/>
                  <a:pt x="1719" y="20730"/>
                  <a:pt x="1763" y="2077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6" name="AutoShape 32"/>
          <p:cNvSpPr>
            <a:spLocks/>
          </p:cNvSpPr>
          <p:nvPr/>
        </p:nvSpPr>
        <p:spPr bwMode="auto">
          <a:xfrm>
            <a:off x="15379700" y="7224713"/>
            <a:ext cx="60325" cy="198437"/>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599"/>
                  <a:pt x="5169" y="21599"/>
                </a:cubicBezTo>
                <a:cubicBezTo>
                  <a:pt x="7249" y="21599"/>
                  <a:pt x="8949" y="20950"/>
                  <a:pt x="8949" y="20151"/>
                </a:cubicBezTo>
                <a:cubicBezTo>
                  <a:pt x="8949" y="20027"/>
                  <a:pt x="8890" y="19906"/>
                  <a:pt x="8813" y="19791"/>
                </a:cubicBezTo>
                <a:cubicBezTo>
                  <a:pt x="8827" y="19771"/>
                  <a:pt x="8827" y="19754"/>
                  <a:pt x="8805" y="19735"/>
                </a:cubicBezTo>
                <a:cubicBezTo>
                  <a:pt x="5994" y="17195"/>
                  <a:pt x="8670" y="14408"/>
                  <a:pt x="11954" y="11407"/>
                </a:cubicBezTo>
                <a:cubicBezTo>
                  <a:pt x="15517" y="8164"/>
                  <a:pt x="19326"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4"/>
                </a:cubicBezTo>
                <a:cubicBezTo>
                  <a:pt x="1605" y="13500"/>
                  <a:pt x="-2273" y="17040"/>
                  <a:pt x="1635" y="20649"/>
                </a:cubicBezTo>
                <a:cubicBezTo>
                  <a:pt x="1671" y="20691"/>
                  <a:pt x="1719" y="20730"/>
                  <a:pt x="1763" y="2077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7" name="AutoShape 33"/>
          <p:cNvSpPr>
            <a:spLocks/>
          </p:cNvSpPr>
          <p:nvPr/>
        </p:nvSpPr>
        <p:spPr bwMode="auto">
          <a:xfrm>
            <a:off x="15247938" y="7119938"/>
            <a:ext cx="60325" cy="198437"/>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599"/>
                  <a:pt x="5169" y="21599"/>
                </a:cubicBezTo>
                <a:cubicBezTo>
                  <a:pt x="7249" y="21599"/>
                  <a:pt x="8949" y="20950"/>
                  <a:pt x="8949" y="20151"/>
                </a:cubicBezTo>
                <a:cubicBezTo>
                  <a:pt x="8949" y="20027"/>
                  <a:pt x="8890" y="19906"/>
                  <a:pt x="8813" y="19791"/>
                </a:cubicBezTo>
                <a:cubicBezTo>
                  <a:pt x="8827" y="19771"/>
                  <a:pt x="8827" y="19754"/>
                  <a:pt x="8805" y="19735"/>
                </a:cubicBezTo>
                <a:cubicBezTo>
                  <a:pt x="5994" y="17195"/>
                  <a:pt x="8670" y="14408"/>
                  <a:pt x="11954" y="11407"/>
                </a:cubicBezTo>
                <a:cubicBezTo>
                  <a:pt x="15517" y="8164"/>
                  <a:pt x="19326"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4"/>
                </a:cubicBezTo>
                <a:cubicBezTo>
                  <a:pt x="1605" y="13500"/>
                  <a:pt x="-2273" y="17040"/>
                  <a:pt x="1635" y="20649"/>
                </a:cubicBezTo>
                <a:cubicBezTo>
                  <a:pt x="1675" y="20691"/>
                  <a:pt x="1719" y="20730"/>
                  <a:pt x="1763" y="2077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8" name="AutoShape 34"/>
          <p:cNvSpPr>
            <a:spLocks/>
          </p:cNvSpPr>
          <p:nvPr/>
        </p:nvSpPr>
        <p:spPr bwMode="auto">
          <a:xfrm>
            <a:off x="13158788" y="7199313"/>
            <a:ext cx="769937" cy="768350"/>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1" y="8116"/>
                  <a:pt x="21501" y="7617"/>
                </a:cubicBezTo>
                <a:cubicBezTo>
                  <a:pt x="21501" y="7117"/>
                  <a:pt x="21308" y="6648"/>
                  <a:pt x="20961" y="6300"/>
                </a:cubicBezTo>
                <a:cubicBezTo>
                  <a:pt x="20961" y="6300"/>
                  <a:pt x="15260" y="545"/>
                  <a:pt x="15260" y="545"/>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9" name="AutoShape 35"/>
          <p:cNvSpPr>
            <a:spLocks/>
          </p:cNvSpPr>
          <p:nvPr/>
        </p:nvSpPr>
        <p:spPr bwMode="auto">
          <a:xfrm>
            <a:off x="13528675" y="7543800"/>
            <a:ext cx="131763" cy="1317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80" y="7222"/>
                  <a:pt x="17280" y="10800"/>
                </a:cubicBezTo>
                <a:cubicBezTo>
                  <a:pt x="17280" y="14377"/>
                  <a:pt x="14381" y="17280"/>
                  <a:pt x="10800" y="17280"/>
                </a:cubicBezTo>
                <a:cubicBezTo>
                  <a:pt x="7218" y="17280"/>
                  <a:pt x="4320" y="14377"/>
                  <a:pt x="4320" y="10800"/>
                </a:cubicBezTo>
                <a:cubicBezTo>
                  <a:pt x="4320" y="7222"/>
                  <a:pt x="7218" y="4320"/>
                  <a:pt x="10800" y="4320"/>
                </a:cubicBezTo>
                <a:moveTo>
                  <a:pt x="10800" y="21600"/>
                </a:moveTo>
                <a:cubicBezTo>
                  <a:pt x="16752" y="21600"/>
                  <a:pt x="21599" y="16756"/>
                  <a:pt x="21599" y="10800"/>
                </a:cubicBezTo>
                <a:cubicBezTo>
                  <a:pt x="21599" y="4843"/>
                  <a:pt x="16752" y="0"/>
                  <a:pt x="10800" y="0"/>
                </a:cubicBezTo>
                <a:cubicBezTo>
                  <a:pt x="4847" y="0"/>
                  <a:pt x="0" y="4843"/>
                  <a:pt x="0" y="10800"/>
                </a:cubicBezTo>
                <a:cubicBezTo>
                  <a:pt x="0" y="16756"/>
                  <a:pt x="4847" y="21600"/>
                  <a:pt x="10800" y="2160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0" name="AutoShape 36"/>
          <p:cNvSpPr>
            <a:spLocks/>
          </p:cNvSpPr>
          <p:nvPr/>
        </p:nvSpPr>
        <p:spPr bwMode="auto">
          <a:xfrm>
            <a:off x="13873163" y="7119938"/>
            <a:ext cx="131762" cy="1317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80"/>
                </a:moveTo>
                <a:cubicBezTo>
                  <a:pt x="7218" y="17280"/>
                  <a:pt x="4320" y="14377"/>
                  <a:pt x="4320" y="10800"/>
                </a:cubicBezTo>
                <a:cubicBezTo>
                  <a:pt x="4320" y="7222"/>
                  <a:pt x="7218" y="4320"/>
                  <a:pt x="10800" y="4320"/>
                </a:cubicBezTo>
                <a:cubicBezTo>
                  <a:pt x="14381" y="4320"/>
                  <a:pt x="17280" y="7222"/>
                  <a:pt x="17280" y="10800"/>
                </a:cubicBezTo>
                <a:cubicBezTo>
                  <a:pt x="17280" y="14377"/>
                  <a:pt x="14381" y="17280"/>
                  <a:pt x="10800" y="17280"/>
                </a:cubicBezTo>
                <a:moveTo>
                  <a:pt x="10800" y="0"/>
                </a:moveTo>
                <a:cubicBezTo>
                  <a:pt x="4847" y="0"/>
                  <a:pt x="0" y="4843"/>
                  <a:pt x="0" y="10800"/>
                </a:cubicBezTo>
                <a:cubicBezTo>
                  <a:pt x="0" y="16756"/>
                  <a:pt x="4847" y="21600"/>
                  <a:pt x="10800" y="21600"/>
                </a:cubicBezTo>
                <a:cubicBezTo>
                  <a:pt x="16752" y="21600"/>
                  <a:pt x="21600" y="16756"/>
                  <a:pt x="21600" y="10800"/>
                </a:cubicBezTo>
                <a:cubicBezTo>
                  <a:pt x="21600" y="4843"/>
                  <a:pt x="16752"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1" name="AutoShape 37"/>
          <p:cNvSpPr>
            <a:spLocks/>
          </p:cNvSpPr>
          <p:nvPr/>
        </p:nvSpPr>
        <p:spPr bwMode="auto">
          <a:xfrm>
            <a:off x="13369925" y="7516813"/>
            <a:ext cx="106363" cy="106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199"/>
                  <a:pt x="10800" y="16199"/>
                </a:cubicBezTo>
                <a:cubicBezTo>
                  <a:pt x="7820" y="16199"/>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2" name="AutoShape 38"/>
          <p:cNvSpPr>
            <a:spLocks/>
          </p:cNvSpPr>
          <p:nvPr/>
        </p:nvSpPr>
        <p:spPr bwMode="auto">
          <a:xfrm>
            <a:off x="13476288" y="7702550"/>
            <a:ext cx="52387" cy="523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3" name="AutoShape 39"/>
          <p:cNvSpPr>
            <a:spLocks/>
          </p:cNvSpPr>
          <p:nvPr/>
        </p:nvSpPr>
        <p:spPr bwMode="auto">
          <a:xfrm>
            <a:off x="13898563" y="7304088"/>
            <a:ext cx="53975" cy="53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4" name="AutoShape 40"/>
          <p:cNvSpPr>
            <a:spLocks/>
          </p:cNvSpPr>
          <p:nvPr/>
        </p:nvSpPr>
        <p:spPr bwMode="auto">
          <a:xfrm>
            <a:off x="11464925" y="7172325"/>
            <a:ext cx="847725" cy="60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3"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3" y="8084"/>
                  <a:pt x="21600" y="6955"/>
                  <a:pt x="21600" y="5634"/>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5" name="AutoShape 41"/>
          <p:cNvSpPr>
            <a:spLocks/>
          </p:cNvSpPr>
          <p:nvPr/>
        </p:nvSpPr>
        <p:spPr bwMode="auto">
          <a:xfrm>
            <a:off x="12233275" y="7437438"/>
            <a:ext cx="52388" cy="290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600"/>
                  <a:pt x="10800" y="21600"/>
                </a:cubicBezTo>
                <a:cubicBezTo>
                  <a:pt x="16758" y="21600"/>
                  <a:pt x="21600" y="20721"/>
                  <a:pt x="21600" y="19636"/>
                </a:cubicBezTo>
                <a:lnTo>
                  <a:pt x="21600" y="1963"/>
                </a:lnTo>
                <a:cubicBezTo>
                  <a:pt x="21600" y="878"/>
                  <a:pt x="16758" y="0"/>
                  <a:pt x="10800" y="0"/>
                </a:cubicBezTo>
                <a:cubicBezTo>
                  <a:pt x="4841" y="0"/>
                  <a:pt x="0" y="878"/>
                  <a:pt x="0" y="1963"/>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6" name="AutoShape 42"/>
          <p:cNvSpPr>
            <a:spLocks/>
          </p:cNvSpPr>
          <p:nvPr/>
        </p:nvSpPr>
        <p:spPr bwMode="auto">
          <a:xfrm>
            <a:off x="12206288" y="7754938"/>
            <a:ext cx="106362" cy="158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7" name="AutoShape 43"/>
          <p:cNvSpPr>
            <a:spLocks/>
          </p:cNvSpPr>
          <p:nvPr/>
        </p:nvSpPr>
        <p:spPr bwMode="auto">
          <a:xfrm>
            <a:off x="6375400" y="10510838"/>
            <a:ext cx="84772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4"/>
                  <a:pt x="15524" y="6074"/>
                </a:cubicBezTo>
                <a:lnTo>
                  <a:pt x="13809" y="6074"/>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4"/>
                </a:lnTo>
                <a:cubicBezTo>
                  <a:pt x="8028" y="11474"/>
                  <a:pt x="7424" y="10569"/>
                  <a:pt x="7424" y="9450"/>
                </a:cubicBezTo>
                <a:cubicBezTo>
                  <a:pt x="7424" y="8332"/>
                  <a:pt x="8028" y="7424"/>
                  <a:pt x="8774" y="7424"/>
                </a:cubicBezTo>
                <a:lnTo>
                  <a:pt x="8926" y="7424"/>
                </a:lnTo>
                <a:cubicBezTo>
                  <a:pt x="10200" y="7424"/>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4"/>
                </a:lnTo>
                <a:cubicBezTo>
                  <a:pt x="5396" y="13683"/>
                  <a:pt x="5264" y="13223"/>
                  <a:pt x="5033" y="12825"/>
                </a:cubicBezTo>
                <a:lnTo>
                  <a:pt x="5505" y="12825"/>
                </a:lnTo>
                <a:lnTo>
                  <a:pt x="5505" y="12832"/>
                </a:lnTo>
                <a:lnTo>
                  <a:pt x="7535" y="12832"/>
                </a:lnTo>
                <a:cubicBezTo>
                  <a:pt x="7463" y="13042"/>
                  <a:pt x="7421" y="13265"/>
                  <a:pt x="7421" y="13499"/>
                </a:cubicBezTo>
                <a:lnTo>
                  <a:pt x="7421" y="18224"/>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4"/>
                  <a:pt x="2699" y="7424"/>
                </a:cubicBezTo>
                <a:lnTo>
                  <a:pt x="7434" y="7424"/>
                </a:lnTo>
                <a:cubicBezTo>
                  <a:pt x="7014" y="7916"/>
                  <a:pt x="6749" y="8631"/>
                  <a:pt x="6749" y="9450"/>
                </a:cubicBezTo>
                <a:cubicBezTo>
                  <a:pt x="6749" y="10270"/>
                  <a:pt x="7014" y="10984"/>
                  <a:pt x="7434" y="11474"/>
                </a:cubicBezTo>
                <a:lnTo>
                  <a:pt x="2699" y="11474"/>
                </a:lnTo>
                <a:cubicBezTo>
                  <a:pt x="1953" y="11474"/>
                  <a:pt x="1349" y="10569"/>
                  <a:pt x="1349" y="9450"/>
                </a:cubicBezTo>
                <a:moveTo>
                  <a:pt x="13499" y="9450"/>
                </a:moveTo>
                <a:cubicBezTo>
                  <a:pt x="13499" y="8749"/>
                  <a:pt x="13540" y="8073"/>
                  <a:pt x="13610" y="7424"/>
                </a:cubicBezTo>
                <a:lnTo>
                  <a:pt x="15524" y="7424"/>
                </a:lnTo>
                <a:cubicBezTo>
                  <a:pt x="16269" y="7424"/>
                  <a:pt x="16874" y="8332"/>
                  <a:pt x="16874" y="9450"/>
                </a:cubicBezTo>
                <a:cubicBezTo>
                  <a:pt x="16874" y="10569"/>
                  <a:pt x="16269" y="11474"/>
                  <a:pt x="15524" y="11474"/>
                </a:cubicBezTo>
                <a:lnTo>
                  <a:pt x="13610" y="11474"/>
                </a:lnTo>
                <a:cubicBezTo>
                  <a:pt x="13540" y="10826"/>
                  <a:pt x="13499" y="10151"/>
                  <a:pt x="13499" y="9450"/>
                </a:cubicBezTo>
                <a:moveTo>
                  <a:pt x="16874" y="0"/>
                </a:moveTo>
                <a:cubicBezTo>
                  <a:pt x="15489" y="0"/>
                  <a:pt x="14400" y="951"/>
                  <a:pt x="13618" y="2420"/>
                </a:cubicBezTo>
                <a:lnTo>
                  <a:pt x="13604" y="2412"/>
                </a:lnTo>
                <a:cubicBezTo>
                  <a:pt x="12469" y="4635"/>
                  <a:pt x="10778" y="6074"/>
                  <a:pt x="8926" y="6074"/>
                </a:cubicBezTo>
                <a:lnTo>
                  <a:pt x="8479" y="6074"/>
                </a:lnTo>
                <a:lnTo>
                  <a:pt x="5505" y="6074"/>
                </a:lnTo>
                <a:lnTo>
                  <a:pt x="2699" y="6074"/>
                </a:lnTo>
                <a:cubicBezTo>
                  <a:pt x="1185" y="6074"/>
                  <a:pt x="0" y="7558"/>
                  <a:pt x="0" y="9450"/>
                </a:cubicBezTo>
                <a:cubicBezTo>
                  <a:pt x="0" y="11343"/>
                  <a:pt x="1185" y="12825"/>
                  <a:pt x="2699" y="12825"/>
                </a:cubicBezTo>
                <a:cubicBezTo>
                  <a:pt x="3443" y="12827"/>
                  <a:pt x="4046" y="13430"/>
                  <a:pt x="4046" y="14174"/>
                </a:cubicBezTo>
                <a:lnTo>
                  <a:pt x="4046" y="20249"/>
                </a:lnTo>
                <a:cubicBezTo>
                  <a:pt x="4046" y="20996"/>
                  <a:pt x="4651" y="21599"/>
                  <a:pt x="5396" y="21599"/>
                </a:cubicBezTo>
                <a:lnTo>
                  <a:pt x="8096" y="21599"/>
                </a:lnTo>
                <a:cubicBezTo>
                  <a:pt x="8842" y="21599"/>
                  <a:pt x="9446" y="20996"/>
                  <a:pt x="9446" y="20249"/>
                </a:cubicBezTo>
                <a:lnTo>
                  <a:pt x="9446" y="19574"/>
                </a:lnTo>
                <a:cubicBezTo>
                  <a:pt x="9446" y="18900"/>
                  <a:pt x="8771" y="18598"/>
                  <a:pt x="8771" y="18224"/>
                </a:cubicBezTo>
                <a:lnTo>
                  <a:pt x="8771" y="13499"/>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8" name="AutoShape 44"/>
          <p:cNvSpPr>
            <a:spLocks/>
          </p:cNvSpPr>
          <p:nvPr/>
        </p:nvSpPr>
        <p:spPr bwMode="auto">
          <a:xfrm>
            <a:off x="4683125" y="10510838"/>
            <a:ext cx="846138" cy="847725"/>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4"/>
                  <a:pt x="4839" y="14174"/>
                </a:cubicBezTo>
                <a:cubicBezTo>
                  <a:pt x="4268" y="14174"/>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49"/>
                  <a:pt x="17600" y="12149"/>
                </a:cubicBezTo>
                <a:cubicBezTo>
                  <a:pt x="17030" y="12149"/>
                  <a:pt x="16459" y="12244"/>
                  <a:pt x="15902" y="12430"/>
                </a:cubicBezTo>
                <a:cubicBezTo>
                  <a:pt x="14628" y="12857"/>
                  <a:pt x="13606" y="13714"/>
                  <a:pt x="13098" y="14782"/>
                </a:cubicBezTo>
                <a:cubicBezTo>
                  <a:pt x="12706" y="15608"/>
                  <a:pt x="12656" y="16505"/>
                  <a:pt x="12955" y="17311"/>
                </a:cubicBezTo>
                <a:cubicBezTo>
                  <a:pt x="13466" y="18686"/>
                  <a:pt x="14918" y="19574"/>
                  <a:pt x="16653" y="19574"/>
                </a:cubicBezTo>
                <a:cubicBezTo>
                  <a:pt x="17224" y="19574"/>
                  <a:pt x="17796" y="19481"/>
                  <a:pt x="18352" y="19294"/>
                </a:cubicBezTo>
                <a:cubicBezTo>
                  <a:pt x="19627" y="18868"/>
                  <a:pt x="20649" y="18011"/>
                  <a:pt x="21157" y="16944"/>
                </a:cubicBezTo>
                <a:cubicBezTo>
                  <a:pt x="21374" y="16484"/>
                  <a:pt x="21477" y="16002"/>
                  <a:pt x="21480" y="15525"/>
                </a:cubicBezTo>
                <a:lnTo>
                  <a:pt x="21492" y="15525"/>
                </a:lnTo>
                <a:lnTo>
                  <a:pt x="21492" y="3375"/>
                </a:lnTo>
                <a:lnTo>
                  <a:pt x="21492" y="2700"/>
                </a:lnTo>
                <a:lnTo>
                  <a:pt x="21492" y="1350"/>
                </a:lnTo>
                <a:cubicBezTo>
                  <a:pt x="21492" y="951"/>
                  <a:pt x="21317" y="572"/>
                  <a:pt x="21012" y="316"/>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9" name="AutoShape 45"/>
          <p:cNvSpPr>
            <a:spLocks/>
          </p:cNvSpPr>
          <p:nvPr/>
        </p:nvSpPr>
        <p:spPr bwMode="auto">
          <a:xfrm>
            <a:off x="16597313" y="5422900"/>
            <a:ext cx="73977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4"/>
                </a:moveTo>
                <a:cubicBezTo>
                  <a:pt x="5687" y="7424"/>
                  <a:pt x="1542" y="6064"/>
                  <a:pt x="1542" y="4387"/>
                </a:cubicBezTo>
                <a:cubicBezTo>
                  <a:pt x="1542" y="2709"/>
                  <a:pt x="5687" y="1350"/>
                  <a:pt x="10800" y="1350"/>
                </a:cubicBezTo>
                <a:cubicBezTo>
                  <a:pt x="15912" y="1350"/>
                  <a:pt x="20057" y="2709"/>
                  <a:pt x="20057" y="4387"/>
                </a:cubicBezTo>
                <a:cubicBezTo>
                  <a:pt x="20057" y="6064"/>
                  <a:pt x="15912" y="7424"/>
                  <a:pt x="10800" y="7424"/>
                </a:cubicBezTo>
                <a:moveTo>
                  <a:pt x="20057" y="9112"/>
                </a:moveTo>
                <a:lnTo>
                  <a:pt x="20054" y="9112"/>
                </a:lnTo>
                <a:cubicBezTo>
                  <a:pt x="20054" y="9119"/>
                  <a:pt x="20057" y="9127"/>
                  <a:pt x="20057" y="9133"/>
                </a:cubicBezTo>
                <a:cubicBezTo>
                  <a:pt x="20057" y="10800"/>
                  <a:pt x="15912" y="12149"/>
                  <a:pt x="10800" y="12149"/>
                </a:cubicBezTo>
                <a:cubicBezTo>
                  <a:pt x="5687" y="12149"/>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49"/>
                  <a:pt x="15912" y="16199"/>
                  <a:pt x="10800" y="16199"/>
                </a:cubicBezTo>
                <a:cubicBezTo>
                  <a:pt x="5687" y="16199"/>
                  <a:pt x="1542" y="14849"/>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4"/>
                  <a:pt x="10800" y="16874"/>
                </a:cubicBezTo>
                <a:cubicBezTo>
                  <a:pt x="14617" y="16874"/>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600" y="20226"/>
                  <a:pt x="21600" y="17212"/>
                </a:cubicBezTo>
                <a:lnTo>
                  <a:pt x="21600" y="4387"/>
                </a:lnTo>
                <a:cubicBezTo>
                  <a:pt x="21600" y="1372"/>
                  <a:pt x="16001"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0" name="AutoShape 46"/>
          <p:cNvSpPr>
            <a:spLocks/>
          </p:cNvSpPr>
          <p:nvPr/>
        </p:nvSpPr>
        <p:spPr bwMode="auto">
          <a:xfrm>
            <a:off x="17178338" y="6086475"/>
            <a:ext cx="53975" cy="523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1" name="AutoShape 47"/>
          <p:cNvSpPr>
            <a:spLocks/>
          </p:cNvSpPr>
          <p:nvPr/>
        </p:nvSpPr>
        <p:spPr bwMode="auto">
          <a:xfrm>
            <a:off x="17178338" y="5926138"/>
            <a:ext cx="53975" cy="53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2" name="AutoShape 48"/>
          <p:cNvSpPr>
            <a:spLocks/>
          </p:cNvSpPr>
          <p:nvPr/>
        </p:nvSpPr>
        <p:spPr bwMode="auto">
          <a:xfrm>
            <a:off x="17178338" y="5767388"/>
            <a:ext cx="53975" cy="53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3" name="AutoShape 49"/>
          <p:cNvSpPr>
            <a:spLocks/>
          </p:cNvSpPr>
          <p:nvPr/>
        </p:nvSpPr>
        <p:spPr bwMode="auto">
          <a:xfrm>
            <a:off x="14851063" y="5422900"/>
            <a:ext cx="846137" cy="847725"/>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3"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4" name="AutoShape 50"/>
          <p:cNvSpPr>
            <a:spLocks/>
          </p:cNvSpPr>
          <p:nvPr/>
        </p:nvSpPr>
        <p:spPr bwMode="auto">
          <a:xfrm>
            <a:off x="15168563" y="5715000"/>
            <a:ext cx="228600" cy="23812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69"/>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1"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0"/>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1" y="11839"/>
                  <a:pt x="21439" y="11091"/>
                  <a:pt x="21159" y="10412"/>
                </a:cubicBezTo>
                <a:cubicBezTo>
                  <a:pt x="20880" y="9725"/>
                  <a:pt x="20386" y="9135"/>
                  <a:pt x="19678" y="856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5" name="AutoShape 51"/>
          <p:cNvSpPr>
            <a:spLocks/>
          </p:cNvSpPr>
          <p:nvPr/>
        </p:nvSpPr>
        <p:spPr bwMode="auto">
          <a:xfrm>
            <a:off x="15141575" y="6007100"/>
            <a:ext cx="128588" cy="133350"/>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3" y="2753"/>
                  <a:pt x="21403" y="1427"/>
                  <a:pt x="20543" y="606"/>
                </a:cubicBezTo>
                <a:cubicBezTo>
                  <a:pt x="19742" y="-161"/>
                  <a:pt x="18472" y="-193"/>
                  <a:pt x="17615" y="468"/>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6" name="AutoShape 52"/>
          <p:cNvSpPr>
            <a:spLocks/>
          </p:cNvSpPr>
          <p:nvPr/>
        </p:nvSpPr>
        <p:spPr bwMode="auto">
          <a:xfrm>
            <a:off x="15274925" y="5556250"/>
            <a:ext cx="130175" cy="136525"/>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7" name="AutoShape 53"/>
          <p:cNvSpPr>
            <a:spLocks/>
          </p:cNvSpPr>
          <p:nvPr/>
        </p:nvSpPr>
        <p:spPr bwMode="auto">
          <a:xfrm>
            <a:off x="13158788" y="5422900"/>
            <a:ext cx="26352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59"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59"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59" y="19574"/>
                </a:moveTo>
                <a:cubicBezTo>
                  <a:pt x="12959" y="19948"/>
                  <a:pt x="11992" y="20249"/>
                  <a:pt x="10800" y="20249"/>
                </a:cubicBezTo>
                <a:cubicBezTo>
                  <a:pt x="9606" y="20249"/>
                  <a:pt x="8640" y="19948"/>
                  <a:pt x="8640" y="19574"/>
                </a:cubicBezTo>
                <a:lnTo>
                  <a:pt x="8640" y="10056"/>
                </a:lnTo>
                <a:cubicBezTo>
                  <a:pt x="9338" y="10101"/>
                  <a:pt x="10059" y="10125"/>
                  <a:pt x="10800" y="10125"/>
                </a:cubicBezTo>
                <a:cubicBezTo>
                  <a:pt x="11541" y="10125"/>
                  <a:pt x="12262" y="10101"/>
                  <a:pt x="12959" y="10056"/>
                </a:cubicBezTo>
                <a:cubicBezTo>
                  <a:pt x="12959" y="10056"/>
                  <a:pt x="12959" y="19574"/>
                  <a:pt x="12959" y="19574"/>
                </a:cubicBezTo>
                <a:close/>
                <a:moveTo>
                  <a:pt x="8640" y="2025"/>
                </a:moveTo>
                <a:cubicBezTo>
                  <a:pt x="8640" y="1651"/>
                  <a:pt x="9606" y="1350"/>
                  <a:pt x="10800" y="1350"/>
                </a:cubicBezTo>
                <a:cubicBezTo>
                  <a:pt x="11992" y="1350"/>
                  <a:pt x="12959" y="1651"/>
                  <a:pt x="12959" y="2025"/>
                </a:cubicBezTo>
                <a:lnTo>
                  <a:pt x="12959"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4"/>
                </a:lnTo>
                <a:cubicBezTo>
                  <a:pt x="4320" y="20691"/>
                  <a:pt x="7225" y="21599"/>
                  <a:pt x="10800" y="21599"/>
                </a:cubicBezTo>
                <a:cubicBezTo>
                  <a:pt x="14373" y="21599"/>
                  <a:pt x="17280" y="20691"/>
                  <a:pt x="17280" y="19574"/>
                </a:cubicBezTo>
                <a:lnTo>
                  <a:pt x="17280" y="9434"/>
                </a:lnTo>
                <a:cubicBezTo>
                  <a:pt x="19889" y="8818"/>
                  <a:pt x="21600" y="7850"/>
                  <a:pt x="21600" y="6750"/>
                </a:cubicBezTo>
                <a:cubicBezTo>
                  <a:pt x="21600" y="5649"/>
                  <a:pt x="19889" y="4681"/>
                  <a:pt x="17280" y="4064"/>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8" name="AutoShape 54"/>
          <p:cNvSpPr>
            <a:spLocks/>
          </p:cNvSpPr>
          <p:nvPr/>
        </p:nvSpPr>
        <p:spPr bwMode="auto">
          <a:xfrm>
            <a:off x="13739813" y="5422900"/>
            <a:ext cx="265112"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59"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59"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59" y="19574"/>
                </a:moveTo>
                <a:cubicBezTo>
                  <a:pt x="12959" y="19948"/>
                  <a:pt x="11992" y="20249"/>
                  <a:pt x="10800" y="20249"/>
                </a:cubicBezTo>
                <a:cubicBezTo>
                  <a:pt x="9606" y="20249"/>
                  <a:pt x="8640" y="19948"/>
                  <a:pt x="8640" y="19574"/>
                </a:cubicBezTo>
                <a:lnTo>
                  <a:pt x="8640" y="10056"/>
                </a:lnTo>
                <a:cubicBezTo>
                  <a:pt x="9338" y="10101"/>
                  <a:pt x="10059" y="10125"/>
                  <a:pt x="10800" y="10125"/>
                </a:cubicBezTo>
                <a:cubicBezTo>
                  <a:pt x="11541" y="10125"/>
                  <a:pt x="12262" y="10101"/>
                  <a:pt x="12959" y="10056"/>
                </a:cubicBezTo>
                <a:cubicBezTo>
                  <a:pt x="12959" y="10056"/>
                  <a:pt x="12959" y="19574"/>
                  <a:pt x="12959" y="19574"/>
                </a:cubicBezTo>
                <a:close/>
                <a:moveTo>
                  <a:pt x="8640" y="2025"/>
                </a:moveTo>
                <a:cubicBezTo>
                  <a:pt x="8640" y="1651"/>
                  <a:pt x="9606" y="1350"/>
                  <a:pt x="10800" y="1350"/>
                </a:cubicBezTo>
                <a:cubicBezTo>
                  <a:pt x="11992" y="1350"/>
                  <a:pt x="12959" y="1651"/>
                  <a:pt x="12959" y="2025"/>
                </a:cubicBezTo>
                <a:lnTo>
                  <a:pt x="12959"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4"/>
                </a:lnTo>
                <a:cubicBezTo>
                  <a:pt x="4320" y="20691"/>
                  <a:pt x="7225" y="21599"/>
                  <a:pt x="10800" y="21599"/>
                </a:cubicBezTo>
                <a:cubicBezTo>
                  <a:pt x="14373" y="21599"/>
                  <a:pt x="17280" y="20691"/>
                  <a:pt x="17280" y="19574"/>
                </a:cubicBezTo>
                <a:lnTo>
                  <a:pt x="17280" y="9434"/>
                </a:lnTo>
                <a:cubicBezTo>
                  <a:pt x="19889" y="8818"/>
                  <a:pt x="21600" y="7850"/>
                  <a:pt x="21600" y="6750"/>
                </a:cubicBezTo>
                <a:cubicBezTo>
                  <a:pt x="21600" y="5649"/>
                  <a:pt x="19889" y="4681"/>
                  <a:pt x="17280" y="4064"/>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9" name="AutoShape 55"/>
          <p:cNvSpPr>
            <a:spLocks/>
          </p:cNvSpPr>
          <p:nvPr/>
        </p:nvSpPr>
        <p:spPr bwMode="auto">
          <a:xfrm>
            <a:off x="13449300" y="5422900"/>
            <a:ext cx="265113"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59" y="16749"/>
                </a:cubicBezTo>
                <a:cubicBezTo>
                  <a:pt x="12279" y="16826"/>
                  <a:pt x="11560" y="16874"/>
                  <a:pt x="10800" y="16874"/>
                </a:cubicBezTo>
                <a:cubicBezTo>
                  <a:pt x="10037" y="16874"/>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49"/>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59"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49"/>
                </a:cubicBezTo>
                <a:cubicBezTo>
                  <a:pt x="17280" y="15047"/>
                  <a:pt x="17161" y="15236"/>
                  <a:pt x="16988" y="15416"/>
                </a:cubicBezTo>
                <a:moveTo>
                  <a:pt x="12959" y="19574"/>
                </a:moveTo>
                <a:cubicBezTo>
                  <a:pt x="12959" y="19948"/>
                  <a:pt x="11992" y="20249"/>
                  <a:pt x="10800" y="20249"/>
                </a:cubicBezTo>
                <a:cubicBezTo>
                  <a:pt x="9606" y="20249"/>
                  <a:pt x="8640" y="19948"/>
                  <a:pt x="8640" y="19574"/>
                </a:cubicBezTo>
                <a:lnTo>
                  <a:pt x="8640" y="18156"/>
                </a:lnTo>
                <a:cubicBezTo>
                  <a:pt x="9338" y="18201"/>
                  <a:pt x="10059" y="18224"/>
                  <a:pt x="10800" y="18224"/>
                </a:cubicBezTo>
                <a:cubicBezTo>
                  <a:pt x="11541" y="18224"/>
                  <a:pt x="12262" y="18201"/>
                  <a:pt x="12959" y="18156"/>
                </a:cubicBezTo>
                <a:cubicBezTo>
                  <a:pt x="12959" y="18156"/>
                  <a:pt x="12959" y="19574"/>
                  <a:pt x="12959" y="19574"/>
                </a:cubicBezTo>
                <a:close/>
                <a:moveTo>
                  <a:pt x="8640" y="2025"/>
                </a:moveTo>
                <a:cubicBezTo>
                  <a:pt x="8640" y="1651"/>
                  <a:pt x="9606" y="1350"/>
                  <a:pt x="10800" y="1350"/>
                </a:cubicBezTo>
                <a:cubicBezTo>
                  <a:pt x="11992" y="1350"/>
                  <a:pt x="12959" y="1651"/>
                  <a:pt x="12959" y="2025"/>
                </a:cubicBezTo>
                <a:lnTo>
                  <a:pt x="12959" y="11542"/>
                </a:lnTo>
                <a:cubicBezTo>
                  <a:pt x="12262" y="11498"/>
                  <a:pt x="11541" y="11474"/>
                  <a:pt x="10800" y="11474"/>
                </a:cubicBezTo>
                <a:cubicBezTo>
                  <a:pt x="10059" y="11474"/>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49"/>
                </a:cubicBezTo>
                <a:cubicBezTo>
                  <a:pt x="0" y="15950"/>
                  <a:pt x="1710" y="16918"/>
                  <a:pt x="4320" y="17534"/>
                </a:cubicBezTo>
                <a:lnTo>
                  <a:pt x="4320" y="19574"/>
                </a:lnTo>
                <a:cubicBezTo>
                  <a:pt x="4320" y="20691"/>
                  <a:pt x="7225" y="21599"/>
                  <a:pt x="10800" y="21599"/>
                </a:cubicBezTo>
                <a:cubicBezTo>
                  <a:pt x="14373" y="21599"/>
                  <a:pt x="17280" y="20691"/>
                  <a:pt x="17280" y="19574"/>
                </a:cubicBezTo>
                <a:lnTo>
                  <a:pt x="17280" y="17534"/>
                </a:lnTo>
                <a:cubicBezTo>
                  <a:pt x="19889" y="16918"/>
                  <a:pt x="21600" y="15950"/>
                  <a:pt x="21600" y="14849"/>
                </a:cubicBezTo>
                <a:cubicBezTo>
                  <a:pt x="21600" y="13749"/>
                  <a:pt x="19889" y="12781"/>
                  <a:pt x="17280" y="12164"/>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0" name="AutoShape 56"/>
          <p:cNvSpPr>
            <a:spLocks/>
          </p:cNvSpPr>
          <p:nvPr/>
        </p:nvSpPr>
        <p:spPr bwMode="auto">
          <a:xfrm>
            <a:off x="11464925" y="5422900"/>
            <a:ext cx="847725" cy="84772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0"/>
                  <a:pt x="17832" y="21512"/>
                </a:cubicBezTo>
                <a:cubicBezTo>
                  <a:pt x="18010" y="21412"/>
                  <a:pt x="18133" y="21238"/>
                  <a:pt x="18167" y="21035"/>
                </a:cubicBezTo>
                <a:lnTo>
                  <a:pt x="21533" y="785"/>
                </a:lnTo>
                <a:cubicBezTo>
                  <a:pt x="21576" y="520"/>
                  <a:pt x="21459" y="254"/>
                  <a:pt x="21234" y="108"/>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1" name="AutoShape 57"/>
          <p:cNvSpPr>
            <a:spLocks/>
          </p:cNvSpPr>
          <p:nvPr/>
        </p:nvSpPr>
        <p:spPr bwMode="auto">
          <a:xfrm>
            <a:off x="3333750" y="10801350"/>
            <a:ext cx="53975" cy="53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2" name="AutoShape 58"/>
          <p:cNvSpPr>
            <a:spLocks/>
          </p:cNvSpPr>
          <p:nvPr/>
        </p:nvSpPr>
        <p:spPr bwMode="auto">
          <a:xfrm>
            <a:off x="3333750" y="11120438"/>
            <a:ext cx="53975" cy="523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3" name="AutoShape 59"/>
          <p:cNvSpPr>
            <a:spLocks/>
          </p:cNvSpPr>
          <p:nvPr/>
        </p:nvSpPr>
        <p:spPr bwMode="auto">
          <a:xfrm>
            <a:off x="3175000" y="10961688"/>
            <a:ext cx="53975" cy="523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4" name="AutoShape 60"/>
          <p:cNvSpPr>
            <a:spLocks/>
          </p:cNvSpPr>
          <p:nvPr/>
        </p:nvSpPr>
        <p:spPr bwMode="auto">
          <a:xfrm>
            <a:off x="3492500" y="10961688"/>
            <a:ext cx="53975" cy="523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5" name="AutoShape 61"/>
          <p:cNvSpPr>
            <a:spLocks/>
          </p:cNvSpPr>
          <p:nvPr/>
        </p:nvSpPr>
        <p:spPr bwMode="auto">
          <a:xfrm>
            <a:off x="3228975" y="11066463"/>
            <a:ext cx="52388" cy="53975"/>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5" y="16795"/>
                </a:cubicBezTo>
                <a:cubicBezTo>
                  <a:pt x="20635" y="12952"/>
                  <a:pt x="20635" y="6725"/>
                  <a:pt x="16795" y="2882"/>
                </a:cubicBezTo>
                <a:cubicBezTo>
                  <a:pt x="12935" y="-961"/>
                  <a:pt x="6734" y="-961"/>
                  <a:pt x="2894" y="2882"/>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6" name="AutoShape 62"/>
          <p:cNvSpPr>
            <a:spLocks/>
          </p:cNvSpPr>
          <p:nvPr/>
        </p:nvSpPr>
        <p:spPr bwMode="auto">
          <a:xfrm>
            <a:off x="3228975" y="10855325"/>
            <a:ext cx="52388" cy="52388"/>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8" y="16785"/>
                </a:cubicBezTo>
                <a:cubicBezTo>
                  <a:pt x="6737" y="20635"/>
                  <a:pt x="12938" y="20635"/>
                  <a:pt x="16798" y="16785"/>
                </a:cubicBezTo>
                <a:cubicBezTo>
                  <a:pt x="20638" y="12935"/>
                  <a:pt x="20638" y="6734"/>
                  <a:pt x="16798" y="2894"/>
                </a:cubicBezTo>
                <a:cubicBezTo>
                  <a:pt x="12938" y="-965"/>
                  <a:pt x="6737" y="-965"/>
                  <a:pt x="2897" y="2894"/>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7" name="AutoShape 63"/>
          <p:cNvSpPr>
            <a:spLocks/>
          </p:cNvSpPr>
          <p:nvPr/>
        </p:nvSpPr>
        <p:spPr bwMode="auto">
          <a:xfrm>
            <a:off x="3440113" y="11066463"/>
            <a:ext cx="52387" cy="53975"/>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8" name="AutoShape 64"/>
          <p:cNvSpPr>
            <a:spLocks/>
          </p:cNvSpPr>
          <p:nvPr/>
        </p:nvSpPr>
        <p:spPr bwMode="auto">
          <a:xfrm>
            <a:off x="3095625" y="10563225"/>
            <a:ext cx="582613"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199"/>
                </a:moveTo>
                <a:cubicBezTo>
                  <a:pt x="5486" y="16199"/>
                  <a:pt x="1963" y="13776"/>
                  <a:pt x="1963" y="10800"/>
                </a:cubicBezTo>
                <a:cubicBezTo>
                  <a:pt x="1963" y="7821"/>
                  <a:pt x="5486" y="5400"/>
                  <a:pt x="9818" y="5400"/>
                </a:cubicBezTo>
                <a:cubicBezTo>
                  <a:pt x="14148" y="5400"/>
                  <a:pt x="17672" y="7821"/>
                  <a:pt x="17672" y="10800"/>
                </a:cubicBezTo>
                <a:cubicBezTo>
                  <a:pt x="17672" y="13776"/>
                  <a:pt x="14148" y="16199"/>
                  <a:pt x="9818" y="16199"/>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49"/>
                  <a:pt x="9919" y="4049"/>
                </a:cubicBezTo>
                <a:cubicBezTo>
                  <a:pt x="8123" y="4049"/>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49"/>
                  <a:pt x="19636" y="12149"/>
                </a:cubicBezTo>
                <a:cubicBezTo>
                  <a:pt x="20719" y="12149"/>
                  <a:pt x="21600" y="11544"/>
                  <a:pt x="21600" y="10800"/>
                </a:cubicBezTo>
                <a:cubicBezTo>
                  <a:pt x="21600" y="10053"/>
                  <a:pt x="20719" y="9450"/>
                  <a:pt x="19636" y="945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9" name="AutoShape 65"/>
          <p:cNvSpPr>
            <a:spLocks/>
          </p:cNvSpPr>
          <p:nvPr/>
        </p:nvSpPr>
        <p:spPr bwMode="auto">
          <a:xfrm>
            <a:off x="3333750" y="10855325"/>
            <a:ext cx="160338" cy="160338"/>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599" y="1462"/>
                  <a:pt x="21558" y="771"/>
                  <a:pt x="21127" y="346"/>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0" name="AutoShape 66"/>
          <p:cNvSpPr>
            <a:spLocks/>
          </p:cNvSpPr>
          <p:nvPr/>
        </p:nvSpPr>
        <p:spPr bwMode="auto">
          <a:xfrm>
            <a:off x="1244600" y="10563225"/>
            <a:ext cx="846138" cy="795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19"/>
                </a:cubicBezTo>
                <a:lnTo>
                  <a:pt x="16200" y="4319"/>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59"/>
                </a:lnTo>
                <a:cubicBezTo>
                  <a:pt x="1349" y="1762"/>
                  <a:pt x="1651" y="1440"/>
                  <a:pt x="2024" y="1440"/>
                </a:cubicBezTo>
                <a:lnTo>
                  <a:pt x="15525" y="1440"/>
                </a:lnTo>
                <a:lnTo>
                  <a:pt x="15525" y="4319"/>
                </a:lnTo>
                <a:lnTo>
                  <a:pt x="15523" y="4319"/>
                </a:lnTo>
                <a:cubicBezTo>
                  <a:pt x="15523" y="5513"/>
                  <a:pt x="16430" y="6479"/>
                  <a:pt x="17548" y="6479"/>
                </a:cubicBezTo>
                <a:lnTo>
                  <a:pt x="18223" y="6479"/>
                </a:lnTo>
                <a:lnTo>
                  <a:pt x="20250" y="6479"/>
                </a:lnTo>
                <a:cubicBezTo>
                  <a:pt x="20250" y="6479"/>
                  <a:pt x="20250" y="19440"/>
                  <a:pt x="20250" y="19440"/>
                </a:cubicBezTo>
                <a:close/>
                <a:moveTo>
                  <a:pt x="21204" y="4741"/>
                </a:moveTo>
                <a:lnTo>
                  <a:pt x="17154" y="421"/>
                </a:lnTo>
                <a:cubicBezTo>
                  <a:pt x="16901" y="151"/>
                  <a:pt x="16557" y="0"/>
                  <a:pt x="16200" y="0"/>
                </a:cubicBezTo>
                <a:lnTo>
                  <a:pt x="2024" y="0"/>
                </a:lnTo>
                <a:cubicBezTo>
                  <a:pt x="908" y="0"/>
                  <a:pt x="0" y="968"/>
                  <a:pt x="0" y="2159"/>
                </a:cubicBezTo>
                <a:lnTo>
                  <a:pt x="0" y="19440"/>
                </a:lnTo>
                <a:cubicBezTo>
                  <a:pt x="0" y="20631"/>
                  <a:pt x="908" y="21599"/>
                  <a:pt x="2024" y="21599"/>
                </a:cubicBezTo>
                <a:lnTo>
                  <a:pt x="19575" y="21599"/>
                </a:lnTo>
                <a:cubicBezTo>
                  <a:pt x="20691" y="21599"/>
                  <a:pt x="21599" y="20631"/>
                  <a:pt x="21599" y="19440"/>
                </a:cubicBezTo>
                <a:lnTo>
                  <a:pt x="21599" y="5760"/>
                </a:lnTo>
                <a:cubicBezTo>
                  <a:pt x="21599" y="5378"/>
                  <a:pt x="21457" y="5011"/>
                  <a:pt x="21204" y="4741"/>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1" name="AutoShape 67"/>
          <p:cNvSpPr>
            <a:spLocks/>
          </p:cNvSpPr>
          <p:nvPr/>
        </p:nvSpPr>
        <p:spPr bwMode="auto">
          <a:xfrm>
            <a:off x="1641475" y="10721975"/>
            <a:ext cx="158750" cy="26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 y="21599"/>
                </a:moveTo>
                <a:lnTo>
                  <a:pt x="19800" y="21599"/>
                </a:lnTo>
                <a:cubicBezTo>
                  <a:pt x="20791" y="21599"/>
                  <a:pt x="21600" y="16769"/>
                  <a:pt x="21600" y="10800"/>
                </a:cubicBezTo>
                <a:cubicBezTo>
                  <a:pt x="21600" y="4830"/>
                  <a:pt x="20791" y="0"/>
                  <a:pt x="19800" y="0"/>
                </a:cubicBezTo>
                <a:lnTo>
                  <a:pt x="1799" y="0"/>
                </a:lnTo>
                <a:cubicBezTo>
                  <a:pt x="801" y="0"/>
                  <a:pt x="0" y="4830"/>
                  <a:pt x="0" y="10800"/>
                </a:cubicBezTo>
                <a:cubicBezTo>
                  <a:pt x="0" y="16769"/>
                  <a:pt x="801" y="21599"/>
                  <a:pt x="1799" y="2159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2" name="AutoShape 68"/>
          <p:cNvSpPr>
            <a:spLocks/>
          </p:cNvSpPr>
          <p:nvPr/>
        </p:nvSpPr>
        <p:spPr bwMode="auto">
          <a:xfrm>
            <a:off x="1641475" y="10801350"/>
            <a:ext cx="158750" cy="26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 y="21599"/>
                </a:moveTo>
                <a:lnTo>
                  <a:pt x="19800" y="21599"/>
                </a:lnTo>
                <a:cubicBezTo>
                  <a:pt x="20791" y="21599"/>
                  <a:pt x="21600" y="16769"/>
                  <a:pt x="21600" y="10800"/>
                </a:cubicBezTo>
                <a:cubicBezTo>
                  <a:pt x="21600" y="4830"/>
                  <a:pt x="20791" y="0"/>
                  <a:pt x="19800" y="0"/>
                </a:cubicBezTo>
                <a:lnTo>
                  <a:pt x="1799" y="0"/>
                </a:lnTo>
                <a:cubicBezTo>
                  <a:pt x="801" y="0"/>
                  <a:pt x="0" y="4830"/>
                  <a:pt x="0" y="10800"/>
                </a:cubicBezTo>
                <a:cubicBezTo>
                  <a:pt x="0" y="16769"/>
                  <a:pt x="801" y="21599"/>
                  <a:pt x="1799" y="2159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3" name="AutoShape 69"/>
          <p:cNvSpPr>
            <a:spLocks/>
          </p:cNvSpPr>
          <p:nvPr/>
        </p:nvSpPr>
        <p:spPr bwMode="auto">
          <a:xfrm>
            <a:off x="1641475" y="10880725"/>
            <a:ext cx="342900" cy="26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599" y="16769"/>
                  <a:pt x="21599" y="10800"/>
                </a:cubicBezTo>
                <a:cubicBezTo>
                  <a:pt x="21599" y="4830"/>
                  <a:pt x="21226" y="0"/>
                  <a:pt x="20769" y="0"/>
                </a:cubicBezTo>
                <a:lnTo>
                  <a:pt x="830" y="0"/>
                </a:lnTo>
                <a:cubicBezTo>
                  <a:pt x="369" y="0"/>
                  <a:pt x="0" y="4830"/>
                  <a:pt x="0" y="1080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4" name="AutoShape 70"/>
          <p:cNvSpPr>
            <a:spLocks/>
          </p:cNvSpPr>
          <p:nvPr/>
        </p:nvSpPr>
        <p:spPr bwMode="auto">
          <a:xfrm>
            <a:off x="1350963" y="11041063"/>
            <a:ext cx="633412" cy="25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600" y="16748"/>
                  <a:pt x="21600" y="10800"/>
                </a:cubicBezTo>
                <a:cubicBezTo>
                  <a:pt x="21600" y="4830"/>
                  <a:pt x="21397" y="0"/>
                  <a:pt x="2115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5" name="AutoShape 71"/>
          <p:cNvSpPr>
            <a:spLocks/>
          </p:cNvSpPr>
          <p:nvPr/>
        </p:nvSpPr>
        <p:spPr bwMode="auto">
          <a:xfrm>
            <a:off x="1350963" y="11120438"/>
            <a:ext cx="633412" cy="25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600" y="16748"/>
                  <a:pt x="21600" y="10800"/>
                </a:cubicBezTo>
                <a:cubicBezTo>
                  <a:pt x="21600" y="4830"/>
                  <a:pt x="21397" y="0"/>
                  <a:pt x="2115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6" name="AutoShape 72"/>
          <p:cNvSpPr>
            <a:spLocks/>
          </p:cNvSpPr>
          <p:nvPr/>
        </p:nvSpPr>
        <p:spPr bwMode="auto">
          <a:xfrm>
            <a:off x="1350963" y="11199813"/>
            <a:ext cx="633412" cy="25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600" y="16748"/>
                  <a:pt x="21600" y="10800"/>
                </a:cubicBezTo>
                <a:cubicBezTo>
                  <a:pt x="21600" y="4830"/>
                  <a:pt x="21397" y="0"/>
                  <a:pt x="2115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7" name="AutoShape 73"/>
          <p:cNvSpPr>
            <a:spLocks/>
          </p:cNvSpPr>
          <p:nvPr/>
        </p:nvSpPr>
        <p:spPr bwMode="auto">
          <a:xfrm>
            <a:off x="1350963" y="10961688"/>
            <a:ext cx="633412" cy="25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600" y="16769"/>
                  <a:pt x="21600" y="10800"/>
                </a:cubicBezTo>
                <a:cubicBezTo>
                  <a:pt x="21600" y="4830"/>
                  <a:pt x="21397" y="0"/>
                  <a:pt x="2115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8" name="AutoShape 74"/>
          <p:cNvSpPr>
            <a:spLocks/>
          </p:cNvSpPr>
          <p:nvPr/>
        </p:nvSpPr>
        <p:spPr bwMode="auto">
          <a:xfrm>
            <a:off x="1350963" y="10696575"/>
            <a:ext cx="238125" cy="211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199"/>
                </a:lnTo>
                <a:lnTo>
                  <a:pt x="4799" y="16199"/>
                </a:lnTo>
                <a:cubicBezTo>
                  <a:pt x="4799" y="16199"/>
                  <a:pt x="4799" y="5400"/>
                  <a:pt x="4799" y="5400"/>
                </a:cubicBezTo>
                <a:close/>
                <a:moveTo>
                  <a:pt x="2399" y="21599"/>
                </a:moveTo>
                <a:lnTo>
                  <a:pt x="19200" y="21599"/>
                </a:lnTo>
                <a:cubicBezTo>
                  <a:pt x="20526" y="21599"/>
                  <a:pt x="21600" y="20392"/>
                  <a:pt x="21600" y="18900"/>
                </a:cubicBezTo>
                <a:lnTo>
                  <a:pt x="21600" y="2700"/>
                </a:lnTo>
                <a:cubicBezTo>
                  <a:pt x="21600" y="1207"/>
                  <a:pt x="20526" y="0"/>
                  <a:pt x="19200" y="0"/>
                </a:cubicBezTo>
                <a:lnTo>
                  <a:pt x="2399" y="0"/>
                </a:lnTo>
                <a:cubicBezTo>
                  <a:pt x="1073" y="0"/>
                  <a:pt x="0" y="1207"/>
                  <a:pt x="0" y="2700"/>
                </a:cubicBezTo>
                <a:lnTo>
                  <a:pt x="0" y="18900"/>
                </a:lnTo>
                <a:cubicBezTo>
                  <a:pt x="0" y="20392"/>
                  <a:pt x="1073" y="21599"/>
                  <a:pt x="2399" y="2159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9" name="AutoShape 75"/>
          <p:cNvSpPr>
            <a:spLocks/>
          </p:cNvSpPr>
          <p:nvPr/>
        </p:nvSpPr>
        <p:spPr bwMode="auto">
          <a:xfrm>
            <a:off x="16570325" y="3727450"/>
            <a:ext cx="793750"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600" y="20391"/>
                  <a:pt x="21600" y="18900"/>
                </a:cubicBezTo>
                <a:lnTo>
                  <a:pt x="21600" y="2700"/>
                </a:lnTo>
                <a:cubicBezTo>
                  <a:pt x="21600" y="1208"/>
                  <a:pt x="20310" y="0"/>
                  <a:pt x="1872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0" name="AutoShape 76"/>
          <p:cNvSpPr>
            <a:spLocks/>
          </p:cNvSpPr>
          <p:nvPr/>
        </p:nvSpPr>
        <p:spPr bwMode="auto">
          <a:xfrm>
            <a:off x="16676688" y="3833813"/>
            <a:ext cx="581025" cy="530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20"/>
                </a:moveTo>
                <a:lnTo>
                  <a:pt x="14053" y="16248"/>
                </a:lnTo>
                <a:lnTo>
                  <a:pt x="16690" y="12960"/>
                </a:lnTo>
                <a:lnTo>
                  <a:pt x="20618" y="17689"/>
                </a:lnTo>
                <a:lnTo>
                  <a:pt x="20618" y="20520"/>
                </a:lnTo>
                <a:cubicBezTo>
                  <a:pt x="20618" y="20520"/>
                  <a:pt x="17418" y="20520"/>
                  <a:pt x="17418" y="20520"/>
                </a:cubicBezTo>
                <a:close/>
                <a:moveTo>
                  <a:pt x="981" y="11446"/>
                </a:moveTo>
                <a:lnTo>
                  <a:pt x="4909" y="6480"/>
                </a:lnTo>
                <a:lnTo>
                  <a:pt x="12828" y="16353"/>
                </a:lnTo>
                <a:lnTo>
                  <a:pt x="13398" y="17064"/>
                </a:lnTo>
                <a:lnTo>
                  <a:pt x="16109" y="20520"/>
                </a:lnTo>
                <a:lnTo>
                  <a:pt x="981" y="20520"/>
                </a:lnTo>
                <a:cubicBezTo>
                  <a:pt x="981" y="20520"/>
                  <a:pt x="981" y="11446"/>
                  <a:pt x="981" y="11446"/>
                </a:cubicBezTo>
                <a:close/>
                <a:moveTo>
                  <a:pt x="20618" y="1079"/>
                </a:moveTo>
                <a:lnTo>
                  <a:pt x="20618" y="16058"/>
                </a:lnTo>
                <a:lnTo>
                  <a:pt x="17427" y="12244"/>
                </a:lnTo>
                <a:cubicBezTo>
                  <a:pt x="17240" y="12012"/>
                  <a:pt x="16972" y="11880"/>
                  <a:pt x="16690" y="11880"/>
                </a:cubicBezTo>
                <a:cubicBezTo>
                  <a:pt x="16409" y="11880"/>
                  <a:pt x="16141" y="12012"/>
                  <a:pt x="15954" y="12244"/>
                </a:cubicBezTo>
                <a:lnTo>
                  <a:pt x="13399" y="15432"/>
                </a:lnTo>
                <a:lnTo>
                  <a:pt x="5645" y="5764"/>
                </a:lnTo>
                <a:cubicBezTo>
                  <a:pt x="5458" y="5532"/>
                  <a:pt x="5190" y="5399"/>
                  <a:pt x="4909" y="5399"/>
                </a:cubicBezTo>
                <a:cubicBezTo>
                  <a:pt x="4627" y="5399"/>
                  <a:pt x="4359" y="5532"/>
                  <a:pt x="4172" y="5764"/>
                </a:cubicBezTo>
                <a:lnTo>
                  <a:pt x="981" y="9812"/>
                </a:lnTo>
                <a:lnTo>
                  <a:pt x="981" y="1079"/>
                </a:lnTo>
                <a:cubicBezTo>
                  <a:pt x="981" y="1079"/>
                  <a:pt x="20618" y="1079"/>
                  <a:pt x="20618" y="1079"/>
                </a:cubicBezTo>
                <a:close/>
                <a:moveTo>
                  <a:pt x="20618" y="0"/>
                </a:moveTo>
                <a:lnTo>
                  <a:pt x="981" y="0"/>
                </a:lnTo>
                <a:cubicBezTo>
                  <a:pt x="439" y="0"/>
                  <a:pt x="0" y="483"/>
                  <a:pt x="0" y="1079"/>
                </a:cubicBezTo>
                <a:lnTo>
                  <a:pt x="0" y="20520"/>
                </a:lnTo>
                <a:cubicBezTo>
                  <a:pt x="0" y="21116"/>
                  <a:pt x="439" y="21600"/>
                  <a:pt x="981" y="21600"/>
                </a:cubicBezTo>
                <a:lnTo>
                  <a:pt x="20618" y="21600"/>
                </a:lnTo>
                <a:cubicBezTo>
                  <a:pt x="21160" y="21600"/>
                  <a:pt x="21600" y="21116"/>
                  <a:pt x="21600" y="20520"/>
                </a:cubicBezTo>
                <a:lnTo>
                  <a:pt x="21600" y="1079"/>
                </a:lnTo>
                <a:cubicBezTo>
                  <a:pt x="21600" y="483"/>
                  <a:pt x="21160" y="0"/>
                  <a:pt x="20618"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1" name="AutoShape 77"/>
          <p:cNvSpPr>
            <a:spLocks/>
          </p:cNvSpPr>
          <p:nvPr/>
        </p:nvSpPr>
        <p:spPr bwMode="auto">
          <a:xfrm>
            <a:off x="16994188" y="3913188"/>
            <a:ext cx="158750" cy="158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8000" y="6827"/>
                  <a:pt x="18000" y="10800"/>
                </a:cubicBezTo>
                <a:cubicBezTo>
                  <a:pt x="18000"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2" name="AutoShape 78"/>
          <p:cNvSpPr>
            <a:spLocks/>
          </p:cNvSpPr>
          <p:nvPr/>
        </p:nvSpPr>
        <p:spPr bwMode="auto">
          <a:xfrm>
            <a:off x="14851063" y="3727450"/>
            <a:ext cx="846137"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4"/>
                  <a:pt x="17549" y="11474"/>
                </a:cubicBezTo>
                <a:lnTo>
                  <a:pt x="18858" y="11474"/>
                </a:lnTo>
                <a:cubicBezTo>
                  <a:pt x="19870" y="11474"/>
                  <a:pt x="20003" y="12314"/>
                  <a:pt x="19938" y="12719"/>
                </a:cubicBezTo>
                <a:cubicBezTo>
                  <a:pt x="19855" y="13223"/>
                  <a:pt x="19618" y="14174"/>
                  <a:pt x="18478" y="14174"/>
                </a:cubicBezTo>
                <a:lnTo>
                  <a:pt x="16874" y="14174"/>
                </a:lnTo>
                <a:cubicBezTo>
                  <a:pt x="16688" y="14174"/>
                  <a:pt x="16537" y="14325"/>
                  <a:pt x="16537" y="14512"/>
                </a:cubicBezTo>
                <a:cubicBezTo>
                  <a:pt x="16537" y="14699"/>
                  <a:pt x="16688" y="14849"/>
                  <a:pt x="16874" y="14849"/>
                </a:cubicBezTo>
                <a:lnTo>
                  <a:pt x="18203" y="14849"/>
                </a:lnTo>
                <a:cubicBezTo>
                  <a:pt x="19343" y="14849"/>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4"/>
                  <a:pt x="16196" y="18224"/>
                </a:cubicBezTo>
                <a:lnTo>
                  <a:pt x="17255" y="18224"/>
                </a:lnTo>
                <a:cubicBezTo>
                  <a:pt x="17993" y="18224"/>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099"/>
                </a:cubicBezTo>
                <a:cubicBezTo>
                  <a:pt x="18899" y="8099"/>
                  <a:pt x="18852" y="8196"/>
                  <a:pt x="19448" y="8353"/>
                </a:cubicBezTo>
                <a:cubicBezTo>
                  <a:pt x="20187" y="8564"/>
                  <a:pt x="20249" y="9175"/>
                  <a:pt x="20249" y="9386"/>
                </a:cubicBezTo>
                <a:cubicBezTo>
                  <a:pt x="20249" y="9618"/>
                  <a:pt x="20243" y="9584"/>
                  <a:pt x="20235" y="9811"/>
                </a:cubicBezTo>
                <a:moveTo>
                  <a:pt x="4724" y="19574"/>
                </a:moveTo>
                <a:cubicBezTo>
                  <a:pt x="4724" y="19948"/>
                  <a:pt x="4423" y="20249"/>
                  <a:pt x="4049" y="20249"/>
                </a:cubicBezTo>
                <a:lnTo>
                  <a:pt x="2024" y="20249"/>
                </a:lnTo>
                <a:cubicBezTo>
                  <a:pt x="1652" y="20249"/>
                  <a:pt x="1349" y="19948"/>
                  <a:pt x="1349" y="19574"/>
                </a:cubicBezTo>
                <a:lnTo>
                  <a:pt x="1349" y="8774"/>
                </a:lnTo>
                <a:cubicBezTo>
                  <a:pt x="1349" y="8401"/>
                  <a:pt x="1652" y="8099"/>
                  <a:pt x="2024" y="8099"/>
                </a:cubicBezTo>
                <a:lnTo>
                  <a:pt x="4049" y="8099"/>
                </a:lnTo>
                <a:cubicBezTo>
                  <a:pt x="4423" y="8099"/>
                  <a:pt x="4724" y="8401"/>
                  <a:pt x="4724" y="8774"/>
                </a:cubicBezTo>
                <a:cubicBezTo>
                  <a:pt x="4724" y="8774"/>
                  <a:pt x="4724" y="19574"/>
                  <a:pt x="4724" y="19574"/>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4"/>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3" name="AutoShape 79"/>
          <p:cNvSpPr>
            <a:spLocks/>
          </p:cNvSpPr>
          <p:nvPr/>
        </p:nvSpPr>
        <p:spPr bwMode="auto">
          <a:xfrm>
            <a:off x="14930438" y="4416425"/>
            <a:ext cx="79375" cy="79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4" name="AutoShape 80"/>
          <p:cNvSpPr>
            <a:spLocks/>
          </p:cNvSpPr>
          <p:nvPr/>
        </p:nvSpPr>
        <p:spPr bwMode="auto">
          <a:xfrm>
            <a:off x="13158788" y="3860800"/>
            <a:ext cx="846137" cy="555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1"/>
                  <a:pt x="10800" y="14401"/>
                </a:cubicBezTo>
                <a:cubicBezTo>
                  <a:pt x="10505" y="14401"/>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5" name="AutoShape 81"/>
          <p:cNvSpPr>
            <a:spLocks/>
          </p:cNvSpPr>
          <p:nvPr/>
        </p:nvSpPr>
        <p:spPr bwMode="auto">
          <a:xfrm>
            <a:off x="11464925" y="3727450"/>
            <a:ext cx="84772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4"/>
                </a:lnTo>
                <a:cubicBezTo>
                  <a:pt x="2699" y="18598"/>
                  <a:pt x="3001" y="18900"/>
                  <a:pt x="3374" y="18900"/>
                </a:cubicBezTo>
                <a:cubicBezTo>
                  <a:pt x="3748" y="18900"/>
                  <a:pt x="4049" y="18598"/>
                  <a:pt x="4049" y="18224"/>
                </a:cubicBezTo>
                <a:lnTo>
                  <a:pt x="4049" y="2025"/>
                </a:lnTo>
                <a:cubicBezTo>
                  <a:pt x="4049" y="1652"/>
                  <a:pt x="4352" y="1350"/>
                  <a:pt x="4724" y="1350"/>
                </a:cubicBezTo>
                <a:lnTo>
                  <a:pt x="19574" y="1350"/>
                </a:lnTo>
                <a:cubicBezTo>
                  <a:pt x="19947" y="1350"/>
                  <a:pt x="20249" y="1652"/>
                  <a:pt x="20249" y="2025"/>
                </a:cubicBezTo>
                <a:cubicBezTo>
                  <a:pt x="20249" y="2025"/>
                  <a:pt x="20249" y="18900"/>
                  <a:pt x="20249" y="18900"/>
                </a:cubicBezTo>
                <a:close/>
                <a:moveTo>
                  <a:pt x="19574"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4"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6" name="AutoShape 82"/>
          <p:cNvSpPr>
            <a:spLocks/>
          </p:cNvSpPr>
          <p:nvPr/>
        </p:nvSpPr>
        <p:spPr bwMode="auto">
          <a:xfrm>
            <a:off x="11968163" y="4046538"/>
            <a:ext cx="238125" cy="25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599" y="16748"/>
                  <a:pt x="21599" y="10800"/>
                </a:cubicBezTo>
                <a:cubicBezTo>
                  <a:pt x="21599"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7" name="AutoShape 83"/>
          <p:cNvSpPr>
            <a:spLocks/>
          </p:cNvSpPr>
          <p:nvPr/>
        </p:nvSpPr>
        <p:spPr bwMode="auto">
          <a:xfrm>
            <a:off x="11968163" y="3965575"/>
            <a:ext cx="238125" cy="26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599" y="16748"/>
                  <a:pt x="21599" y="10800"/>
                </a:cubicBezTo>
                <a:cubicBezTo>
                  <a:pt x="21599"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8" name="AutoShape 84"/>
          <p:cNvSpPr>
            <a:spLocks/>
          </p:cNvSpPr>
          <p:nvPr/>
        </p:nvSpPr>
        <p:spPr bwMode="auto">
          <a:xfrm>
            <a:off x="11968163" y="3886200"/>
            <a:ext cx="238125" cy="26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599" y="16748"/>
                  <a:pt x="21599" y="10800"/>
                </a:cubicBezTo>
                <a:cubicBezTo>
                  <a:pt x="21599"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9" name="AutoShape 85"/>
          <p:cNvSpPr>
            <a:spLocks/>
          </p:cNvSpPr>
          <p:nvPr/>
        </p:nvSpPr>
        <p:spPr bwMode="auto">
          <a:xfrm>
            <a:off x="11677650" y="4443413"/>
            <a:ext cx="238125" cy="26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0" name="AutoShape 86"/>
          <p:cNvSpPr>
            <a:spLocks/>
          </p:cNvSpPr>
          <p:nvPr/>
        </p:nvSpPr>
        <p:spPr bwMode="auto">
          <a:xfrm>
            <a:off x="11677650" y="4364038"/>
            <a:ext cx="238125" cy="25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1" name="AutoShape 87"/>
          <p:cNvSpPr>
            <a:spLocks/>
          </p:cNvSpPr>
          <p:nvPr/>
        </p:nvSpPr>
        <p:spPr bwMode="auto">
          <a:xfrm>
            <a:off x="11677650" y="4284663"/>
            <a:ext cx="238125" cy="25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2" name="AutoShape 88"/>
          <p:cNvSpPr>
            <a:spLocks/>
          </p:cNvSpPr>
          <p:nvPr/>
        </p:nvSpPr>
        <p:spPr bwMode="auto">
          <a:xfrm>
            <a:off x="11968163" y="4443413"/>
            <a:ext cx="238125" cy="26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3" name="AutoShape 89"/>
          <p:cNvSpPr>
            <a:spLocks/>
          </p:cNvSpPr>
          <p:nvPr/>
        </p:nvSpPr>
        <p:spPr bwMode="auto">
          <a:xfrm>
            <a:off x="11968163" y="4364038"/>
            <a:ext cx="238125" cy="25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4" name="AutoShape 90"/>
          <p:cNvSpPr>
            <a:spLocks/>
          </p:cNvSpPr>
          <p:nvPr/>
        </p:nvSpPr>
        <p:spPr bwMode="auto">
          <a:xfrm>
            <a:off x="11968163" y="4284663"/>
            <a:ext cx="238125" cy="25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5" name="AutoShape 91"/>
          <p:cNvSpPr>
            <a:spLocks/>
          </p:cNvSpPr>
          <p:nvPr/>
        </p:nvSpPr>
        <p:spPr bwMode="auto">
          <a:xfrm>
            <a:off x="11677650" y="4125913"/>
            <a:ext cx="528638" cy="25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9" y="0"/>
                </a:moveTo>
                <a:lnTo>
                  <a:pt x="539" y="0"/>
                </a:lnTo>
                <a:cubicBezTo>
                  <a:pt x="242" y="0"/>
                  <a:pt x="0" y="4851"/>
                  <a:pt x="0" y="10800"/>
                </a:cubicBezTo>
                <a:cubicBezTo>
                  <a:pt x="0" y="16769"/>
                  <a:pt x="242" y="21599"/>
                  <a:pt x="539" y="21599"/>
                </a:cubicBezTo>
                <a:lnTo>
                  <a:pt x="21059" y="21599"/>
                </a:lnTo>
                <a:cubicBezTo>
                  <a:pt x="21357" y="21599"/>
                  <a:pt x="21600" y="16769"/>
                  <a:pt x="21600" y="10800"/>
                </a:cubicBezTo>
                <a:cubicBezTo>
                  <a:pt x="21600" y="4851"/>
                  <a:pt x="21357" y="0"/>
                  <a:pt x="21059"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6" name="AutoShape 92"/>
          <p:cNvSpPr>
            <a:spLocks/>
          </p:cNvSpPr>
          <p:nvPr/>
        </p:nvSpPr>
        <p:spPr bwMode="auto">
          <a:xfrm>
            <a:off x="11677650" y="4205288"/>
            <a:ext cx="528638" cy="25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9" y="0"/>
                </a:moveTo>
                <a:lnTo>
                  <a:pt x="539" y="0"/>
                </a:lnTo>
                <a:cubicBezTo>
                  <a:pt x="242" y="0"/>
                  <a:pt x="0" y="4851"/>
                  <a:pt x="0" y="10800"/>
                </a:cubicBezTo>
                <a:cubicBezTo>
                  <a:pt x="0" y="16790"/>
                  <a:pt x="242" y="21599"/>
                  <a:pt x="539" y="21599"/>
                </a:cubicBezTo>
                <a:lnTo>
                  <a:pt x="21059" y="21599"/>
                </a:lnTo>
                <a:cubicBezTo>
                  <a:pt x="21357" y="21599"/>
                  <a:pt x="21600" y="16790"/>
                  <a:pt x="21600" y="10800"/>
                </a:cubicBezTo>
                <a:cubicBezTo>
                  <a:pt x="21600" y="4851"/>
                  <a:pt x="21357" y="0"/>
                  <a:pt x="21059"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7" name="AutoShape 93"/>
          <p:cNvSpPr>
            <a:spLocks/>
          </p:cNvSpPr>
          <p:nvPr/>
        </p:nvSpPr>
        <p:spPr bwMode="auto">
          <a:xfrm>
            <a:off x="11677650" y="3833813"/>
            <a:ext cx="238125" cy="238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800" y="4792"/>
                </a:moveTo>
                <a:lnTo>
                  <a:pt x="16800" y="4792"/>
                </a:lnTo>
                <a:lnTo>
                  <a:pt x="16800" y="16797"/>
                </a:lnTo>
                <a:lnTo>
                  <a:pt x="4800" y="16797"/>
                </a:lnTo>
                <a:cubicBezTo>
                  <a:pt x="4800" y="16797"/>
                  <a:pt x="4800" y="4792"/>
                  <a:pt x="4800" y="4792"/>
                </a:cubicBezTo>
                <a:close/>
                <a:moveTo>
                  <a:pt x="2400" y="21599"/>
                </a:moveTo>
                <a:lnTo>
                  <a:pt x="19200" y="21599"/>
                </a:lnTo>
                <a:cubicBezTo>
                  <a:pt x="20527" y="21599"/>
                  <a:pt x="21599" y="20523"/>
                  <a:pt x="21599" y="19198"/>
                </a:cubicBezTo>
                <a:lnTo>
                  <a:pt x="21599" y="2401"/>
                </a:lnTo>
                <a:cubicBezTo>
                  <a:pt x="21599" y="1076"/>
                  <a:pt x="20527" y="0"/>
                  <a:pt x="19200" y="0"/>
                </a:cubicBezTo>
                <a:lnTo>
                  <a:pt x="2400" y="0"/>
                </a:lnTo>
                <a:cubicBezTo>
                  <a:pt x="1072" y="0"/>
                  <a:pt x="0" y="1076"/>
                  <a:pt x="0" y="2401"/>
                </a:cubicBezTo>
                <a:lnTo>
                  <a:pt x="0" y="19198"/>
                </a:lnTo>
                <a:cubicBezTo>
                  <a:pt x="0" y="20523"/>
                  <a:pt x="1072" y="21599"/>
                  <a:pt x="24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8" name="AutoShape 94"/>
          <p:cNvSpPr>
            <a:spLocks/>
          </p:cNvSpPr>
          <p:nvPr/>
        </p:nvSpPr>
        <p:spPr bwMode="auto">
          <a:xfrm>
            <a:off x="9866313" y="8823325"/>
            <a:ext cx="58102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2"/>
                  <a:pt x="21600" y="19574"/>
                </a:cubicBezTo>
                <a:lnTo>
                  <a:pt x="21600" y="2024"/>
                </a:lnTo>
                <a:cubicBezTo>
                  <a:pt x="21600" y="906"/>
                  <a:pt x="20280" y="0"/>
                  <a:pt x="18654"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9" name="AutoShape 95"/>
          <p:cNvSpPr>
            <a:spLocks/>
          </p:cNvSpPr>
          <p:nvPr/>
        </p:nvSpPr>
        <p:spPr bwMode="auto">
          <a:xfrm>
            <a:off x="10104438" y="8902700"/>
            <a:ext cx="104775" cy="26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0" name="AutoShape 96"/>
          <p:cNvSpPr>
            <a:spLocks/>
          </p:cNvSpPr>
          <p:nvPr/>
        </p:nvSpPr>
        <p:spPr bwMode="auto">
          <a:xfrm>
            <a:off x="10129838" y="9564688"/>
            <a:ext cx="53975" cy="26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1" name="AutoShape 97"/>
          <p:cNvSpPr>
            <a:spLocks/>
          </p:cNvSpPr>
          <p:nvPr/>
        </p:nvSpPr>
        <p:spPr bwMode="auto">
          <a:xfrm>
            <a:off x="8093075" y="8823325"/>
            <a:ext cx="741363"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49"/>
                </a:moveTo>
                <a:lnTo>
                  <a:pt x="1542" y="6749"/>
                </a:lnTo>
                <a:lnTo>
                  <a:pt x="1542" y="4725"/>
                </a:lnTo>
                <a:lnTo>
                  <a:pt x="20057" y="4725"/>
                </a:lnTo>
                <a:cubicBezTo>
                  <a:pt x="20057" y="4725"/>
                  <a:pt x="20057" y="6749"/>
                  <a:pt x="20057" y="6749"/>
                </a:cubicBezTo>
                <a:close/>
                <a:moveTo>
                  <a:pt x="17485" y="10125"/>
                </a:moveTo>
                <a:lnTo>
                  <a:pt x="4113" y="10125"/>
                </a:lnTo>
                <a:lnTo>
                  <a:pt x="3857" y="8099"/>
                </a:lnTo>
                <a:lnTo>
                  <a:pt x="17742" y="8099"/>
                </a:lnTo>
                <a:cubicBezTo>
                  <a:pt x="17742" y="8099"/>
                  <a:pt x="17485" y="10125"/>
                  <a:pt x="17485" y="10125"/>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49"/>
                </a:lnTo>
                <a:cubicBezTo>
                  <a:pt x="0" y="7495"/>
                  <a:pt x="690" y="8099"/>
                  <a:pt x="1542" y="8099"/>
                </a:cubicBezTo>
                <a:lnTo>
                  <a:pt x="2340" y="8099"/>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099"/>
                </a:cubicBezTo>
                <a:lnTo>
                  <a:pt x="20057" y="8099"/>
                </a:lnTo>
                <a:cubicBezTo>
                  <a:pt x="20908" y="8099"/>
                  <a:pt x="21599" y="7495"/>
                  <a:pt x="21599" y="6749"/>
                </a:cubicBezTo>
                <a:lnTo>
                  <a:pt x="21599" y="4725"/>
                </a:lnTo>
                <a:cubicBezTo>
                  <a:pt x="21599" y="4006"/>
                  <a:pt x="20952" y="3431"/>
                  <a:pt x="20143" y="338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2" name="AutoShape 98"/>
          <p:cNvSpPr>
            <a:spLocks/>
          </p:cNvSpPr>
          <p:nvPr/>
        </p:nvSpPr>
        <p:spPr bwMode="auto">
          <a:xfrm>
            <a:off x="6348413" y="8877300"/>
            <a:ext cx="846137" cy="741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599"/>
                  <a:pt x="2699" y="21599"/>
                </a:cubicBezTo>
                <a:lnTo>
                  <a:pt x="18899" y="21599"/>
                </a:lnTo>
                <a:cubicBezTo>
                  <a:pt x="20391" y="21599"/>
                  <a:pt x="21600" y="20218"/>
                  <a:pt x="21600" y="18514"/>
                </a:cubicBezTo>
                <a:lnTo>
                  <a:pt x="21600" y="13114"/>
                </a:lnTo>
                <a:cubicBezTo>
                  <a:pt x="21600" y="12976"/>
                  <a:pt x="21582" y="12835"/>
                  <a:pt x="21548" y="12693"/>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3" name="AutoShape 99"/>
          <p:cNvSpPr>
            <a:spLocks/>
          </p:cNvSpPr>
          <p:nvPr/>
        </p:nvSpPr>
        <p:spPr bwMode="auto">
          <a:xfrm>
            <a:off x="6453188" y="8982075"/>
            <a:ext cx="644525" cy="477838"/>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200"/>
                </a:lnTo>
                <a:lnTo>
                  <a:pt x="7773" y="19200"/>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800"/>
                  <a:pt x="883" y="16800"/>
                </a:cubicBezTo>
                <a:lnTo>
                  <a:pt x="3449" y="16800"/>
                </a:lnTo>
                <a:lnTo>
                  <a:pt x="4456" y="16800"/>
                </a:lnTo>
                <a:lnTo>
                  <a:pt x="4916" y="16800"/>
                </a:lnTo>
                <a:lnTo>
                  <a:pt x="6194" y="20274"/>
                </a:lnTo>
                <a:cubicBezTo>
                  <a:pt x="6493" y="21086"/>
                  <a:pt x="7104" y="21599"/>
                  <a:pt x="7773" y="21599"/>
                </a:cubicBezTo>
                <a:lnTo>
                  <a:pt x="13746" y="21599"/>
                </a:lnTo>
                <a:cubicBezTo>
                  <a:pt x="14415" y="21599"/>
                  <a:pt x="15026" y="21086"/>
                  <a:pt x="15325" y="20274"/>
                </a:cubicBezTo>
                <a:lnTo>
                  <a:pt x="16603" y="16800"/>
                </a:lnTo>
                <a:lnTo>
                  <a:pt x="17063" y="16800"/>
                </a:lnTo>
                <a:lnTo>
                  <a:pt x="18070" y="16800"/>
                </a:lnTo>
                <a:lnTo>
                  <a:pt x="20636" y="16800"/>
                </a:lnTo>
                <a:cubicBezTo>
                  <a:pt x="20910" y="16800"/>
                  <a:pt x="21169" y="16625"/>
                  <a:pt x="21336" y="16330"/>
                </a:cubicBezTo>
                <a:cubicBezTo>
                  <a:pt x="21503" y="16035"/>
                  <a:pt x="21560" y="15651"/>
                  <a:pt x="21490" y="15291"/>
                </a:cubicBezTo>
                <a:lnTo>
                  <a:pt x="18448" y="891"/>
                </a:lnTo>
                <a:cubicBezTo>
                  <a:pt x="18345" y="366"/>
                  <a:pt x="17995" y="0"/>
                  <a:pt x="17595"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4" name="AutoShape 100"/>
          <p:cNvSpPr>
            <a:spLocks/>
          </p:cNvSpPr>
          <p:nvPr/>
        </p:nvSpPr>
        <p:spPr bwMode="auto">
          <a:xfrm>
            <a:off x="4787900" y="9009063"/>
            <a:ext cx="303213" cy="1984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599"/>
                  <a:pt x="939" y="21599"/>
                </a:cubicBezTo>
                <a:cubicBezTo>
                  <a:pt x="1457" y="21599"/>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5" name="AutoShape 101"/>
          <p:cNvSpPr>
            <a:spLocks/>
          </p:cNvSpPr>
          <p:nvPr/>
        </p:nvSpPr>
        <p:spPr bwMode="auto">
          <a:xfrm>
            <a:off x="4654550" y="8877300"/>
            <a:ext cx="846138" cy="741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599"/>
                  <a:pt x="3986" y="21599"/>
                </a:cubicBezTo>
                <a:cubicBezTo>
                  <a:pt x="4049" y="21599"/>
                  <a:pt x="4161" y="21580"/>
                  <a:pt x="4158" y="21590"/>
                </a:cubicBezTo>
                <a:cubicBezTo>
                  <a:pt x="6268" y="21195"/>
                  <a:pt x="8255" y="18979"/>
                  <a:pt x="8716" y="18337"/>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6" name="AutoShape 102"/>
          <p:cNvSpPr>
            <a:spLocks/>
          </p:cNvSpPr>
          <p:nvPr/>
        </p:nvSpPr>
        <p:spPr bwMode="auto">
          <a:xfrm>
            <a:off x="2962275" y="8982075"/>
            <a:ext cx="844550" cy="530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600" y="10885"/>
                  <a:pt x="21600" y="10803"/>
                </a:cubicBezTo>
                <a:cubicBezTo>
                  <a:pt x="21600" y="10721"/>
                  <a:pt x="21587" y="10642"/>
                  <a:pt x="21576" y="10561"/>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7" name="AutoShape 103"/>
          <p:cNvSpPr>
            <a:spLocks/>
          </p:cNvSpPr>
          <p:nvPr/>
        </p:nvSpPr>
        <p:spPr bwMode="auto">
          <a:xfrm>
            <a:off x="3279775" y="9140825"/>
            <a:ext cx="119063" cy="120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8" name="AutoShape 104"/>
          <p:cNvSpPr>
            <a:spLocks/>
          </p:cNvSpPr>
          <p:nvPr/>
        </p:nvSpPr>
        <p:spPr bwMode="auto">
          <a:xfrm>
            <a:off x="3200400" y="9061450"/>
            <a:ext cx="369888" cy="371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599"/>
                  <a:pt x="10800" y="21599"/>
                </a:cubicBezTo>
                <a:cubicBezTo>
                  <a:pt x="16765" y="21599"/>
                  <a:pt x="21600" y="16765"/>
                  <a:pt x="21600" y="10800"/>
                </a:cubicBezTo>
                <a:cubicBezTo>
                  <a:pt x="21600" y="4834"/>
                  <a:pt x="16765"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9" name="AutoShape 105"/>
          <p:cNvSpPr>
            <a:spLocks/>
          </p:cNvSpPr>
          <p:nvPr/>
        </p:nvSpPr>
        <p:spPr bwMode="auto">
          <a:xfrm>
            <a:off x="1533525" y="8982075"/>
            <a:ext cx="317500" cy="319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799"/>
                  <a:pt x="10800" y="19799"/>
                </a:cubicBezTo>
                <a:cubicBezTo>
                  <a:pt x="5835" y="19799"/>
                  <a:pt x="1799" y="15764"/>
                  <a:pt x="1799" y="10800"/>
                </a:cubicBezTo>
                <a:cubicBezTo>
                  <a:pt x="1799"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0" name="AutoShape 106"/>
          <p:cNvSpPr>
            <a:spLocks/>
          </p:cNvSpPr>
          <p:nvPr/>
        </p:nvSpPr>
        <p:spPr bwMode="auto">
          <a:xfrm>
            <a:off x="1374775" y="8823325"/>
            <a:ext cx="635000"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600" y="12826"/>
                  <a:pt x="21600" y="8101"/>
                </a:cubicBezTo>
                <a:cubicBezTo>
                  <a:pt x="21600" y="3588"/>
                  <a:pt x="16755"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1" name="AutoShape 107"/>
          <p:cNvSpPr>
            <a:spLocks/>
          </p:cNvSpPr>
          <p:nvPr/>
        </p:nvSpPr>
        <p:spPr bwMode="auto">
          <a:xfrm>
            <a:off x="9839325" y="7286625"/>
            <a:ext cx="635000" cy="423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900" y="20255"/>
                </a:lnTo>
                <a:lnTo>
                  <a:pt x="900" y="1350"/>
                </a:lnTo>
                <a:lnTo>
                  <a:pt x="20699" y="1350"/>
                </a:lnTo>
                <a:cubicBezTo>
                  <a:pt x="20699" y="1350"/>
                  <a:pt x="20699" y="20255"/>
                  <a:pt x="20699" y="20255"/>
                </a:cubicBezTo>
                <a:close/>
                <a:moveTo>
                  <a:pt x="20699" y="0"/>
                </a:moveTo>
                <a:lnTo>
                  <a:pt x="900" y="5"/>
                </a:lnTo>
                <a:cubicBezTo>
                  <a:pt x="402" y="5"/>
                  <a:pt x="0" y="603"/>
                  <a:pt x="0" y="1350"/>
                </a:cubicBezTo>
                <a:lnTo>
                  <a:pt x="0" y="20249"/>
                </a:lnTo>
                <a:cubicBezTo>
                  <a:pt x="0" y="20996"/>
                  <a:pt x="402" y="21599"/>
                  <a:pt x="900" y="21599"/>
                </a:cubicBezTo>
                <a:lnTo>
                  <a:pt x="20699" y="21599"/>
                </a:lnTo>
                <a:cubicBezTo>
                  <a:pt x="21197" y="21599"/>
                  <a:pt x="21599" y="20996"/>
                  <a:pt x="21599" y="20249"/>
                </a:cubicBezTo>
                <a:lnTo>
                  <a:pt x="21599" y="1350"/>
                </a:lnTo>
                <a:cubicBezTo>
                  <a:pt x="21599" y="603"/>
                  <a:pt x="21197" y="0"/>
                  <a:pt x="20699"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2" name="AutoShape 108"/>
          <p:cNvSpPr>
            <a:spLocks/>
          </p:cNvSpPr>
          <p:nvPr/>
        </p:nvSpPr>
        <p:spPr bwMode="auto">
          <a:xfrm>
            <a:off x="9732963" y="7180263"/>
            <a:ext cx="847725" cy="795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4"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4" y="1440"/>
                </a:lnTo>
                <a:cubicBezTo>
                  <a:pt x="19946" y="1440"/>
                  <a:pt x="20249" y="1762"/>
                  <a:pt x="20249" y="2160"/>
                </a:cubicBezTo>
                <a:cubicBezTo>
                  <a:pt x="20249" y="2160"/>
                  <a:pt x="20249" y="16562"/>
                  <a:pt x="20249" y="16562"/>
                </a:cubicBezTo>
                <a:close/>
                <a:moveTo>
                  <a:pt x="19574"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600"/>
                  <a:pt x="4724" y="21600"/>
                </a:cubicBezTo>
                <a:lnTo>
                  <a:pt x="16874" y="21600"/>
                </a:lnTo>
                <a:cubicBezTo>
                  <a:pt x="17248" y="21600"/>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4"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3" name="AutoShape 109"/>
          <p:cNvSpPr>
            <a:spLocks/>
          </p:cNvSpPr>
          <p:nvPr/>
        </p:nvSpPr>
        <p:spPr bwMode="auto">
          <a:xfrm>
            <a:off x="8040688" y="7127875"/>
            <a:ext cx="846137" cy="84772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4" name="AutoShape 110"/>
          <p:cNvSpPr>
            <a:spLocks/>
          </p:cNvSpPr>
          <p:nvPr/>
        </p:nvSpPr>
        <p:spPr bwMode="auto">
          <a:xfrm>
            <a:off x="6480175" y="7127875"/>
            <a:ext cx="58102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4"/>
                </a:moveTo>
                <a:lnTo>
                  <a:pt x="6223" y="14174"/>
                </a:lnTo>
                <a:cubicBezTo>
                  <a:pt x="5734" y="13446"/>
                  <a:pt x="5147" y="12716"/>
                  <a:pt x="4568" y="12003"/>
                </a:cubicBezTo>
                <a:cubicBezTo>
                  <a:pt x="3287" y="10427"/>
                  <a:pt x="1963" y="8797"/>
                  <a:pt x="1963" y="7424"/>
                </a:cubicBezTo>
                <a:cubicBezTo>
                  <a:pt x="1963" y="4075"/>
                  <a:pt x="5927" y="1350"/>
                  <a:pt x="10800" y="1350"/>
                </a:cubicBezTo>
                <a:cubicBezTo>
                  <a:pt x="15672" y="1350"/>
                  <a:pt x="19636" y="4075"/>
                  <a:pt x="19636" y="7424"/>
                </a:cubicBezTo>
                <a:cubicBezTo>
                  <a:pt x="19636" y="8787"/>
                  <a:pt x="18312" y="10425"/>
                  <a:pt x="17029" y="12011"/>
                </a:cubicBezTo>
                <a:cubicBezTo>
                  <a:pt x="16455" y="12723"/>
                  <a:pt x="15873" y="13449"/>
                  <a:pt x="15386" y="14174"/>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4"/>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5"/>
                  <a:pt x="21600" y="7424"/>
                </a:cubicBezTo>
                <a:cubicBezTo>
                  <a:pt x="21600" y="3324"/>
                  <a:pt x="16764"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5" name="AutoShape 111"/>
          <p:cNvSpPr>
            <a:spLocks/>
          </p:cNvSpPr>
          <p:nvPr/>
        </p:nvSpPr>
        <p:spPr bwMode="auto">
          <a:xfrm>
            <a:off x="6611938" y="7259638"/>
            <a:ext cx="173037" cy="1730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599"/>
                  <a:pt x="1661" y="21599"/>
                </a:cubicBezTo>
                <a:cubicBezTo>
                  <a:pt x="2579" y="21599"/>
                  <a:pt x="3323" y="20855"/>
                  <a:pt x="3323" y="19938"/>
                </a:cubicBezTo>
                <a:cubicBezTo>
                  <a:pt x="3323" y="10777"/>
                  <a:pt x="10777" y="3323"/>
                  <a:pt x="19938" y="3323"/>
                </a:cubicBezTo>
                <a:cubicBezTo>
                  <a:pt x="20856" y="3323"/>
                  <a:pt x="21599" y="2578"/>
                  <a:pt x="21599" y="1661"/>
                </a:cubicBezTo>
                <a:cubicBezTo>
                  <a:pt x="21599" y="744"/>
                  <a:pt x="20856" y="0"/>
                  <a:pt x="19938"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6" name="AutoShape 112"/>
          <p:cNvSpPr>
            <a:spLocks/>
          </p:cNvSpPr>
          <p:nvPr/>
        </p:nvSpPr>
        <p:spPr bwMode="auto">
          <a:xfrm>
            <a:off x="4760913" y="7127875"/>
            <a:ext cx="635000"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499"/>
                </a:lnTo>
                <a:lnTo>
                  <a:pt x="19800" y="14849"/>
                </a:lnTo>
                <a:lnTo>
                  <a:pt x="19800" y="15525"/>
                </a:lnTo>
                <a:cubicBezTo>
                  <a:pt x="19800" y="18129"/>
                  <a:pt x="16972" y="20249"/>
                  <a:pt x="13499" y="20249"/>
                </a:cubicBezTo>
                <a:lnTo>
                  <a:pt x="8100" y="20249"/>
                </a:lnTo>
                <a:cubicBezTo>
                  <a:pt x="4627" y="20249"/>
                  <a:pt x="1800" y="18129"/>
                  <a:pt x="1800" y="15525"/>
                </a:cubicBezTo>
                <a:lnTo>
                  <a:pt x="1800" y="14849"/>
                </a:lnTo>
                <a:lnTo>
                  <a:pt x="1800" y="13499"/>
                </a:lnTo>
                <a:lnTo>
                  <a:pt x="1800" y="12825"/>
                </a:lnTo>
                <a:lnTo>
                  <a:pt x="1800" y="10800"/>
                </a:lnTo>
                <a:cubicBezTo>
                  <a:pt x="1800" y="10427"/>
                  <a:pt x="2203" y="10125"/>
                  <a:pt x="2699" y="10125"/>
                </a:cubicBezTo>
                <a:lnTo>
                  <a:pt x="4499" y="10125"/>
                </a:lnTo>
                <a:lnTo>
                  <a:pt x="17100" y="10125"/>
                </a:lnTo>
                <a:lnTo>
                  <a:pt x="18899" y="10125"/>
                </a:lnTo>
                <a:cubicBezTo>
                  <a:pt x="19396" y="10125"/>
                  <a:pt x="19800" y="10427"/>
                  <a:pt x="19800" y="10800"/>
                </a:cubicBezTo>
                <a:cubicBezTo>
                  <a:pt x="19800" y="10800"/>
                  <a:pt x="19800" y="12825"/>
                  <a:pt x="19800" y="12825"/>
                </a:cubicBezTo>
                <a:close/>
                <a:moveTo>
                  <a:pt x="14400" y="6074"/>
                </a:moveTo>
                <a:lnTo>
                  <a:pt x="14400" y="6076"/>
                </a:lnTo>
                <a:lnTo>
                  <a:pt x="14400" y="8774"/>
                </a:lnTo>
                <a:lnTo>
                  <a:pt x="7200" y="8774"/>
                </a:lnTo>
                <a:lnTo>
                  <a:pt x="7200" y="6076"/>
                </a:lnTo>
                <a:lnTo>
                  <a:pt x="7200" y="6074"/>
                </a:lnTo>
                <a:cubicBezTo>
                  <a:pt x="7200" y="4583"/>
                  <a:pt x="8811" y="3375"/>
                  <a:pt x="10800" y="3375"/>
                </a:cubicBezTo>
                <a:cubicBezTo>
                  <a:pt x="12788" y="3375"/>
                  <a:pt x="14400" y="4583"/>
                  <a:pt x="14400" y="6074"/>
                </a:cubicBezTo>
                <a:moveTo>
                  <a:pt x="4499" y="6074"/>
                </a:moveTo>
                <a:cubicBezTo>
                  <a:pt x="4499" y="3465"/>
                  <a:pt x="7320" y="1350"/>
                  <a:pt x="10800" y="1350"/>
                </a:cubicBezTo>
                <a:cubicBezTo>
                  <a:pt x="14279" y="1350"/>
                  <a:pt x="17100" y="3465"/>
                  <a:pt x="17100" y="6074"/>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4"/>
                  <a:pt x="4499" y="6074"/>
                </a:cubicBezTo>
                <a:close/>
                <a:moveTo>
                  <a:pt x="18899" y="8774"/>
                </a:moveTo>
                <a:lnTo>
                  <a:pt x="18899" y="6074"/>
                </a:lnTo>
                <a:cubicBezTo>
                  <a:pt x="18899" y="2719"/>
                  <a:pt x="15274" y="0"/>
                  <a:pt x="10800" y="0"/>
                </a:cubicBezTo>
                <a:cubicBezTo>
                  <a:pt x="6325" y="0"/>
                  <a:pt x="2699" y="2719"/>
                  <a:pt x="2699" y="6074"/>
                </a:cubicBezTo>
                <a:lnTo>
                  <a:pt x="2699" y="8774"/>
                </a:lnTo>
                <a:cubicBezTo>
                  <a:pt x="1208" y="8774"/>
                  <a:pt x="0" y="9681"/>
                  <a:pt x="0" y="10800"/>
                </a:cubicBezTo>
                <a:lnTo>
                  <a:pt x="0" y="12825"/>
                </a:lnTo>
                <a:lnTo>
                  <a:pt x="0" y="13499"/>
                </a:lnTo>
                <a:lnTo>
                  <a:pt x="0" y="14849"/>
                </a:lnTo>
                <a:lnTo>
                  <a:pt x="0" y="15525"/>
                </a:lnTo>
                <a:cubicBezTo>
                  <a:pt x="0" y="18880"/>
                  <a:pt x="3625" y="21599"/>
                  <a:pt x="8100" y="21599"/>
                </a:cubicBezTo>
                <a:lnTo>
                  <a:pt x="13499" y="21599"/>
                </a:lnTo>
                <a:cubicBezTo>
                  <a:pt x="17974" y="21599"/>
                  <a:pt x="21600" y="18880"/>
                  <a:pt x="21600" y="15525"/>
                </a:cubicBezTo>
                <a:lnTo>
                  <a:pt x="21600" y="14849"/>
                </a:lnTo>
                <a:lnTo>
                  <a:pt x="21600" y="13499"/>
                </a:lnTo>
                <a:lnTo>
                  <a:pt x="21600" y="12825"/>
                </a:lnTo>
                <a:lnTo>
                  <a:pt x="21600" y="10800"/>
                </a:lnTo>
                <a:cubicBezTo>
                  <a:pt x="21600" y="9681"/>
                  <a:pt x="20391" y="8774"/>
                  <a:pt x="18899" y="8774"/>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7" name="AutoShape 113"/>
          <p:cNvSpPr>
            <a:spLocks/>
          </p:cNvSpPr>
          <p:nvPr/>
        </p:nvSpPr>
        <p:spPr bwMode="auto">
          <a:xfrm>
            <a:off x="5026025" y="7631113"/>
            <a:ext cx="104775" cy="158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599"/>
                  <a:pt x="10800" y="21599"/>
                </a:cubicBezTo>
                <a:cubicBezTo>
                  <a:pt x="15016" y="21599"/>
                  <a:pt x="16529" y="19514"/>
                  <a:pt x="18003" y="16858"/>
                </a:cubicBezTo>
                <a:cubicBezTo>
                  <a:pt x="19828" y="13567"/>
                  <a:pt x="21600" y="9397"/>
                  <a:pt x="21600" y="7201"/>
                </a:cubicBezTo>
                <a:cubicBezTo>
                  <a:pt x="21600" y="3226"/>
                  <a:pt x="16761"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8" name="AutoShape 114"/>
          <p:cNvSpPr>
            <a:spLocks/>
          </p:cNvSpPr>
          <p:nvPr/>
        </p:nvSpPr>
        <p:spPr bwMode="auto">
          <a:xfrm>
            <a:off x="2962275" y="7286625"/>
            <a:ext cx="846138" cy="636588"/>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9" name="AutoShape 115"/>
          <p:cNvSpPr>
            <a:spLocks/>
          </p:cNvSpPr>
          <p:nvPr/>
        </p:nvSpPr>
        <p:spPr bwMode="auto">
          <a:xfrm>
            <a:off x="1270000" y="7234238"/>
            <a:ext cx="846138" cy="635000"/>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799"/>
                  <a:pt x="15427" y="19799"/>
                </a:cubicBezTo>
                <a:lnTo>
                  <a:pt x="2683" y="19799"/>
                </a:lnTo>
                <a:cubicBezTo>
                  <a:pt x="1943" y="19799"/>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0" name="AutoShape 116"/>
          <p:cNvSpPr>
            <a:spLocks/>
          </p:cNvSpPr>
          <p:nvPr/>
        </p:nvSpPr>
        <p:spPr bwMode="auto">
          <a:xfrm>
            <a:off x="1798638" y="7472363"/>
            <a:ext cx="158750" cy="158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8000" y="6825"/>
                  <a:pt x="18000" y="10800"/>
                </a:cubicBezTo>
                <a:cubicBezTo>
                  <a:pt x="18000"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1" name="AutoShape 117"/>
          <p:cNvSpPr>
            <a:spLocks/>
          </p:cNvSpPr>
          <p:nvPr/>
        </p:nvSpPr>
        <p:spPr bwMode="auto">
          <a:xfrm>
            <a:off x="9945688" y="5697538"/>
            <a:ext cx="422275" cy="4238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2" name="AutoShape 118"/>
          <p:cNvSpPr>
            <a:spLocks/>
          </p:cNvSpPr>
          <p:nvPr/>
        </p:nvSpPr>
        <p:spPr bwMode="auto">
          <a:xfrm>
            <a:off x="10050463" y="5803900"/>
            <a:ext cx="119062" cy="1190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200"/>
                </a:lnTo>
                <a:cubicBezTo>
                  <a:pt x="0" y="20524"/>
                  <a:pt x="1068" y="21599"/>
                  <a:pt x="2400" y="21599"/>
                </a:cubicBezTo>
                <a:cubicBezTo>
                  <a:pt x="3721" y="21599"/>
                  <a:pt x="4800" y="20524"/>
                  <a:pt x="4800" y="19200"/>
                </a:cubicBezTo>
                <a:lnTo>
                  <a:pt x="4800" y="19195"/>
                </a:lnTo>
                <a:cubicBezTo>
                  <a:pt x="4800" y="11247"/>
                  <a:pt x="11240" y="4800"/>
                  <a:pt x="19200" y="4800"/>
                </a:cubicBezTo>
                <a:cubicBezTo>
                  <a:pt x="20521" y="4800"/>
                  <a:pt x="21599" y="3724"/>
                  <a:pt x="21599" y="2400"/>
                </a:cubicBezTo>
                <a:cubicBezTo>
                  <a:pt x="21599" y="1075"/>
                  <a:pt x="20521" y="0"/>
                  <a:pt x="192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3" name="AutoShape 119"/>
          <p:cNvSpPr>
            <a:spLocks/>
          </p:cNvSpPr>
          <p:nvPr/>
        </p:nvSpPr>
        <p:spPr bwMode="auto">
          <a:xfrm>
            <a:off x="9732963" y="5511800"/>
            <a:ext cx="847725" cy="7159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4"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599"/>
                  <a:pt x="2024" y="21599"/>
                </a:cubicBezTo>
                <a:lnTo>
                  <a:pt x="19574" y="21599"/>
                </a:lnTo>
                <a:cubicBezTo>
                  <a:pt x="20691" y="21599"/>
                  <a:pt x="21600" y="20523"/>
                  <a:pt x="21600" y="19199"/>
                </a:cubicBezTo>
                <a:lnTo>
                  <a:pt x="21600" y="7200"/>
                </a:lnTo>
                <a:cubicBezTo>
                  <a:pt x="21600" y="6020"/>
                  <a:pt x="20888" y="5025"/>
                  <a:pt x="19907" y="4832"/>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4" name="AutoShape 120"/>
          <p:cNvSpPr>
            <a:spLocks/>
          </p:cNvSpPr>
          <p:nvPr/>
        </p:nvSpPr>
        <p:spPr bwMode="auto">
          <a:xfrm>
            <a:off x="8040688" y="5432425"/>
            <a:ext cx="846137"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0"/>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4"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4"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6"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5" name="AutoShape 121"/>
          <p:cNvSpPr>
            <a:spLocks/>
          </p:cNvSpPr>
          <p:nvPr/>
        </p:nvSpPr>
        <p:spPr bwMode="auto">
          <a:xfrm>
            <a:off x="8278813" y="5670550"/>
            <a:ext cx="369887" cy="371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49" y="16017"/>
                  <a:pt x="1349" y="10800"/>
                </a:cubicBezTo>
                <a:cubicBezTo>
                  <a:pt x="1349" y="5582"/>
                  <a:pt x="5580" y="1350"/>
                  <a:pt x="10800" y="1350"/>
                </a:cubicBezTo>
                <a:cubicBezTo>
                  <a:pt x="16016" y="1350"/>
                  <a:pt x="20249" y="5582"/>
                  <a:pt x="20249" y="10800"/>
                </a:cubicBezTo>
                <a:cubicBezTo>
                  <a:pt x="20249" y="16017"/>
                  <a:pt x="16016" y="20250"/>
                  <a:pt x="10800" y="20250"/>
                </a:cubicBezTo>
                <a:moveTo>
                  <a:pt x="10800" y="0"/>
                </a:moveTo>
                <a:cubicBezTo>
                  <a:pt x="4836" y="0"/>
                  <a:pt x="0" y="4836"/>
                  <a:pt x="0" y="10800"/>
                </a:cubicBezTo>
                <a:cubicBezTo>
                  <a:pt x="0" y="16763"/>
                  <a:pt x="4836" y="21599"/>
                  <a:pt x="10800" y="21599"/>
                </a:cubicBezTo>
                <a:cubicBezTo>
                  <a:pt x="16763" y="21599"/>
                  <a:pt x="21600" y="16763"/>
                  <a:pt x="21600" y="10800"/>
                </a:cubicBezTo>
                <a:cubicBezTo>
                  <a:pt x="21600" y="4836"/>
                  <a:pt x="16763"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6" name="AutoShape 122"/>
          <p:cNvSpPr>
            <a:spLocks/>
          </p:cNvSpPr>
          <p:nvPr/>
        </p:nvSpPr>
        <p:spPr bwMode="auto">
          <a:xfrm>
            <a:off x="8358188" y="5749925"/>
            <a:ext cx="211137"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7" name="AutoShape 123"/>
          <p:cNvSpPr>
            <a:spLocks/>
          </p:cNvSpPr>
          <p:nvPr/>
        </p:nvSpPr>
        <p:spPr bwMode="auto">
          <a:xfrm>
            <a:off x="6348413" y="5432425"/>
            <a:ext cx="846137"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49"/>
                </a:moveTo>
                <a:cubicBezTo>
                  <a:pt x="9772" y="14849"/>
                  <a:pt x="6749" y="11827"/>
                  <a:pt x="6749" y="8099"/>
                </a:cubicBezTo>
                <a:cubicBezTo>
                  <a:pt x="6749" y="4372"/>
                  <a:pt x="9772" y="1350"/>
                  <a:pt x="13499" y="1350"/>
                </a:cubicBezTo>
                <a:cubicBezTo>
                  <a:pt x="17227" y="1350"/>
                  <a:pt x="20249" y="4372"/>
                  <a:pt x="20249" y="8099"/>
                </a:cubicBezTo>
                <a:cubicBezTo>
                  <a:pt x="20249" y="11827"/>
                  <a:pt x="17227" y="14849"/>
                  <a:pt x="13499" y="14849"/>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099"/>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199"/>
                  <a:pt x="13499" y="16199"/>
                </a:cubicBezTo>
                <a:cubicBezTo>
                  <a:pt x="17973" y="16199"/>
                  <a:pt x="21600" y="12573"/>
                  <a:pt x="21600" y="8099"/>
                </a:cubicBezTo>
                <a:cubicBezTo>
                  <a:pt x="21600" y="3626"/>
                  <a:pt x="17973" y="0"/>
                  <a:pt x="13499"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8" name="AutoShape 124"/>
          <p:cNvSpPr>
            <a:spLocks/>
          </p:cNvSpPr>
          <p:nvPr/>
        </p:nvSpPr>
        <p:spPr bwMode="auto">
          <a:xfrm>
            <a:off x="6691313" y="5564188"/>
            <a:ext cx="198437" cy="200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599"/>
                  <a:pt x="1440" y="21599"/>
                </a:cubicBezTo>
                <a:cubicBezTo>
                  <a:pt x="2235" y="21599"/>
                  <a:pt x="2880" y="20954"/>
                  <a:pt x="2880" y="20160"/>
                </a:cubicBezTo>
                <a:cubicBezTo>
                  <a:pt x="2880" y="10618"/>
                  <a:pt x="10617" y="2880"/>
                  <a:pt x="20160" y="2880"/>
                </a:cubicBezTo>
                <a:cubicBezTo>
                  <a:pt x="20955" y="2880"/>
                  <a:pt x="21600" y="2234"/>
                  <a:pt x="21600" y="1440"/>
                </a:cubicBezTo>
                <a:cubicBezTo>
                  <a:pt x="21600" y="645"/>
                  <a:pt x="20955" y="0"/>
                  <a:pt x="2016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9" name="AutoShape 125"/>
          <p:cNvSpPr>
            <a:spLocks/>
          </p:cNvSpPr>
          <p:nvPr/>
        </p:nvSpPr>
        <p:spPr bwMode="auto">
          <a:xfrm>
            <a:off x="4654550" y="5432425"/>
            <a:ext cx="846138"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49"/>
                </a:moveTo>
                <a:cubicBezTo>
                  <a:pt x="13851" y="12149"/>
                  <a:pt x="12926" y="11859"/>
                  <a:pt x="12124" y="11386"/>
                </a:cubicBezTo>
                <a:lnTo>
                  <a:pt x="11892" y="11618"/>
                </a:lnTo>
                <a:lnTo>
                  <a:pt x="11132" y="12377"/>
                </a:lnTo>
                <a:lnTo>
                  <a:pt x="9846" y="13663"/>
                </a:lnTo>
                <a:cubicBezTo>
                  <a:pt x="9593" y="13916"/>
                  <a:pt x="9451" y="14260"/>
                  <a:pt x="9451" y="14617"/>
                </a:cubicBezTo>
                <a:lnTo>
                  <a:pt x="9451" y="16199"/>
                </a:lnTo>
                <a:lnTo>
                  <a:pt x="8101" y="16199"/>
                </a:lnTo>
                <a:cubicBezTo>
                  <a:pt x="7356" y="16199"/>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49"/>
                </a:cubicBezTo>
                <a:cubicBezTo>
                  <a:pt x="9451" y="3767"/>
                  <a:pt x="11869" y="1350"/>
                  <a:pt x="14850" y="1350"/>
                </a:cubicBezTo>
                <a:cubicBezTo>
                  <a:pt x="17832" y="1350"/>
                  <a:pt x="20250" y="3767"/>
                  <a:pt x="20250" y="6749"/>
                </a:cubicBezTo>
                <a:cubicBezTo>
                  <a:pt x="20250" y="9732"/>
                  <a:pt x="17832" y="12149"/>
                  <a:pt x="14850" y="12149"/>
                </a:cubicBezTo>
                <a:moveTo>
                  <a:pt x="14850" y="0"/>
                </a:moveTo>
                <a:cubicBezTo>
                  <a:pt x="11123" y="0"/>
                  <a:pt x="8101" y="3022"/>
                  <a:pt x="8101" y="6749"/>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199"/>
                </a:cubicBezTo>
                <a:lnTo>
                  <a:pt x="10801" y="14617"/>
                </a:lnTo>
                <a:lnTo>
                  <a:pt x="12400" y="13018"/>
                </a:lnTo>
                <a:cubicBezTo>
                  <a:pt x="13162" y="13317"/>
                  <a:pt x="13982" y="13499"/>
                  <a:pt x="14850" y="13499"/>
                </a:cubicBezTo>
                <a:cubicBezTo>
                  <a:pt x="18577" y="13499"/>
                  <a:pt x="21600" y="10477"/>
                  <a:pt x="21600" y="6749"/>
                </a:cubicBezTo>
                <a:cubicBezTo>
                  <a:pt x="21600" y="3022"/>
                  <a:pt x="18577" y="0"/>
                  <a:pt x="14850"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0" name="AutoShape 126"/>
          <p:cNvSpPr>
            <a:spLocks/>
          </p:cNvSpPr>
          <p:nvPr/>
        </p:nvSpPr>
        <p:spPr bwMode="auto">
          <a:xfrm>
            <a:off x="5183188" y="5538788"/>
            <a:ext cx="212725" cy="211137"/>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5"/>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1" name="AutoShape 127"/>
          <p:cNvSpPr>
            <a:spLocks/>
          </p:cNvSpPr>
          <p:nvPr/>
        </p:nvSpPr>
        <p:spPr bwMode="auto">
          <a:xfrm>
            <a:off x="2962275" y="5432425"/>
            <a:ext cx="846138" cy="84772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7"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7"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7"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6" y="20071"/>
                  <a:pt x="21268" y="19457"/>
                  <a:pt x="20778" y="19126"/>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2" name="AutoShape 128"/>
          <p:cNvSpPr>
            <a:spLocks/>
          </p:cNvSpPr>
          <p:nvPr/>
        </p:nvSpPr>
        <p:spPr bwMode="auto">
          <a:xfrm>
            <a:off x="1322388" y="5432425"/>
            <a:ext cx="73977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4"/>
                </a:lnTo>
                <a:lnTo>
                  <a:pt x="1542" y="6074"/>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4"/>
                </a:lnTo>
                <a:lnTo>
                  <a:pt x="18514" y="7424"/>
                </a:lnTo>
                <a:cubicBezTo>
                  <a:pt x="18514" y="7424"/>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lnTo>
                  <a:pt x="16971" y="2024"/>
                </a:lnTo>
                <a:cubicBezTo>
                  <a:pt x="16971" y="906"/>
                  <a:pt x="15935" y="0"/>
                  <a:pt x="14657" y="0"/>
                </a:cubicBezTo>
                <a:lnTo>
                  <a:pt x="6942" y="0"/>
                </a:lnTo>
                <a:cubicBezTo>
                  <a:pt x="5664" y="0"/>
                  <a:pt x="4628" y="906"/>
                  <a:pt x="4628" y="2024"/>
                </a:cubicBezTo>
                <a:lnTo>
                  <a:pt x="4628" y="2025"/>
                </a:lnTo>
                <a:lnTo>
                  <a:pt x="4628" y="2700"/>
                </a:lnTo>
                <a:lnTo>
                  <a:pt x="2314" y="2700"/>
                </a:lnTo>
                <a:cubicBezTo>
                  <a:pt x="1083" y="2700"/>
                  <a:pt x="88" y="3541"/>
                  <a:pt x="14" y="4601"/>
                </a:cubicBezTo>
                <a:lnTo>
                  <a:pt x="0" y="4601"/>
                </a:lnTo>
                <a:lnTo>
                  <a:pt x="0" y="5400"/>
                </a:lnTo>
                <a:lnTo>
                  <a:pt x="0" y="6074"/>
                </a:lnTo>
                <a:cubicBezTo>
                  <a:pt x="0" y="6820"/>
                  <a:pt x="691" y="7424"/>
                  <a:pt x="1542" y="7424"/>
                </a:cubicBezTo>
                <a:lnTo>
                  <a:pt x="1542" y="18900"/>
                </a:lnTo>
                <a:cubicBezTo>
                  <a:pt x="1542" y="20391"/>
                  <a:pt x="2924" y="21599"/>
                  <a:pt x="4628" y="21599"/>
                </a:cubicBezTo>
                <a:lnTo>
                  <a:pt x="16971" y="21599"/>
                </a:lnTo>
                <a:cubicBezTo>
                  <a:pt x="18675" y="21599"/>
                  <a:pt x="20057" y="20391"/>
                  <a:pt x="20057" y="18900"/>
                </a:cubicBezTo>
                <a:lnTo>
                  <a:pt x="20057" y="7424"/>
                </a:lnTo>
                <a:cubicBezTo>
                  <a:pt x="20908" y="7424"/>
                  <a:pt x="21600" y="6820"/>
                  <a:pt x="21600" y="6074"/>
                </a:cubicBezTo>
                <a:lnTo>
                  <a:pt x="21600" y="5400"/>
                </a:lnTo>
                <a:lnTo>
                  <a:pt x="21600" y="4601"/>
                </a:lnTo>
                <a:cubicBezTo>
                  <a:pt x="21600" y="4601"/>
                  <a:pt x="21585" y="4601"/>
                  <a:pt x="21585" y="4601"/>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3" name="AutoShape 129"/>
          <p:cNvSpPr>
            <a:spLocks/>
          </p:cNvSpPr>
          <p:nvPr/>
        </p:nvSpPr>
        <p:spPr bwMode="auto">
          <a:xfrm>
            <a:off x="1481138" y="5776913"/>
            <a:ext cx="104775" cy="396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599"/>
                </a:moveTo>
                <a:lnTo>
                  <a:pt x="16199" y="21599"/>
                </a:lnTo>
                <a:cubicBezTo>
                  <a:pt x="19187" y="21599"/>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599"/>
                  <a:pt x="5399" y="2159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4" name="AutoShape 130"/>
          <p:cNvSpPr>
            <a:spLocks/>
          </p:cNvSpPr>
          <p:nvPr/>
        </p:nvSpPr>
        <p:spPr bwMode="auto">
          <a:xfrm>
            <a:off x="1639888" y="5776913"/>
            <a:ext cx="104775" cy="396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599"/>
                </a:moveTo>
                <a:lnTo>
                  <a:pt x="16199" y="21599"/>
                </a:lnTo>
                <a:cubicBezTo>
                  <a:pt x="19187" y="21599"/>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599"/>
                  <a:pt x="5399" y="2159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5" name="AutoShape 131"/>
          <p:cNvSpPr>
            <a:spLocks/>
          </p:cNvSpPr>
          <p:nvPr/>
        </p:nvSpPr>
        <p:spPr bwMode="auto">
          <a:xfrm>
            <a:off x="1798638" y="5776913"/>
            <a:ext cx="104775" cy="396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599"/>
                </a:moveTo>
                <a:lnTo>
                  <a:pt x="16199" y="21599"/>
                </a:lnTo>
                <a:cubicBezTo>
                  <a:pt x="19187" y="21599"/>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599"/>
                  <a:pt x="5399" y="2159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6" name="AutoShape 132"/>
          <p:cNvSpPr>
            <a:spLocks/>
          </p:cNvSpPr>
          <p:nvPr/>
        </p:nvSpPr>
        <p:spPr bwMode="auto">
          <a:xfrm>
            <a:off x="9732963" y="3868738"/>
            <a:ext cx="847725" cy="582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4" y="18681"/>
                </a:lnTo>
                <a:lnTo>
                  <a:pt x="16874" y="14754"/>
                </a:lnTo>
                <a:lnTo>
                  <a:pt x="16874" y="14727"/>
                </a:lnTo>
                <a:lnTo>
                  <a:pt x="16199" y="13745"/>
                </a:lnTo>
                <a:lnTo>
                  <a:pt x="16199" y="7854"/>
                </a:lnTo>
                <a:lnTo>
                  <a:pt x="19574"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600"/>
                  <a:pt x="2024" y="21600"/>
                </a:cubicBezTo>
                <a:lnTo>
                  <a:pt x="14849" y="21600"/>
                </a:lnTo>
                <a:cubicBezTo>
                  <a:pt x="15967" y="21600"/>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7" name="AutoShape 133"/>
          <p:cNvSpPr>
            <a:spLocks/>
          </p:cNvSpPr>
          <p:nvPr/>
        </p:nvSpPr>
        <p:spPr bwMode="auto">
          <a:xfrm>
            <a:off x="8489950" y="3843338"/>
            <a:ext cx="277813" cy="277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599"/>
                  <a:pt x="20571" y="21599"/>
                </a:cubicBezTo>
                <a:cubicBezTo>
                  <a:pt x="21137" y="21599"/>
                  <a:pt x="21600" y="21138"/>
                  <a:pt x="21600" y="20571"/>
                </a:cubicBezTo>
                <a:cubicBezTo>
                  <a:pt x="21600"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8" name="AutoShape 134"/>
          <p:cNvSpPr>
            <a:spLocks/>
          </p:cNvSpPr>
          <p:nvPr/>
        </p:nvSpPr>
        <p:spPr bwMode="auto">
          <a:xfrm>
            <a:off x="8040688" y="3736975"/>
            <a:ext cx="846137" cy="847725"/>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4"/>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49"/>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4"/>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4" y="16893"/>
                  <a:pt x="21234" y="16022"/>
                  <a:pt x="20663" y="15443"/>
                </a:cubicBezTo>
                <a:cubicBezTo>
                  <a:pt x="20663" y="15443"/>
                  <a:pt x="6056" y="593"/>
                  <a:pt x="6056" y="593"/>
                </a:cubicBezTo>
                <a:close/>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9" name="AutoShape 135"/>
          <p:cNvSpPr>
            <a:spLocks/>
          </p:cNvSpPr>
          <p:nvPr/>
        </p:nvSpPr>
        <p:spPr bwMode="auto">
          <a:xfrm>
            <a:off x="8489950" y="3736975"/>
            <a:ext cx="396875" cy="396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599"/>
                  <a:pt x="20160" y="21599"/>
                </a:cubicBezTo>
                <a:cubicBezTo>
                  <a:pt x="20955" y="21599"/>
                  <a:pt x="21600" y="20956"/>
                  <a:pt x="21600" y="20160"/>
                </a:cubicBezTo>
                <a:cubicBezTo>
                  <a:pt x="21600"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0" name="AutoShape 136"/>
          <p:cNvSpPr>
            <a:spLocks/>
          </p:cNvSpPr>
          <p:nvPr/>
        </p:nvSpPr>
        <p:spPr bwMode="auto">
          <a:xfrm>
            <a:off x="6348413" y="3736975"/>
            <a:ext cx="846137" cy="820738"/>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5"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5"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5"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599"/>
                  <a:pt x="5095" y="21599"/>
                </a:cubicBezTo>
                <a:cubicBezTo>
                  <a:pt x="5352" y="21599"/>
                  <a:pt x="5609" y="21534"/>
                  <a:pt x="5843" y="21404"/>
                </a:cubicBezTo>
                <a:lnTo>
                  <a:pt x="10695" y="18681"/>
                </a:lnTo>
                <a:lnTo>
                  <a:pt x="15549" y="21404"/>
                </a:lnTo>
                <a:cubicBezTo>
                  <a:pt x="15782" y="21534"/>
                  <a:pt x="16040" y="21599"/>
                  <a:pt x="16296" y="21599"/>
                </a:cubicBezTo>
                <a:cubicBezTo>
                  <a:pt x="16608" y="21599"/>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1" name="AutoShape 137"/>
          <p:cNvSpPr>
            <a:spLocks/>
          </p:cNvSpPr>
          <p:nvPr/>
        </p:nvSpPr>
        <p:spPr bwMode="auto">
          <a:xfrm>
            <a:off x="4760913" y="3948113"/>
            <a:ext cx="528637" cy="430212"/>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599"/>
                  <a:pt x="10423" y="21599"/>
                </a:cubicBezTo>
                <a:cubicBezTo>
                  <a:pt x="13249" y="21599"/>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2" name="AutoShape 138"/>
          <p:cNvSpPr>
            <a:spLocks/>
          </p:cNvSpPr>
          <p:nvPr/>
        </p:nvSpPr>
        <p:spPr bwMode="auto">
          <a:xfrm>
            <a:off x="4654550" y="3843338"/>
            <a:ext cx="846138" cy="661987"/>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3" name="AutoShape 139"/>
          <p:cNvSpPr>
            <a:spLocks/>
          </p:cNvSpPr>
          <p:nvPr/>
        </p:nvSpPr>
        <p:spPr bwMode="auto">
          <a:xfrm>
            <a:off x="5316538" y="3975100"/>
            <a:ext cx="79375" cy="79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200" y="12779"/>
                  <a:pt x="7200" y="10800"/>
                </a:cubicBezTo>
                <a:cubicBezTo>
                  <a:pt x="7200" y="8820"/>
                  <a:pt x="8820" y="7200"/>
                  <a:pt x="10800" y="7200"/>
                </a:cubicBezTo>
                <a:moveTo>
                  <a:pt x="10800" y="21599"/>
                </a:moveTo>
                <a:cubicBezTo>
                  <a:pt x="16762" y="21599"/>
                  <a:pt x="21599" y="16762"/>
                  <a:pt x="21599" y="10800"/>
                </a:cubicBezTo>
                <a:cubicBezTo>
                  <a:pt x="21599" y="4837"/>
                  <a:pt x="16762" y="0"/>
                  <a:pt x="10800" y="0"/>
                </a:cubicBezTo>
                <a:cubicBezTo>
                  <a:pt x="4837" y="0"/>
                  <a:pt x="0" y="4837"/>
                  <a:pt x="0" y="10800"/>
                </a:cubicBezTo>
                <a:cubicBezTo>
                  <a:pt x="0" y="16762"/>
                  <a:pt x="4837"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4" name="AutoShape 140"/>
          <p:cNvSpPr>
            <a:spLocks/>
          </p:cNvSpPr>
          <p:nvPr/>
        </p:nvSpPr>
        <p:spPr bwMode="auto">
          <a:xfrm>
            <a:off x="5289550" y="4319588"/>
            <a:ext cx="106363" cy="26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5" name="AutoShape 141"/>
          <p:cNvSpPr>
            <a:spLocks/>
          </p:cNvSpPr>
          <p:nvPr/>
        </p:nvSpPr>
        <p:spPr bwMode="auto">
          <a:xfrm>
            <a:off x="5316538" y="4240213"/>
            <a:ext cx="104775" cy="26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6" name="AutoShape 142"/>
          <p:cNvSpPr>
            <a:spLocks/>
          </p:cNvSpPr>
          <p:nvPr/>
        </p:nvSpPr>
        <p:spPr bwMode="auto">
          <a:xfrm>
            <a:off x="5316538" y="4160838"/>
            <a:ext cx="104775" cy="26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7" name="AutoShape 143"/>
          <p:cNvSpPr>
            <a:spLocks/>
          </p:cNvSpPr>
          <p:nvPr/>
        </p:nvSpPr>
        <p:spPr bwMode="auto">
          <a:xfrm>
            <a:off x="4867275" y="4054475"/>
            <a:ext cx="157163" cy="111125"/>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8" name="AutoShape 144"/>
          <p:cNvSpPr>
            <a:spLocks/>
          </p:cNvSpPr>
          <p:nvPr/>
        </p:nvSpPr>
        <p:spPr bwMode="auto">
          <a:xfrm>
            <a:off x="2962275" y="3789363"/>
            <a:ext cx="846138" cy="741362"/>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9" name="AutoShape 145"/>
          <p:cNvSpPr>
            <a:spLocks/>
          </p:cNvSpPr>
          <p:nvPr/>
        </p:nvSpPr>
        <p:spPr bwMode="auto">
          <a:xfrm>
            <a:off x="3094038" y="3922713"/>
            <a:ext cx="125412" cy="1254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599"/>
                  <a:pt x="2273" y="21599"/>
                </a:cubicBezTo>
                <a:cubicBezTo>
                  <a:pt x="3528" y="21599"/>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0" name="AutoShape 146"/>
          <p:cNvSpPr>
            <a:spLocks/>
          </p:cNvSpPr>
          <p:nvPr/>
        </p:nvSpPr>
        <p:spPr bwMode="auto">
          <a:xfrm>
            <a:off x="1270000" y="3843338"/>
            <a:ext cx="846138" cy="6080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D6D6D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1" name="AutoShape 147"/>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44</a:t>
            </a:r>
            <a:endParaRPr lang="en-US">
              <a:cs typeface="Gill Sans" charset="0"/>
            </a:endParaRPr>
          </a:p>
        </p:txBody>
      </p:sp>
      <p:sp>
        <p:nvSpPr>
          <p:cNvPr id="52372" name="AutoShape 148"/>
          <p:cNvSpPr>
            <a:spLocks/>
          </p:cNvSpPr>
          <p:nvPr/>
        </p:nvSpPr>
        <p:spPr bwMode="auto">
          <a:xfrm>
            <a:off x="1019175" y="723900"/>
            <a:ext cx="155162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Icons Set</a:t>
            </a:r>
            <a:endParaRPr lang="en-US">
              <a:cs typeface="Gill Sans" charset="0"/>
            </a:endParaRPr>
          </a:p>
        </p:txBody>
      </p:sp>
      <p:sp>
        <p:nvSpPr>
          <p:cNvPr id="52373" name="AutoShape 149"/>
          <p:cNvSpPr>
            <a:spLocks/>
          </p:cNvSpPr>
          <p:nvPr/>
        </p:nvSpPr>
        <p:spPr bwMode="auto">
          <a:xfrm>
            <a:off x="1028700" y="1408113"/>
            <a:ext cx="154305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879+ Clients so Far</a:t>
            </a:r>
            <a:endParaRPr lang="en-US" dirty="0">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p:cNvSpPr>
          <p:nvPr/>
        </p:nvSpPr>
        <p:spPr bwMode="auto">
          <a:xfrm>
            <a:off x="1006475" y="723900"/>
            <a:ext cx="140049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D6D6D6"/>
                </a:solidFill>
                <a:latin typeface="Open Sans" charset="0"/>
                <a:cs typeface="Open Sans" charset="0"/>
                <a:sym typeface="Open Sans" charset="0"/>
              </a:rPr>
              <a:t>Business Landscape</a:t>
            </a:r>
            <a:endParaRPr lang="en-US" dirty="0">
              <a:cs typeface="Gill Sans" charset="0"/>
            </a:endParaRPr>
          </a:p>
        </p:txBody>
      </p:sp>
      <p:sp>
        <p:nvSpPr>
          <p:cNvPr id="12291" name="AutoShape 3"/>
          <p:cNvSpPr>
            <a:spLocks/>
          </p:cNvSpPr>
          <p:nvPr/>
        </p:nvSpPr>
        <p:spPr bwMode="auto">
          <a:xfrm>
            <a:off x="1016000" y="1409700"/>
            <a:ext cx="137668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D6D6D6"/>
                </a:solidFill>
                <a:latin typeface="Open Sans" charset="0"/>
                <a:cs typeface="Open Sans" charset="0"/>
                <a:sym typeface="Open Sans" charset="0"/>
              </a:rPr>
              <a:t>We Deliver Dream</a:t>
            </a:r>
            <a:endParaRPr lang="en-US">
              <a:cs typeface="Gill Sans" charset="0"/>
            </a:endParaRPr>
          </a:p>
        </p:txBody>
      </p:sp>
      <p:sp>
        <p:nvSpPr>
          <p:cNvPr id="12292" name="AutoShape 4"/>
          <p:cNvSpPr>
            <a:spLocks/>
          </p:cNvSpPr>
          <p:nvPr/>
        </p:nvSpPr>
        <p:spPr bwMode="auto">
          <a:xfrm>
            <a:off x="1055688" y="70294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D6D6D6"/>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a:t>
            </a:r>
            <a:endParaRPr lang="en-US">
              <a:cs typeface="Gill Sans" charset="0"/>
            </a:endParaRPr>
          </a:p>
        </p:txBody>
      </p:sp>
      <p:sp>
        <p:nvSpPr>
          <p:cNvPr id="12293" name="AutoShape 5"/>
          <p:cNvSpPr>
            <a:spLocks/>
          </p:cNvSpPr>
          <p:nvPr/>
        </p:nvSpPr>
        <p:spPr bwMode="auto">
          <a:xfrm>
            <a:off x="1054100" y="3162300"/>
            <a:ext cx="5829300" cy="3771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300">
                <a:solidFill>
                  <a:srgbClr val="1ED2AE"/>
                </a:solidFill>
                <a:latin typeface="Open Sans" charset="0"/>
                <a:cs typeface="Open Sans" charset="0"/>
                <a:sym typeface="Open Sans" charset="0"/>
              </a:rPr>
              <a:t>Time Moves Fast. But We Still The Most </a:t>
            </a:r>
            <a:r>
              <a:rPr lang="en-US" sz="6300" b="1">
                <a:solidFill>
                  <a:srgbClr val="1ED2AE"/>
                </a:solidFill>
                <a:latin typeface="Open Sans" charset="0"/>
                <a:cs typeface="Open Sans" charset="0"/>
                <a:sym typeface="Open Sans" charset="0"/>
              </a:rPr>
              <a:t>Leading</a:t>
            </a:r>
            <a:r>
              <a:rPr lang="en-US" sz="6300">
                <a:solidFill>
                  <a:srgbClr val="1ED2AE"/>
                </a:solidFill>
                <a:latin typeface="Open Sans" charset="0"/>
                <a:cs typeface="Open Sans" charset="0"/>
                <a:sym typeface="Open Sans" charset="0"/>
              </a:rPr>
              <a:t>.</a:t>
            </a:r>
            <a:endParaRPr lang="en-US">
              <a:cs typeface="Gill Sans" charset="0"/>
            </a:endParaRPr>
          </a:p>
        </p:txBody>
      </p:sp>
      <p:grpSp>
        <p:nvGrpSpPr>
          <p:cNvPr id="3" name="Group 6"/>
          <p:cNvGrpSpPr>
            <a:grpSpLocks/>
          </p:cNvGrpSpPr>
          <p:nvPr/>
        </p:nvGrpSpPr>
        <p:grpSpPr bwMode="auto">
          <a:xfrm>
            <a:off x="7431088" y="4983163"/>
            <a:ext cx="10158412" cy="5249862"/>
            <a:chOff x="0" y="0"/>
            <a:chExt cx="10158314" cy="5248612"/>
          </a:xfrm>
        </p:grpSpPr>
        <p:grpSp>
          <p:nvGrpSpPr>
            <p:cNvPr id="12295" name="Group 7"/>
            <p:cNvGrpSpPr>
              <a:grpSpLocks/>
            </p:cNvGrpSpPr>
            <p:nvPr/>
          </p:nvGrpSpPr>
          <p:grpSpPr bwMode="auto">
            <a:xfrm>
              <a:off x="0" y="2153579"/>
              <a:ext cx="10158314" cy="883774"/>
              <a:chOff x="0" y="0"/>
              <a:chExt cx="10158314" cy="883774"/>
            </a:xfrm>
          </p:grpSpPr>
          <p:sp>
            <p:nvSpPr>
              <p:cNvPr id="2" name="AutoShape 8"/>
              <p:cNvSpPr>
                <a:spLocks/>
              </p:cNvSpPr>
              <p:nvPr/>
            </p:nvSpPr>
            <p:spPr bwMode="auto">
              <a:xfrm>
                <a:off x="6216590" y="145"/>
                <a:ext cx="3941724" cy="884028"/>
              </a:xfrm>
              <a:prstGeom prst="roundRect">
                <a:avLst>
                  <a:gd name="adj" fmla="val 48856"/>
                </a:avLst>
              </a:prstGeom>
              <a:solidFill>
                <a:srgbClr val="00CBA1">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2297" name="AutoShape 9"/>
              <p:cNvSpPr>
                <a:spLocks/>
              </p:cNvSpPr>
              <p:nvPr/>
            </p:nvSpPr>
            <p:spPr bwMode="auto">
              <a:xfrm>
                <a:off x="2041505" y="145"/>
                <a:ext cx="5059313" cy="884028"/>
              </a:xfrm>
              <a:prstGeom prst="roundRect">
                <a:avLst>
                  <a:gd name="adj" fmla="val 48856"/>
                </a:avLst>
              </a:prstGeom>
              <a:solidFill>
                <a:srgbClr val="42A3E8">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2298" name="AutoShape 10"/>
              <p:cNvSpPr>
                <a:spLocks/>
              </p:cNvSpPr>
              <p:nvPr/>
            </p:nvSpPr>
            <p:spPr bwMode="auto">
              <a:xfrm>
                <a:off x="0" y="145"/>
                <a:ext cx="2935259" cy="884028"/>
              </a:xfrm>
              <a:prstGeom prst="roundRect">
                <a:avLst>
                  <a:gd name="adj" fmla="val 48856"/>
                </a:avLst>
              </a:prstGeom>
              <a:solidFill>
                <a:srgbClr val="5B63CF">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2299" name="AutoShape 11"/>
            <p:cNvSpPr>
              <a:spLocks/>
            </p:cNvSpPr>
            <p:nvPr/>
          </p:nvSpPr>
          <p:spPr bwMode="auto">
            <a:xfrm>
              <a:off x="274634" y="1323660"/>
              <a:ext cx="2274866" cy="6189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600" y="21262"/>
                  </a:lnTo>
                  <a:lnTo>
                    <a:pt x="21577" y="17854"/>
                  </a:lnTo>
                  <a:lnTo>
                    <a:pt x="10852" y="17836"/>
                  </a:lnTo>
                  <a:lnTo>
                    <a:pt x="10883" y="0"/>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2300" name="AutoShape 12"/>
            <p:cNvSpPr>
              <a:spLocks/>
            </p:cNvSpPr>
            <p:nvPr/>
          </p:nvSpPr>
          <p:spPr bwMode="auto">
            <a:xfrm rot="10800000" flipH="1">
              <a:off x="2478063" y="3250426"/>
              <a:ext cx="4114760" cy="660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8120"/>
                  </a:lnTo>
                  <a:lnTo>
                    <a:pt x="21577" y="18085"/>
                  </a:lnTo>
                  <a:lnTo>
                    <a:pt x="21600" y="21283"/>
                  </a:lnTo>
                  <a:lnTo>
                    <a:pt x="21577" y="18085"/>
                  </a:lnTo>
                  <a:lnTo>
                    <a:pt x="10852" y="18068"/>
                  </a:lnTo>
                  <a:lnTo>
                    <a:pt x="10826" y="0"/>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2301" name="AutoShape 13"/>
            <p:cNvSpPr>
              <a:spLocks/>
            </p:cNvSpPr>
            <p:nvPr/>
          </p:nvSpPr>
          <p:spPr bwMode="auto">
            <a:xfrm>
              <a:off x="6613461" y="1320486"/>
              <a:ext cx="3311493" cy="6189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600" y="21262"/>
                  </a:lnTo>
                  <a:lnTo>
                    <a:pt x="21577" y="17854"/>
                  </a:lnTo>
                  <a:lnTo>
                    <a:pt x="10852" y="17836"/>
                  </a:lnTo>
                  <a:lnTo>
                    <a:pt x="10883" y="0"/>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2302" name="AutoShape 14"/>
            <p:cNvSpPr>
              <a:spLocks/>
            </p:cNvSpPr>
            <p:nvPr/>
          </p:nvSpPr>
          <p:spPr bwMode="auto">
            <a:xfrm>
              <a:off x="758818" y="2356876"/>
              <a:ext cx="1357299" cy="4666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3200" b="1">
                  <a:solidFill>
                    <a:srgbClr val="FFFFFF"/>
                  </a:solidFill>
                  <a:latin typeface="Open Sans" charset="0"/>
                  <a:cs typeface="Open Sans" charset="0"/>
                  <a:sym typeface="Open Sans" charset="0"/>
                </a:rPr>
                <a:t>21%</a:t>
              </a:r>
              <a:endParaRPr lang="en-US">
                <a:cs typeface="Gill Sans" charset="0"/>
              </a:endParaRPr>
            </a:p>
          </p:txBody>
        </p:sp>
        <p:sp>
          <p:nvSpPr>
            <p:cNvPr id="12303" name="AutoShape 15"/>
            <p:cNvSpPr>
              <a:spLocks/>
            </p:cNvSpPr>
            <p:nvPr/>
          </p:nvSpPr>
          <p:spPr bwMode="auto">
            <a:xfrm>
              <a:off x="4065548" y="2361638"/>
              <a:ext cx="981066" cy="468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3200" b="1">
                  <a:solidFill>
                    <a:srgbClr val="FFFFFF"/>
                  </a:solidFill>
                  <a:latin typeface="Open Sans" charset="0"/>
                  <a:cs typeface="Open Sans" charset="0"/>
                  <a:sym typeface="Open Sans" charset="0"/>
                </a:rPr>
                <a:t>40%</a:t>
              </a:r>
              <a:endParaRPr lang="en-US">
                <a:cs typeface="Gill Sans" charset="0"/>
              </a:endParaRPr>
            </a:p>
          </p:txBody>
        </p:sp>
        <p:sp>
          <p:nvSpPr>
            <p:cNvPr id="12304" name="AutoShape 16"/>
            <p:cNvSpPr>
              <a:spLocks/>
            </p:cNvSpPr>
            <p:nvPr/>
          </p:nvSpPr>
          <p:spPr bwMode="auto">
            <a:xfrm>
              <a:off x="7823125" y="2361638"/>
              <a:ext cx="1125526" cy="468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3200" b="1">
                  <a:solidFill>
                    <a:srgbClr val="FFFFFF"/>
                  </a:solidFill>
                  <a:latin typeface="Open Sans" charset="0"/>
                  <a:cs typeface="Open Sans" charset="0"/>
                  <a:sym typeface="Open Sans" charset="0"/>
                </a:rPr>
                <a:t>39%</a:t>
              </a:r>
              <a:endParaRPr lang="en-US">
                <a:cs typeface="Gill Sans" charset="0"/>
              </a:endParaRPr>
            </a:p>
          </p:txBody>
        </p:sp>
        <p:sp>
          <p:nvSpPr>
            <p:cNvPr id="12305" name="AutoShape 17"/>
            <p:cNvSpPr>
              <a:spLocks/>
            </p:cNvSpPr>
            <p:nvPr/>
          </p:nvSpPr>
          <p:spPr bwMode="auto">
            <a:xfrm>
              <a:off x="258760" y="0"/>
              <a:ext cx="3400392" cy="13157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D6D6D6"/>
                  </a:solidFill>
                  <a:latin typeface="Open Sans" charset="0"/>
                  <a:cs typeface="Open Sans" charset="0"/>
                  <a:sym typeface="Open Sans" charset="0"/>
                </a:rPr>
                <a:t>Description here</a:t>
              </a:r>
            </a:p>
            <a:p>
              <a:pPr algn="l">
                <a:defRPr/>
              </a:pPr>
              <a:r>
                <a:rPr lang="en-US" sz="2400">
                  <a:solidFill>
                    <a:srgbClr val="D6D6D6"/>
                  </a:solidFill>
                  <a:latin typeface="Open Sans" charset="0"/>
                  <a:cs typeface="Open Sans" charset="0"/>
                  <a:sym typeface="Open Sans" charset="0"/>
                </a:rPr>
                <a:t>Nullam id dolor id nibh ultricies.</a:t>
              </a:r>
              <a:endParaRPr lang="en-US">
                <a:cs typeface="Gill Sans" charset="0"/>
              </a:endParaRPr>
            </a:p>
          </p:txBody>
        </p:sp>
        <p:sp>
          <p:nvSpPr>
            <p:cNvPr id="12306" name="AutoShape 18"/>
            <p:cNvSpPr>
              <a:spLocks/>
            </p:cNvSpPr>
            <p:nvPr/>
          </p:nvSpPr>
          <p:spPr bwMode="auto">
            <a:xfrm>
              <a:off x="3033683" y="4037638"/>
              <a:ext cx="3014634" cy="121097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D6D6D6"/>
                  </a:solidFill>
                  <a:latin typeface="Open Sans" charset="0"/>
                  <a:cs typeface="Open Sans" charset="0"/>
                  <a:sym typeface="Open Sans" charset="0"/>
                </a:rPr>
                <a:t>Description here</a:t>
              </a:r>
            </a:p>
            <a:p>
              <a:pPr algn="l">
                <a:defRPr/>
              </a:pPr>
              <a:r>
                <a:rPr lang="en-US" sz="2400">
                  <a:solidFill>
                    <a:srgbClr val="D6D6D6"/>
                  </a:solidFill>
                  <a:latin typeface="Open Sans" charset="0"/>
                  <a:cs typeface="Open Sans" charset="0"/>
                  <a:sym typeface="Open Sans" charset="0"/>
                </a:rPr>
                <a:t>Nullam id dolor id nibh ultricies.</a:t>
              </a:r>
              <a:endParaRPr lang="en-US">
                <a:cs typeface="Gill Sans" charset="0"/>
              </a:endParaRPr>
            </a:p>
          </p:txBody>
        </p:sp>
        <p:sp>
          <p:nvSpPr>
            <p:cNvPr id="12307" name="AutoShape 19"/>
            <p:cNvSpPr>
              <a:spLocks/>
            </p:cNvSpPr>
            <p:nvPr/>
          </p:nvSpPr>
          <p:spPr bwMode="auto">
            <a:xfrm>
              <a:off x="6784910" y="4761"/>
              <a:ext cx="3109882" cy="13030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D6D6D6"/>
                  </a:solidFill>
                  <a:latin typeface="Open Sans" charset="0"/>
                  <a:cs typeface="Open Sans" charset="0"/>
                  <a:sym typeface="Open Sans" charset="0"/>
                </a:rPr>
                <a:t>Description here</a:t>
              </a:r>
            </a:p>
            <a:p>
              <a:pPr algn="l">
                <a:defRPr/>
              </a:pPr>
              <a:r>
                <a:rPr lang="en-US" sz="2400">
                  <a:solidFill>
                    <a:srgbClr val="D6D6D6"/>
                  </a:solidFill>
                  <a:latin typeface="Open Sans" charset="0"/>
                  <a:cs typeface="Open Sans" charset="0"/>
                  <a:sym typeface="Open Sans" charset="0"/>
                </a:rPr>
                <a:t>Nullam id dolor id nibh ultricies.</a:t>
              </a:r>
              <a:endParaRPr lang="en-US">
                <a:cs typeface="Gill Sans" charset="0"/>
              </a:endParaRPr>
            </a:p>
          </p:txBody>
        </p:sp>
      </p:grpSp>
      <p:sp>
        <p:nvSpPr>
          <p:cNvPr id="12308" name="AutoShape 2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05</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p:cNvSpPr>
          <p:nvPr/>
        </p:nvSpPr>
        <p:spPr bwMode="auto">
          <a:xfrm>
            <a:off x="1006475" y="723900"/>
            <a:ext cx="515937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D6D6D6"/>
                </a:solidFill>
                <a:latin typeface="Open Sans" charset="0"/>
                <a:cs typeface="Open Sans" charset="0"/>
                <a:sym typeface="Open Sans" charset="0"/>
              </a:rPr>
              <a:t>Business Landscape</a:t>
            </a:r>
            <a:endParaRPr lang="en-US" dirty="0">
              <a:cs typeface="Gill Sans" charset="0"/>
            </a:endParaRPr>
          </a:p>
        </p:txBody>
      </p:sp>
      <p:sp>
        <p:nvSpPr>
          <p:cNvPr id="13315" name="AutoShape 3"/>
          <p:cNvSpPr>
            <a:spLocks/>
          </p:cNvSpPr>
          <p:nvPr/>
        </p:nvSpPr>
        <p:spPr bwMode="auto">
          <a:xfrm>
            <a:off x="1016000" y="1409700"/>
            <a:ext cx="152146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D6D6D6"/>
                </a:solidFill>
                <a:latin typeface="Open Sans" charset="0"/>
                <a:cs typeface="Open Sans" charset="0"/>
                <a:sym typeface="Open Sans" charset="0"/>
              </a:rPr>
              <a:t>We Deliver Dream</a:t>
            </a:r>
            <a:endParaRPr lang="en-US" dirty="0">
              <a:cs typeface="Gill Sans" charset="0"/>
            </a:endParaRPr>
          </a:p>
        </p:txBody>
      </p:sp>
      <p:sp>
        <p:nvSpPr>
          <p:cNvPr id="13316" name="AutoShape 4"/>
          <p:cNvSpPr>
            <a:spLocks/>
          </p:cNvSpPr>
          <p:nvPr/>
        </p:nvSpPr>
        <p:spPr bwMode="auto">
          <a:xfrm>
            <a:off x="2149475" y="6318250"/>
            <a:ext cx="2219325" cy="603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17892"/>
                </a:lnTo>
                <a:lnTo>
                  <a:pt x="21577" y="17854"/>
                </a:lnTo>
                <a:lnTo>
                  <a:pt x="21599" y="21262"/>
                </a:lnTo>
                <a:lnTo>
                  <a:pt x="21577" y="17854"/>
                </a:lnTo>
                <a:lnTo>
                  <a:pt x="10852" y="17836"/>
                </a:lnTo>
                <a:lnTo>
                  <a:pt x="10883" y="0"/>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D6D6D6"/>
              </a:solidFill>
              <a:cs typeface="Gill Sans" charset="0"/>
            </a:endParaRPr>
          </a:p>
        </p:txBody>
      </p:sp>
      <p:sp>
        <p:nvSpPr>
          <p:cNvPr id="13317" name="AutoShape 5"/>
          <p:cNvSpPr>
            <a:spLocks/>
          </p:cNvSpPr>
          <p:nvPr/>
        </p:nvSpPr>
        <p:spPr bwMode="auto">
          <a:xfrm rot="10800000" flipH="1">
            <a:off x="5737225" y="8197850"/>
            <a:ext cx="5686425" cy="644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18120"/>
                </a:lnTo>
                <a:lnTo>
                  <a:pt x="21577" y="18085"/>
                </a:lnTo>
                <a:lnTo>
                  <a:pt x="21599" y="21283"/>
                </a:lnTo>
                <a:lnTo>
                  <a:pt x="21577" y="18085"/>
                </a:lnTo>
                <a:lnTo>
                  <a:pt x="10852" y="18068"/>
                </a:lnTo>
                <a:lnTo>
                  <a:pt x="10826" y="0"/>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D6D6D6"/>
              </a:solidFill>
              <a:cs typeface="Gill Sans" charset="0"/>
            </a:endParaRPr>
          </a:p>
        </p:txBody>
      </p:sp>
      <p:grpSp>
        <p:nvGrpSpPr>
          <p:cNvPr id="2" name="Group 6"/>
          <p:cNvGrpSpPr>
            <a:grpSpLocks/>
          </p:cNvGrpSpPr>
          <p:nvPr/>
        </p:nvGrpSpPr>
        <p:grpSpPr bwMode="auto">
          <a:xfrm>
            <a:off x="1130300" y="7127875"/>
            <a:ext cx="16406813" cy="862013"/>
            <a:chOff x="0" y="0"/>
            <a:chExt cx="16407732" cy="862001"/>
          </a:xfrm>
        </p:grpSpPr>
        <p:sp>
          <p:nvSpPr>
            <p:cNvPr id="13319" name="AutoShape 7"/>
            <p:cNvSpPr>
              <a:spLocks/>
            </p:cNvSpPr>
            <p:nvPr/>
          </p:nvSpPr>
          <p:spPr bwMode="auto">
            <a:xfrm>
              <a:off x="10041500" y="0"/>
              <a:ext cx="6366232" cy="862001"/>
            </a:xfrm>
            <a:prstGeom prst="roundRect">
              <a:avLst>
                <a:gd name="adj" fmla="val 48620"/>
              </a:avLst>
            </a:prstGeom>
            <a:solidFill>
              <a:srgbClr val="00CBA1">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3320" name="AutoShape 8"/>
            <p:cNvSpPr>
              <a:spLocks/>
            </p:cNvSpPr>
            <p:nvPr/>
          </p:nvSpPr>
          <p:spPr bwMode="auto">
            <a:xfrm>
              <a:off x="3297423" y="0"/>
              <a:ext cx="8171320" cy="862001"/>
            </a:xfrm>
            <a:prstGeom prst="roundRect">
              <a:avLst>
                <a:gd name="adj" fmla="val 48620"/>
              </a:avLst>
            </a:prstGeom>
            <a:solidFill>
              <a:srgbClr val="42A3E8">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3321" name="AutoShape 9"/>
            <p:cNvSpPr>
              <a:spLocks/>
            </p:cNvSpPr>
            <p:nvPr/>
          </p:nvSpPr>
          <p:spPr bwMode="auto">
            <a:xfrm>
              <a:off x="0" y="0"/>
              <a:ext cx="4742129" cy="862001"/>
            </a:xfrm>
            <a:prstGeom prst="roundRect">
              <a:avLst>
                <a:gd name="adj" fmla="val 48620"/>
              </a:avLst>
            </a:prstGeom>
            <a:solidFill>
              <a:srgbClr val="5B63CF">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3322" name="AutoShape 10"/>
          <p:cNvSpPr>
            <a:spLocks/>
          </p:cNvSpPr>
          <p:nvPr/>
        </p:nvSpPr>
        <p:spPr bwMode="auto">
          <a:xfrm>
            <a:off x="2819400" y="7300913"/>
            <a:ext cx="1200150" cy="504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609600">
              <a:lnSpc>
                <a:spcPct val="80000"/>
              </a:lnSpc>
              <a:defRPr/>
            </a:pPr>
            <a:r>
              <a:rPr lang="en-US" sz="2300" b="1">
                <a:solidFill>
                  <a:srgbClr val="FFFFFF"/>
                </a:solidFill>
                <a:latin typeface="Open Sans" charset="0"/>
                <a:cs typeface="Open Sans" charset="0"/>
                <a:sym typeface="Open Sans" charset="0"/>
              </a:rPr>
              <a:t>21%</a:t>
            </a:r>
            <a:endParaRPr lang="en-US">
              <a:cs typeface="Gill Sans" charset="0"/>
            </a:endParaRPr>
          </a:p>
        </p:txBody>
      </p:sp>
      <p:sp>
        <p:nvSpPr>
          <p:cNvPr id="13323" name="AutoShape 11"/>
          <p:cNvSpPr>
            <a:spLocks/>
          </p:cNvSpPr>
          <p:nvPr/>
        </p:nvSpPr>
        <p:spPr bwMode="auto">
          <a:xfrm>
            <a:off x="7856538" y="7305675"/>
            <a:ext cx="1200150" cy="506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609600">
              <a:lnSpc>
                <a:spcPct val="80000"/>
              </a:lnSpc>
              <a:defRPr/>
            </a:pPr>
            <a:r>
              <a:rPr lang="en-US" sz="2300" b="1">
                <a:solidFill>
                  <a:srgbClr val="FFFFFF"/>
                </a:solidFill>
                <a:latin typeface="Open Sans" charset="0"/>
                <a:cs typeface="Open Sans" charset="0"/>
                <a:sym typeface="Open Sans" charset="0"/>
              </a:rPr>
              <a:t>40%</a:t>
            </a:r>
            <a:endParaRPr lang="en-US">
              <a:cs typeface="Gill Sans" charset="0"/>
            </a:endParaRPr>
          </a:p>
        </p:txBody>
      </p:sp>
      <p:sp>
        <p:nvSpPr>
          <p:cNvPr id="13324" name="AutoShape 12"/>
          <p:cNvSpPr>
            <a:spLocks/>
          </p:cNvSpPr>
          <p:nvPr/>
        </p:nvSpPr>
        <p:spPr bwMode="auto">
          <a:xfrm>
            <a:off x="14043025" y="7305675"/>
            <a:ext cx="1198563" cy="506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609600">
              <a:lnSpc>
                <a:spcPct val="80000"/>
              </a:lnSpc>
              <a:defRPr/>
            </a:pPr>
            <a:r>
              <a:rPr lang="en-US" sz="2300" b="1">
                <a:solidFill>
                  <a:srgbClr val="FFFFFF"/>
                </a:solidFill>
                <a:latin typeface="Open Sans" charset="0"/>
                <a:cs typeface="Open Sans" charset="0"/>
                <a:sym typeface="Open Sans" charset="0"/>
              </a:rPr>
              <a:t>39%</a:t>
            </a:r>
            <a:endParaRPr lang="en-US">
              <a:cs typeface="Gill Sans" charset="0"/>
            </a:endParaRPr>
          </a:p>
        </p:txBody>
      </p:sp>
      <p:sp>
        <p:nvSpPr>
          <p:cNvPr id="13325" name="AutoShape 13"/>
          <p:cNvSpPr>
            <a:spLocks/>
          </p:cNvSpPr>
          <p:nvPr/>
        </p:nvSpPr>
        <p:spPr bwMode="auto">
          <a:xfrm>
            <a:off x="1120775" y="4868863"/>
            <a:ext cx="2943225" cy="1277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784225">
              <a:defRPr/>
            </a:pPr>
            <a:r>
              <a:rPr lang="en-US" sz="2200" b="1">
                <a:solidFill>
                  <a:srgbClr val="D6D6D6"/>
                </a:solidFill>
                <a:latin typeface="Open Sans" charset="0"/>
                <a:cs typeface="Open Sans" charset="0"/>
                <a:sym typeface="Open Sans" charset="0"/>
              </a:rPr>
              <a:t>Description here</a:t>
            </a:r>
          </a:p>
          <a:p>
            <a:pPr algn="l" defTabSz="784225">
              <a:defRPr/>
            </a:pPr>
            <a:r>
              <a:rPr lang="en-US" sz="2200" b="1">
                <a:solidFill>
                  <a:srgbClr val="D6D6D6"/>
                </a:solidFill>
                <a:latin typeface="Open Sans" charset="0"/>
                <a:cs typeface="Open Sans" charset="0"/>
                <a:sym typeface="Open Sans" charset="0"/>
              </a:rPr>
              <a:t>Nullam id dolor id nibh ultricies.</a:t>
            </a:r>
            <a:endParaRPr lang="en-US">
              <a:cs typeface="Gill Sans" charset="0"/>
            </a:endParaRPr>
          </a:p>
        </p:txBody>
      </p:sp>
      <p:sp>
        <p:nvSpPr>
          <p:cNvPr id="13326" name="AutoShape 14"/>
          <p:cNvSpPr>
            <a:spLocks/>
          </p:cNvSpPr>
          <p:nvPr/>
        </p:nvSpPr>
        <p:spPr bwMode="auto">
          <a:xfrm>
            <a:off x="4038600" y="5124450"/>
            <a:ext cx="3810000" cy="1255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D6D6D6"/>
                </a:solidFill>
                <a:latin typeface="Open Sans" charset="0"/>
                <a:cs typeface="Open Sans" charset="0"/>
                <a:sym typeface="Open Sans" charset="0"/>
              </a:rPr>
              <a:t>Description here Nullam id dolor id nibh ultricies.</a:t>
            </a:r>
            <a:endParaRPr lang="en-US">
              <a:cs typeface="Gill Sans" charset="0"/>
            </a:endParaRPr>
          </a:p>
        </p:txBody>
      </p:sp>
      <p:sp>
        <p:nvSpPr>
          <p:cNvPr id="13327" name="AutoShape 15"/>
          <p:cNvSpPr>
            <a:spLocks/>
          </p:cNvSpPr>
          <p:nvPr/>
        </p:nvSpPr>
        <p:spPr bwMode="auto">
          <a:xfrm>
            <a:off x="12028488" y="6384925"/>
            <a:ext cx="5221287" cy="6048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17892"/>
                </a:lnTo>
                <a:lnTo>
                  <a:pt x="21577" y="17854"/>
                </a:lnTo>
                <a:lnTo>
                  <a:pt x="21599" y="21262"/>
                </a:lnTo>
                <a:lnTo>
                  <a:pt x="21577" y="17854"/>
                </a:lnTo>
                <a:lnTo>
                  <a:pt x="10852" y="17836"/>
                </a:lnTo>
                <a:lnTo>
                  <a:pt x="10883" y="0"/>
                </a:ln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solidFill>
                <a:srgbClr val="D6D6D6"/>
              </a:solidFill>
              <a:cs typeface="Gill Sans" charset="0"/>
            </a:endParaRPr>
          </a:p>
        </p:txBody>
      </p:sp>
      <p:sp>
        <p:nvSpPr>
          <p:cNvPr id="13328" name="AutoShape 16"/>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06</a:t>
            </a:r>
            <a:endParaRPr lang="en-US">
              <a:cs typeface="Gill Sans" charset="0"/>
            </a:endParaRPr>
          </a:p>
        </p:txBody>
      </p:sp>
      <p:sp>
        <p:nvSpPr>
          <p:cNvPr id="13329" name="AutoShape 17"/>
          <p:cNvSpPr>
            <a:spLocks/>
          </p:cNvSpPr>
          <p:nvPr/>
        </p:nvSpPr>
        <p:spPr bwMode="auto">
          <a:xfrm>
            <a:off x="4727575" y="8970963"/>
            <a:ext cx="2943225" cy="1277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784225">
              <a:defRPr/>
            </a:pPr>
            <a:r>
              <a:rPr lang="en-US" sz="2200" b="1">
                <a:solidFill>
                  <a:srgbClr val="D6D6D6"/>
                </a:solidFill>
                <a:latin typeface="Open Sans" charset="0"/>
                <a:cs typeface="Open Sans" charset="0"/>
                <a:sym typeface="Open Sans" charset="0"/>
              </a:rPr>
              <a:t>Description here</a:t>
            </a:r>
          </a:p>
          <a:p>
            <a:pPr algn="l" defTabSz="784225">
              <a:defRPr/>
            </a:pPr>
            <a:r>
              <a:rPr lang="en-US" sz="2200" b="1">
                <a:solidFill>
                  <a:srgbClr val="D6D6D6"/>
                </a:solidFill>
                <a:latin typeface="Open Sans" charset="0"/>
                <a:cs typeface="Open Sans" charset="0"/>
                <a:sym typeface="Open Sans" charset="0"/>
              </a:rPr>
              <a:t>Nullam id dolor id nibh ultricies.</a:t>
            </a:r>
            <a:endParaRPr lang="en-US">
              <a:cs typeface="Gill Sans" charset="0"/>
            </a:endParaRPr>
          </a:p>
        </p:txBody>
      </p:sp>
      <p:sp>
        <p:nvSpPr>
          <p:cNvPr id="13330" name="AutoShape 18"/>
          <p:cNvSpPr>
            <a:spLocks/>
          </p:cNvSpPr>
          <p:nvPr/>
        </p:nvSpPr>
        <p:spPr bwMode="auto">
          <a:xfrm>
            <a:off x="7645400" y="8985250"/>
            <a:ext cx="5246688" cy="1257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758825">
              <a:defRPr/>
            </a:pPr>
            <a:r>
              <a:rPr lang="en-US" sz="2200">
                <a:solidFill>
                  <a:srgbClr val="D6D6D6"/>
                </a:solidFill>
                <a:latin typeface="Open Sans" charset="0"/>
                <a:cs typeface="Open Sans" charset="0"/>
                <a:sym typeface="Open Sans" charset="0"/>
              </a:rPr>
              <a:t>Description here Nullam id dolor id nibh ultricies. Description here</a:t>
            </a:r>
          </a:p>
          <a:p>
            <a:pPr algn="l" defTabSz="758825">
              <a:defRPr/>
            </a:pPr>
            <a:r>
              <a:rPr lang="en-US" sz="2200">
                <a:solidFill>
                  <a:srgbClr val="D6D6D6"/>
                </a:solidFill>
                <a:latin typeface="Open Sans" charset="0"/>
                <a:cs typeface="Open Sans" charset="0"/>
                <a:sym typeface="Open Sans" charset="0"/>
              </a:rPr>
              <a:t>Nullam id dolor id nibh ultricies.</a:t>
            </a:r>
            <a:endParaRPr lang="en-US">
              <a:cs typeface="Gill Sans" charset="0"/>
            </a:endParaRPr>
          </a:p>
        </p:txBody>
      </p:sp>
      <p:sp>
        <p:nvSpPr>
          <p:cNvPr id="13331" name="AutoShape 19"/>
          <p:cNvSpPr>
            <a:spLocks/>
          </p:cNvSpPr>
          <p:nvPr/>
        </p:nvSpPr>
        <p:spPr bwMode="auto">
          <a:xfrm>
            <a:off x="10798175" y="4868863"/>
            <a:ext cx="2943225" cy="1277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784225">
              <a:defRPr/>
            </a:pPr>
            <a:r>
              <a:rPr lang="en-US" sz="2200" b="1">
                <a:solidFill>
                  <a:srgbClr val="D6D6D6"/>
                </a:solidFill>
                <a:latin typeface="Open Sans" charset="0"/>
                <a:cs typeface="Open Sans" charset="0"/>
                <a:sym typeface="Open Sans" charset="0"/>
              </a:rPr>
              <a:t>Description here</a:t>
            </a:r>
          </a:p>
          <a:p>
            <a:pPr algn="l" defTabSz="784225">
              <a:defRPr/>
            </a:pPr>
            <a:r>
              <a:rPr lang="en-US" sz="2200" b="1">
                <a:solidFill>
                  <a:srgbClr val="D6D6D6"/>
                </a:solidFill>
                <a:latin typeface="Open Sans" charset="0"/>
                <a:cs typeface="Open Sans" charset="0"/>
                <a:sym typeface="Open Sans" charset="0"/>
              </a:rPr>
              <a:t>Nullam id dolor id nibh ultricies.</a:t>
            </a:r>
            <a:endParaRPr lang="en-US">
              <a:cs typeface="Gill Sans" charset="0"/>
            </a:endParaRPr>
          </a:p>
        </p:txBody>
      </p:sp>
      <p:sp>
        <p:nvSpPr>
          <p:cNvPr id="13332" name="AutoShape 20"/>
          <p:cNvSpPr>
            <a:spLocks/>
          </p:cNvSpPr>
          <p:nvPr/>
        </p:nvSpPr>
        <p:spPr bwMode="auto">
          <a:xfrm>
            <a:off x="13716000" y="5124450"/>
            <a:ext cx="3810000" cy="1255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D6D6D6"/>
                </a:solidFill>
                <a:latin typeface="Open Sans" charset="0"/>
                <a:cs typeface="Open Sans" charset="0"/>
                <a:sym typeface="Open Sans" charset="0"/>
              </a:rPr>
              <a:t>Description here Nullam id dolor id nibh ultricies.</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7" name="Group 2"/>
          <p:cNvGrpSpPr>
            <a:grpSpLocks/>
          </p:cNvGrpSpPr>
          <p:nvPr/>
        </p:nvGrpSpPr>
        <p:grpSpPr bwMode="auto">
          <a:xfrm>
            <a:off x="1079500" y="3783013"/>
            <a:ext cx="4241800" cy="4243387"/>
            <a:chOff x="0" y="0"/>
            <a:chExt cx="4241801" cy="4242531"/>
          </a:xfrm>
        </p:grpSpPr>
        <p:sp>
          <p:nvSpPr>
            <p:cNvPr id="3" name="AutoShape 3"/>
            <p:cNvSpPr>
              <a:spLocks/>
            </p:cNvSpPr>
            <p:nvPr/>
          </p:nvSpPr>
          <p:spPr bwMode="auto">
            <a:xfrm>
              <a:off x="0" y="0"/>
              <a:ext cx="4241801" cy="424253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4340" name="AutoShape 4"/>
            <p:cNvSpPr>
              <a:spLocks/>
            </p:cNvSpPr>
            <p:nvPr/>
          </p:nvSpPr>
          <p:spPr bwMode="auto">
            <a:xfrm>
              <a:off x="80963" y="92056"/>
              <a:ext cx="4068763" cy="406952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23232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4341" name="AutoShape 5"/>
            <p:cNvSpPr>
              <a:spLocks/>
            </p:cNvSpPr>
            <p:nvPr/>
          </p:nvSpPr>
          <p:spPr bwMode="auto">
            <a:xfrm>
              <a:off x="341313" y="341243"/>
              <a:ext cx="3559176" cy="356004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4343" name="AutoShape 7"/>
          <p:cNvSpPr>
            <a:spLocks/>
          </p:cNvSpPr>
          <p:nvPr/>
        </p:nvSpPr>
        <p:spPr bwMode="auto">
          <a:xfrm>
            <a:off x="2084388" y="8197850"/>
            <a:ext cx="2281237"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D6D6D6"/>
                </a:solidFill>
                <a:latin typeface="Open Sans" charset="0"/>
                <a:cs typeface="Open Sans" charset="0"/>
                <a:sym typeface="Open Sans" charset="0"/>
              </a:rPr>
              <a:t>John</a:t>
            </a:r>
            <a:r>
              <a:rPr lang="en-US" sz="3200">
                <a:solidFill>
                  <a:srgbClr val="D6D6D6"/>
                </a:solidFill>
                <a:latin typeface="Open Sans" charset="0"/>
                <a:cs typeface="Open Sans" charset="0"/>
                <a:sym typeface="Open Sans" charset="0"/>
              </a:rPr>
              <a:t> Alexis </a:t>
            </a:r>
            <a:endParaRPr lang="en-US">
              <a:cs typeface="Gill Sans" charset="0"/>
            </a:endParaRPr>
          </a:p>
        </p:txBody>
      </p:sp>
      <p:sp>
        <p:nvSpPr>
          <p:cNvPr id="14344" name="Line 8"/>
          <p:cNvSpPr>
            <a:spLocks noChangeShapeType="1"/>
          </p:cNvSpPr>
          <p:nvPr/>
        </p:nvSpPr>
        <p:spPr bwMode="auto">
          <a:xfrm>
            <a:off x="1244600" y="9855200"/>
            <a:ext cx="39497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4345" name="AutoShape 9"/>
          <p:cNvSpPr>
            <a:spLocks/>
          </p:cNvSpPr>
          <p:nvPr/>
        </p:nvSpPr>
        <p:spPr bwMode="auto">
          <a:xfrm>
            <a:off x="1169988" y="9861550"/>
            <a:ext cx="4102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D6D6D6"/>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4346" name="AutoShape 10"/>
          <p:cNvSpPr>
            <a:spLocks/>
          </p:cNvSpPr>
          <p:nvPr/>
        </p:nvSpPr>
        <p:spPr bwMode="auto">
          <a:xfrm>
            <a:off x="2603500" y="8940800"/>
            <a:ext cx="1244600" cy="622300"/>
          </a:xfrm>
          <a:prstGeom prst="roundRect">
            <a:avLst>
              <a:gd name="adj" fmla="val 14287"/>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42A3E8"/>
                </a:solidFill>
                <a:latin typeface="Source Sans Pro" charset="0"/>
                <a:cs typeface="Source Sans Pro" charset="0"/>
                <a:sym typeface="Source Sans Pro" charset="0"/>
              </a:rPr>
              <a:t>CEO</a:t>
            </a:r>
            <a:endParaRPr lang="en-US">
              <a:cs typeface="Gill Sans" charset="0"/>
            </a:endParaRPr>
          </a:p>
        </p:txBody>
      </p:sp>
      <p:sp>
        <p:nvSpPr>
          <p:cNvPr id="14348" name="AutoShape 12"/>
          <p:cNvSpPr>
            <a:spLocks/>
          </p:cNvSpPr>
          <p:nvPr/>
        </p:nvSpPr>
        <p:spPr bwMode="auto">
          <a:xfrm>
            <a:off x="7918450" y="8204200"/>
            <a:ext cx="2630488"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D6D6D6"/>
                </a:solidFill>
                <a:latin typeface="Open Sans" charset="0"/>
                <a:cs typeface="Open Sans" charset="0"/>
                <a:sym typeface="Open Sans" charset="0"/>
              </a:rPr>
              <a:t>Mikha</a:t>
            </a:r>
            <a:r>
              <a:rPr lang="en-US" sz="3200">
                <a:solidFill>
                  <a:srgbClr val="D6D6D6"/>
                </a:solidFill>
                <a:latin typeface="Open Sans" charset="0"/>
                <a:cs typeface="Open Sans" charset="0"/>
                <a:sym typeface="Open Sans" charset="0"/>
              </a:rPr>
              <a:t> Alexis </a:t>
            </a:r>
            <a:endParaRPr lang="en-US">
              <a:cs typeface="Gill Sans" charset="0"/>
            </a:endParaRPr>
          </a:p>
        </p:txBody>
      </p:sp>
      <p:sp>
        <p:nvSpPr>
          <p:cNvPr id="14349" name="Line 13"/>
          <p:cNvSpPr>
            <a:spLocks noChangeShapeType="1"/>
          </p:cNvSpPr>
          <p:nvPr/>
        </p:nvSpPr>
        <p:spPr bwMode="auto">
          <a:xfrm>
            <a:off x="7251700" y="9855200"/>
            <a:ext cx="39497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4350" name="AutoShape 14"/>
          <p:cNvSpPr>
            <a:spLocks/>
          </p:cNvSpPr>
          <p:nvPr/>
        </p:nvSpPr>
        <p:spPr bwMode="auto">
          <a:xfrm>
            <a:off x="7175500" y="9867900"/>
            <a:ext cx="4102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D6D6D6"/>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4351" name="AutoShape 15"/>
          <p:cNvSpPr>
            <a:spLocks/>
          </p:cNvSpPr>
          <p:nvPr/>
        </p:nvSpPr>
        <p:spPr bwMode="auto">
          <a:xfrm>
            <a:off x="8610600" y="8940800"/>
            <a:ext cx="1244600" cy="622300"/>
          </a:xfrm>
          <a:prstGeom prst="roundRect">
            <a:avLst>
              <a:gd name="adj" fmla="val 14287"/>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42A3E8"/>
                </a:solidFill>
                <a:latin typeface="Source Sans Pro" charset="0"/>
                <a:cs typeface="Source Sans Pro" charset="0"/>
                <a:sym typeface="Source Sans Pro" charset="0"/>
              </a:rPr>
              <a:t>CTO</a:t>
            </a:r>
            <a:endParaRPr lang="en-US">
              <a:cs typeface="Gill Sans" charset="0"/>
            </a:endParaRPr>
          </a:p>
        </p:txBody>
      </p:sp>
      <p:grpSp>
        <p:nvGrpSpPr>
          <p:cNvPr id="2" name="Group 16"/>
          <p:cNvGrpSpPr>
            <a:grpSpLocks/>
          </p:cNvGrpSpPr>
          <p:nvPr/>
        </p:nvGrpSpPr>
        <p:grpSpPr bwMode="auto">
          <a:xfrm>
            <a:off x="7188200" y="3783013"/>
            <a:ext cx="4241800" cy="4243387"/>
            <a:chOff x="0" y="-1"/>
            <a:chExt cx="4241802" cy="4242532"/>
          </a:xfrm>
        </p:grpSpPr>
        <p:sp>
          <p:nvSpPr>
            <p:cNvPr id="14353" name="AutoShape 17"/>
            <p:cNvSpPr>
              <a:spLocks/>
            </p:cNvSpPr>
            <p:nvPr/>
          </p:nvSpPr>
          <p:spPr bwMode="auto">
            <a:xfrm>
              <a:off x="0" y="-1"/>
              <a:ext cx="4241802" cy="424253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9"/>
                    <a:pt x="6724" y="20639"/>
                    <a:pt x="2881" y="16796"/>
                  </a:cubicBezTo>
                  <a:cubicBezTo>
                    <a:pt x="-961" y="12953"/>
                    <a:pt x="-961" y="6723"/>
                    <a:pt x="2881" y="2881"/>
                  </a:cubicBezTo>
                  <a:cubicBezTo>
                    <a:pt x="6724"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4354" name="AutoShape 18"/>
            <p:cNvSpPr>
              <a:spLocks/>
            </p:cNvSpPr>
            <p:nvPr/>
          </p:nvSpPr>
          <p:spPr bwMode="auto">
            <a:xfrm>
              <a:off x="80963" y="92055"/>
              <a:ext cx="4068764" cy="40695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23232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232323"/>
                </a:solidFill>
                <a:effectLst>
                  <a:outerShdw blurRad="38100" dist="38100" dir="2700000" algn="tl">
                    <a:srgbClr val="000000"/>
                  </a:outerShdw>
                </a:effectLst>
                <a:cs typeface="Gill Sans" charset="0"/>
              </a:endParaRPr>
            </a:p>
          </p:txBody>
        </p:sp>
        <p:sp>
          <p:nvSpPr>
            <p:cNvPr id="14355" name="AutoShape 19"/>
            <p:cNvSpPr>
              <a:spLocks/>
            </p:cNvSpPr>
            <p:nvPr/>
          </p:nvSpPr>
          <p:spPr bwMode="auto">
            <a:xfrm>
              <a:off x="341313" y="341242"/>
              <a:ext cx="3559177" cy="356004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4358" name="AutoShape 22"/>
          <p:cNvSpPr>
            <a:spLocks/>
          </p:cNvSpPr>
          <p:nvPr/>
        </p:nvSpPr>
        <p:spPr bwMode="auto">
          <a:xfrm>
            <a:off x="14068425" y="8204200"/>
            <a:ext cx="2541588"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D6D6D6"/>
                </a:solidFill>
                <a:latin typeface="Open Sans" charset="0"/>
                <a:cs typeface="Open Sans" charset="0"/>
                <a:sym typeface="Open Sans" charset="0"/>
              </a:rPr>
              <a:t>Diana</a:t>
            </a:r>
            <a:r>
              <a:rPr lang="en-US" sz="3200">
                <a:solidFill>
                  <a:srgbClr val="D6D6D6"/>
                </a:solidFill>
                <a:latin typeface="Open Sans" charset="0"/>
                <a:cs typeface="Open Sans" charset="0"/>
                <a:sym typeface="Open Sans" charset="0"/>
              </a:rPr>
              <a:t> Alexis </a:t>
            </a:r>
            <a:endParaRPr lang="en-US">
              <a:cs typeface="Gill Sans" charset="0"/>
            </a:endParaRPr>
          </a:p>
        </p:txBody>
      </p:sp>
      <p:sp>
        <p:nvSpPr>
          <p:cNvPr id="14359" name="Line 23"/>
          <p:cNvSpPr>
            <a:spLocks noChangeShapeType="1"/>
          </p:cNvSpPr>
          <p:nvPr/>
        </p:nvSpPr>
        <p:spPr bwMode="auto">
          <a:xfrm>
            <a:off x="13360400" y="9855200"/>
            <a:ext cx="3948113"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4360" name="AutoShape 24"/>
          <p:cNvSpPr>
            <a:spLocks/>
          </p:cNvSpPr>
          <p:nvPr/>
        </p:nvSpPr>
        <p:spPr bwMode="auto">
          <a:xfrm>
            <a:off x="13284200" y="9867900"/>
            <a:ext cx="4100513"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D6D6D6"/>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4361" name="AutoShape 25"/>
          <p:cNvSpPr>
            <a:spLocks/>
          </p:cNvSpPr>
          <p:nvPr/>
        </p:nvSpPr>
        <p:spPr bwMode="auto">
          <a:xfrm>
            <a:off x="14147800" y="8940800"/>
            <a:ext cx="2347913" cy="622300"/>
          </a:xfrm>
          <a:prstGeom prst="roundRect">
            <a:avLst>
              <a:gd name="adj" fmla="val 14287"/>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42A3E8"/>
                </a:solidFill>
                <a:latin typeface="Source Sans Pro" charset="0"/>
                <a:cs typeface="Source Sans Pro" charset="0"/>
                <a:sym typeface="Source Sans Pro" charset="0"/>
              </a:rPr>
              <a:t>H.R Manager</a:t>
            </a:r>
            <a:endParaRPr lang="en-US">
              <a:cs typeface="Gill Sans" charset="0"/>
            </a:endParaRPr>
          </a:p>
        </p:txBody>
      </p:sp>
      <p:grpSp>
        <p:nvGrpSpPr>
          <p:cNvPr id="4" name="Group 26"/>
          <p:cNvGrpSpPr>
            <a:grpSpLocks/>
          </p:cNvGrpSpPr>
          <p:nvPr/>
        </p:nvGrpSpPr>
        <p:grpSpPr bwMode="auto">
          <a:xfrm>
            <a:off x="13296900" y="3783013"/>
            <a:ext cx="4240213" cy="4243387"/>
            <a:chOff x="5" y="0"/>
            <a:chExt cx="4241795" cy="4242532"/>
          </a:xfrm>
        </p:grpSpPr>
        <p:sp>
          <p:nvSpPr>
            <p:cNvPr id="14363" name="AutoShape 27"/>
            <p:cNvSpPr>
              <a:spLocks/>
            </p:cNvSpPr>
            <p:nvPr/>
          </p:nvSpPr>
          <p:spPr bwMode="auto">
            <a:xfrm>
              <a:off x="5" y="0"/>
              <a:ext cx="4241795" cy="424253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4364" name="AutoShape 28"/>
            <p:cNvSpPr>
              <a:spLocks/>
            </p:cNvSpPr>
            <p:nvPr/>
          </p:nvSpPr>
          <p:spPr bwMode="auto">
            <a:xfrm>
              <a:off x="80998" y="92056"/>
              <a:ext cx="4068692" cy="40695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23232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4365" name="AutoShape 29"/>
            <p:cNvSpPr>
              <a:spLocks/>
            </p:cNvSpPr>
            <p:nvPr/>
          </p:nvSpPr>
          <p:spPr bwMode="auto">
            <a:xfrm>
              <a:off x="341445" y="341243"/>
              <a:ext cx="3558914" cy="356004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4367" name="AutoShape 31"/>
          <p:cNvSpPr>
            <a:spLocks/>
          </p:cNvSpPr>
          <p:nvPr/>
        </p:nvSpPr>
        <p:spPr bwMode="auto">
          <a:xfrm>
            <a:off x="1006475" y="723900"/>
            <a:ext cx="529748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Meet The Executives</a:t>
            </a:r>
            <a:endParaRPr lang="en-US">
              <a:cs typeface="Gill Sans" charset="0"/>
            </a:endParaRPr>
          </a:p>
        </p:txBody>
      </p:sp>
      <p:sp>
        <p:nvSpPr>
          <p:cNvPr id="14368" name="AutoShape 32"/>
          <p:cNvSpPr>
            <a:spLocks/>
          </p:cNvSpPr>
          <p:nvPr/>
        </p:nvSpPr>
        <p:spPr bwMode="auto">
          <a:xfrm>
            <a:off x="1016000" y="1409700"/>
            <a:ext cx="5470525"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D6D6D6"/>
                </a:solidFill>
                <a:latin typeface="Open Sans" charset="0"/>
                <a:cs typeface="Open Sans" charset="0"/>
                <a:sym typeface="Open Sans" charset="0"/>
              </a:rPr>
              <a:t>The lorem ipsum dolor sit amet</a:t>
            </a:r>
            <a:endParaRPr lang="en-US">
              <a:cs typeface="Gill Sans" charset="0"/>
            </a:endParaRPr>
          </a:p>
        </p:txBody>
      </p:sp>
      <p:sp>
        <p:nvSpPr>
          <p:cNvPr id="14369" name="AutoShape 3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07</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AutoShape 1"/>
          <p:cNvSpPr>
            <a:spLocks/>
          </p:cNvSpPr>
          <p:nvPr/>
        </p:nvSpPr>
        <p:spPr bwMode="auto">
          <a:xfrm>
            <a:off x="1006475" y="723900"/>
            <a:ext cx="529748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Meet The Executives</a:t>
            </a:r>
            <a:endParaRPr lang="en-US">
              <a:cs typeface="Gill Sans" charset="0"/>
            </a:endParaRPr>
          </a:p>
        </p:txBody>
      </p:sp>
      <p:sp>
        <p:nvSpPr>
          <p:cNvPr id="15362" name="AutoShape 2"/>
          <p:cNvSpPr>
            <a:spLocks/>
          </p:cNvSpPr>
          <p:nvPr/>
        </p:nvSpPr>
        <p:spPr bwMode="auto">
          <a:xfrm>
            <a:off x="1016000" y="1409700"/>
            <a:ext cx="5470525"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D6D6D6"/>
                </a:solidFill>
                <a:latin typeface="Open Sans" charset="0"/>
                <a:cs typeface="Open Sans" charset="0"/>
                <a:sym typeface="Open Sans" charset="0"/>
              </a:rPr>
              <a:t>The lorem ipsum dolor sit amet</a:t>
            </a:r>
            <a:endParaRPr lang="en-US">
              <a:cs typeface="Gill Sans" charset="0"/>
            </a:endParaRPr>
          </a:p>
        </p:txBody>
      </p:sp>
      <p:grpSp>
        <p:nvGrpSpPr>
          <p:cNvPr id="15363" name="Group 3"/>
          <p:cNvGrpSpPr>
            <a:grpSpLocks/>
          </p:cNvGrpSpPr>
          <p:nvPr/>
        </p:nvGrpSpPr>
        <p:grpSpPr bwMode="auto">
          <a:xfrm flipH="1">
            <a:off x="989013" y="3389313"/>
            <a:ext cx="4241800" cy="4241800"/>
            <a:chOff x="0" y="0"/>
            <a:chExt cx="4241801" cy="4241801"/>
          </a:xfrm>
        </p:grpSpPr>
        <p:sp>
          <p:nvSpPr>
            <p:cNvPr id="2" name="AutoShape 4"/>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5"/>
            <p:cNvSpPr>
              <a:spLocks/>
            </p:cNvSpPr>
            <p:nvPr/>
          </p:nvSpPr>
          <p:spPr bwMode="auto">
            <a:xfrm>
              <a:off x="80963" y="92075"/>
              <a:ext cx="4068763" cy="40687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23232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 name="AutoShape 6"/>
            <p:cNvSpPr>
              <a:spLocks/>
            </p:cNvSpPr>
            <p:nvPr/>
          </p:nvSpPr>
          <p:spPr bwMode="auto">
            <a:xfrm>
              <a:off x="341313" y="341312"/>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4" name="Group 8"/>
          <p:cNvGrpSpPr>
            <a:grpSpLocks/>
          </p:cNvGrpSpPr>
          <p:nvPr/>
        </p:nvGrpSpPr>
        <p:grpSpPr bwMode="auto">
          <a:xfrm>
            <a:off x="6769100" y="3389313"/>
            <a:ext cx="4241800" cy="4243387"/>
            <a:chOff x="-1" y="-1"/>
            <a:chExt cx="4241803" cy="4241803"/>
          </a:xfrm>
        </p:grpSpPr>
        <p:sp>
          <p:nvSpPr>
            <p:cNvPr id="15369" name="AutoShape 9"/>
            <p:cNvSpPr>
              <a:spLocks/>
            </p:cNvSpPr>
            <p:nvPr/>
          </p:nvSpPr>
          <p:spPr bwMode="auto">
            <a:xfrm>
              <a:off x="-1" y="-1"/>
              <a:ext cx="4241803" cy="424180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9"/>
                    <a:pt x="6724" y="20639"/>
                    <a:pt x="2881" y="16796"/>
                  </a:cubicBezTo>
                  <a:cubicBezTo>
                    <a:pt x="-961" y="12953"/>
                    <a:pt x="-961" y="6723"/>
                    <a:pt x="2881" y="2881"/>
                  </a:cubicBezTo>
                  <a:cubicBezTo>
                    <a:pt x="6724"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70" name="AutoShape 10"/>
            <p:cNvSpPr>
              <a:spLocks/>
            </p:cNvSpPr>
            <p:nvPr/>
          </p:nvSpPr>
          <p:spPr bwMode="auto">
            <a:xfrm>
              <a:off x="80962" y="92040"/>
              <a:ext cx="4068765" cy="406883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23232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71" name="AutoShape 11"/>
            <p:cNvSpPr>
              <a:spLocks/>
            </p:cNvSpPr>
            <p:nvPr/>
          </p:nvSpPr>
          <p:spPr bwMode="auto">
            <a:xfrm>
              <a:off x="341312" y="341184"/>
              <a:ext cx="3559178" cy="355943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5" name="Group 13"/>
          <p:cNvGrpSpPr>
            <a:grpSpLocks/>
          </p:cNvGrpSpPr>
          <p:nvPr/>
        </p:nvGrpSpPr>
        <p:grpSpPr bwMode="auto">
          <a:xfrm>
            <a:off x="12407900" y="3389313"/>
            <a:ext cx="4241800" cy="4241800"/>
            <a:chOff x="0" y="0"/>
            <a:chExt cx="4241800" cy="4241800"/>
          </a:xfrm>
        </p:grpSpPr>
        <p:sp>
          <p:nvSpPr>
            <p:cNvPr id="15374" name="AutoShape 14"/>
            <p:cNvSpPr>
              <a:spLocks/>
            </p:cNvSpPr>
            <p:nvPr/>
          </p:nvSpPr>
          <p:spPr bwMode="auto">
            <a:xfrm>
              <a:off x="0" y="0"/>
              <a:ext cx="4241800" cy="4241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75" name="AutoShape 15"/>
            <p:cNvSpPr>
              <a:spLocks/>
            </p:cNvSpPr>
            <p:nvPr/>
          </p:nvSpPr>
          <p:spPr bwMode="auto">
            <a:xfrm>
              <a:off x="80963" y="92075"/>
              <a:ext cx="4068762" cy="406876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23232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76" name="AutoShape 16"/>
            <p:cNvSpPr>
              <a:spLocks/>
            </p:cNvSpPr>
            <p:nvPr/>
          </p:nvSpPr>
          <p:spPr bwMode="auto">
            <a:xfrm>
              <a:off x="341313" y="341312"/>
              <a:ext cx="3559175" cy="355917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6" name="Group 18"/>
          <p:cNvGrpSpPr>
            <a:grpSpLocks/>
          </p:cNvGrpSpPr>
          <p:nvPr/>
        </p:nvGrpSpPr>
        <p:grpSpPr bwMode="auto">
          <a:xfrm>
            <a:off x="3975100" y="7696200"/>
            <a:ext cx="4241800" cy="4241800"/>
            <a:chOff x="0" y="0"/>
            <a:chExt cx="4241801" cy="4241801"/>
          </a:xfrm>
        </p:grpSpPr>
        <p:sp>
          <p:nvSpPr>
            <p:cNvPr id="15379" name="AutoShape 19"/>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80" name="AutoShape 20"/>
            <p:cNvSpPr>
              <a:spLocks/>
            </p:cNvSpPr>
            <p:nvPr/>
          </p:nvSpPr>
          <p:spPr bwMode="auto">
            <a:xfrm>
              <a:off x="80963" y="92075"/>
              <a:ext cx="4068763" cy="40687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23232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81" name="AutoShape 21"/>
            <p:cNvSpPr>
              <a:spLocks/>
            </p:cNvSpPr>
            <p:nvPr/>
          </p:nvSpPr>
          <p:spPr bwMode="auto">
            <a:xfrm>
              <a:off x="341313" y="341313"/>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7" name="Group 23"/>
          <p:cNvGrpSpPr>
            <a:grpSpLocks/>
          </p:cNvGrpSpPr>
          <p:nvPr/>
        </p:nvGrpSpPr>
        <p:grpSpPr bwMode="auto">
          <a:xfrm>
            <a:off x="9815513" y="7694613"/>
            <a:ext cx="4243387" cy="4243387"/>
            <a:chOff x="-1" y="-1"/>
            <a:chExt cx="4241803" cy="4241803"/>
          </a:xfrm>
        </p:grpSpPr>
        <p:sp>
          <p:nvSpPr>
            <p:cNvPr id="15384" name="AutoShape 24"/>
            <p:cNvSpPr>
              <a:spLocks/>
            </p:cNvSpPr>
            <p:nvPr/>
          </p:nvSpPr>
          <p:spPr bwMode="auto">
            <a:xfrm>
              <a:off x="-1" y="-1"/>
              <a:ext cx="4241803" cy="424180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9"/>
                    <a:pt x="6724" y="20639"/>
                    <a:pt x="2881" y="16796"/>
                  </a:cubicBezTo>
                  <a:cubicBezTo>
                    <a:pt x="-961" y="12953"/>
                    <a:pt x="-961" y="6723"/>
                    <a:pt x="2881" y="2881"/>
                  </a:cubicBezTo>
                  <a:cubicBezTo>
                    <a:pt x="6724"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85" name="AutoShape 25"/>
            <p:cNvSpPr>
              <a:spLocks/>
            </p:cNvSpPr>
            <p:nvPr/>
          </p:nvSpPr>
          <p:spPr bwMode="auto">
            <a:xfrm>
              <a:off x="80931" y="92040"/>
              <a:ext cx="4068831" cy="406883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23232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86" name="AutoShape 26"/>
            <p:cNvSpPr>
              <a:spLocks/>
            </p:cNvSpPr>
            <p:nvPr/>
          </p:nvSpPr>
          <p:spPr bwMode="auto">
            <a:xfrm>
              <a:off x="341184" y="341184"/>
              <a:ext cx="3559434" cy="355943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5388" name="AutoShape 28"/>
          <p:cNvSpPr>
            <a:spLocks/>
          </p:cNvSpPr>
          <p:nvPr/>
        </p:nvSpPr>
        <p:spPr bwMode="auto">
          <a:xfrm>
            <a:off x="44958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John</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89" name="AutoShape 29"/>
          <p:cNvSpPr>
            <a:spLocks/>
          </p:cNvSpPr>
          <p:nvPr/>
        </p:nvSpPr>
        <p:spPr bwMode="auto">
          <a:xfrm>
            <a:off x="102743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Albert</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0" name="AutoShape 30"/>
          <p:cNvSpPr>
            <a:spLocks/>
          </p:cNvSpPr>
          <p:nvPr/>
        </p:nvSpPr>
        <p:spPr bwMode="auto">
          <a:xfrm>
            <a:off x="159131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Nia</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1" name="AutoShape 31"/>
          <p:cNvSpPr>
            <a:spLocks/>
          </p:cNvSpPr>
          <p:nvPr/>
        </p:nvSpPr>
        <p:spPr bwMode="auto">
          <a:xfrm>
            <a:off x="7493000" y="93726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Lara</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2" name="AutoShape 32"/>
          <p:cNvSpPr>
            <a:spLocks/>
          </p:cNvSpPr>
          <p:nvPr/>
        </p:nvSpPr>
        <p:spPr bwMode="auto">
          <a:xfrm>
            <a:off x="13335000" y="93726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Sotic</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3" name="AutoShape 3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08</a:t>
            </a: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AutoShape 1"/>
          <p:cNvSpPr>
            <a:spLocks/>
          </p:cNvSpPr>
          <p:nvPr/>
        </p:nvSpPr>
        <p:spPr bwMode="auto">
          <a:xfrm>
            <a:off x="1006475" y="723900"/>
            <a:ext cx="529748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D6D6D6"/>
                </a:solidFill>
                <a:latin typeface="Open Sans" charset="0"/>
                <a:cs typeface="Open Sans" charset="0"/>
                <a:sym typeface="Open Sans" charset="0"/>
              </a:rPr>
              <a:t>Meet The Executives</a:t>
            </a:r>
            <a:endParaRPr lang="en-US">
              <a:cs typeface="Gill Sans" charset="0"/>
            </a:endParaRPr>
          </a:p>
        </p:txBody>
      </p:sp>
      <p:sp>
        <p:nvSpPr>
          <p:cNvPr id="16386" name="AutoShape 2"/>
          <p:cNvSpPr>
            <a:spLocks/>
          </p:cNvSpPr>
          <p:nvPr/>
        </p:nvSpPr>
        <p:spPr bwMode="auto">
          <a:xfrm>
            <a:off x="1016000" y="1409700"/>
            <a:ext cx="5470525"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D6D6D6"/>
                </a:solidFill>
                <a:latin typeface="Open Sans" charset="0"/>
                <a:cs typeface="Open Sans" charset="0"/>
                <a:sym typeface="Open Sans" charset="0"/>
              </a:rPr>
              <a:t>The lorem ipsum dolor sit amet</a:t>
            </a:r>
            <a:endParaRPr lang="en-US">
              <a:cs typeface="Gill Sans" charset="0"/>
            </a:endParaRPr>
          </a:p>
        </p:txBody>
      </p:sp>
      <p:sp>
        <p:nvSpPr>
          <p:cNvPr id="16387" name="AutoShape 3"/>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D6D6D6"/>
                </a:solidFill>
                <a:latin typeface="Open Sans" charset="0"/>
                <a:cs typeface="Open Sans" charset="0"/>
                <a:sym typeface="Open Sans" charset="0"/>
              </a:rPr>
              <a:t>09</a:t>
            </a:r>
            <a:endParaRPr lang="en-US">
              <a:cs typeface="Gill Sans" charset="0"/>
            </a:endParaRPr>
          </a:p>
        </p:txBody>
      </p:sp>
      <p:grpSp>
        <p:nvGrpSpPr>
          <p:cNvPr id="16388" name="Group 4"/>
          <p:cNvGrpSpPr>
            <a:grpSpLocks/>
          </p:cNvGrpSpPr>
          <p:nvPr/>
        </p:nvGrpSpPr>
        <p:grpSpPr bwMode="auto">
          <a:xfrm>
            <a:off x="1243013" y="3783013"/>
            <a:ext cx="15836900" cy="7856537"/>
            <a:chOff x="0" y="0"/>
            <a:chExt cx="15836913" cy="7854952"/>
          </a:xfrm>
        </p:grpSpPr>
        <p:sp>
          <p:nvSpPr>
            <p:cNvPr id="16389" name="AutoShape 5"/>
            <p:cNvSpPr>
              <a:spLocks/>
            </p:cNvSpPr>
            <p:nvPr/>
          </p:nvSpPr>
          <p:spPr bwMode="auto">
            <a:xfrm>
              <a:off x="5575305" y="4496480"/>
              <a:ext cx="10248908" cy="11681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D6D6D6"/>
                  </a:solidFill>
                  <a:latin typeface="Open Sans" charset="0"/>
                  <a:cs typeface="Open Sans" charset="0"/>
                  <a:sym typeface="Open Sans" charset="0"/>
                </a:rPr>
                <a:t>He is lorem ipsum dolor sit amet.</a:t>
              </a:r>
              <a:r>
                <a:rPr lang="en-US" sz="2100">
                  <a:solidFill>
                    <a:srgbClr val="D6D6D6"/>
                  </a:solidFill>
                  <a:latin typeface="Open Sans" charset="0"/>
                  <a:cs typeface="Open Sans" charset="0"/>
                  <a:sym typeface="Open Sans" charset="0"/>
                </a:rPr>
                <a:t> He've been lorem ipsum with many ipsum constecture. He is lorem ipsum dolor sit amet. He've been lorem ipsum with many ipsum constecture He is lorem ipsum dolor sit amet. </a:t>
              </a:r>
              <a:endParaRPr lang="en-US">
                <a:cs typeface="Gill Sans" charset="0"/>
              </a:endParaRPr>
            </a:p>
          </p:txBody>
        </p:sp>
        <p:sp>
          <p:nvSpPr>
            <p:cNvPr id="16390" name="AutoShape 6"/>
            <p:cNvSpPr>
              <a:spLocks/>
            </p:cNvSpPr>
            <p:nvPr/>
          </p:nvSpPr>
          <p:spPr bwMode="auto">
            <a:xfrm>
              <a:off x="5588005" y="6299516"/>
              <a:ext cx="1655763"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D6D6D6"/>
                  </a:solidFill>
                  <a:latin typeface="Source Sans Pro" charset="0"/>
                  <a:cs typeface="Source Sans Pro" charset="0"/>
                  <a:sym typeface="Source Sans Pro" charset="0"/>
                </a:rPr>
                <a:t>tinker</a:t>
              </a:r>
              <a:endParaRPr lang="en-US">
                <a:cs typeface="Gill Sans" charset="0"/>
              </a:endParaRPr>
            </a:p>
          </p:txBody>
        </p:sp>
        <p:sp>
          <p:nvSpPr>
            <p:cNvPr id="16391" name="AutoShape 7"/>
            <p:cNvSpPr>
              <a:spLocks/>
            </p:cNvSpPr>
            <p:nvPr/>
          </p:nvSpPr>
          <p:spPr bwMode="auto">
            <a:xfrm>
              <a:off x="7434268" y="6299516"/>
              <a:ext cx="1962152"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D6D6D6"/>
                  </a:solidFill>
                  <a:latin typeface="Source Sans Pro" charset="0"/>
                  <a:cs typeface="Source Sans Pro" charset="0"/>
                  <a:sym typeface="Source Sans Pro" charset="0"/>
                </a:rPr>
                <a:t>initiator</a:t>
              </a:r>
              <a:endParaRPr lang="en-US">
                <a:cs typeface="Gill Sans" charset="0"/>
              </a:endParaRPr>
            </a:p>
          </p:txBody>
        </p:sp>
        <p:sp>
          <p:nvSpPr>
            <p:cNvPr id="16392" name="AutoShape 8"/>
            <p:cNvSpPr>
              <a:spLocks/>
            </p:cNvSpPr>
            <p:nvPr/>
          </p:nvSpPr>
          <p:spPr bwMode="auto">
            <a:xfrm>
              <a:off x="9596445" y="6299516"/>
              <a:ext cx="1655764"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D6D6D6"/>
                  </a:solidFill>
                  <a:latin typeface="Source Sans Pro" charset="0"/>
                  <a:cs typeface="Source Sans Pro" charset="0"/>
                  <a:sym typeface="Source Sans Pro" charset="0"/>
                </a:rPr>
                <a:t>nuker</a:t>
              </a:r>
              <a:endParaRPr lang="en-US">
                <a:cs typeface="Gill Sans" charset="0"/>
              </a:endParaRPr>
            </a:p>
          </p:txBody>
        </p:sp>
        <p:sp>
          <p:nvSpPr>
            <p:cNvPr id="16393" name="AutoShape 9"/>
            <p:cNvSpPr>
              <a:spLocks/>
            </p:cNvSpPr>
            <p:nvPr/>
          </p:nvSpPr>
          <p:spPr bwMode="auto">
            <a:xfrm>
              <a:off x="11450646" y="6299516"/>
              <a:ext cx="1655764"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D6D6D6"/>
                  </a:solidFill>
                  <a:latin typeface="Source Sans Pro" charset="0"/>
                  <a:cs typeface="Source Sans Pro" charset="0"/>
                  <a:sym typeface="Source Sans Pro" charset="0"/>
                </a:rPr>
                <a:t>coding</a:t>
              </a:r>
              <a:endParaRPr lang="en-US">
                <a:cs typeface="Gill Sans" charset="0"/>
              </a:endParaRPr>
            </a:p>
          </p:txBody>
        </p:sp>
        <p:sp>
          <p:nvSpPr>
            <p:cNvPr id="16394" name="AutoShape 10"/>
            <p:cNvSpPr>
              <a:spLocks/>
            </p:cNvSpPr>
            <p:nvPr/>
          </p:nvSpPr>
          <p:spPr bwMode="auto">
            <a:xfrm>
              <a:off x="5584830" y="7175639"/>
              <a:ext cx="1333501"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D6D6D6"/>
                  </a:solidFill>
                  <a:latin typeface="Source Sans Pro" charset="0"/>
                  <a:cs typeface="Source Sans Pro" charset="0"/>
                  <a:sym typeface="Source Sans Pro" charset="0"/>
                </a:rPr>
                <a:t>iOS</a:t>
              </a:r>
              <a:endParaRPr lang="en-US">
                <a:cs typeface="Gill Sans" charset="0"/>
              </a:endParaRPr>
            </a:p>
          </p:txBody>
        </p:sp>
        <p:sp>
          <p:nvSpPr>
            <p:cNvPr id="16395" name="AutoShape 11"/>
            <p:cNvSpPr>
              <a:spLocks/>
            </p:cNvSpPr>
            <p:nvPr/>
          </p:nvSpPr>
          <p:spPr bwMode="auto">
            <a:xfrm>
              <a:off x="7099306" y="7175639"/>
              <a:ext cx="1963739"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D6D6D6"/>
                  </a:solidFill>
                  <a:latin typeface="Source Sans Pro" charset="0"/>
                  <a:cs typeface="Source Sans Pro" charset="0"/>
                  <a:sym typeface="Source Sans Pro" charset="0"/>
                </a:rPr>
                <a:t>keynote</a:t>
              </a:r>
              <a:endParaRPr lang="en-US">
                <a:cs typeface="Gill Sans" charset="0"/>
              </a:endParaRPr>
            </a:p>
          </p:txBody>
        </p:sp>
        <p:sp>
          <p:nvSpPr>
            <p:cNvPr id="16396" name="AutoShape 12"/>
            <p:cNvSpPr>
              <a:spLocks/>
            </p:cNvSpPr>
            <p:nvPr/>
          </p:nvSpPr>
          <p:spPr bwMode="auto">
            <a:xfrm>
              <a:off x="5588005" y="672964"/>
              <a:ext cx="10223508" cy="469805"/>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397" name="AutoShape 13"/>
            <p:cNvSpPr>
              <a:spLocks/>
            </p:cNvSpPr>
            <p:nvPr/>
          </p:nvSpPr>
          <p:spPr bwMode="auto">
            <a:xfrm>
              <a:off x="5727705" y="812636"/>
              <a:ext cx="6464305" cy="190462"/>
            </a:xfrm>
            <a:prstGeom prst="roundRect">
              <a:avLst>
                <a:gd name="adj" fmla="val 50000"/>
              </a:avLst>
            </a:prstGeom>
            <a:solidFill>
              <a:srgbClr val="42A3E8"/>
            </a:solidFill>
            <a:ln w="25400" cap="flat" cmpd="sng">
              <a:solidFill>
                <a:srgbClr val="42A3E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398" name="AutoShape 14"/>
            <p:cNvSpPr>
              <a:spLocks/>
            </p:cNvSpPr>
            <p:nvPr/>
          </p:nvSpPr>
          <p:spPr bwMode="auto">
            <a:xfrm>
              <a:off x="5554667" y="146021"/>
              <a:ext cx="2878140"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D6D6D6"/>
                  </a:solidFill>
                  <a:latin typeface="Open Sans" charset="0"/>
                  <a:cs typeface="Open Sans" charset="0"/>
                  <a:sym typeface="Open Sans" charset="0"/>
                </a:rPr>
                <a:t>Artificial intelegence</a:t>
              </a:r>
              <a:endParaRPr lang="en-US">
                <a:cs typeface="Gill Sans" charset="0"/>
              </a:endParaRPr>
            </a:p>
          </p:txBody>
        </p:sp>
        <p:sp>
          <p:nvSpPr>
            <p:cNvPr id="16399" name="AutoShape 15"/>
            <p:cNvSpPr>
              <a:spLocks/>
            </p:cNvSpPr>
            <p:nvPr/>
          </p:nvSpPr>
          <p:spPr bwMode="auto">
            <a:xfrm>
              <a:off x="5588005" y="2056985"/>
              <a:ext cx="10223508" cy="469805"/>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00" name="AutoShape 16"/>
            <p:cNvSpPr>
              <a:spLocks/>
            </p:cNvSpPr>
            <p:nvPr/>
          </p:nvSpPr>
          <p:spPr bwMode="auto">
            <a:xfrm>
              <a:off x="5727705" y="2196657"/>
              <a:ext cx="8699507" cy="203159"/>
            </a:xfrm>
            <a:prstGeom prst="roundRect">
              <a:avLst>
                <a:gd name="adj" fmla="val 50000"/>
              </a:avLst>
            </a:prstGeom>
            <a:solidFill>
              <a:srgbClr val="00CBA1"/>
            </a:solidFill>
            <a:ln w="25400" cap="flat" cmpd="sng">
              <a:solidFill>
                <a:srgbClr val="00CBA1"/>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01" name="AutoShape 17"/>
            <p:cNvSpPr>
              <a:spLocks/>
            </p:cNvSpPr>
            <p:nvPr/>
          </p:nvSpPr>
          <p:spPr bwMode="auto">
            <a:xfrm>
              <a:off x="5549905" y="1530041"/>
              <a:ext cx="1657351"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D6D6D6"/>
                  </a:solidFill>
                  <a:latin typeface="Open Sans" charset="0"/>
                  <a:cs typeface="Open Sans" charset="0"/>
                  <a:sym typeface="Open Sans" charset="0"/>
                </a:rPr>
                <a:t>Web Design</a:t>
              </a:r>
              <a:endParaRPr lang="en-US">
                <a:cs typeface="Gill Sans" charset="0"/>
              </a:endParaRPr>
            </a:p>
          </p:txBody>
        </p:sp>
        <p:sp>
          <p:nvSpPr>
            <p:cNvPr id="16402" name="AutoShape 18"/>
            <p:cNvSpPr>
              <a:spLocks/>
            </p:cNvSpPr>
            <p:nvPr/>
          </p:nvSpPr>
          <p:spPr bwMode="auto">
            <a:xfrm>
              <a:off x="5588005" y="3466401"/>
              <a:ext cx="10223508" cy="471392"/>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03" name="AutoShape 19"/>
            <p:cNvSpPr>
              <a:spLocks/>
            </p:cNvSpPr>
            <p:nvPr/>
          </p:nvSpPr>
          <p:spPr bwMode="auto">
            <a:xfrm>
              <a:off x="5727705" y="3606072"/>
              <a:ext cx="6464305" cy="190462"/>
            </a:xfrm>
            <a:prstGeom prst="roundRect">
              <a:avLst>
                <a:gd name="adj" fmla="val 50000"/>
              </a:avLst>
            </a:prstGeom>
            <a:solidFill>
              <a:srgbClr val="5760DB"/>
            </a:solidFill>
            <a:ln w="25400" cap="flat" cmpd="sng">
              <a:solidFill>
                <a:srgbClr val="5760D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04" name="AutoShape 20"/>
            <p:cNvSpPr>
              <a:spLocks/>
            </p:cNvSpPr>
            <p:nvPr/>
          </p:nvSpPr>
          <p:spPr bwMode="auto">
            <a:xfrm>
              <a:off x="5549905" y="2939457"/>
              <a:ext cx="2892427"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D6D6D6"/>
                  </a:solidFill>
                  <a:latin typeface="Open Sans" charset="0"/>
                  <a:cs typeface="Open Sans" charset="0"/>
                  <a:sym typeface="Open Sans" charset="0"/>
                </a:rPr>
                <a:t>Project Management</a:t>
              </a:r>
              <a:endParaRPr lang="en-US">
                <a:cs typeface="Gill Sans" charset="0"/>
              </a:endParaRPr>
            </a:p>
          </p:txBody>
        </p:sp>
        <p:sp>
          <p:nvSpPr>
            <p:cNvPr id="16405" name="AutoShape 21"/>
            <p:cNvSpPr>
              <a:spLocks/>
            </p:cNvSpPr>
            <p:nvPr/>
          </p:nvSpPr>
          <p:spPr bwMode="auto">
            <a:xfrm>
              <a:off x="15417813" y="152369"/>
              <a:ext cx="419100"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FFFFFF"/>
                  </a:solidFill>
                  <a:latin typeface="Open Sans" charset="0"/>
                  <a:cs typeface="Open Sans" charset="0"/>
                  <a:sym typeface="Open Sans" charset="0"/>
                </a:rPr>
                <a:t>70</a:t>
              </a:r>
              <a:endParaRPr lang="en-US">
                <a:cs typeface="Gill Sans" charset="0"/>
              </a:endParaRPr>
            </a:p>
          </p:txBody>
        </p:sp>
        <p:sp>
          <p:nvSpPr>
            <p:cNvPr id="16406" name="AutoShape 22"/>
            <p:cNvSpPr>
              <a:spLocks/>
            </p:cNvSpPr>
            <p:nvPr/>
          </p:nvSpPr>
          <p:spPr bwMode="auto">
            <a:xfrm>
              <a:off x="15405113" y="1561785"/>
              <a:ext cx="419100"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FFFFFF"/>
                  </a:solidFill>
                  <a:latin typeface="Open Sans" charset="0"/>
                  <a:cs typeface="Open Sans" charset="0"/>
                  <a:sym typeface="Open Sans" charset="0"/>
                </a:rPr>
                <a:t>80</a:t>
              </a:r>
              <a:endParaRPr lang="en-US">
                <a:cs typeface="Gill Sans" charset="0"/>
              </a:endParaRPr>
            </a:p>
          </p:txBody>
        </p:sp>
        <p:sp>
          <p:nvSpPr>
            <p:cNvPr id="16407" name="AutoShape 23"/>
            <p:cNvSpPr>
              <a:spLocks/>
            </p:cNvSpPr>
            <p:nvPr/>
          </p:nvSpPr>
          <p:spPr bwMode="auto">
            <a:xfrm>
              <a:off x="15405113" y="2945806"/>
              <a:ext cx="419100" cy="457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FFFFFF"/>
                  </a:solidFill>
                  <a:latin typeface="Open Sans" charset="0"/>
                  <a:cs typeface="Open Sans" charset="0"/>
                  <a:sym typeface="Open Sans" charset="0"/>
                </a:rPr>
                <a:t>70</a:t>
              </a:r>
              <a:endParaRPr lang="en-US">
                <a:cs typeface="Gill Sans" charset="0"/>
              </a:endParaRPr>
            </a:p>
          </p:txBody>
        </p:sp>
        <p:sp>
          <p:nvSpPr>
            <p:cNvPr id="16408" name="AutoShape 24"/>
            <p:cNvSpPr>
              <a:spLocks/>
            </p:cNvSpPr>
            <p:nvPr/>
          </p:nvSpPr>
          <p:spPr bwMode="auto">
            <a:xfrm>
              <a:off x="13271511" y="6299516"/>
              <a:ext cx="1963739"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D6D6D6"/>
                  </a:solidFill>
                  <a:latin typeface="Source Sans Pro" charset="0"/>
                  <a:cs typeface="Source Sans Pro" charset="0"/>
                  <a:sym typeface="Source Sans Pro" charset="0"/>
                </a:rPr>
                <a:t>initiator</a:t>
              </a:r>
              <a:endParaRPr lang="en-US">
                <a:cs typeface="Gill Sans" charset="0"/>
              </a:endParaRPr>
            </a:p>
          </p:txBody>
        </p:sp>
        <p:sp>
          <p:nvSpPr>
            <p:cNvPr id="16409" name="AutoShape 25"/>
            <p:cNvSpPr>
              <a:spLocks/>
            </p:cNvSpPr>
            <p:nvPr/>
          </p:nvSpPr>
          <p:spPr bwMode="auto">
            <a:xfrm>
              <a:off x="9283708" y="7175639"/>
              <a:ext cx="1333501" cy="622174"/>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D6D6D6"/>
                  </a:solidFill>
                  <a:latin typeface="Source Sans Pro" charset="0"/>
                  <a:cs typeface="Source Sans Pro" charset="0"/>
                  <a:sym typeface="Source Sans Pro" charset="0"/>
                </a:rPr>
                <a:t>iOS</a:t>
              </a:r>
              <a:endParaRPr lang="en-US">
                <a:cs typeface="Gill Sans" charset="0"/>
              </a:endParaRPr>
            </a:p>
          </p:txBody>
        </p:sp>
        <p:grpSp>
          <p:nvGrpSpPr>
            <p:cNvPr id="16410" name="Group 26"/>
            <p:cNvGrpSpPr>
              <a:grpSpLocks/>
            </p:cNvGrpSpPr>
            <p:nvPr/>
          </p:nvGrpSpPr>
          <p:grpSpPr bwMode="auto">
            <a:xfrm>
              <a:off x="0" y="0"/>
              <a:ext cx="4241803" cy="7854952"/>
              <a:chOff x="0" y="0"/>
              <a:chExt cx="4241803" cy="7854952"/>
            </a:xfrm>
          </p:grpSpPr>
          <p:grpSp>
            <p:nvGrpSpPr>
              <p:cNvPr id="16411" name="Group 27"/>
              <p:cNvGrpSpPr>
                <a:grpSpLocks/>
              </p:cNvGrpSpPr>
              <p:nvPr/>
            </p:nvGrpSpPr>
            <p:grpSpPr bwMode="auto">
              <a:xfrm>
                <a:off x="0" y="0"/>
                <a:ext cx="4241803" cy="4242531"/>
                <a:chOff x="0" y="0"/>
                <a:chExt cx="4241803" cy="4242531"/>
              </a:xfrm>
            </p:grpSpPr>
            <p:sp>
              <p:nvSpPr>
                <p:cNvPr id="16412" name="AutoShape 28"/>
                <p:cNvSpPr>
                  <a:spLocks/>
                </p:cNvSpPr>
                <p:nvPr/>
              </p:nvSpPr>
              <p:spPr bwMode="auto">
                <a:xfrm>
                  <a:off x="0" y="0"/>
                  <a:ext cx="4241803" cy="424253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13" name="AutoShape 29"/>
                <p:cNvSpPr>
                  <a:spLocks/>
                </p:cNvSpPr>
                <p:nvPr/>
              </p:nvSpPr>
              <p:spPr bwMode="auto">
                <a:xfrm>
                  <a:off x="80962" y="92056"/>
                  <a:ext cx="4068766" cy="406952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23232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14" name="AutoShape 30"/>
                <p:cNvSpPr>
                  <a:spLocks/>
                </p:cNvSpPr>
                <p:nvPr/>
              </p:nvSpPr>
              <p:spPr bwMode="auto">
                <a:xfrm>
                  <a:off x="341312" y="341243"/>
                  <a:ext cx="3559178" cy="356004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6416" name="AutoShape 32"/>
              <p:cNvSpPr>
                <a:spLocks/>
              </p:cNvSpPr>
              <p:nvPr/>
            </p:nvSpPr>
            <p:spPr bwMode="auto">
              <a:xfrm>
                <a:off x="1009651" y="4413946"/>
                <a:ext cx="2279652"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D6D6D6"/>
                    </a:solidFill>
                    <a:latin typeface="Open Sans" charset="0"/>
                    <a:cs typeface="Open Sans" charset="0"/>
                    <a:sym typeface="Open Sans" charset="0"/>
                  </a:rPr>
                  <a:t>John</a:t>
                </a:r>
                <a:r>
                  <a:rPr lang="en-US" sz="3200">
                    <a:solidFill>
                      <a:srgbClr val="D6D6D6"/>
                    </a:solidFill>
                    <a:latin typeface="Open Sans" charset="0"/>
                    <a:cs typeface="Open Sans" charset="0"/>
                    <a:sym typeface="Open Sans" charset="0"/>
                  </a:rPr>
                  <a:t> Alexis </a:t>
                </a:r>
                <a:endParaRPr lang="en-US">
                  <a:cs typeface="Gill Sans" charset="0"/>
                </a:endParaRPr>
              </a:p>
            </p:txBody>
          </p:sp>
          <p:sp>
            <p:nvSpPr>
              <p:cNvPr id="16417" name="Line 33"/>
              <p:cNvSpPr>
                <a:spLocks noChangeShapeType="1"/>
              </p:cNvSpPr>
              <p:nvPr/>
            </p:nvSpPr>
            <p:spPr bwMode="auto">
              <a:xfrm>
                <a:off x="165100" y="6070962"/>
                <a:ext cx="3949703"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6418" name="AutoShape 34"/>
              <p:cNvSpPr>
                <a:spLocks/>
              </p:cNvSpPr>
              <p:nvPr/>
            </p:nvSpPr>
            <p:spPr bwMode="auto">
              <a:xfrm>
                <a:off x="95250" y="6077311"/>
                <a:ext cx="4102103" cy="17776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D6D6D6"/>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6419" name="AutoShape 35"/>
              <p:cNvSpPr>
                <a:spLocks/>
              </p:cNvSpPr>
              <p:nvPr/>
            </p:nvSpPr>
            <p:spPr bwMode="auto">
              <a:xfrm>
                <a:off x="1524001" y="5156746"/>
                <a:ext cx="1244601" cy="622174"/>
              </a:xfrm>
              <a:prstGeom prst="roundRect">
                <a:avLst>
                  <a:gd name="adj" fmla="val 14287"/>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42A3E8"/>
                    </a:solidFill>
                    <a:latin typeface="Source Sans Pro" charset="0"/>
                    <a:cs typeface="Source Sans Pro" charset="0"/>
                    <a:sym typeface="Source Sans Pro" charset="0"/>
                  </a:rPr>
                  <a:t>CEO</a:t>
                </a:r>
                <a:endParaRPr lang="en-US">
                  <a:cs typeface="Gill Sans"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
      <a:dk1>
        <a:srgbClr val="000000"/>
      </a:dk1>
      <a:lt1>
        <a:srgbClr val="232323"/>
      </a:lt1>
      <a:dk2>
        <a:srgbClr val="53585F"/>
      </a:dk2>
      <a:lt2>
        <a:srgbClr val="DCDEE0"/>
      </a:lt2>
      <a:accent1>
        <a:srgbClr val="0365C0"/>
      </a:accent1>
      <a:accent2>
        <a:srgbClr val="00882B"/>
      </a:accent2>
      <a:accent3>
        <a:srgbClr val="ACACAC"/>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2.xml><?xml version="1.0" encoding="utf-8"?>
<a:theme xmlns:a="http://schemas.openxmlformats.org/drawingml/2006/main" name="1_Office Theme">
  <a:themeElements>
    <a:clrScheme name="">
      <a:dk1>
        <a:srgbClr val="000000"/>
      </a:dk1>
      <a:lt1>
        <a:srgbClr val="232323"/>
      </a:lt1>
      <a:dk2>
        <a:srgbClr val="53585F"/>
      </a:dk2>
      <a:lt2>
        <a:srgbClr val="DCDEE0"/>
      </a:lt2>
      <a:accent1>
        <a:srgbClr val="0365C0"/>
      </a:accent1>
      <a:accent2>
        <a:srgbClr val="00882B"/>
      </a:accent2>
      <a:accent3>
        <a:srgbClr val="ACACAC"/>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3.xml><?xml version="1.0" encoding="utf-8"?>
<a:theme xmlns:a="http://schemas.openxmlformats.org/drawingml/2006/main" name="2_Office Theme">
  <a:themeElements>
    <a:clrScheme name="">
      <a:dk1>
        <a:srgbClr val="000000"/>
      </a:dk1>
      <a:lt1>
        <a:srgbClr val="232323"/>
      </a:lt1>
      <a:dk2>
        <a:srgbClr val="53585F"/>
      </a:dk2>
      <a:lt2>
        <a:srgbClr val="DCDEE0"/>
      </a:lt2>
      <a:accent1>
        <a:srgbClr val="0365C0"/>
      </a:accent1>
      <a:accent2>
        <a:srgbClr val="00882B"/>
      </a:accent2>
      <a:accent3>
        <a:srgbClr val="ACACAC"/>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4.xml><?xml version="1.0" encoding="utf-8"?>
<a:theme xmlns:a="http://schemas.openxmlformats.org/drawingml/2006/main" name="3_Office Theme">
  <a:themeElements>
    <a:clrScheme name="">
      <a:dk1>
        <a:srgbClr val="000000"/>
      </a:dk1>
      <a:lt1>
        <a:srgbClr val="232323"/>
      </a:lt1>
      <a:dk2>
        <a:srgbClr val="53585F"/>
      </a:dk2>
      <a:lt2>
        <a:srgbClr val="DCDEE0"/>
      </a:lt2>
      <a:accent1>
        <a:srgbClr val="0365C0"/>
      </a:accent1>
      <a:accent2>
        <a:srgbClr val="00882B"/>
      </a:accent2>
      <a:accent3>
        <a:srgbClr val="ACACAC"/>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5.xml><?xml version="1.0" encoding="utf-8"?>
<a:theme xmlns:a="http://schemas.openxmlformats.org/drawingml/2006/main" name="4_Office Theme">
  <a:themeElements>
    <a:clrScheme name="">
      <a:dk1>
        <a:srgbClr val="000000"/>
      </a:dk1>
      <a:lt1>
        <a:srgbClr val="232323"/>
      </a:lt1>
      <a:dk2>
        <a:srgbClr val="53585F"/>
      </a:dk2>
      <a:lt2>
        <a:srgbClr val="DCDEE0"/>
      </a:lt2>
      <a:accent1>
        <a:srgbClr val="0365C0"/>
      </a:accent1>
      <a:accent2>
        <a:srgbClr val="00882B"/>
      </a:accent2>
      <a:accent3>
        <a:srgbClr val="ACACAC"/>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6.xml><?xml version="1.0" encoding="utf-8"?>
<a:theme xmlns:a="http://schemas.openxmlformats.org/drawingml/2006/main" name="5_Office Theme">
  <a:themeElements>
    <a:clrScheme name="">
      <a:dk1>
        <a:srgbClr val="000000"/>
      </a:dk1>
      <a:lt1>
        <a:srgbClr val="232323"/>
      </a:lt1>
      <a:dk2>
        <a:srgbClr val="53585F"/>
      </a:dk2>
      <a:lt2>
        <a:srgbClr val="DCDEE0"/>
      </a:lt2>
      <a:accent1>
        <a:srgbClr val="0365C0"/>
      </a:accent1>
      <a:accent2>
        <a:srgbClr val="00882B"/>
      </a:accent2>
      <a:accent3>
        <a:srgbClr val="ACACAC"/>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189</TotalTime>
  <Words>3712</Words>
  <Application>Microsoft Macintosh PowerPoint</Application>
  <PresentationFormat>Custom</PresentationFormat>
  <Paragraphs>472</Paragraphs>
  <Slides>44</Slides>
  <Notes>0</Notes>
  <HiddenSlides>0</HiddenSlides>
  <MMClips>0</MMClips>
  <ScaleCrop>false</ScaleCrop>
  <HeadingPairs>
    <vt:vector size="4" baseType="variant">
      <vt:variant>
        <vt:lpstr>Theme</vt:lpstr>
      </vt:variant>
      <vt:variant>
        <vt:i4>6</vt:i4>
      </vt:variant>
      <vt:variant>
        <vt:lpstr>Slide Titles</vt:lpstr>
      </vt:variant>
      <vt:variant>
        <vt:i4>44</vt:i4>
      </vt:variant>
    </vt:vector>
  </HeadingPairs>
  <TitlesOfParts>
    <vt:vector size="50" baseType="lpstr">
      <vt:lpstr>Office Theme</vt:lpstr>
      <vt:lpstr>1_Office Theme</vt:lpstr>
      <vt:lpstr>2_Office Theme</vt:lpstr>
      <vt:lpstr>3_Office Theme</vt:lpstr>
      <vt:lpstr>4_Office Theme</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Mac Pro</cp:lastModifiedBy>
  <cp:revision>10</cp:revision>
  <dcterms:modified xsi:type="dcterms:W3CDTF">2014-05-01T11:53:34Z</dcterms:modified>
</cp:coreProperties>
</file>