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527" r:id="rId2"/>
    <p:sldId id="3533" r:id="rId3"/>
    <p:sldId id="3512" r:id="rId4"/>
    <p:sldId id="3216" r:id="rId5"/>
    <p:sldId id="3214" r:id="rId6"/>
    <p:sldId id="3215" r:id="rId7"/>
    <p:sldId id="3402" r:id="rId8"/>
    <p:sldId id="3496" r:id="rId9"/>
    <p:sldId id="3474" r:id="rId10"/>
    <p:sldId id="3504" r:id="rId11"/>
    <p:sldId id="3501" r:id="rId12"/>
    <p:sldId id="3373" r:id="rId13"/>
    <p:sldId id="3409" r:id="rId14"/>
    <p:sldId id="3410" r:id="rId15"/>
    <p:sldId id="3313" r:id="rId16"/>
    <p:sldId id="2985" r:id="rId17"/>
    <p:sldId id="3475" r:id="rId18"/>
    <p:sldId id="3444" r:id="rId19"/>
    <p:sldId id="3530" r:id="rId20"/>
    <p:sldId id="3529" r:id="rId21"/>
    <p:sldId id="3389" r:id="rId22"/>
    <p:sldId id="2927" r:id="rId23"/>
    <p:sldId id="3383" r:id="rId24"/>
    <p:sldId id="3385" r:id="rId25"/>
    <p:sldId id="3455" r:id="rId26"/>
    <p:sldId id="3465" r:id="rId27"/>
    <p:sldId id="3523" r:id="rId28"/>
    <p:sldId id="3482" r:id="rId29"/>
    <p:sldId id="2941" r:id="rId30"/>
    <p:sldId id="2756" r:id="rId31"/>
    <p:sldId id="2758" r:id="rId32"/>
    <p:sldId id="2761" r:id="rId33"/>
    <p:sldId id="2766" r:id="rId34"/>
    <p:sldId id="2763" r:id="rId35"/>
    <p:sldId id="2823" r:id="rId36"/>
    <p:sldId id="3528" r:id="rId37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8" orient="horz" pos="4344" userDrawn="1">
          <p15:clr>
            <a:srgbClr val="A4A3A4"/>
          </p15:clr>
        </p15:guide>
        <p15:guide id="58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996367"/>
    <a:srgbClr val="789999"/>
    <a:srgbClr val="9FCAC8"/>
    <a:srgbClr val="183D6F"/>
    <a:srgbClr val="3B5353"/>
    <a:srgbClr val="7F6658"/>
    <a:srgbClr val="AA8A78"/>
    <a:srgbClr val="FFE7D9"/>
    <a:srgbClr val="214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2" autoAdjust="0"/>
    <p:restoredTop sz="96005" autoAdjust="0"/>
  </p:normalViewPr>
  <p:slideViewPr>
    <p:cSldViewPr snapToGrid="0" snapToObjects="1">
      <p:cViewPr>
        <p:scale>
          <a:sx n="37" d="100"/>
          <a:sy n="37" d="100"/>
        </p:scale>
        <p:origin x="1792" y="1320"/>
      </p:cViewPr>
      <p:guideLst>
        <p:guide orient="horz" pos="4344"/>
        <p:guide pos="7678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96" d="100"/>
          <a:sy n="96" d="100"/>
        </p:scale>
        <p:origin x="336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7D310-0C4F-4B4C-B025-B4A6F8DB9521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1BD57-0140-5543-8501-12A1D345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9/11/18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68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61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75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18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55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94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1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32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446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6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202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176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578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3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765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28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1680" y="1602360"/>
            <a:ext cx="12344407" cy="5142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AD4C892F-2354-AE46-A3B7-73CAC8B32D7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221680" y="6971479"/>
            <a:ext cx="12344407" cy="5142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3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AD4C892F-2354-AE46-A3B7-73CAC8B32D7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1490486" y="0"/>
            <a:ext cx="12887163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3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1C21ABD6-1E49-1849-BBDC-74BECED299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85666" y="1781046"/>
            <a:ext cx="1727896" cy="17278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6C0CE2B-B2DE-7A4E-BF69-77D9A89C40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85666" y="4717914"/>
            <a:ext cx="1727896" cy="17278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112AA8E-404A-2A4C-8907-261151045A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85666" y="7591125"/>
            <a:ext cx="1727896" cy="17278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40CDE939-F609-3A44-8C06-BC52A304A84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785666" y="10464336"/>
            <a:ext cx="1727896" cy="17278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15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D9E5D8E-CCB4-D248-81A1-C705293B872B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1155680" y="0"/>
            <a:ext cx="13221969" cy="853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38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BC4B279-9865-AB41-AE5D-D4DD65A3C523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0" y="6858000"/>
            <a:ext cx="609441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1620CF3-B980-544E-8BC0-795D1B9BDD9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094411" y="6858000"/>
            <a:ext cx="609441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718EB7CF-83AB-F74A-955C-D3C6CD55413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2188828" y="0"/>
            <a:ext cx="609441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6A202CCE-F8FA-D14D-A5EC-D857108AA46F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18283239" y="0"/>
            <a:ext cx="609441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1620CF3-B980-544E-8BC0-795D1B9BDD9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2188826" y="0"/>
            <a:ext cx="12188824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BC4B279-9865-AB41-AE5D-D4DD65A3C523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0" y="6858000"/>
            <a:ext cx="12188826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33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BC4B279-9865-AB41-AE5D-D4DD65A3C523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2382436" y="1514457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2AE83E3A-8E2B-784C-9FD4-52E9B527801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7611219" y="1514457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EB58E1A-2E3D-DA40-A7F4-51ABBE95629B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2382436" y="5217065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4A6B50FF-8176-EE45-8FD9-83E7EB9F5CC0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17611219" y="5217065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9E8BEAD8-E631-5E4E-9E2C-50C8FFD8237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2382436" y="8919673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4BEDA7CF-E91D-0E47-ABBD-EB4E919D8377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7611219" y="8919673"/>
            <a:ext cx="4732314" cy="324113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60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1BFAC8-398A-8543-9F46-762FB8C5E0D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763000" y="4870586"/>
            <a:ext cx="4398929" cy="7721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B6739910-932F-8A4F-86E4-13C1EFD5404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3476137" y="4870586"/>
            <a:ext cx="4398929" cy="7721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228EB5DD-E439-314D-9A88-10797FA8F4A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8189275" y="4870586"/>
            <a:ext cx="4398929" cy="7721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68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60974121-9506-5A45-BAB4-628F04341B9E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506306" y="1602360"/>
            <a:ext cx="12344406" cy="5142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F4E9C0-7E8B-B947-AE93-18F000AB92E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506306" y="6971478"/>
            <a:ext cx="12344406" cy="5142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76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C8FC87-1AA1-7F4C-8331-3A096CABF8B4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631104" y="0"/>
            <a:ext cx="8655895" cy="897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24377650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2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6249279-2168-C443-AD2E-E6691593449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431466" y="5237019"/>
            <a:ext cx="25240582" cy="88880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7" name="Picture Placeholder 31">
            <a:extLst>
              <a:ext uri="{FF2B5EF4-FFF2-40B4-BE49-F238E27FC236}">
                <a16:creationId xmlns:a16="http://schemas.microsoft.com/office/drawing/2014/main" id="{0F8E19A6-E672-B946-9312-ADA6C6357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05590" y="3928641"/>
            <a:ext cx="6467084" cy="13668690"/>
          </a:xfrm>
          <a:custGeom>
            <a:avLst/>
            <a:gdLst>
              <a:gd name="connsiteX0" fmla="*/ 646380 w 5264340"/>
              <a:gd name="connsiteY0" fmla="*/ 0 h 11126596"/>
              <a:gd name="connsiteX1" fmla="*/ 1063726 w 5264340"/>
              <a:gd name="connsiteY1" fmla="*/ 0 h 11126596"/>
              <a:gd name="connsiteX2" fmla="*/ 1143463 w 5264340"/>
              <a:gd name="connsiteY2" fmla="*/ 21612 h 11126596"/>
              <a:gd name="connsiteX3" fmla="*/ 1170607 w 5264340"/>
              <a:gd name="connsiteY3" fmla="*/ 96421 h 11126596"/>
              <a:gd name="connsiteX4" fmla="*/ 1538755 w 5264340"/>
              <a:gd name="connsiteY4" fmla="*/ 422256 h 11126596"/>
              <a:gd name="connsiteX5" fmla="*/ 3732371 w 5264340"/>
              <a:gd name="connsiteY5" fmla="*/ 422256 h 11126596"/>
              <a:gd name="connsiteX6" fmla="*/ 4098822 w 5264340"/>
              <a:gd name="connsiteY6" fmla="*/ 96421 h 11126596"/>
              <a:gd name="connsiteX7" fmla="*/ 4125967 w 5264340"/>
              <a:gd name="connsiteY7" fmla="*/ 21612 h 11126596"/>
              <a:gd name="connsiteX8" fmla="*/ 4207400 w 5264340"/>
              <a:gd name="connsiteY8" fmla="*/ 0 h 11126596"/>
              <a:gd name="connsiteX9" fmla="*/ 4623051 w 5264340"/>
              <a:gd name="connsiteY9" fmla="*/ 0 h 11126596"/>
              <a:gd name="connsiteX10" fmla="*/ 5264340 w 5264340"/>
              <a:gd name="connsiteY10" fmla="*/ 646683 h 11126596"/>
              <a:gd name="connsiteX11" fmla="*/ 5264340 w 5264340"/>
              <a:gd name="connsiteY11" fmla="*/ 718167 h 11126596"/>
              <a:gd name="connsiteX12" fmla="*/ 5264340 w 5264340"/>
              <a:gd name="connsiteY12" fmla="*/ 6234086 h 11126596"/>
              <a:gd name="connsiteX13" fmla="*/ 5264340 w 5264340"/>
              <a:gd name="connsiteY13" fmla="*/ 6423602 h 11126596"/>
              <a:gd name="connsiteX14" fmla="*/ 5264340 w 5264340"/>
              <a:gd name="connsiteY14" fmla="*/ 10408429 h 11126596"/>
              <a:gd name="connsiteX15" fmla="*/ 5264340 w 5264340"/>
              <a:gd name="connsiteY15" fmla="*/ 10479914 h 11126596"/>
              <a:gd name="connsiteX16" fmla="*/ 4623051 w 5264340"/>
              <a:gd name="connsiteY16" fmla="*/ 11126596 h 11126596"/>
              <a:gd name="connsiteX17" fmla="*/ 646380 w 5264340"/>
              <a:gd name="connsiteY17" fmla="*/ 11126596 h 11126596"/>
              <a:gd name="connsiteX18" fmla="*/ 1697 w 5264340"/>
              <a:gd name="connsiteY18" fmla="*/ 10479914 h 11126596"/>
              <a:gd name="connsiteX19" fmla="*/ 0 w 5264340"/>
              <a:gd name="connsiteY19" fmla="*/ 10408429 h 11126596"/>
              <a:gd name="connsiteX20" fmla="*/ 0 w 5264340"/>
              <a:gd name="connsiteY20" fmla="*/ 6423602 h 11126596"/>
              <a:gd name="connsiteX21" fmla="*/ 0 w 5264340"/>
              <a:gd name="connsiteY21" fmla="*/ 6234086 h 11126596"/>
              <a:gd name="connsiteX22" fmla="*/ 0 w 5264340"/>
              <a:gd name="connsiteY22" fmla="*/ 718167 h 11126596"/>
              <a:gd name="connsiteX23" fmla="*/ 1697 w 5264340"/>
              <a:gd name="connsiteY23" fmla="*/ 646683 h 11126596"/>
              <a:gd name="connsiteX24" fmla="*/ 646380 w 5264340"/>
              <a:gd name="connsiteY24" fmla="*/ 0 h 1112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64340" h="11126596">
                <a:moveTo>
                  <a:pt x="646380" y="0"/>
                </a:moveTo>
                <a:lnTo>
                  <a:pt x="1063726" y="0"/>
                </a:lnTo>
                <a:cubicBezTo>
                  <a:pt x="1109533" y="0"/>
                  <a:pt x="1128194" y="6650"/>
                  <a:pt x="1143463" y="21612"/>
                </a:cubicBezTo>
                <a:cubicBezTo>
                  <a:pt x="1160428" y="38236"/>
                  <a:pt x="1170607" y="58185"/>
                  <a:pt x="1170607" y="96421"/>
                </a:cubicBezTo>
                <a:cubicBezTo>
                  <a:pt x="1170607" y="304224"/>
                  <a:pt x="1299544" y="422256"/>
                  <a:pt x="1538755" y="422256"/>
                </a:cubicBezTo>
                <a:lnTo>
                  <a:pt x="3732371" y="422256"/>
                </a:lnTo>
                <a:cubicBezTo>
                  <a:pt x="3969886" y="422256"/>
                  <a:pt x="4098822" y="304224"/>
                  <a:pt x="4098822" y="96421"/>
                </a:cubicBezTo>
                <a:cubicBezTo>
                  <a:pt x="4098822" y="58185"/>
                  <a:pt x="4109002" y="38236"/>
                  <a:pt x="4125967" y="21612"/>
                </a:cubicBezTo>
                <a:cubicBezTo>
                  <a:pt x="4141236" y="6650"/>
                  <a:pt x="4159898" y="0"/>
                  <a:pt x="4207400" y="0"/>
                </a:cubicBezTo>
                <a:lnTo>
                  <a:pt x="4623051" y="0"/>
                </a:lnTo>
                <a:cubicBezTo>
                  <a:pt x="5033612" y="0"/>
                  <a:pt x="5264340" y="204478"/>
                  <a:pt x="5264340" y="646683"/>
                </a:cubicBezTo>
                <a:cubicBezTo>
                  <a:pt x="5264340" y="658320"/>
                  <a:pt x="5264340" y="706530"/>
                  <a:pt x="5264340" y="718167"/>
                </a:cubicBezTo>
                <a:lnTo>
                  <a:pt x="5264340" y="6234086"/>
                </a:lnTo>
                <a:lnTo>
                  <a:pt x="5264340" y="6423602"/>
                </a:lnTo>
                <a:lnTo>
                  <a:pt x="5264340" y="10408429"/>
                </a:lnTo>
                <a:cubicBezTo>
                  <a:pt x="5264340" y="10420066"/>
                  <a:pt x="5264340" y="10468277"/>
                  <a:pt x="5264340" y="10479914"/>
                </a:cubicBezTo>
                <a:cubicBezTo>
                  <a:pt x="5264340" y="10922118"/>
                  <a:pt x="5033612" y="11126596"/>
                  <a:pt x="4623051" y="11126596"/>
                </a:cubicBezTo>
                <a:lnTo>
                  <a:pt x="646380" y="11126596"/>
                </a:lnTo>
                <a:cubicBezTo>
                  <a:pt x="237515" y="11126596"/>
                  <a:pt x="1697" y="10922118"/>
                  <a:pt x="1697" y="10479914"/>
                </a:cubicBezTo>
                <a:cubicBezTo>
                  <a:pt x="1697" y="10468277"/>
                  <a:pt x="0" y="10420066"/>
                  <a:pt x="0" y="10408429"/>
                </a:cubicBezTo>
                <a:lnTo>
                  <a:pt x="0" y="6423602"/>
                </a:lnTo>
                <a:lnTo>
                  <a:pt x="0" y="6234086"/>
                </a:lnTo>
                <a:lnTo>
                  <a:pt x="0" y="718167"/>
                </a:lnTo>
                <a:cubicBezTo>
                  <a:pt x="0" y="706530"/>
                  <a:pt x="1697" y="658320"/>
                  <a:pt x="1697" y="646683"/>
                </a:cubicBezTo>
                <a:cubicBezTo>
                  <a:pt x="1697" y="204478"/>
                  <a:pt x="237515" y="0"/>
                  <a:pt x="6463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53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3DC5CDC-9400-0947-BA22-A5179A31A0F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5430983"/>
            <a:ext cx="24377650" cy="82850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CC0D377C-1E49-314D-BB44-7767E4B8FF0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4875796" y="2563922"/>
            <a:ext cx="13022161" cy="82450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54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45272097-6AD2-DF42-AB05-D61A1ABE92E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0" y="0"/>
            <a:ext cx="11104102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95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45272097-6AD2-DF42-AB05-D61A1ABE92E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199952" y="0"/>
            <a:ext cx="12177698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05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45272097-6AD2-DF42-AB05-D61A1ABE92E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0" y="0"/>
            <a:ext cx="24377650" cy="71073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82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18726" y="-403412"/>
            <a:ext cx="25215102" cy="145228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5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1E6C8D-7E67-C143-AFAD-4D1720BCF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125882" y="6858001"/>
            <a:ext cx="8125884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6FE2712-7DB4-BD4F-8E22-38A5833336E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24554" y="-1"/>
            <a:ext cx="8125884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39A561C6-E00D-BE4E-8C70-FE12CF03F49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6251766" y="-1"/>
            <a:ext cx="8125884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8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9476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18726" y="-403412"/>
            <a:ext cx="25215102" cy="145228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2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18726" y="-403412"/>
            <a:ext cx="25215102" cy="145228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5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935200" y="0"/>
            <a:ext cx="9442450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0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18726" y="-403412"/>
            <a:ext cx="25215102" cy="78786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3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18726" y="-403412"/>
            <a:ext cx="25215102" cy="145228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7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 rot="16200000">
            <a:off x="22199868" y="666271"/>
            <a:ext cx="521207" cy="5239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2130252" y="668286"/>
            <a:ext cx="786038" cy="461628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pPr algn="ctr"/>
              <a:t>‹#›</a:t>
            </a:fld>
            <a:r>
              <a:rPr lang="id-ID" sz="1800" b="0" i="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 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2" r:id="rId2"/>
    <p:sldLayoutId id="2147484194" r:id="rId3"/>
    <p:sldLayoutId id="2147484193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  <p:sldLayoutId id="2147484203" r:id="rId13"/>
    <p:sldLayoutId id="2147484119" r:id="rId14"/>
    <p:sldLayoutId id="2147484120" r:id="rId15"/>
    <p:sldLayoutId id="2147484204" r:id="rId16"/>
    <p:sldLayoutId id="2147484096" r:id="rId17"/>
    <p:sldLayoutId id="2147484173" r:id="rId18"/>
    <p:sldLayoutId id="2147484142" r:id="rId19"/>
    <p:sldLayoutId id="2147484067" r:id="rId20"/>
    <p:sldLayoutId id="2147484077" r:id="rId21"/>
    <p:sldLayoutId id="2147484162" r:id="rId22"/>
    <p:sldLayoutId id="2147484163" r:id="rId23"/>
    <p:sldLayoutId id="2147484205" r:id="rId24"/>
    <p:sldLayoutId id="2147484206" r:id="rId2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Montserrat Hairline" charset="0"/>
          <a:ea typeface="Montserrat Hairline" charset="0"/>
          <a:cs typeface="Montserrat Hairline" charset="0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charset="0"/>
        <a:buNone/>
        <a:defRPr lang="en-US" sz="4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4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5AD39-4B1B-0546-AF59-42914D5A4E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CB6E65-B19A-4C4A-9B43-2E4534A1610A}"/>
              </a:ext>
            </a:extLst>
          </p:cNvPr>
          <p:cNvSpPr/>
          <p:nvPr/>
        </p:nvSpPr>
        <p:spPr>
          <a:xfrm>
            <a:off x="-1" y="0"/>
            <a:ext cx="24377649" cy="13716000"/>
          </a:xfrm>
          <a:prstGeom prst="rect">
            <a:avLst/>
          </a:prstGeom>
          <a:solidFill>
            <a:srgbClr val="00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FF96EC-CF5F-C048-8B87-E5E3A587869E}"/>
              </a:ext>
            </a:extLst>
          </p:cNvPr>
          <p:cNvGrpSpPr/>
          <p:nvPr/>
        </p:nvGrpSpPr>
        <p:grpSpPr>
          <a:xfrm>
            <a:off x="7409432" y="6073933"/>
            <a:ext cx="9558782" cy="1568134"/>
            <a:chOff x="4047490" y="1387068"/>
            <a:chExt cx="9558782" cy="156813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40D0D72-0247-4C46-B63E-867BF57DCB39}"/>
                </a:ext>
              </a:extLst>
            </p:cNvPr>
            <p:cNvSpPr txBox="1"/>
            <p:nvPr/>
          </p:nvSpPr>
          <p:spPr>
            <a:xfrm>
              <a:off x="4047490" y="1847206"/>
              <a:ext cx="95587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spc="600" dirty="0">
                  <a:solidFill>
                    <a:schemeClr val="bg1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SYDNEY CORP</a:t>
              </a:r>
              <a:endParaRPr lang="en-US" sz="9600" b="1" spc="600" dirty="0">
                <a:solidFill>
                  <a:schemeClr val="bg1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2205AA6-A183-9A42-87A9-846C43B13F10}"/>
                </a:ext>
              </a:extLst>
            </p:cNvPr>
            <p:cNvSpPr txBox="1"/>
            <p:nvPr/>
          </p:nvSpPr>
          <p:spPr>
            <a:xfrm>
              <a:off x="5692934" y="1387068"/>
              <a:ext cx="6267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9599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187823-CE9A-4044-BF4E-7ABDB1705B8D}"/>
              </a:ext>
            </a:extLst>
          </p:cNvPr>
          <p:cNvSpPr/>
          <p:nvPr/>
        </p:nvSpPr>
        <p:spPr>
          <a:xfrm>
            <a:off x="0" y="6858000"/>
            <a:ext cx="1149048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5C0468-392F-134D-ADF6-55C695E1C86B}"/>
              </a:ext>
            </a:extLst>
          </p:cNvPr>
          <p:cNvSpPr txBox="1"/>
          <p:nvPr/>
        </p:nvSpPr>
        <p:spPr>
          <a:xfrm>
            <a:off x="1374176" y="1390006"/>
            <a:ext cx="85122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WELCOME MESSAGE</a:t>
            </a:r>
            <a:endParaRPr lang="en-US" sz="96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480A16-6CCF-3748-9732-B97B3BD44051}"/>
              </a:ext>
            </a:extLst>
          </p:cNvPr>
          <p:cNvSpPr txBox="1"/>
          <p:nvPr/>
        </p:nvSpPr>
        <p:spPr>
          <a:xfrm>
            <a:off x="1413932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5A360D-7087-F447-9885-D6A0E0E7F459}"/>
              </a:ext>
            </a:extLst>
          </p:cNvPr>
          <p:cNvSpPr txBox="1"/>
          <p:nvPr/>
        </p:nvSpPr>
        <p:spPr>
          <a:xfrm>
            <a:off x="1413932" y="3635248"/>
            <a:ext cx="8743859" cy="170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4F88B7F-044C-AD47-A4CC-1336DB7EB39D}"/>
              </a:ext>
            </a:extLst>
          </p:cNvPr>
          <p:cNvGrpSpPr/>
          <p:nvPr/>
        </p:nvGrpSpPr>
        <p:grpSpPr>
          <a:xfrm>
            <a:off x="1413932" y="8419783"/>
            <a:ext cx="8282400" cy="3734434"/>
            <a:chOff x="1413932" y="8419783"/>
            <a:chExt cx="8282400" cy="373443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40866B-AC31-D94D-9131-DEF66015047D}"/>
                </a:ext>
              </a:extLst>
            </p:cNvPr>
            <p:cNvSpPr txBox="1"/>
            <p:nvPr/>
          </p:nvSpPr>
          <p:spPr>
            <a:xfrm>
              <a:off x="1413932" y="9805625"/>
              <a:ext cx="8282400" cy="2348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 Light" pitchFamily="2" charset="77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association or collection of individuals, whether natural persons, legal persons, or a mixture of both. Company members share a common purpose and unite in order to focus.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4DA5085-3CA0-694C-B13A-CCD0E8F35E4E}"/>
                </a:ext>
              </a:extLst>
            </p:cNvPr>
            <p:cNvGrpSpPr/>
            <p:nvPr/>
          </p:nvGrpSpPr>
          <p:grpSpPr>
            <a:xfrm>
              <a:off x="1413932" y="8419783"/>
              <a:ext cx="4012305" cy="1018699"/>
              <a:chOff x="3645648" y="8419783"/>
              <a:chExt cx="4012305" cy="1018699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A578DBA-9DE7-9C40-ADB8-C4A451EF6171}"/>
                  </a:ext>
                </a:extLst>
              </p:cNvPr>
              <p:cNvSpPr txBox="1"/>
              <p:nvPr/>
            </p:nvSpPr>
            <p:spPr>
              <a:xfrm>
                <a:off x="3645648" y="8419783"/>
                <a:ext cx="385554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DAVID SMITH</a:t>
                </a:r>
                <a:endParaRPr lang="en-US" sz="48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7FA3A2-4568-154C-9E4F-16B784B6625D}"/>
                  </a:ext>
                </a:extLst>
              </p:cNvPr>
              <p:cNvSpPr txBox="1"/>
              <p:nvPr/>
            </p:nvSpPr>
            <p:spPr>
              <a:xfrm>
                <a:off x="3682185" y="9099928"/>
                <a:ext cx="39757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spc="12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CEO &amp; FOUNDER</a:t>
                </a:r>
              </a:p>
            </p:txBody>
          </p:sp>
        </p:grpSp>
      </p:grp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764B378-6483-CB40-8ED1-1A8D1BFB6ED4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/>
      </p:sp>
    </p:spTree>
    <p:extLst>
      <p:ext uri="{BB962C8B-B14F-4D97-AF65-F5344CB8AC3E}">
        <p14:creationId xmlns:p14="http://schemas.microsoft.com/office/powerpoint/2010/main" val="3758129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C2681252-4F8E-944D-9C3A-26D9B3C8B410}"/>
              </a:ext>
            </a:extLst>
          </p:cNvPr>
          <p:cNvSpPr txBox="1"/>
          <p:nvPr/>
        </p:nvSpPr>
        <p:spPr>
          <a:xfrm>
            <a:off x="14093362" y="1514457"/>
            <a:ext cx="5315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121395-0F71-B746-B6BA-44E732D64496}"/>
              </a:ext>
            </a:extLst>
          </p:cNvPr>
          <p:cNvSpPr txBox="1"/>
          <p:nvPr/>
        </p:nvSpPr>
        <p:spPr>
          <a:xfrm>
            <a:off x="14092431" y="4648042"/>
            <a:ext cx="8024706" cy="7426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Montserrat Light" charset="0"/>
              <a:ea typeface="Montserrat Light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Company members share a common purpose and unite in order to focus their various talents and organize their collectively available skills or resources to achieve specific. A company is an association or collection of individuals, whether natural persons, legal persons, or a mixture of both. 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Montserrat Light" charset="0"/>
              <a:ea typeface="Montserrat Light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Whether natural persons, legal persons, or a mixture of both. Company members share a common purpose and unite in order to focus their various talents and organize their collectively available skills or resources to achieve specific.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A21AE6-39A4-CA42-8ACB-D9E844C25B21}"/>
              </a:ext>
            </a:extLst>
          </p:cNvPr>
          <p:cNvSpPr txBox="1"/>
          <p:nvPr/>
        </p:nvSpPr>
        <p:spPr>
          <a:xfrm>
            <a:off x="14092430" y="2155846"/>
            <a:ext cx="92090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MEET OUR AWESOME TEAM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4BFC183-D163-7445-838E-DFE7C394B33A}"/>
              </a:ext>
            </a:extLst>
          </p:cNvPr>
          <p:cNvSpPr txBox="1"/>
          <p:nvPr/>
        </p:nvSpPr>
        <p:spPr>
          <a:xfrm>
            <a:off x="4352154" y="2498404"/>
            <a:ext cx="7369858" cy="9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Company members share a common purpose and unite in order to focus their various talents and organize.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5D3EB-C8E0-0444-AA53-5B5233A10CD6}"/>
              </a:ext>
            </a:extLst>
          </p:cNvPr>
          <p:cNvSpPr txBox="1"/>
          <p:nvPr/>
        </p:nvSpPr>
        <p:spPr>
          <a:xfrm>
            <a:off x="4352154" y="1766144"/>
            <a:ext cx="5222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KATHERINE BOHN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245DABA-EFF1-AE45-9C3E-E94CC7DA064D}"/>
              </a:ext>
            </a:extLst>
          </p:cNvPr>
          <p:cNvSpPr txBox="1"/>
          <p:nvPr/>
        </p:nvSpPr>
        <p:spPr>
          <a:xfrm>
            <a:off x="4352154" y="5466192"/>
            <a:ext cx="7369858" cy="9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Company members share a common purpose and unite in order to focus their various talents and organize.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9EC5F21-4E2B-E947-AF43-F9BEFB103490}"/>
              </a:ext>
            </a:extLst>
          </p:cNvPr>
          <p:cNvSpPr txBox="1"/>
          <p:nvPr/>
        </p:nvSpPr>
        <p:spPr>
          <a:xfrm>
            <a:off x="4352154" y="4733932"/>
            <a:ext cx="4011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RYAN MCGILL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AB3F0A-5FF2-7045-9111-BC054E4A1020}"/>
              </a:ext>
            </a:extLst>
          </p:cNvPr>
          <p:cNvSpPr txBox="1"/>
          <p:nvPr/>
        </p:nvSpPr>
        <p:spPr>
          <a:xfrm>
            <a:off x="4352154" y="8343207"/>
            <a:ext cx="7369858" cy="9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Company members share a common purpose and unite in order to focus their various talents and organize.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8F547A-6BCD-3549-BED2-03004CE602C4}"/>
              </a:ext>
            </a:extLst>
          </p:cNvPr>
          <p:cNvSpPr txBox="1"/>
          <p:nvPr/>
        </p:nvSpPr>
        <p:spPr>
          <a:xfrm>
            <a:off x="4352154" y="7610947"/>
            <a:ext cx="4746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PAOLA MORGAN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B91EE-93D7-7B48-8640-95CA539E1686}"/>
              </a:ext>
            </a:extLst>
          </p:cNvPr>
          <p:cNvSpPr txBox="1"/>
          <p:nvPr/>
        </p:nvSpPr>
        <p:spPr>
          <a:xfrm>
            <a:off x="4352154" y="11200400"/>
            <a:ext cx="7369858" cy="9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Company members share a common purpose and unite in order to focus their various talents and organize.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333E948-B2D6-8F4C-B315-82659B5F67CB}"/>
              </a:ext>
            </a:extLst>
          </p:cNvPr>
          <p:cNvSpPr txBox="1"/>
          <p:nvPr/>
        </p:nvSpPr>
        <p:spPr>
          <a:xfrm>
            <a:off x="4352154" y="10468140"/>
            <a:ext cx="4546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KEELY MEAGAN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30641-C8BC-C649-BF4A-F311B0656E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3101EB-013F-EE49-B946-021BD782F7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6DD8D6-DE80-DE49-9BDB-F457C3CA58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8C82725-894C-074B-840E-5B7BD51228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935655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EFD269AF-BE6C-4E42-AA46-D40E7C8C16C7}"/>
              </a:ext>
            </a:extLst>
          </p:cNvPr>
          <p:cNvSpPr/>
          <p:nvPr/>
        </p:nvSpPr>
        <p:spPr>
          <a:xfrm>
            <a:off x="0" y="8534400"/>
            <a:ext cx="24377650" cy="518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3D3CD2-EF71-0E4F-9EA4-259D6D6765F1}"/>
              </a:ext>
            </a:extLst>
          </p:cNvPr>
          <p:cNvGrpSpPr/>
          <p:nvPr/>
        </p:nvGrpSpPr>
        <p:grpSpPr>
          <a:xfrm>
            <a:off x="1404565" y="929868"/>
            <a:ext cx="8893321" cy="6259495"/>
            <a:chOff x="4866222" y="929868"/>
            <a:chExt cx="8893321" cy="625949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784CD0-7C0C-434E-B8F2-210CCFD61A92}"/>
                </a:ext>
              </a:extLst>
            </p:cNvPr>
            <p:cNvSpPr txBox="1"/>
            <p:nvPr/>
          </p:nvSpPr>
          <p:spPr>
            <a:xfrm>
              <a:off x="4866222" y="1390006"/>
              <a:ext cx="7424125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600" dirty="0">
                  <a:solidFill>
                    <a:schemeClr val="tx2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OUR LATEST PROJECTS IN NUMBERS</a:t>
              </a:r>
              <a:endParaRPr lang="en-US" sz="96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37C5E56-C7C4-2845-A510-F2991CE381B8}"/>
                </a:ext>
              </a:extLst>
            </p:cNvPr>
            <p:cNvSpPr txBox="1"/>
            <p:nvPr/>
          </p:nvSpPr>
          <p:spPr>
            <a:xfrm>
              <a:off x="4931535" y="929868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DBA5B0-52A8-1F4F-8672-73F79E0DCDA2}"/>
                </a:ext>
              </a:extLst>
            </p:cNvPr>
            <p:cNvSpPr txBox="1"/>
            <p:nvPr/>
          </p:nvSpPr>
          <p:spPr>
            <a:xfrm>
              <a:off x="4866222" y="4650911"/>
              <a:ext cx="8893321" cy="2538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8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focus. Company members share a common purpose and unite in order to focus. A company is an association or collection of individuals, whether natural persons, legal persons, or a mixture of both. Company members share a common purpose and unite in order.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F646EA-C657-834C-BA0D-9B2F55B106BD}"/>
              </a:ext>
            </a:extLst>
          </p:cNvPr>
          <p:cNvGrpSpPr/>
          <p:nvPr/>
        </p:nvGrpSpPr>
        <p:grpSpPr>
          <a:xfrm>
            <a:off x="1551496" y="9720072"/>
            <a:ext cx="21274657" cy="2810256"/>
            <a:chOff x="1404569" y="9720072"/>
            <a:chExt cx="21274657" cy="281025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2617269-4C23-FA4A-8537-92CB16C781DA}"/>
                </a:ext>
              </a:extLst>
            </p:cNvPr>
            <p:cNvGrpSpPr/>
            <p:nvPr/>
          </p:nvGrpSpPr>
          <p:grpSpPr>
            <a:xfrm>
              <a:off x="1404569" y="9720072"/>
              <a:ext cx="4273552" cy="2810256"/>
              <a:chOff x="1404569" y="9720072"/>
              <a:chExt cx="4273552" cy="2810256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740FAAA-64BB-5F4F-97D4-077B84370594}"/>
                  </a:ext>
                </a:extLst>
              </p:cNvPr>
              <p:cNvSpPr txBox="1"/>
              <p:nvPr/>
            </p:nvSpPr>
            <p:spPr>
              <a:xfrm>
                <a:off x="2758185" y="9720072"/>
                <a:ext cx="155523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0" spc="6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97</a:t>
                </a:r>
                <a:endParaRPr lang="en-US" sz="138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C465139-5E8F-4D4E-8625-5DC2A4F8B2D1}"/>
                  </a:ext>
                </a:extLst>
              </p:cNvPr>
              <p:cNvSpPr txBox="1"/>
              <p:nvPr/>
            </p:nvSpPr>
            <p:spPr>
              <a:xfrm>
                <a:off x="1404569" y="11566731"/>
                <a:ext cx="4273552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AF7136F-411E-2145-9CBE-2FD0A420E173}"/>
                  </a:ext>
                </a:extLst>
              </p:cNvPr>
              <p:cNvSpPr txBox="1"/>
              <p:nvPr/>
            </p:nvSpPr>
            <p:spPr>
              <a:xfrm>
                <a:off x="2674029" y="11043511"/>
                <a:ext cx="17235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CLIENTS</a:t>
                </a:r>
                <a:endParaRPr lang="en-US" sz="44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957A4D3-7D32-644E-89B9-50658907A324}"/>
                </a:ext>
              </a:extLst>
            </p:cNvPr>
            <p:cNvGrpSpPr/>
            <p:nvPr/>
          </p:nvGrpSpPr>
          <p:grpSpPr>
            <a:xfrm>
              <a:off x="7071604" y="9720072"/>
              <a:ext cx="4273552" cy="2810256"/>
              <a:chOff x="7517387" y="9720072"/>
              <a:chExt cx="4273552" cy="2810256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D220DEB-D120-5341-9FD0-9461D36E6942}"/>
                  </a:ext>
                </a:extLst>
              </p:cNvPr>
              <p:cNvSpPr txBox="1"/>
              <p:nvPr/>
            </p:nvSpPr>
            <p:spPr>
              <a:xfrm>
                <a:off x="8580859" y="9720072"/>
                <a:ext cx="2135521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0" spc="6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104</a:t>
                </a:r>
                <a:endParaRPr lang="en-US" sz="138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2256E42-23E1-5143-AF5B-27E3C1997D96}"/>
                  </a:ext>
                </a:extLst>
              </p:cNvPr>
              <p:cNvSpPr txBox="1"/>
              <p:nvPr/>
            </p:nvSpPr>
            <p:spPr>
              <a:xfrm>
                <a:off x="7517387" y="11566731"/>
                <a:ext cx="4273552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3F478AC-BB0C-5A48-B2D8-2DFA5ECDFFA0}"/>
                  </a:ext>
                </a:extLst>
              </p:cNvPr>
              <p:cNvSpPr txBox="1"/>
              <p:nvPr/>
            </p:nvSpPr>
            <p:spPr>
              <a:xfrm>
                <a:off x="8593684" y="11043511"/>
                <a:ext cx="21098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PROJECTS</a:t>
                </a:r>
                <a:endParaRPr lang="en-US" sz="44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7069834-295D-0946-B8E5-89F68A4B7CC6}"/>
                </a:ext>
              </a:extLst>
            </p:cNvPr>
            <p:cNvGrpSpPr/>
            <p:nvPr/>
          </p:nvGrpSpPr>
          <p:grpSpPr>
            <a:xfrm>
              <a:off x="12738639" y="9720072"/>
              <a:ext cx="4273552" cy="2810256"/>
              <a:chOff x="13514702" y="9720072"/>
              <a:chExt cx="4273552" cy="2810256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8BB7ED-ED90-C345-B87C-3682DE4568FE}"/>
                  </a:ext>
                </a:extLst>
              </p:cNvPr>
              <p:cNvSpPr txBox="1"/>
              <p:nvPr/>
            </p:nvSpPr>
            <p:spPr>
              <a:xfrm>
                <a:off x="14859502" y="9720072"/>
                <a:ext cx="1572866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0" spc="6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58</a:t>
                </a:r>
                <a:endParaRPr lang="en-US" sz="138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1C0A47-14C6-234C-9C03-E0A7F597B75A}"/>
                  </a:ext>
                </a:extLst>
              </p:cNvPr>
              <p:cNvSpPr txBox="1"/>
              <p:nvPr/>
            </p:nvSpPr>
            <p:spPr>
              <a:xfrm>
                <a:off x="13514702" y="11566731"/>
                <a:ext cx="4273552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98B1AAE-23B2-8A44-9A3C-7E16EA34D874}"/>
                  </a:ext>
                </a:extLst>
              </p:cNvPr>
              <p:cNvSpPr txBox="1"/>
              <p:nvPr/>
            </p:nvSpPr>
            <p:spPr>
              <a:xfrm>
                <a:off x="15055869" y="11043511"/>
                <a:ext cx="11801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APPS</a:t>
                </a:r>
                <a:endParaRPr lang="en-US" sz="44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5E775D0-2DA2-2746-8497-AC30EE9C0C49}"/>
                </a:ext>
              </a:extLst>
            </p:cNvPr>
            <p:cNvGrpSpPr/>
            <p:nvPr/>
          </p:nvGrpSpPr>
          <p:grpSpPr>
            <a:xfrm>
              <a:off x="18405674" y="9720072"/>
              <a:ext cx="4273552" cy="2810256"/>
              <a:chOff x="18511013" y="9720072"/>
              <a:chExt cx="4273552" cy="2810256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02998-04F1-3C49-8D51-8F5E0E782BC8}"/>
                  </a:ext>
                </a:extLst>
              </p:cNvPr>
              <p:cNvSpPr txBox="1"/>
              <p:nvPr/>
            </p:nvSpPr>
            <p:spPr>
              <a:xfrm>
                <a:off x="19972832" y="9720072"/>
                <a:ext cx="133882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0" spc="6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12</a:t>
                </a:r>
                <a:endParaRPr lang="en-US" sz="138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0D87E6C-BC84-9743-AC3C-C12A07B50050}"/>
                  </a:ext>
                </a:extLst>
              </p:cNvPr>
              <p:cNvSpPr txBox="1"/>
              <p:nvPr/>
            </p:nvSpPr>
            <p:spPr>
              <a:xfrm>
                <a:off x="18511013" y="11566731"/>
                <a:ext cx="4273552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FE62C27-16A7-C54B-9619-E7CED2650B91}"/>
                  </a:ext>
                </a:extLst>
              </p:cNvPr>
              <p:cNvSpPr txBox="1"/>
              <p:nvPr/>
            </p:nvSpPr>
            <p:spPr>
              <a:xfrm>
                <a:off x="19595325" y="11043511"/>
                <a:ext cx="20938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rPr>
                  <a:t>WEBSITES</a:t>
                </a:r>
                <a:endParaRPr lang="en-US" sz="44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</p:grp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C0AE0DB-B2BB-4A43-A67C-3F46904976F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/>
      </p:sp>
    </p:spTree>
    <p:extLst>
      <p:ext uri="{BB962C8B-B14F-4D97-AF65-F5344CB8AC3E}">
        <p14:creationId xmlns:p14="http://schemas.microsoft.com/office/powerpoint/2010/main" val="20520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A30FF52-9B62-7240-8C80-E4FBFFD835E3}"/>
              </a:ext>
            </a:extLst>
          </p:cNvPr>
          <p:cNvSpPr/>
          <p:nvPr/>
        </p:nvSpPr>
        <p:spPr>
          <a:xfrm>
            <a:off x="0" y="0"/>
            <a:ext cx="1218882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187823-CE9A-4044-BF4E-7ABDB1705B8D}"/>
              </a:ext>
            </a:extLst>
          </p:cNvPr>
          <p:cNvSpPr/>
          <p:nvPr/>
        </p:nvSpPr>
        <p:spPr>
          <a:xfrm>
            <a:off x="12188824" y="6858000"/>
            <a:ext cx="1218882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04A915-B394-9D43-AF41-0D05C5D65CC7}"/>
              </a:ext>
            </a:extLst>
          </p:cNvPr>
          <p:cNvGrpSpPr/>
          <p:nvPr/>
        </p:nvGrpSpPr>
        <p:grpSpPr>
          <a:xfrm>
            <a:off x="2823692" y="1203644"/>
            <a:ext cx="6541444" cy="4450712"/>
            <a:chOff x="14159557" y="1280108"/>
            <a:chExt cx="6541444" cy="445071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245A5B-635E-8B42-BD4A-BF6ABC394E0A}"/>
                </a:ext>
              </a:extLst>
            </p:cNvPr>
            <p:cNvSpPr txBox="1"/>
            <p:nvPr/>
          </p:nvSpPr>
          <p:spPr>
            <a:xfrm>
              <a:off x="14432503" y="1740246"/>
              <a:ext cx="5995552" cy="2123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</a:p>
            <a:p>
              <a:pPr algn="ctr"/>
              <a:r>
                <a:rPr lang="en-US" sz="66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GOES HERE</a:t>
              </a:r>
              <a:endParaRPr lang="en-US" sz="96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76DA2E2-8969-BC46-9A33-5AD27E005702}"/>
                </a:ext>
              </a:extLst>
            </p:cNvPr>
            <p:cNvSpPr txBox="1"/>
            <p:nvPr/>
          </p:nvSpPr>
          <p:spPr>
            <a:xfrm>
              <a:off x="14789171" y="1280108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6FA39A-239F-254F-8A06-31C0CA704636}"/>
                </a:ext>
              </a:extLst>
            </p:cNvPr>
            <p:cNvSpPr txBox="1"/>
            <p:nvPr/>
          </p:nvSpPr>
          <p:spPr>
            <a:xfrm>
              <a:off x="14159557" y="4039010"/>
              <a:ext cx="6541444" cy="1691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spc="3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 depending on the type of organization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11501E-44EF-EB45-B4D3-D707C7179EC3}"/>
              </a:ext>
            </a:extLst>
          </p:cNvPr>
          <p:cNvGrpSpPr/>
          <p:nvPr/>
        </p:nvGrpSpPr>
        <p:grpSpPr>
          <a:xfrm>
            <a:off x="15012513" y="8061644"/>
            <a:ext cx="6541444" cy="4450712"/>
            <a:chOff x="14159557" y="1280108"/>
            <a:chExt cx="6541444" cy="445071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CC3737-C087-0B49-8E8F-1176DD5277D4}"/>
                </a:ext>
              </a:extLst>
            </p:cNvPr>
            <p:cNvSpPr txBox="1"/>
            <p:nvPr/>
          </p:nvSpPr>
          <p:spPr>
            <a:xfrm>
              <a:off x="14432503" y="1740246"/>
              <a:ext cx="5995552" cy="2123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</a:p>
            <a:p>
              <a:pPr algn="ctr"/>
              <a:r>
                <a:rPr lang="en-US" sz="66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GOES HERE</a:t>
              </a:r>
              <a:endParaRPr lang="en-US" sz="96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1D5B471-14A2-7D4E-9057-F0E1A8622EB1}"/>
                </a:ext>
              </a:extLst>
            </p:cNvPr>
            <p:cNvSpPr txBox="1"/>
            <p:nvPr/>
          </p:nvSpPr>
          <p:spPr>
            <a:xfrm>
              <a:off x="14789171" y="1280108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E102370-7051-3D4B-909D-B12555F55542}"/>
                </a:ext>
              </a:extLst>
            </p:cNvPr>
            <p:cNvSpPr txBox="1"/>
            <p:nvPr/>
          </p:nvSpPr>
          <p:spPr>
            <a:xfrm>
              <a:off x="14159557" y="4039010"/>
              <a:ext cx="6541444" cy="1691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spc="3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 depending on the type of organization</a:t>
              </a:r>
            </a:p>
          </p:txBody>
        </p:sp>
      </p:grp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82FBAAC5-356D-0D4F-B86D-49B7E17E51E0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F1848977-8203-8F40-A0F3-87FC81A0ABC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3623A3AB-5455-0246-8333-6403AEF96FE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E3D5B963-0AA1-044C-83A5-6CCF79C25C30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</p:spTree>
    <p:extLst>
      <p:ext uri="{BB962C8B-B14F-4D97-AF65-F5344CB8AC3E}">
        <p14:creationId xmlns:p14="http://schemas.microsoft.com/office/powerpoint/2010/main" val="3438857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A30FF52-9B62-7240-8C80-E4FBFFD835E3}"/>
              </a:ext>
            </a:extLst>
          </p:cNvPr>
          <p:cNvSpPr/>
          <p:nvPr/>
        </p:nvSpPr>
        <p:spPr>
          <a:xfrm>
            <a:off x="0" y="0"/>
            <a:ext cx="1218882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04A915-B394-9D43-AF41-0D05C5D65CC7}"/>
              </a:ext>
            </a:extLst>
          </p:cNvPr>
          <p:cNvGrpSpPr/>
          <p:nvPr/>
        </p:nvGrpSpPr>
        <p:grpSpPr>
          <a:xfrm>
            <a:off x="2705506" y="1738236"/>
            <a:ext cx="6777817" cy="3381528"/>
            <a:chOff x="14041371" y="1280108"/>
            <a:chExt cx="6777817" cy="338152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245A5B-635E-8B42-BD4A-BF6ABC394E0A}"/>
                </a:ext>
              </a:extLst>
            </p:cNvPr>
            <p:cNvSpPr txBox="1"/>
            <p:nvPr/>
          </p:nvSpPr>
          <p:spPr>
            <a:xfrm>
              <a:off x="14041371" y="1740246"/>
              <a:ext cx="677781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VALUE NAME</a:t>
              </a:r>
              <a:endParaRPr lang="en-US" sz="96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76DA2E2-8969-BC46-9A33-5AD27E005702}"/>
                </a:ext>
              </a:extLst>
            </p:cNvPr>
            <p:cNvSpPr txBox="1"/>
            <p:nvPr/>
          </p:nvSpPr>
          <p:spPr>
            <a:xfrm>
              <a:off x="14789171" y="1280108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6FA39A-239F-254F-8A06-31C0CA704636}"/>
                </a:ext>
              </a:extLst>
            </p:cNvPr>
            <p:cNvSpPr txBox="1"/>
            <p:nvPr/>
          </p:nvSpPr>
          <p:spPr>
            <a:xfrm>
              <a:off x="14159557" y="2969826"/>
              <a:ext cx="6541444" cy="1691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spc="3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 depending on the type of organization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D4DE4C6-84BD-A54F-9183-40D0D0A95BA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E76FC11-D014-EB4F-936F-63DD87C9082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770488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546913C9-069C-274F-92C5-DC912FC289F5}"/>
              </a:ext>
            </a:extLst>
          </p:cNvPr>
          <p:cNvGrpSpPr/>
          <p:nvPr/>
        </p:nvGrpSpPr>
        <p:grpSpPr>
          <a:xfrm>
            <a:off x="1437134" y="1514457"/>
            <a:ext cx="9180065" cy="10211481"/>
            <a:chOff x="14890711" y="1514457"/>
            <a:chExt cx="9180065" cy="1021148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DD8263F-A36E-2645-AADD-CB999CC8BBFF}"/>
                </a:ext>
              </a:extLst>
            </p:cNvPr>
            <p:cNvSpPr txBox="1"/>
            <p:nvPr/>
          </p:nvSpPr>
          <p:spPr>
            <a:xfrm>
              <a:off x="14891643" y="1514457"/>
              <a:ext cx="5315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8579907-A670-D849-A311-F89D4C47EE20}"/>
                </a:ext>
              </a:extLst>
            </p:cNvPr>
            <p:cNvSpPr txBox="1"/>
            <p:nvPr/>
          </p:nvSpPr>
          <p:spPr>
            <a:xfrm>
              <a:off x="14890711" y="6607357"/>
              <a:ext cx="9180065" cy="511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specific.</a:t>
              </a:r>
            </a:p>
            <a:p>
              <a:pPr>
                <a:lnSpc>
                  <a:spcPct val="150000"/>
                </a:lnSpc>
              </a:pP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 in order to focus their various talents and organize their collectively available skills or resources to achieve specific. A company is an association or collection of individuals, whether natural persons, legal persons, or a mixture of both.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6F369F3-5A8A-0D41-BE00-60331EC1B0FF}"/>
                </a:ext>
              </a:extLst>
            </p:cNvPr>
            <p:cNvSpPr txBox="1"/>
            <p:nvPr/>
          </p:nvSpPr>
          <p:spPr>
            <a:xfrm>
              <a:off x="14890712" y="2155846"/>
              <a:ext cx="8823622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TRUST BY BIG COMPANIES AROUND THE WORLD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4338F1-5631-8244-97F2-87A3BE1BBB2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1910A4-A162-FA45-B709-AFC02C733A6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A0EF45F-7410-6C41-88C2-223B0444E903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1609A6-6FA3-CC4B-BB16-1940B68753D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466ABF1-72F6-4F41-920D-F8BE653D6A8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01C7707-ECCF-B242-A6B4-0B484D25158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/>
      </p:sp>
    </p:spTree>
    <p:extLst>
      <p:ext uri="{BB962C8B-B14F-4D97-AF65-F5344CB8AC3E}">
        <p14:creationId xmlns:p14="http://schemas.microsoft.com/office/powerpoint/2010/main" val="3038164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2835">
            <a:extLst>
              <a:ext uri="{FF2B5EF4-FFF2-40B4-BE49-F238E27FC236}">
                <a16:creationId xmlns:a16="http://schemas.microsoft.com/office/drawing/2014/main" id="{AFC4FC90-0153-0F4A-8703-8BCF6A5D7BD1}"/>
              </a:ext>
            </a:extLst>
          </p:cNvPr>
          <p:cNvSpPr/>
          <p:nvPr/>
        </p:nvSpPr>
        <p:spPr>
          <a:xfrm>
            <a:off x="1804922" y="8038719"/>
            <a:ext cx="744705" cy="744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38" name="Shape 2845">
            <a:extLst>
              <a:ext uri="{FF2B5EF4-FFF2-40B4-BE49-F238E27FC236}">
                <a16:creationId xmlns:a16="http://schemas.microsoft.com/office/drawing/2014/main" id="{5A57EDAE-216C-8E44-8484-E986AB3C931B}"/>
              </a:ext>
            </a:extLst>
          </p:cNvPr>
          <p:cNvSpPr/>
          <p:nvPr/>
        </p:nvSpPr>
        <p:spPr>
          <a:xfrm>
            <a:off x="1860905" y="10629119"/>
            <a:ext cx="609305" cy="744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54" name="Shape 2853">
            <a:extLst>
              <a:ext uri="{FF2B5EF4-FFF2-40B4-BE49-F238E27FC236}">
                <a16:creationId xmlns:a16="http://schemas.microsoft.com/office/drawing/2014/main" id="{01EF0E7E-1573-8141-A3DE-32853F60ED62}"/>
              </a:ext>
            </a:extLst>
          </p:cNvPr>
          <p:cNvSpPr/>
          <p:nvPr/>
        </p:nvSpPr>
        <p:spPr>
          <a:xfrm>
            <a:off x="1869424" y="5663506"/>
            <a:ext cx="609305" cy="744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52B659C-54D1-CE4F-A265-B711193A7A5F}"/>
              </a:ext>
            </a:extLst>
          </p:cNvPr>
          <p:cNvGrpSpPr/>
          <p:nvPr/>
        </p:nvGrpSpPr>
        <p:grpSpPr>
          <a:xfrm>
            <a:off x="3464447" y="5387556"/>
            <a:ext cx="3548631" cy="1292661"/>
            <a:chOff x="4155114" y="4196519"/>
            <a:chExt cx="3548631" cy="129266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A44968-8A60-C048-87F0-47095DB04C1A}"/>
                </a:ext>
              </a:extLst>
            </p:cNvPr>
            <p:cNvSpPr txBox="1"/>
            <p:nvPr/>
          </p:nvSpPr>
          <p:spPr>
            <a:xfrm>
              <a:off x="4155114" y="4781294"/>
              <a:ext cx="35486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9CB5B08-35E1-CC48-9A43-1058EFFC17FC}"/>
                </a:ext>
              </a:extLst>
            </p:cNvPr>
            <p:cNvSpPr txBox="1"/>
            <p:nvPr/>
          </p:nvSpPr>
          <p:spPr>
            <a:xfrm>
              <a:off x="4155114" y="4196519"/>
              <a:ext cx="3400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6ED87E0-EF31-3D44-A001-DE113C13A268}"/>
              </a:ext>
            </a:extLst>
          </p:cNvPr>
          <p:cNvGrpSpPr/>
          <p:nvPr/>
        </p:nvGrpSpPr>
        <p:grpSpPr>
          <a:xfrm>
            <a:off x="3464447" y="7776185"/>
            <a:ext cx="3548631" cy="1292661"/>
            <a:chOff x="4155114" y="4196519"/>
            <a:chExt cx="3548631" cy="129266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51FFA48-751E-584A-AF2E-AC5C6FFE8B8E}"/>
                </a:ext>
              </a:extLst>
            </p:cNvPr>
            <p:cNvSpPr txBox="1"/>
            <p:nvPr/>
          </p:nvSpPr>
          <p:spPr>
            <a:xfrm>
              <a:off x="4155114" y="4781294"/>
              <a:ext cx="35486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3450C47-D2E2-3249-93A1-861EF7866431}"/>
                </a:ext>
              </a:extLst>
            </p:cNvPr>
            <p:cNvSpPr txBox="1"/>
            <p:nvPr/>
          </p:nvSpPr>
          <p:spPr>
            <a:xfrm>
              <a:off x="4155114" y="4196519"/>
              <a:ext cx="3400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CCB9729-68D7-FE47-A7DD-91AE7454FE80}"/>
              </a:ext>
            </a:extLst>
          </p:cNvPr>
          <p:cNvGrpSpPr/>
          <p:nvPr/>
        </p:nvGrpSpPr>
        <p:grpSpPr>
          <a:xfrm>
            <a:off x="3464447" y="10383299"/>
            <a:ext cx="3548631" cy="1292661"/>
            <a:chOff x="4155114" y="4196519"/>
            <a:chExt cx="3548631" cy="1292661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2D5A606-7E68-EC42-BF93-AE91093928F0}"/>
                </a:ext>
              </a:extLst>
            </p:cNvPr>
            <p:cNvSpPr txBox="1"/>
            <p:nvPr/>
          </p:nvSpPr>
          <p:spPr>
            <a:xfrm>
              <a:off x="4155114" y="4781294"/>
              <a:ext cx="35486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CBE68CC-04CD-7C4F-8D4B-0654A86BFE03}"/>
                </a:ext>
              </a:extLst>
            </p:cNvPr>
            <p:cNvSpPr txBox="1"/>
            <p:nvPr/>
          </p:nvSpPr>
          <p:spPr>
            <a:xfrm>
              <a:off x="4155114" y="4196519"/>
              <a:ext cx="3400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EAA482D-4937-0740-80BB-CE0E3DFE0DF7}"/>
              </a:ext>
            </a:extLst>
          </p:cNvPr>
          <p:cNvSpPr txBox="1"/>
          <p:nvPr/>
        </p:nvSpPr>
        <p:spPr>
          <a:xfrm>
            <a:off x="6312184" y="1390006"/>
            <a:ext cx="117823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OUR LATEST PROJECTS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78A321D-3418-9746-AB86-C37BE9324776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5EA541C-CA9A-444F-AE5C-B897E7DA64F1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86C07F1-4789-4F4E-80DE-58795957B40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EEF0E548-ECEC-2D4D-8493-231ED52F5512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D116EAB-1250-A94D-925D-88FEE594CB4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</p:spTree>
    <p:extLst>
      <p:ext uri="{BB962C8B-B14F-4D97-AF65-F5344CB8AC3E}">
        <p14:creationId xmlns:p14="http://schemas.microsoft.com/office/powerpoint/2010/main" val="3745826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BD44428-A37C-B34A-9BD3-858338BA212B}"/>
              </a:ext>
            </a:extLst>
          </p:cNvPr>
          <p:cNvGrpSpPr/>
          <p:nvPr/>
        </p:nvGrpSpPr>
        <p:grpSpPr>
          <a:xfrm>
            <a:off x="14953110" y="1514457"/>
            <a:ext cx="8024706" cy="10850161"/>
            <a:chOff x="14890712" y="1514457"/>
            <a:chExt cx="8024706" cy="1085016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10C942-5863-2D4A-B660-BE80FB5B00B2}"/>
                </a:ext>
              </a:extLst>
            </p:cNvPr>
            <p:cNvSpPr txBox="1"/>
            <p:nvPr/>
          </p:nvSpPr>
          <p:spPr>
            <a:xfrm>
              <a:off x="14891643" y="1514457"/>
              <a:ext cx="5315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A34432-3CC4-5F4F-91AB-04EFEDFD1CD8}"/>
                </a:ext>
              </a:extLst>
            </p:cNvPr>
            <p:cNvSpPr txBox="1"/>
            <p:nvPr/>
          </p:nvSpPr>
          <p:spPr>
            <a:xfrm>
              <a:off x="14890712" y="4937713"/>
              <a:ext cx="8024706" cy="7426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specific. A company is an association or collection of individuals, whether natural persons, legal persons, or a mixture of both. </a:t>
              </a:r>
            </a:p>
            <a:p>
              <a:pPr>
                <a:lnSpc>
                  <a:spcPct val="150000"/>
                </a:lnSpc>
              </a:pP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 in order to focus their various talents and organize their collectively available skills or resources to achieve specific. A company is an association or collection of individuals, whether natural persons, legal persons, or a mixture of both. </a:t>
              </a:r>
            </a:p>
            <a:p>
              <a:pPr>
                <a:lnSpc>
                  <a:spcPct val="150000"/>
                </a:lnSpc>
              </a:pP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BA85D6-F6CB-2D4A-8B01-1573CED586F1}"/>
                </a:ext>
              </a:extLst>
            </p:cNvPr>
            <p:cNvSpPr txBox="1"/>
            <p:nvPr/>
          </p:nvSpPr>
          <p:spPr>
            <a:xfrm>
              <a:off x="14890712" y="2155846"/>
              <a:ext cx="767537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OUR LATEST PROJECTS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23CCB3-0922-5847-8A98-177DA43B5AD7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6BFCFF-9F8C-614D-916F-15E9E3ECE28B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/>
      </p:sp>
    </p:spTree>
    <p:extLst>
      <p:ext uri="{BB962C8B-B14F-4D97-AF65-F5344CB8AC3E}">
        <p14:creationId xmlns:p14="http://schemas.microsoft.com/office/powerpoint/2010/main" val="150894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12DF435-F6E0-1B4E-83E4-25CDCAC05D95}"/>
              </a:ext>
            </a:extLst>
          </p:cNvPr>
          <p:cNvGrpSpPr/>
          <p:nvPr/>
        </p:nvGrpSpPr>
        <p:grpSpPr>
          <a:xfrm>
            <a:off x="11915309" y="1545182"/>
            <a:ext cx="11083840" cy="6325795"/>
            <a:chOff x="11000909" y="861303"/>
            <a:chExt cx="11083840" cy="632579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D960FF8-E994-9447-BF1A-975E055FA153}"/>
                </a:ext>
              </a:extLst>
            </p:cNvPr>
            <p:cNvSpPr txBox="1"/>
            <p:nvPr/>
          </p:nvSpPr>
          <p:spPr>
            <a:xfrm>
              <a:off x="11000909" y="1321441"/>
              <a:ext cx="10837115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spc="600" dirty="0">
                  <a:solidFill>
                    <a:schemeClr val="tx2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WRITE HERE YOUR GREAT AND NICE TITLE IN THIS SPACE</a:t>
              </a:r>
              <a:endParaRPr lang="en-US" sz="9600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04CBEDE-205C-3647-99EC-3AEF120CF42C}"/>
                </a:ext>
              </a:extLst>
            </p:cNvPr>
            <p:cNvSpPr txBox="1"/>
            <p:nvPr/>
          </p:nvSpPr>
          <p:spPr>
            <a:xfrm>
              <a:off x="11000909" y="861303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EA04DF-E7D4-304E-A261-38056C1998A1}"/>
                </a:ext>
              </a:extLst>
            </p:cNvPr>
            <p:cNvSpPr txBox="1"/>
            <p:nvPr/>
          </p:nvSpPr>
          <p:spPr>
            <a:xfrm>
              <a:off x="11000909" y="4582346"/>
              <a:ext cx="11083840" cy="2604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 their various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1F975C5-9638-F047-87E7-6BF8C9DD44D5}"/>
              </a:ext>
            </a:extLst>
          </p:cNvPr>
          <p:cNvSpPr txBox="1"/>
          <p:nvPr/>
        </p:nvSpPr>
        <p:spPr>
          <a:xfrm>
            <a:off x="1631105" y="10752857"/>
            <a:ext cx="21368044" cy="1425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specific. Company members share a common purpose and unite in order to focus their various talents and organize their collectively available skills or resources to achieve specific.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3A537-B137-A841-AB6C-1E085720EED5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/>
      </p:sp>
    </p:spTree>
    <p:extLst>
      <p:ext uri="{BB962C8B-B14F-4D97-AF65-F5344CB8AC3E}">
        <p14:creationId xmlns:p14="http://schemas.microsoft.com/office/powerpoint/2010/main" val="3531501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D38831B-19C8-E24B-B7DF-EC06D7E668F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2" t="20821" r="8537" b="61952"/>
          <a:stretch/>
        </p:blipFill>
        <p:spPr>
          <a:xfrm>
            <a:off x="-431466" y="5237019"/>
            <a:ext cx="25240582" cy="8888055"/>
          </a:xfr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C9B668E-7663-544F-894E-66310F600749}"/>
              </a:ext>
            </a:extLst>
          </p:cNvPr>
          <p:cNvSpPr/>
          <p:nvPr/>
        </p:nvSpPr>
        <p:spPr>
          <a:xfrm flipV="1">
            <a:off x="1" y="5237019"/>
            <a:ext cx="24377650" cy="8478981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 Light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7C3C6E2A-F4CC-754C-8248-B4BD098826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164" y="3570489"/>
            <a:ext cx="7275324" cy="14513200"/>
          </a:xfrm>
          <a:prstGeom prst="rect">
            <a:avLst/>
          </a:prstGeom>
        </p:spPr>
      </p:pic>
      <p:sp>
        <p:nvSpPr>
          <p:cNvPr id="67" name="Freeform: Shape 3">
            <a:extLst>
              <a:ext uri="{FF2B5EF4-FFF2-40B4-BE49-F238E27FC236}">
                <a16:creationId xmlns:a16="http://schemas.microsoft.com/office/drawing/2014/main" id="{C6ECFA92-0F5A-2242-8D89-E0A5152AF6C6}"/>
              </a:ext>
            </a:extLst>
          </p:cNvPr>
          <p:cNvSpPr/>
          <p:nvPr/>
        </p:nvSpPr>
        <p:spPr>
          <a:xfrm>
            <a:off x="9005590" y="3928641"/>
            <a:ext cx="6467084" cy="1366868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03" h="6693">
                <a:moveTo>
                  <a:pt x="3103" y="3864"/>
                </a:moveTo>
                <a:lnTo>
                  <a:pt x="3103" y="3750"/>
                </a:lnTo>
                <a:lnTo>
                  <a:pt x="3103" y="432"/>
                </a:lnTo>
                <a:cubicBezTo>
                  <a:pt x="3103" y="425"/>
                  <a:pt x="3103" y="396"/>
                  <a:pt x="3103" y="389"/>
                </a:cubicBezTo>
                <a:cubicBezTo>
                  <a:pt x="3103" y="123"/>
                  <a:pt x="2967" y="0"/>
                  <a:pt x="2725" y="0"/>
                </a:cubicBezTo>
                <a:lnTo>
                  <a:pt x="2480" y="0"/>
                </a:lnTo>
                <a:cubicBezTo>
                  <a:pt x="2452" y="0"/>
                  <a:pt x="2441" y="4"/>
                  <a:pt x="2432" y="13"/>
                </a:cubicBezTo>
                <a:cubicBezTo>
                  <a:pt x="2422" y="23"/>
                  <a:pt x="2416" y="35"/>
                  <a:pt x="2416" y="58"/>
                </a:cubicBezTo>
                <a:cubicBezTo>
                  <a:pt x="2416" y="183"/>
                  <a:pt x="2340" y="254"/>
                  <a:pt x="2200" y="254"/>
                </a:cubicBezTo>
                <a:lnTo>
                  <a:pt x="907" y="254"/>
                </a:lnTo>
                <a:cubicBezTo>
                  <a:pt x="766" y="254"/>
                  <a:pt x="690" y="183"/>
                  <a:pt x="690" y="58"/>
                </a:cubicBezTo>
                <a:cubicBezTo>
                  <a:pt x="690" y="35"/>
                  <a:pt x="684" y="23"/>
                  <a:pt x="674" y="13"/>
                </a:cubicBezTo>
                <a:cubicBezTo>
                  <a:pt x="665" y="4"/>
                  <a:pt x="654" y="0"/>
                  <a:pt x="627" y="0"/>
                </a:cubicBezTo>
                <a:lnTo>
                  <a:pt x="381" y="0"/>
                </a:lnTo>
                <a:cubicBezTo>
                  <a:pt x="140" y="0"/>
                  <a:pt x="1" y="123"/>
                  <a:pt x="1" y="389"/>
                </a:cubicBezTo>
                <a:cubicBezTo>
                  <a:pt x="1" y="396"/>
                  <a:pt x="0" y="425"/>
                  <a:pt x="0" y="432"/>
                </a:cubicBezTo>
                <a:lnTo>
                  <a:pt x="0" y="3750"/>
                </a:lnTo>
                <a:lnTo>
                  <a:pt x="0" y="3864"/>
                </a:lnTo>
                <a:lnTo>
                  <a:pt x="0" y="6261"/>
                </a:lnTo>
                <a:cubicBezTo>
                  <a:pt x="0" y="6268"/>
                  <a:pt x="1" y="6297"/>
                  <a:pt x="1" y="6304"/>
                </a:cubicBezTo>
                <a:cubicBezTo>
                  <a:pt x="1" y="6570"/>
                  <a:pt x="140" y="6693"/>
                  <a:pt x="381" y="6693"/>
                </a:cubicBezTo>
                <a:lnTo>
                  <a:pt x="2725" y="6693"/>
                </a:lnTo>
                <a:cubicBezTo>
                  <a:pt x="2967" y="6693"/>
                  <a:pt x="3103" y="6570"/>
                  <a:pt x="3103" y="6304"/>
                </a:cubicBezTo>
                <a:cubicBezTo>
                  <a:pt x="3103" y="6297"/>
                  <a:pt x="3103" y="6268"/>
                  <a:pt x="3103" y="62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0D0D72-0247-4C46-B63E-867BF57DCB39}"/>
              </a:ext>
            </a:extLst>
          </p:cNvPr>
          <p:cNvSpPr txBox="1"/>
          <p:nvPr/>
        </p:nvSpPr>
        <p:spPr>
          <a:xfrm>
            <a:off x="4047490" y="1847206"/>
            <a:ext cx="162826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PHONE PROJECT SAMPLE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205AA6-A183-9A42-87A9-846C43B13F10}"/>
              </a:ext>
            </a:extLst>
          </p:cNvPr>
          <p:cNvSpPr txBox="1"/>
          <p:nvPr/>
        </p:nvSpPr>
        <p:spPr>
          <a:xfrm>
            <a:off x="9054877" y="13870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AAF7DD-519E-D944-BD1E-103CE697260B}"/>
              </a:ext>
            </a:extLst>
          </p:cNvPr>
          <p:cNvSpPr txBox="1"/>
          <p:nvPr/>
        </p:nvSpPr>
        <p:spPr>
          <a:xfrm>
            <a:off x="18544957" y="7315271"/>
            <a:ext cx="3753796" cy="141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7970F1-A9FF-6642-B536-07387CF4B1DC}"/>
              </a:ext>
            </a:extLst>
          </p:cNvPr>
          <p:cNvSpPr txBox="1"/>
          <p:nvPr/>
        </p:nvSpPr>
        <p:spPr>
          <a:xfrm>
            <a:off x="18572691" y="6730496"/>
            <a:ext cx="3604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ELEMENT C</a:t>
            </a:r>
            <a:endParaRPr lang="en-US" sz="4800" b="1" spc="6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61F0B77-95E5-3F45-8F2C-E4131EB2DC16}"/>
              </a:ext>
            </a:extLst>
          </p:cNvPr>
          <p:cNvSpPr txBox="1"/>
          <p:nvPr/>
        </p:nvSpPr>
        <p:spPr>
          <a:xfrm>
            <a:off x="18572691" y="11203946"/>
            <a:ext cx="37729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AAAFD5-4FDE-3146-A8A2-10EFF398DCFB}"/>
              </a:ext>
            </a:extLst>
          </p:cNvPr>
          <p:cNvSpPr txBox="1"/>
          <p:nvPr/>
        </p:nvSpPr>
        <p:spPr>
          <a:xfrm>
            <a:off x="18578051" y="10619171"/>
            <a:ext cx="3604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ELEMENT D</a:t>
            </a:r>
            <a:endParaRPr lang="en-US" sz="4800" b="1" spc="6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8" name="Shape 2660">
            <a:extLst>
              <a:ext uri="{FF2B5EF4-FFF2-40B4-BE49-F238E27FC236}">
                <a16:creationId xmlns:a16="http://schemas.microsoft.com/office/drawing/2014/main" id="{DBC9EE49-B670-924F-96E4-2DC32961E499}"/>
              </a:ext>
            </a:extLst>
          </p:cNvPr>
          <p:cNvSpPr>
            <a:spLocks noChangeAspect="1"/>
          </p:cNvSpPr>
          <p:nvPr/>
        </p:nvSpPr>
        <p:spPr>
          <a:xfrm flipH="1">
            <a:off x="17284196" y="6791572"/>
            <a:ext cx="850391" cy="850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49" name="Shape 2753">
            <a:extLst>
              <a:ext uri="{FF2B5EF4-FFF2-40B4-BE49-F238E27FC236}">
                <a16:creationId xmlns:a16="http://schemas.microsoft.com/office/drawing/2014/main" id="{5EBDCC65-D263-0545-ACCD-BC0F4EF9E2E5}"/>
              </a:ext>
            </a:extLst>
          </p:cNvPr>
          <p:cNvSpPr>
            <a:spLocks noChangeAspect="1"/>
          </p:cNvSpPr>
          <p:nvPr/>
        </p:nvSpPr>
        <p:spPr>
          <a:xfrm flipH="1">
            <a:off x="17351577" y="10772839"/>
            <a:ext cx="695776" cy="850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E0643D5-39BE-974C-9ED7-DABADE7E89D0}"/>
              </a:ext>
            </a:extLst>
          </p:cNvPr>
          <p:cNvSpPr txBox="1"/>
          <p:nvPr/>
        </p:nvSpPr>
        <p:spPr>
          <a:xfrm>
            <a:off x="2085495" y="7315271"/>
            <a:ext cx="3753796" cy="141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AD7F23-895B-3541-9721-916B21D272E0}"/>
              </a:ext>
            </a:extLst>
          </p:cNvPr>
          <p:cNvSpPr txBox="1"/>
          <p:nvPr/>
        </p:nvSpPr>
        <p:spPr>
          <a:xfrm>
            <a:off x="2217733" y="6730496"/>
            <a:ext cx="3604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ELEMENT C</a:t>
            </a:r>
            <a:endParaRPr lang="en-US" sz="4800" b="1" spc="6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D3592DC-258C-8B46-BBBE-B05EB6A209EB}"/>
              </a:ext>
            </a:extLst>
          </p:cNvPr>
          <p:cNvSpPr txBox="1"/>
          <p:nvPr/>
        </p:nvSpPr>
        <p:spPr>
          <a:xfrm>
            <a:off x="2060977" y="11203946"/>
            <a:ext cx="37729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5A8DC2C-6D75-174D-8C61-9893C0B52F80}"/>
              </a:ext>
            </a:extLst>
          </p:cNvPr>
          <p:cNvSpPr txBox="1"/>
          <p:nvPr/>
        </p:nvSpPr>
        <p:spPr>
          <a:xfrm>
            <a:off x="2234714" y="10619171"/>
            <a:ext cx="3604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ELEMENT D</a:t>
            </a:r>
            <a:endParaRPr lang="en-US" sz="4800" b="1" spc="6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4" name="Shape 2937">
            <a:extLst>
              <a:ext uri="{FF2B5EF4-FFF2-40B4-BE49-F238E27FC236}">
                <a16:creationId xmlns:a16="http://schemas.microsoft.com/office/drawing/2014/main" id="{A92489BE-2CC2-9541-9533-1B25F62E9272}"/>
              </a:ext>
            </a:extLst>
          </p:cNvPr>
          <p:cNvSpPr>
            <a:spLocks noChangeAspect="1"/>
          </p:cNvSpPr>
          <p:nvPr/>
        </p:nvSpPr>
        <p:spPr>
          <a:xfrm>
            <a:off x="6199620" y="6774987"/>
            <a:ext cx="850392" cy="850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55" name="Shape 2943">
            <a:extLst>
              <a:ext uri="{FF2B5EF4-FFF2-40B4-BE49-F238E27FC236}">
                <a16:creationId xmlns:a16="http://schemas.microsoft.com/office/drawing/2014/main" id="{AF9DB0BE-3854-DE42-A26B-DA23CD36A77D}"/>
              </a:ext>
            </a:extLst>
          </p:cNvPr>
          <p:cNvSpPr>
            <a:spLocks noChangeAspect="1"/>
          </p:cNvSpPr>
          <p:nvPr/>
        </p:nvSpPr>
        <p:spPr>
          <a:xfrm>
            <a:off x="6277487" y="10761301"/>
            <a:ext cx="695777" cy="850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2C6AC8-D334-6449-9A2A-9A3BBF79E7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7600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5A4D62-29FD-5649-9DB8-7322AFE014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CB6E65-B19A-4C4A-9B43-2E4534A1610A}"/>
              </a:ext>
            </a:extLst>
          </p:cNvPr>
          <p:cNvSpPr/>
          <p:nvPr/>
        </p:nvSpPr>
        <p:spPr>
          <a:xfrm>
            <a:off x="-1" y="0"/>
            <a:ext cx="24377649" cy="13716000"/>
          </a:xfrm>
          <a:prstGeom prst="rect">
            <a:avLst/>
          </a:prstGeom>
          <a:solidFill>
            <a:srgbClr val="000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FF96EC-CF5F-C048-8B87-E5E3A587869E}"/>
              </a:ext>
            </a:extLst>
          </p:cNvPr>
          <p:cNvGrpSpPr/>
          <p:nvPr/>
        </p:nvGrpSpPr>
        <p:grpSpPr>
          <a:xfrm>
            <a:off x="7409432" y="6073933"/>
            <a:ext cx="9558782" cy="1568134"/>
            <a:chOff x="4047490" y="1387068"/>
            <a:chExt cx="9558782" cy="156813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40D0D72-0247-4C46-B63E-867BF57DCB39}"/>
                </a:ext>
              </a:extLst>
            </p:cNvPr>
            <p:cNvSpPr txBox="1"/>
            <p:nvPr/>
          </p:nvSpPr>
          <p:spPr>
            <a:xfrm>
              <a:off x="4047490" y="1847206"/>
              <a:ext cx="95587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spc="600" dirty="0">
                  <a:solidFill>
                    <a:schemeClr val="bg1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ABOUT US</a:t>
              </a:r>
              <a:endParaRPr lang="en-US" sz="9600" b="1" spc="600" dirty="0">
                <a:solidFill>
                  <a:schemeClr val="bg1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2205AA6-A183-9A42-87A9-846C43B13F10}"/>
                </a:ext>
              </a:extLst>
            </p:cNvPr>
            <p:cNvSpPr txBox="1"/>
            <p:nvPr/>
          </p:nvSpPr>
          <p:spPr>
            <a:xfrm>
              <a:off x="5692934" y="1387068"/>
              <a:ext cx="6267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7723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7F323B6-355C-964A-A71E-69B46DF5FF3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8" t="40419" r="1819" b="44893"/>
          <a:stretch/>
        </p:blipFill>
        <p:spPr>
          <a:xfrm>
            <a:off x="0" y="5430983"/>
            <a:ext cx="24377650" cy="8285018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DF11288-437D-DF4E-9FDB-EF8C2C0351C0}"/>
              </a:ext>
            </a:extLst>
          </p:cNvPr>
          <p:cNvSpPr/>
          <p:nvPr/>
        </p:nvSpPr>
        <p:spPr>
          <a:xfrm flipV="1">
            <a:off x="0" y="5430983"/>
            <a:ext cx="24377650" cy="8304349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 Light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B0896E-63C5-394E-9A11-77A76492E904}"/>
              </a:ext>
            </a:extLst>
          </p:cNvPr>
          <p:cNvSpPr txBox="1"/>
          <p:nvPr/>
        </p:nvSpPr>
        <p:spPr>
          <a:xfrm>
            <a:off x="11242439" y="1570177"/>
            <a:ext cx="5315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0C15B4-AF63-1A4C-BE55-345387CBC4FC}"/>
              </a:ext>
            </a:extLst>
          </p:cNvPr>
          <p:cNvSpPr txBox="1"/>
          <p:nvPr/>
        </p:nvSpPr>
        <p:spPr>
          <a:xfrm>
            <a:off x="11241507" y="3475442"/>
            <a:ext cx="12233768" cy="9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658790-CA07-3540-A03B-5A17B3D37416}"/>
              </a:ext>
            </a:extLst>
          </p:cNvPr>
          <p:cNvSpPr txBox="1"/>
          <p:nvPr/>
        </p:nvSpPr>
        <p:spPr>
          <a:xfrm>
            <a:off x="11241507" y="2211566"/>
            <a:ext cx="114657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MBOOK PROJECT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1996DE-43DB-9C48-B36C-5DCE086FD249}"/>
              </a:ext>
            </a:extLst>
          </p:cNvPr>
          <p:cNvGrpSpPr/>
          <p:nvPr/>
        </p:nvGrpSpPr>
        <p:grpSpPr>
          <a:xfrm>
            <a:off x="11241507" y="7392887"/>
            <a:ext cx="8474397" cy="4380538"/>
            <a:chOff x="1964832" y="7392887"/>
            <a:chExt cx="8474397" cy="43805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55AAE7E-5AB4-5B48-B339-85EB45534BE4}"/>
                </a:ext>
              </a:extLst>
            </p:cNvPr>
            <p:cNvSpPr txBox="1"/>
            <p:nvPr/>
          </p:nvSpPr>
          <p:spPr>
            <a:xfrm>
              <a:off x="3291023" y="10809828"/>
              <a:ext cx="7148206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B911A5C-E06C-5C44-977D-96F3CEA01B04}"/>
                </a:ext>
              </a:extLst>
            </p:cNvPr>
            <p:cNvSpPr txBox="1"/>
            <p:nvPr/>
          </p:nvSpPr>
          <p:spPr>
            <a:xfrm>
              <a:off x="3291023" y="10077568"/>
              <a:ext cx="50706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YOUR TITLE HERE</a:t>
              </a:r>
              <a:endParaRPr lang="en-US" sz="48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43" name="Shape 2685">
              <a:extLst>
                <a:ext uri="{FF2B5EF4-FFF2-40B4-BE49-F238E27FC236}">
                  <a16:creationId xmlns:a16="http://schemas.microsoft.com/office/drawing/2014/main" id="{4ED8E4A9-00FD-3F42-B2F7-95CCACDAA58C}"/>
                </a:ext>
              </a:extLst>
            </p:cNvPr>
            <p:cNvSpPr/>
            <p:nvPr/>
          </p:nvSpPr>
          <p:spPr>
            <a:xfrm>
              <a:off x="1964832" y="10193295"/>
              <a:ext cx="822959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145"/>
                  </a:moveTo>
                  <a:cubicBezTo>
                    <a:pt x="20618" y="19959"/>
                    <a:pt x="19959" y="20618"/>
                    <a:pt x="19145" y="20618"/>
                  </a:cubicBezTo>
                  <a:cubicBezTo>
                    <a:pt x="18332" y="20618"/>
                    <a:pt x="17673" y="19959"/>
                    <a:pt x="17673" y="19145"/>
                  </a:cubicBezTo>
                  <a:lnTo>
                    <a:pt x="17673" y="14236"/>
                  </a:lnTo>
                  <a:cubicBezTo>
                    <a:pt x="17673" y="13424"/>
                    <a:pt x="18332" y="12764"/>
                    <a:pt x="19145" y="12764"/>
                  </a:cubicBezTo>
                  <a:cubicBezTo>
                    <a:pt x="19959" y="12764"/>
                    <a:pt x="20618" y="13424"/>
                    <a:pt x="20618" y="14236"/>
                  </a:cubicBezTo>
                  <a:cubicBezTo>
                    <a:pt x="20618" y="14236"/>
                    <a:pt x="20618" y="19145"/>
                    <a:pt x="20618" y="19145"/>
                  </a:cubicBezTo>
                  <a:close/>
                  <a:moveTo>
                    <a:pt x="3927" y="14236"/>
                  </a:moveTo>
                  <a:lnTo>
                    <a:pt x="3927" y="19145"/>
                  </a:lnTo>
                  <a:cubicBezTo>
                    <a:pt x="3927" y="19959"/>
                    <a:pt x="3268" y="20618"/>
                    <a:pt x="2455" y="20618"/>
                  </a:cubicBezTo>
                  <a:cubicBezTo>
                    <a:pt x="1641" y="20618"/>
                    <a:pt x="982" y="19959"/>
                    <a:pt x="982" y="19145"/>
                  </a:cubicBezTo>
                  <a:lnTo>
                    <a:pt x="982" y="14236"/>
                  </a:lnTo>
                  <a:cubicBezTo>
                    <a:pt x="982" y="13424"/>
                    <a:pt x="1641" y="12764"/>
                    <a:pt x="2455" y="12764"/>
                  </a:cubicBezTo>
                  <a:cubicBezTo>
                    <a:pt x="3268" y="12764"/>
                    <a:pt x="3927" y="13424"/>
                    <a:pt x="3927" y="14236"/>
                  </a:cubicBezTo>
                  <a:moveTo>
                    <a:pt x="19636" y="11831"/>
                  </a:moveTo>
                  <a:lnTo>
                    <a:pt x="19636" y="5891"/>
                  </a:lnTo>
                  <a:cubicBezTo>
                    <a:pt x="19636" y="2638"/>
                    <a:pt x="16999" y="0"/>
                    <a:pt x="13745" y="0"/>
                  </a:cubicBezTo>
                  <a:lnTo>
                    <a:pt x="7855" y="0"/>
                  </a:lnTo>
                  <a:cubicBezTo>
                    <a:pt x="4601" y="0"/>
                    <a:pt x="1964" y="2638"/>
                    <a:pt x="1964" y="5891"/>
                  </a:cubicBezTo>
                  <a:lnTo>
                    <a:pt x="1964" y="11831"/>
                  </a:lnTo>
                  <a:cubicBezTo>
                    <a:pt x="843" y="12059"/>
                    <a:pt x="0" y="13049"/>
                    <a:pt x="0" y="14236"/>
                  </a:cubicBezTo>
                  <a:lnTo>
                    <a:pt x="0" y="19145"/>
                  </a:lnTo>
                  <a:cubicBezTo>
                    <a:pt x="0" y="20501"/>
                    <a:pt x="1099" y="21600"/>
                    <a:pt x="2455" y="21600"/>
                  </a:cubicBezTo>
                  <a:cubicBezTo>
                    <a:pt x="3810" y="21600"/>
                    <a:pt x="4909" y="20501"/>
                    <a:pt x="4909" y="19145"/>
                  </a:cubicBezTo>
                  <a:lnTo>
                    <a:pt x="4909" y="14236"/>
                  </a:lnTo>
                  <a:cubicBezTo>
                    <a:pt x="4909" y="13049"/>
                    <a:pt x="4066" y="12059"/>
                    <a:pt x="2945" y="11831"/>
                  </a:cubicBezTo>
                  <a:lnTo>
                    <a:pt x="2945" y="5891"/>
                  </a:lnTo>
                  <a:cubicBezTo>
                    <a:pt x="2945" y="3180"/>
                    <a:pt x="5144" y="982"/>
                    <a:pt x="7855" y="982"/>
                  </a:cubicBezTo>
                  <a:lnTo>
                    <a:pt x="13745" y="982"/>
                  </a:lnTo>
                  <a:cubicBezTo>
                    <a:pt x="16457" y="982"/>
                    <a:pt x="18655" y="3180"/>
                    <a:pt x="18655" y="5891"/>
                  </a:cubicBezTo>
                  <a:lnTo>
                    <a:pt x="18655" y="11831"/>
                  </a:lnTo>
                  <a:cubicBezTo>
                    <a:pt x="17534" y="12059"/>
                    <a:pt x="16691" y="13049"/>
                    <a:pt x="16691" y="14236"/>
                  </a:cubicBezTo>
                  <a:lnTo>
                    <a:pt x="16691" y="19145"/>
                  </a:lnTo>
                  <a:cubicBezTo>
                    <a:pt x="16691" y="20501"/>
                    <a:pt x="17790" y="21600"/>
                    <a:pt x="19145" y="21600"/>
                  </a:cubicBezTo>
                  <a:cubicBezTo>
                    <a:pt x="20501" y="21600"/>
                    <a:pt x="21600" y="20501"/>
                    <a:pt x="21600" y="19145"/>
                  </a:cubicBezTo>
                  <a:lnTo>
                    <a:pt x="21600" y="14236"/>
                  </a:lnTo>
                  <a:cubicBezTo>
                    <a:pt x="21600" y="13049"/>
                    <a:pt x="20757" y="12059"/>
                    <a:pt x="19636" y="1183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bg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1218343-7141-5143-BB92-BDD3945DDB71}"/>
                </a:ext>
              </a:extLst>
            </p:cNvPr>
            <p:cNvSpPr txBox="1"/>
            <p:nvPr/>
          </p:nvSpPr>
          <p:spPr>
            <a:xfrm>
              <a:off x="3291023" y="8125147"/>
              <a:ext cx="7148206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F926012-00E1-9441-B5DA-8BECD6B2D870}"/>
                </a:ext>
              </a:extLst>
            </p:cNvPr>
            <p:cNvSpPr txBox="1"/>
            <p:nvPr/>
          </p:nvSpPr>
          <p:spPr>
            <a:xfrm>
              <a:off x="3291023" y="7392887"/>
              <a:ext cx="50706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YOUR TITLE HERE</a:t>
              </a:r>
              <a:endParaRPr lang="en-US" sz="48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46" name="Shape 2691">
              <a:extLst>
                <a:ext uri="{FF2B5EF4-FFF2-40B4-BE49-F238E27FC236}">
                  <a16:creationId xmlns:a16="http://schemas.microsoft.com/office/drawing/2014/main" id="{B0E15096-28A3-4049-9E25-D775838F114A}"/>
                </a:ext>
              </a:extLst>
            </p:cNvPr>
            <p:cNvSpPr/>
            <p:nvPr/>
          </p:nvSpPr>
          <p:spPr>
            <a:xfrm>
              <a:off x="2151868" y="7510764"/>
              <a:ext cx="448888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00" y="19924"/>
                  </a:moveTo>
                  <a:lnTo>
                    <a:pt x="12600" y="12476"/>
                  </a:lnTo>
                  <a:lnTo>
                    <a:pt x="19427" y="16200"/>
                  </a:lnTo>
                  <a:cubicBezTo>
                    <a:pt x="19427" y="16200"/>
                    <a:pt x="12600" y="19924"/>
                    <a:pt x="12600" y="19924"/>
                  </a:cubicBezTo>
                  <a:close/>
                  <a:moveTo>
                    <a:pt x="12600" y="1676"/>
                  </a:moveTo>
                  <a:lnTo>
                    <a:pt x="19427" y="5400"/>
                  </a:lnTo>
                  <a:lnTo>
                    <a:pt x="12600" y="9124"/>
                  </a:lnTo>
                  <a:cubicBezTo>
                    <a:pt x="12600" y="9124"/>
                    <a:pt x="12600" y="1676"/>
                    <a:pt x="12600" y="1676"/>
                  </a:cubicBezTo>
                  <a:close/>
                  <a:moveTo>
                    <a:pt x="21352" y="15862"/>
                  </a:moveTo>
                  <a:lnTo>
                    <a:pt x="21337" y="15854"/>
                  </a:lnTo>
                  <a:cubicBezTo>
                    <a:pt x="21336" y="15853"/>
                    <a:pt x="21335" y="15853"/>
                    <a:pt x="21335" y="15852"/>
                  </a:cubicBezTo>
                  <a:lnTo>
                    <a:pt x="12600" y="11088"/>
                  </a:lnTo>
                  <a:lnTo>
                    <a:pt x="12600" y="10512"/>
                  </a:lnTo>
                  <a:lnTo>
                    <a:pt x="21335" y="5748"/>
                  </a:lnTo>
                  <a:lnTo>
                    <a:pt x="21336" y="5747"/>
                  </a:lnTo>
                  <a:lnTo>
                    <a:pt x="21352" y="5739"/>
                  </a:lnTo>
                  <a:lnTo>
                    <a:pt x="21349" y="5738"/>
                  </a:lnTo>
                  <a:cubicBezTo>
                    <a:pt x="21503" y="5649"/>
                    <a:pt x="21600" y="5532"/>
                    <a:pt x="21600" y="5400"/>
                  </a:cubicBezTo>
                  <a:cubicBezTo>
                    <a:pt x="21600" y="5265"/>
                    <a:pt x="21499" y="5142"/>
                    <a:pt x="21336" y="5053"/>
                  </a:cubicBezTo>
                  <a:lnTo>
                    <a:pt x="12336" y="144"/>
                  </a:lnTo>
                  <a:cubicBezTo>
                    <a:pt x="12173" y="55"/>
                    <a:pt x="11948" y="0"/>
                    <a:pt x="11700" y="0"/>
                  </a:cubicBezTo>
                  <a:cubicBezTo>
                    <a:pt x="11203" y="0"/>
                    <a:pt x="10800" y="220"/>
                    <a:pt x="10800" y="491"/>
                  </a:cubicBezTo>
                  <a:lnTo>
                    <a:pt x="10800" y="10106"/>
                  </a:lnTo>
                  <a:lnTo>
                    <a:pt x="1552" y="5062"/>
                  </a:lnTo>
                  <a:lnTo>
                    <a:pt x="1549" y="5063"/>
                  </a:lnTo>
                  <a:cubicBezTo>
                    <a:pt x="1385" y="4969"/>
                    <a:pt x="1157" y="4909"/>
                    <a:pt x="900" y="4909"/>
                  </a:cubicBezTo>
                  <a:cubicBezTo>
                    <a:pt x="403" y="4909"/>
                    <a:pt x="0" y="5129"/>
                    <a:pt x="0" y="5400"/>
                  </a:cubicBezTo>
                  <a:cubicBezTo>
                    <a:pt x="0" y="5532"/>
                    <a:pt x="97" y="5649"/>
                    <a:pt x="251" y="5738"/>
                  </a:cubicBezTo>
                  <a:lnTo>
                    <a:pt x="248" y="5739"/>
                  </a:lnTo>
                  <a:lnTo>
                    <a:pt x="264" y="5747"/>
                  </a:lnTo>
                  <a:lnTo>
                    <a:pt x="264" y="5748"/>
                  </a:lnTo>
                  <a:lnTo>
                    <a:pt x="9527" y="10800"/>
                  </a:lnTo>
                  <a:lnTo>
                    <a:pt x="265" y="15852"/>
                  </a:lnTo>
                  <a:cubicBezTo>
                    <a:pt x="265" y="15853"/>
                    <a:pt x="264" y="15853"/>
                    <a:pt x="263" y="15854"/>
                  </a:cubicBezTo>
                  <a:lnTo>
                    <a:pt x="248" y="15862"/>
                  </a:lnTo>
                  <a:lnTo>
                    <a:pt x="251" y="15863"/>
                  </a:lnTo>
                  <a:cubicBezTo>
                    <a:pt x="97" y="15951"/>
                    <a:pt x="0" y="16069"/>
                    <a:pt x="0" y="16200"/>
                  </a:cubicBezTo>
                  <a:cubicBezTo>
                    <a:pt x="0" y="16471"/>
                    <a:pt x="403" y="16691"/>
                    <a:pt x="900" y="16691"/>
                  </a:cubicBezTo>
                  <a:cubicBezTo>
                    <a:pt x="1157" y="16691"/>
                    <a:pt x="1385" y="16631"/>
                    <a:pt x="1549" y="16537"/>
                  </a:cubicBezTo>
                  <a:lnTo>
                    <a:pt x="1552" y="16539"/>
                  </a:lnTo>
                  <a:lnTo>
                    <a:pt x="10800" y="11494"/>
                  </a:lnTo>
                  <a:lnTo>
                    <a:pt x="10800" y="21109"/>
                  </a:lnTo>
                  <a:cubicBezTo>
                    <a:pt x="10800" y="21380"/>
                    <a:pt x="11203" y="21600"/>
                    <a:pt x="11700" y="21600"/>
                  </a:cubicBezTo>
                  <a:cubicBezTo>
                    <a:pt x="11948" y="21600"/>
                    <a:pt x="12173" y="21546"/>
                    <a:pt x="12336" y="21456"/>
                  </a:cubicBezTo>
                  <a:lnTo>
                    <a:pt x="21336" y="16547"/>
                  </a:lnTo>
                  <a:cubicBezTo>
                    <a:pt x="21499" y="16458"/>
                    <a:pt x="21600" y="16336"/>
                    <a:pt x="21600" y="16200"/>
                  </a:cubicBezTo>
                  <a:cubicBezTo>
                    <a:pt x="21600" y="16069"/>
                    <a:pt x="21503" y="15951"/>
                    <a:pt x="21349" y="15863"/>
                  </a:cubicBezTo>
                  <a:cubicBezTo>
                    <a:pt x="21349" y="15863"/>
                    <a:pt x="21352" y="15862"/>
                    <a:pt x="21352" y="1586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40F2D84A-3F94-0644-ACC3-8B9B3050C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2" t="12636" r="6089" b="14423"/>
          <a:stretch/>
        </p:blipFill>
        <p:spPr>
          <a:xfrm>
            <a:off x="-7145361" y="1651620"/>
            <a:ext cx="17486358" cy="1113871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CDCA69D-8D88-F641-8503-46045577969B}"/>
              </a:ext>
            </a:extLst>
          </p:cNvPr>
          <p:cNvSpPr/>
          <p:nvPr/>
        </p:nvSpPr>
        <p:spPr>
          <a:xfrm>
            <a:off x="-4875796" y="2563922"/>
            <a:ext cx="13022161" cy="8245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39F646-BD68-D14D-B5A8-D485B812229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3778488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940F51E7-5C03-1E4D-9D51-B4D619228931}"/>
              </a:ext>
            </a:extLst>
          </p:cNvPr>
          <p:cNvSpPr txBox="1"/>
          <p:nvPr/>
        </p:nvSpPr>
        <p:spPr>
          <a:xfrm>
            <a:off x="7384579" y="1390006"/>
            <a:ext cx="96375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DIAGRAM SECTION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67DF805-44AF-1B41-9A2D-A71B79AD608F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D9EEEE-9AD2-B44A-A4D4-32AB2AFC3188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2BA767-2467-2849-9DF3-3EF5074F5045}"/>
              </a:ext>
            </a:extLst>
          </p:cNvPr>
          <p:cNvGrpSpPr/>
          <p:nvPr/>
        </p:nvGrpSpPr>
        <p:grpSpPr>
          <a:xfrm>
            <a:off x="3008553" y="4680954"/>
            <a:ext cx="18389626" cy="7614901"/>
            <a:chOff x="3211486" y="4680954"/>
            <a:chExt cx="18389626" cy="7614901"/>
          </a:xfrm>
        </p:grpSpPr>
        <p:sp>
          <p:nvSpPr>
            <p:cNvPr id="27" name="Freeform: Shape 62">
              <a:extLst>
                <a:ext uri="{FF2B5EF4-FFF2-40B4-BE49-F238E27FC236}">
                  <a16:creationId xmlns:a16="http://schemas.microsoft.com/office/drawing/2014/main" id="{5190D05D-367B-B546-996C-AFCB95E57EBF}"/>
                </a:ext>
              </a:extLst>
            </p:cNvPr>
            <p:cNvSpPr/>
            <p:nvPr/>
          </p:nvSpPr>
          <p:spPr>
            <a:xfrm>
              <a:off x="3305863" y="4680954"/>
              <a:ext cx="3195589" cy="3195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30" h="830">
                  <a:moveTo>
                    <a:pt x="415" y="0"/>
                  </a:moveTo>
                  <a:cubicBezTo>
                    <a:pt x="186" y="0"/>
                    <a:pt x="0" y="186"/>
                    <a:pt x="0" y="415"/>
                  </a:cubicBezTo>
                  <a:cubicBezTo>
                    <a:pt x="0" y="644"/>
                    <a:pt x="186" y="830"/>
                    <a:pt x="415" y="830"/>
                  </a:cubicBezTo>
                  <a:cubicBezTo>
                    <a:pt x="644" y="830"/>
                    <a:pt x="830" y="644"/>
                    <a:pt x="830" y="415"/>
                  </a:cubicBezTo>
                  <a:cubicBezTo>
                    <a:pt x="830" y="186"/>
                    <a:pt x="644" y="0"/>
                    <a:pt x="415" y="0"/>
                  </a:cubicBezTo>
                  <a:close/>
                  <a:moveTo>
                    <a:pt x="415" y="15"/>
                  </a:moveTo>
                  <a:cubicBezTo>
                    <a:pt x="636" y="15"/>
                    <a:pt x="816" y="194"/>
                    <a:pt x="816" y="415"/>
                  </a:cubicBezTo>
                  <a:cubicBezTo>
                    <a:pt x="816" y="636"/>
                    <a:pt x="636" y="816"/>
                    <a:pt x="415" y="816"/>
                  </a:cubicBezTo>
                  <a:cubicBezTo>
                    <a:pt x="194" y="816"/>
                    <a:pt x="14" y="636"/>
                    <a:pt x="14" y="415"/>
                  </a:cubicBezTo>
                  <a:cubicBezTo>
                    <a:pt x="14" y="194"/>
                    <a:pt x="194" y="15"/>
                    <a:pt x="415" y="15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accent2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29" name="Freeform: Shape 72">
              <a:extLst>
                <a:ext uri="{FF2B5EF4-FFF2-40B4-BE49-F238E27FC236}">
                  <a16:creationId xmlns:a16="http://schemas.microsoft.com/office/drawing/2014/main" id="{7829C667-B7ED-6B4E-83D1-E43AFA34645C}"/>
                </a:ext>
              </a:extLst>
            </p:cNvPr>
            <p:cNvSpPr/>
            <p:nvPr/>
          </p:nvSpPr>
          <p:spPr>
            <a:xfrm>
              <a:off x="4878602" y="7972923"/>
              <a:ext cx="50112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5">
                  <a:moveTo>
                    <a:pt x="7" y="15"/>
                  </a:moveTo>
                  <a:cubicBezTo>
                    <a:pt x="3" y="15"/>
                    <a:pt x="0" y="11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8"/>
                  </a:lnTo>
                  <a:cubicBezTo>
                    <a:pt x="14" y="11"/>
                    <a:pt x="11" y="15"/>
                    <a:pt x="7" y="15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0" name="Freeform: Shape 73">
              <a:extLst>
                <a:ext uri="{FF2B5EF4-FFF2-40B4-BE49-F238E27FC236}">
                  <a16:creationId xmlns:a16="http://schemas.microsoft.com/office/drawing/2014/main" id="{90DA49DE-05E3-754E-BC76-8C10DA661F9F}"/>
                </a:ext>
              </a:extLst>
            </p:cNvPr>
            <p:cNvSpPr/>
            <p:nvPr/>
          </p:nvSpPr>
          <p:spPr>
            <a:xfrm>
              <a:off x="4878602" y="8096275"/>
              <a:ext cx="50112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09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46"/>
                  </a:moveTo>
                  <a:cubicBezTo>
                    <a:pt x="3" y="46"/>
                    <a:pt x="0" y="43"/>
                    <a:pt x="0" y="39"/>
                  </a:cubicBezTo>
                  <a:cubicBezTo>
                    <a:pt x="0" y="35"/>
                    <a:pt x="3" y="31"/>
                    <a:pt x="7" y="31"/>
                  </a:cubicBezTo>
                  <a:cubicBezTo>
                    <a:pt x="11" y="31"/>
                    <a:pt x="14" y="34"/>
                    <a:pt x="14" y="38"/>
                  </a:cubicBezTo>
                  <a:lnTo>
                    <a:pt x="14" y="39"/>
                  </a:lnTo>
                  <a:cubicBezTo>
                    <a:pt x="14" y="43"/>
                    <a:pt x="11" y="46"/>
                    <a:pt x="7" y="46"/>
                  </a:cubicBezTo>
                  <a:close/>
                  <a:moveTo>
                    <a:pt x="7" y="77"/>
                  </a:moveTo>
                  <a:cubicBezTo>
                    <a:pt x="3" y="77"/>
                    <a:pt x="0" y="74"/>
                    <a:pt x="0" y="70"/>
                  </a:cubicBezTo>
                  <a:cubicBezTo>
                    <a:pt x="0" y="66"/>
                    <a:pt x="3" y="63"/>
                    <a:pt x="7" y="63"/>
                  </a:cubicBezTo>
                  <a:cubicBezTo>
                    <a:pt x="11" y="63"/>
                    <a:pt x="14" y="66"/>
                    <a:pt x="14" y="70"/>
                  </a:cubicBezTo>
                  <a:cubicBezTo>
                    <a:pt x="14" y="74"/>
                    <a:pt x="11" y="77"/>
                    <a:pt x="7" y="77"/>
                  </a:cubicBezTo>
                  <a:close/>
                  <a:moveTo>
                    <a:pt x="7" y="109"/>
                  </a:moveTo>
                  <a:cubicBezTo>
                    <a:pt x="3" y="109"/>
                    <a:pt x="0" y="106"/>
                    <a:pt x="0" y="102"/>
                  </a:cubicBezTo>
                  <a:cubicBezTo>
                    <a:pt x="0" y="98"/>
                    <a:pt x="3" y="95"/>
                    <a:pt x="7" y="95"/>
                  </a:cubicBezTo>
                  <a:cubicBezTo>
                    <a:pt x="11" y="95"/>
                    <a:pt x="14" y="98"/>
                    <a:pt x="14" y="101"/>
                  </a:cubicBezTo>
                  <a:lnTo>
                    <a:pt x="14" y="102"/>
                  </a:lnTo>
                  <a:cubicBezTo>
                    <a:pt x="14" y="106"/>
                    <a:pt x="11" y="109"/>
                    <a:pt x="7" y="109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1" name="Freeform: Shape 74">
              <a:extLst>
                <a:ext uri="{FF2B5EF4-FFF2-40B4-BE49-F238E27FC236}">
                  <a16:creationId xmlns:a16="http://schemas.microsoft.com/office/drawing/2014/main" id="{EFD1F83D-4FFD-154E-A4D5-08698462400B}"/>
                </a:ext>
              </a:extLst>
            </p:cNvPr>
            <p:cNvSpPr/>
            <p:nvPr/>
          </p:nvSpPr>
          <p:spPr>
            <a:xfrm>
              <a:off x="4878602" y="8581973"/>
              <a:ext cx="50112" cy="5011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2" name="Freeform: Shape 138">
              <a:extLst>
                <a:ext uri="{FF2B5EF4-FFF2-40B4-BE49-F238E27FC236}">
                  <a16:creationId xmlns:a16="http://schemas.microsoft.com/office/drawing/2014/main" id="{E1D0FF6D-8469-D846-A9BB-1271F515911C}"/>
                </a:ext>
              </a:extLst>
            </p:cNvPr>
            <p:cNvSpPr/>
            <p:nvPr/>
          </p:nvSpPr>
          <p:spPr>
            <a:xfrm>
              <a:off x="8302698" y="4680954"/>
              <a:ext cx="3195589" cy="3195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30" h="830">
                  <a:moveTo>
                    <a:pt x="415" y="0"/>
                  </a:moveTo>
                  <a:cubicBezTo>
                    <a:pt x="186" y="0"/>
                    <a:pt x="0" y="186"/>
                    <a:pt x="0" y="415"/>
                  </a:cubicBezTo>
                  <a:cubicBezTo>
                    <a:pt x="0" y="644"/>
                    <a:pt x="186" y="830"/>
                    <a:pt x="415" y="830"/>
                  </a:cubicBezTo>
                  <a:cubicBezTo>
                    <a:pt x="644" y="830"/>
                    <a:pt x="830" y="644"/>
                    <a:pt x="830" y="415"/>
                  </a:cubicBezTo>
                  <a:cubicBezTo>
                    <a:pt x="830" y="186"/>
                    <a:pt x="644" y="0"/>
                    <a:pt x="415" y="0"/>
                  </a:cubicBezTo>
                  <a:close/>
                  <a:moveTo>
                    <a:pt x="415" y="15"/>
                  </a:moveTo>
                  <a:cubicBezTo>
                    <a:pt x="635" y="15"/>
                    <a:pt x="815" y="194"/>
                    <a:pt x="815" y="415"/>
                  </a:cubicBezTo>
                  <a:cubicBezTo>
                    <a:pt x="815" y="636"/>
                    <a:pt x="635" y="816"/>
                    <a:pt x="415" y="816"/>
                  </a:cubicBezTo>
                  <a:cubicBezTo>
                    <a:pt x="194" y="816"/>
                    <a:pt x="14" y="636"/>
                    <a:pt x="14" y="415"/>
                  </a:cubicBezTo>
                  <a:cubicBezTo>
                    <a:pt x="14" y="194"/>
                    <a:pt x="194" y="15"/>
                    <a:pt x="415" y="15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accent2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4" name="Freeform: Shape 151">
              <a:extLst>
                <a:ext uri="{FF2B5EF4-FFF2-40B4-BE49-F238E27FC236}">
                  <a16:creationId xmlns:a16="http://schemas.microsoft.com/office/drawing/2014/main" id="{76BC4162-7410-674C-812A-6654F7FA3A3E}"/>
                </a:ext>
              </a:extLst>
            </p:cNvPr>
            <p:cNvSpPr/>
            <p:nvPr/>
          </p:nvSpPr>
          <p:spPr>
            <a:xfrm>
              <a:off x="9871582" y="7972923"/>
              <a:ext cx="53967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8"/>
                  </a:lnTo>
                  <a:cubicBezTo>
                    <a:pt x="15" y="11"/>
                    <a:pt x="11" y="15"/>
                    <a:pt x="8" y="15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5" name="Freeform: Shape 152">
              <a:extLst>
                <a:ext uri="{FF2B5EF4-FFF2-40B4-BE49-F238E27FC236}">
                  <a16:creationId xmlns:a16="http://schemas.microsoft.com/office/drawing/2014/main" id="{DB51C26F-367D-654A-8E6B-42555911FBBD}"/>
                </a:ext>
              </a:extLst>
            </p:cNvPr>
            <p:cNvSpPr/>
            <p:nvPr/>
          </p:nvSpPr>
          <p:spPr>
            <a:xfrm>
              <a:off x="9871582" y="8096275"/>
              <a:ext cx="53967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09">
                  <a:moveTo>
                    <a:pt x="8" y="14"/>
                  </a:move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1"/>
                    <a:pt x="11" y="14"/>
                    <a:pt x="8" y="14"/>
                  </a:cubicBezTo>
                  <a:close/>
                  <a:moveTo>
                    <a:pt x="8" y="46"/>
                  </a:moveTo>
                  <a:cubicBezTo>
                    <a:pt x="4" y="46"/>
                    <a:pt x="0" y="43"/>
                    <a:pt x="0" y="39"/>
                  </a:cubicBezTo>
                  <a:cubicBezTo>
                    <a:pt x="0" y="35"/>
                    <a:pt x="4" y="31"/>
                    <a:pt x="8" y="31"/>
                  </a:cubicBezTo>
                  <a:cubicBezTo>
                    <a:pt x="11" y="31"/>
                    <a:pt x="15" y="34"/>
                    <a:pt x="15" y="38"/>
                  </a:cubicBezTo>
                  <a:lnTo>
                    <a:pt x="15" y="39"/>
                  </a:lnTo>
                  <a:cubicBezTo>
                    <a:pt x="15" y="43"/>
                    <a:pt x="11" y="46"/>
                    <a:pt x="8" y="46"/>
                  </a:cubicBezTo>
                  <a:close/>
                  <a:moveTo>
                    <a:pt x="8" y="77"/>
                  </a:moveTo>
                  <a:cubicBezTo>
                    <a:pt x="4" y="77"/>
                    <a:pt x="0" y="74"/>
                    <a:pt x="0" y="70"/>
                  </a:cubicBezTo>
                  <a:cubicBezTo>
                    <a:pt x="0" y="66"/>
                    <a:pt x="4" y="63"/>
                    <a:pt x="8" y="63"/>
                  </a:cubicBezTo>
                  <a:cubicBezTo>
                    <a:pt x="11" y="63"/>
                    <a:pt x="15" y="66"/>
                    <a:pt x="15" y="70"/>
                  </a:cubicBezTo>
                  <a:cubicBezTo>
                    <a:pt x="15" y="74"/>
                    <a:pt x="11" y="77"/>
                    <a:pt x="8" y="77"/>
                  </a:cubicBezTo>
                  <a:close/>
                  <a:moveTo>
                    <a:pt x="8" y="109"/>
                  </a:moveTo>
                  <a:cubicBezTo>
                    <a:pt x="4" y="109"/>
                    <a:pt x="0" y="106"/>
                    <a:pt x="0" y="102"/>
                  </a:cubicBezTo>
                  <a:cubicBezTo>
                    <a:pt x="0" y="98"/>
                    <a:pt x="4" y="95"/>
                    <a:pt x="8" y="95"/>
                  </a:cubicBezTo>
                  <a:cubicBezTo>
                    <a:pt x="11" y="95"/>
                    <a:pt x="15" y="98"/>
                    <a:pt x="15" y="101"/>
                  </a:cubicBezTo>
                  <a:lnTo>
                    <a:pt x="15" y="102"/>
                  </a:lnTo>
                  <a:cubicBezTo>
                    <a:pt x="15" y="106"/>
                    <a:pt x="11" y="109"/>
                    <a:pt x="8" y="109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6" name="Freeform: Shape 153">
              <a:extLst>
                <a:ext uri="{FF2B5EF4-FFF2-40B4-BE49-F238E27FC236}">
                  <a16:creationId xmlns:a16="http://schemas.microsoft.com/office/drawing/2014/main" id="{1F3CFF98-23F7-2846-9CDB-1B552102DBE0}"/>
                </a:ext>
              </a:extLst>
            </p:cNvPr>
            <p:cNvSpPr/>
            <p:nvPr/>
          </p:nvSpPr>
          <p:spPr>
            <a:xfrm>
              <a:off x="9871582" y="8581973"/>
              <a:ext cx="53967" cy="5011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4">
                  <a:moveTo>
                    <a:pt x="8" y="14"/>
                  </a:move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1"/>
                    <a:pt x="11" y="14"/>
                    <a:pt x="8" y="14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" name="Freeform: Shape 223">
              <a:extLst>
                <a:ext uri="{FF2B5EF4-FFF2-40B4-BE49-F238E27FC236}">
                  <a16:creationId xmlns:a16="http://schemas.microsoft.com/office/drawing/2014/main" id="{BF3CDB40-7A33-1441-BC61-4F1C7A0D39BC}"/>
                </a:ext>
              </a:extLst>
            </p:cNvPr>
            <p:cNvSpPr/>
            <p:nvPr/>
          </p:nvSpPr>
          <p:spPr>
            <a:xfrm>
              <a:off x="13310274" y="4680954"/>
              <a:ext cx="3191734" cy="3195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29" h="830">
                  <a:moveTo>
                    <a:pt x="414" y="0"/>
                  </a:moveTo>
                  <a:cubicBezTo>
                    <a:pt x="185" y="0"/>
                    <a:pt x="0" y="186"/>
                    <a:pt x="0" y="415"/>
                  </a:cubicBezTo>
                  <a:cubicBezTo>
                    <a:pt x="0" y="644"/>
                    <a:pt x="185" y="830"/>
                    <a:pt x="414" y="830"/>
                  </a:cubicBezTo>
                  <a:cubicBezTo>
                    <a:pt x="643" y="830"/>
                    <a:pt x="829" y="644"/>
                    <a:pt x="829" y="415"/>
                  </a:cubicBezTo>
                  <a:cubicBezTo>
                    <a:pt x="829" y="186"/>
                    <a:pt x="643" y="0"/>
                    <a:pt x="414" y="0"/>
                  </a:cubicBezTo>
                  <a:close/>
                  <a:moveTo>
                    <a:pt x="414" y="15"/>
                  </a:moveTo>
                  <a:cubicBezTo>
                    <a:pt x="635" y="15"/>
                    <a:pt x="815" y="194"/>
                    <a:pt x="815" y="415"/>
                  </a:cubicBezTo>
                  <a:cubicBezTo>
                    <a:pt x="815" y="636"/>
                    <a:pt x="635" y="816"/>
                    <a:pt x="414" y="816"/>
                  </a:cubicBezTo>
                  <a:cubicBezTo>
                    <a:pt x="193" y="816"/>
                    <a:pt x="14" y="636"/>
                    <a:pt x="14" y="415"/>
                  </a:cubicBezTo>
                  <a:cubicBezTo>
                    <a:pt x="14" y="194"/>
                    <a:pt x="193" y="15"/>
                    <a:pt x="414" y="15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" name="Freeform: Shape 233">
              <a:extLst>
                <a:ext uri="{FF2B5EF4-FFF2-40B4-BE49-F238E27FC236}">
                  <a16:creationId xmlns:a16="http://schemas.microsoft.com/office/drawing/2014/main" id="{90D775B2-FB12-8243-877F-7DEB8B8B2758}"/>
                </a:ext>
              </a:extLst>
            </p:cNvPr>
            <p:cNvSpPr/>
            <p:nvPr/>
          </p:nvSpPr>
          <p:spPr>
            <a:xfrm>
              <a:off x="14879148" y="7972923"/>
              <a:ext cx="50112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5">
                  <a:moveTo>
                    <a:pt x="7" y="15"/>
                  </a:moveTo>
                  <a:cubicBezTo>
                    <a:pt x="3" y="15"/>
                    <a:pt x="0" y="11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8"/>
                  </a:lnTo>
                  <a:cubicBezTo>
                    <a:pt x="14" y="11"/>
                    <a:pt x="11" y="15"/>
                    <a:pt x="7" y="15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0" name="Freeform: Shape 234">
              <a:extLst>
                <a:ext uri="{FF2B5EF4-FFF2-40B4-BE49-F238E27FC236}">
                  <a16:creationId xmlns:a16="http://schemas.microsoft.com/office/drawing/2014/main" id="{68F1D626-FE46-DC40-9881-9215C927AA89}"/>
                </a:ext>
              </a:extLst>
            </p:cNvPr>
            <p:cNvSpPr/>
            <p:nvPr/>
          </p:nvSpPr>
          <p:spPr>
            <a:xfrm>
              <a:off x="14879148" y="8096275"/>
              <a:ext cx="50112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09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46"/>
                  </a:moveTo>
                  <a:cubicBezTo>
                    <a:pt x="3" y="46"/>
                    <a:pt x="0" y="43"/>
                    <a:pt x="0" y="39"/>
                  </a:cubicBezTo>
                  <a:cubicBezTo>
                    <a:pt x="0" y="35"/>
                    <a:pt x="3" y="31"/>
                    <a:pt x="7" y="31"/>
                  </a:cubicBezTo>
                  <a:cubicBezTo>
                    <a:pt x="11" y="31"/>
                    <a:pt x="14" y="34"/>
                    <a:pt x="14" y="38"/>
                  </a:cubicBezTo>
                  <a:lnTo>
                    <a:pt x="14" y="39"/>
                  </a:lnTo>
                  <a:cubicBezTo>
                    <a:pt x="14" y="43"/>
                    <a:pt x="11" y="46"/>
                    <a:pt x="7" y="46"/>
                  </a:cubicBezTo>
                  <a:close/>
                  <a:moveTo>
                    <a:pt x="7" y="77"/>
                  </a:moveTo>
                  <a:cubicBezTo>
                    <a:pt x="3" y="77"/>
                    <a:pt x="0" y="74"/>
                    <a:pt x="0" y="70"/>
                  </a:cubicBezTo>
                  <a:cubicBezTo>
                    <a:pt x="0" y="66"/>
                    <a:pt x="3" y="63"/>
                    <a:pt x="7" y="63"/>
                  </a:cubicBezTo>
                  <a:cubicBezTo>
                    <a:pt x="11" y="63"/>
                    <a:pt x="14" y="66"/>
                    <a:pt x="14" y="70"/>
                  </a:cubicBezTo>
                  <a:cubicBezTo>
                    <a:pt x="14" y="74"/>
                    <a:pt x="11" y="77"/>
                    <a:pt x="7" y="77"/>
                  </a:cubicBezTo>
                  <a:close/>
                  <a:moveTo>
                    <a:pt x="7" y="109"/>
                  </a:moveTo>
                  <a:cubicBezTo>
                    <a:pt x="3" y="109"/>
                    <a:pt x="0" y="106"/>
                    <a:pt x="0" y="102"/>
                  </a:cubicBezTo>
                  <a:cubicBezTo>
                    <a:pt x="0" y="98"/>
                    <a:pt x="3" y="95"/>
                    <a:pt x="7" y="95"/>
                  </a:cubicBezTo>
                  <a:cubicBezTo>
                    <a:pt x="11" y="95"/>
                    <a:pt x="14" y="98"/>
                    <a:pt x="14" y="101"/>
                  </a:cubicBezTo>
                  <a:lnTo>
                    <a:pt x="14" y="102"/>
                  </a:lnTo>
                  <a:cubicBezTo>
                    <a:pt x="14" y="106"/>
                    <a:pt x="11" y="109"/>
                    <a:pt x="7" y="109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1" name="Freeform: Shape 235">
              <a:extLst>
                <a:ext uri="{FF2B5EF4-FFF2-40B4-BE49-F238E27FC236}">
                  <a16:creationId xmlns:a16="http://schemas.microsoft.com/office/drawing/2014/main" id="{8E99633A-82EC-EA42-8DC2-86356FFB48E5}"/>
                </a:ext>
              </a:extLst>
            </p:cNvPr>
            <p:cNvSpPr/>
            <p:nvPr/>
          </p:nvSpPr>
          <p:spPr>
            <a:xfrm>
              <a:off x="14879148" y="8581973"/>
              <a:ext cx="50112" cy="5011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2" name="Freeform: Shape 308">
              <a:extLst>
                <a:ext uri="{FF2B5EF4-FFF2-40B4-BE49-F238E27FC236}">
                  <a16:creationId xmlns:a16="http://schemas.microsoft.com/office/drawing/2014/main" id="{8E9E0A21-C8D6-5942-BCF1-DD20F7BD0376}"/>
                </a:ext>
              </a:extLst>
            </p:cNvPr>
            <p:cNvSpPr/>
            <p:nvPr/>
          </p:nvSpPr>
          <p:spPr>
            <a:xfrm>
              <a:off x="18308945" y="4680954"/>
              <a:ext cx="3195589" cy="3195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30" h="830">
                  <a:moveTo>
                    <a:pt x="415" y="0"/>
                  </a:moveTo>
                  <a:cubicBezTo>
                    <a:pt x="185" y="0"/>
                    <a:pt x="0" y="186"/>
                    <a:pt x="0" y="415"/>
                  </a:cubicBezTo>
                  <a:cubicBezTo>
                    <a:pt x="0" y="645"/>
                    <a:pt x="185" y="830"/>
                    <a:pt x="415" y="830"/>
                  </a:cubicBezTo>
                  <a:cubicBezTo>
                    <a:pt x="644" y="830"/>
                    <a:pt x="830" y="645"/>
                    <a:pt x="830" y="415"/>
                  </a:cubicBezTo>
                  <a:cubicBezTo>
                    <a:pt x="830" y="186"/>
                    <a:pt x="644" y="0"/>
                    <a:pt x="415" y="0"/>
                  </a:cubicBezTo>
                  <a:close/>
                  <a:moveTo>
                    <a:pt x="415" y="15"/>
                  </a:moveTo>
                  <a:cubicBezTo>
                    <a:pt x="636" y="15"/>
                    <a:pt x="815" y="194"/>
                    <a:pt x="815" y="415"/>
                  </a:cubicBezTo>
                  <a:cubicBezTo>
                    <a:pt x="815" y="636"/>
                    <a:pt x="636" y="816"/>
                    <a:pt x="415" y="816"/>
                  </a:cubicBezTo>
                  <a:cubicBezTo>
                    <a:pt x="194" y="816"/>
                    <a:pt x="14" y="636"/>
                    <a:pt x="14" y="415"/>
                  </a:cubicBezTo>
                  <a:cubicBezTo>
                    <a:pt x="14" y="194"/>
                    <a:pt x="194" y="15"/>
                    <a:pt x="415" y="15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4" name="Freeform: Shape 318">
              <a:extLst>
                <a:ext uri="{FF2B5EF4-FFF2-40B4-BE49-F238E27FC236}">
                  <a16:creationId xmlns:a16="http://schemas.microsoft.com/office/drawing/2014/main" id="{A8CC418D-B526-6C46-A566-DA79429ACAD8}"/>
                </a:ext>
              </a:extLst>
            </p:cNvPr>
            <p:cNvSpPr/>
            <p:nvPr/>
          </p:nvSpPr>
          <p:spPr>
            <a:xfrm>
              <a:off x="19877818" y="7972923"/>
              <a:ext cx="53967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8"/>
                  </a:lnTo>
                  <a:cubicBezTo>
                    <a:pt x="15" y="11"/>
                    <a:pt x="12" y="15"/>
                    <a:pt x="8" y="15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5" name="Freeform: Shape 319">
              <a:extLst>
                <a:ext uri="{FF2B5EF4-FFF2-40B4-BE49-F238E27FC236}">
                  <a16:creationId xmlns:a16="http://schemas.microsoft.com/office/drawing/2014/main" id="{32804BD6-A5C9-EE4B-9480-2C021D38E782}"/>
                </a:ext>
              </a:extLst>
            </p:cNvPr>
            <p:cNvSpPr/>
            <p:nvPr/>
          </p:nvSpPr>
          <p:spPr>
            <a:xfrm>
              <a:off x="19877818" y="8096275"/>
              <a:ext cx="53967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09">
                  <a:moveTo>
                    <a:pt x="8" y="14"/>
                  </a:move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4"/>
                    <a:pt x="8" y="14"/>
                  </a:cubicBezTo>
                  <a:close/>
                  <a:moveTo>
                    <a:pt x="8" y="46"/>
                  </a:moveTo>
                  <a:cubicBezTo>
                    <a:pt x="4" y="46"/>
                    <a:pt x="0" y="43"/>
                    <a:pt x="0" y="39"/>
                  </a:cubicBezTo>
                  <a:cubicBezTo>
                    <a:pt x="0" y="35"/>
                    <a:pt x="4" y="31"/>
                    <a:pt x="8" y="31"/>
                  </a:cubicBezTo>
                  <a:cubicBezTo>
                    <a:pt x="12" y="31"/>
                    <a:pt x="15" y="34"/>
                    <a:pt x="15" y="38"/>
                  </a:cubicBezTo>
                  <a:lnTo>
                    <a:pt x="15" y="39"/>
                  </a:lnTo>
                  <a:cubicBezTo>
                    <a:pt x="15" y="43"/>
                    <a:pt x="12" y="46"/>
                    <a:pt x="8" y="46"/>
                  </a:cubicBezTo>
                  <a:close/>
                  <a:moveTo>
                    <a:pt x="8" y="77"/>
                  </a:moveTo>
                  <a:cubicBezTo>
                    <a:pt x="4" y="77"/>
                    <a:pt x="0" y="74"/>
                    <a:pt x="0" y="70"/>
                  </a:cubicBezTo>
                  <a:cubicBezTo>
                    <a:pt x="0" y="66"/>
                    <a:pt x="4" y="63"/>
                    <a:pt x="8" y="63"/>
                  </a:cubicBezTo>
                  <a:cubicBezTo>
                    <a:pt x="12" y="63"/>
                    <a:pt x="15" y="66"/>
                    <a:pt x="15" y="70"/>
                  </a:cubicBezTo>
                  <a:cubicBezTo>
                    <a:pt x="15" y="74"/>
                    <a:pt x="12" y="77"/>
                    <a:pt x="8" y="77"/>
                  </a:cubicBezTo>
                  <a:close/>
                  <a:moveTo>
                    <a:pt x="8" y="109"/>
                  </a:moveTo>
                  <a:cubicBezTo>
                    <a:pt x="4" y="109"/>
                    <a:pt x="0" y="106"/>
                    <a:pt x="0" y="102"/>
                  </a:cubicBezTo>
                  <a:cubicBezTo>
                    <a:pt x="0" y="98"/>
                    <a:pt x="4" y="95"/>
                    <a:pt x="8" y="95"/>
                  </a:cubicBezTo>
                  <a:cubicBezTo>
                    <a:pt x="12" y="95"/>
                    <a:pt x="15" y="98"/>
                    <a:pt x="15" y="101"/>
                  </a:cubicBezTo>
                  <a:lnTo>
                    <a:pt x="15" y="102"/>
                  </a:lnTo>
                  <a:cubicBezTo>
                    <a:pt x="15" y="106"/>
                    <a:pt x="12" y="109"/>
                    <a:pt x="8" y="109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6" name="Freeform: Shape 320">
              <a:extLst>
                <a:ext uri="{FF2B5EF4-FFF2-40B4-BE49-F238E27FC236}">
                  <a16:creationId xmlns:a16="http://schemas.microsoft.com/office/drawing/2014/main" id="{D89362BC-0185-D84E-93C4-F53A5521E16B}"/>
                </a:ext>
              </a:extLst>
            </p:cNvPr>
            <p:cNvSpPr/>
            <p:nvPr/>
          </p:nvSpPr>
          <p:spPr>
            <a:xfrm>
              <a:off x="19877818" y="8581973"/>
              <a:ext cx="53967" cy="5011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4">
                  <a:moveTo>
                    <a:pt x="8" y="14"/>
                  </a:move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4"/>
                    <a:pt x="8" y="14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7" name="Freeform: Shape 321">
              <a:extLst>
                <a:ext uri="{FF2B5EF4-FFF2-40B4-BE49-F238E27FC236}">
                  <a16:creationId xmlns:a16="http://schemas.microsoft.com/office/drawing/2014/main" id="{38F19A04-A8EE-CA4C-B439-B1BE8E98F2D0}"/>
                </a:ext>
              </a:extLst>
            </p:cNvPr>
            <p:cNvSpPr/>
            <p:nvPr/>
          </p:nvSpPr>
          <p:spPr>
            <a:xfrm>
              <a:off x="4878602" y="8709180"/>
              <a:ext cx="50112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2"/>
                    <a:pt x="11" y="15"/>
                    <a:pt x="7" y="15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3" name="Freeform: Shape 322">
              <a:extLst>
                <a:ext uri="{FF2B5EF4-FFF2-40B4-BE49-F238E27FC236}">
                  <a16:creationId xmlns:a16="http://schemas.microsoft.com/office/drawing/2014/main" id="{80A37F5A-5A88-7E44-8A90-48565F637DDE}"/>
                </a:ext>
              </a:extLst>
            </p:cNvPr>
            <p:cNvSpPr/>
            <p:nvPr/>
          </p:nvSpPr>
          <p:spPr>
            <a:xfrm>
              <a:off x="4878602" y="8832532"/>
              <a:ext cx="50112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09">
                  <a:moveTo>
                    <a:pt x="7" y="15"/>
                  </a:move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5"/>
                    <a:pt x="7" y="15"/>
                  </a:cubicBezTo>
                  <a:close/>
                  <a:moveTo>
                    <a:pt x="7" y="46"/>
                  </a:moveTo>
                  <a:cubicBezTo>
                    <a:pt x="3" y="46"/>
                    <a:pt x="0" y="43"/>
                    <a:pt x="0" y="38"/>
                  </a:cubicBezTo>
                  <a:cubicBezTo>
                    <a:pt x="0" y="35"/>
                    <a:pt x="3" y="31"/>
                    <a:pt x="7" y="31"/>
                  </a:cubicBezTo>
                  <a:cubicBezTo>
                    <a:pt x="11" y="31"/>
                    <a:pt x="14" y="34"/>
                    <a:pt x="14" y="38"/>
                  </a:cubicBezTo>
                  <a:cubicBezTo>
                    <a:pt x="14" y="43"/>
                    <a:pt x="11" y="46"/>
                    <a:pt x="7" y="46"/>
                  </a:cubicBezTo>
                  <a:close/>
                  <a:moveTo>
                    <a:pt x="7" y="78"/>
                  </a:moveTo>
                  <a:cubicBezTo>
                    <a:pt x="3" y="78"/>
                    <a:pt x="0" y="74"/>
                    <a:pt x="0" y="70"/>
                  </a:cubicBezTo>
                  <a:cubicBezTo>
                    <a:pt x="0" y="66"/>
                    <a:pt x="3" y="63"/>
                    <a:pt x="7" y="63"/>
                  </a:cubicBezTo>
                  <a:cubicBezTo>
                    <a:pt x="11" y="63"/>
                    <a:pt x="14" y="66"/>
                    <a:pt x="14" y="70"/>
                  </a:cubicBezTo>
                  <a:cubicBezTo>
                    <a:pt x="14" y="74"/>
                    <a:pt x="11" y="78"/>
                    <a:pt x="7" y="78"/>
                  </a:cubicBezTo>
                  <a:close/>
                  <a:moveTo>
                    <a:pt x="7" y="109"/>
                  </a:moveTo>
                  <a:cubicBezTo>
                    <a:pt x="3" y="109"/>
                    <a:pt x="0" y="106"/>
                    <a:pt x="0" y="102"/>
                  </a:cubicBezTo>
                  <a:cubicBezTo>
                    <a:pt x="0" y="98"/>
                    <a:pt x="3" y="94"/>
                    <a:pt x="7" y="94"/>
                  </a:cubicBezTo>
                  <a:cubicBezTo>
                    <a:pt x="11" y="94"/>
                    <a:pt x="14" y="97"/>
                    <a:pt x="14" y="101"/>
                  </a:cubicBezTo>
                  <a:lnTo>
                    <a:pt x="14" y="102"/>
                  </a:lnTo>
                  <a:cubicBezTo>
                    <a:pt x="14" y="106"/>
                    <a:pt x="11" y="109"/>
                    <a:pt x="7" y="109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4" name="Freeform: Shape 324">
              <a:extLst>
                <a:ext uri="{FF2B5EF4-FFF2-40B4-BE49-F238E27FC236}">
                  <a16:creationId xmlns:a16="http://schemas.microsoft.com/office/drawing/2014/main" id="{0C0E3CCF-62C8-C44F-A66C-7D677D218CF2}"/>
                </a:ext>
              </a:extLst>
            </p:cNvPr>
            <p:cNvSpPr/>
            <p:nvPr/>
          </p:nvSpPr>
          <p:spPr>
            <a:xfrm>
              <a:off x="9871582" y="8709180"/>
              <a:ext cx="53967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2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8" y="15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5" name="Freeform: Shape 325">
              <a:extLst>
                <a:ext uri="{FF2B5EF4-FFF2-40B4-BE49-F238E27FC236}">
                  <a16:creationId xmlns:a16="http://schemas.microsoft.com/office/drawing/2014/main" id="{F8BDFD2E-0B63-2148-9E5F-C4C52EBB96F3}"/>
                </a:ext>
              </a:extLst>
            </p:cNvPr>
            <p:cNvSpPr/>
            <p:nvPr/>
          </p:nvSpPr>
          <p:spPr>
            <a:xfrm>
              <a:off x="9871582" y="8832532"/>
              <a:ext cx="53967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09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1"/>
                    <a:pt x="11" y="15"/>
                    <a:pt x="8" y="15"/>
                  </a:cubicBezTo>
                  <a:close/>
                  <a:moveTo>
                    <a:pt x="8" y="46"/>
                  </a:moveTo>
                  <a:cubicBezTo>
                    <a:pt x="4" y="46"/>
                    <a:pt x="0" y="43"/>
                    <a:pt x="0" y="38"/>
                  </a:cubicBezTo>
                  <a:cubicBezTo>
                    <a:pt x="0" y="35"/>
                    <a:pt x="4" y="31"/>
                    <a:pt x="8" y="31"/>
                  </a:cubicBezTo>
                  <a:cubicBezTo>
                    <a:pt x="11" y="31"/>
                    <a:pt x="15" y="34"/>
                    <a:pt x="15" y="38"/>
                  </a:cubicBezTo>
                  <a:cubicBezTo>
                    <a:pt x="15" y="43"/>
                    <a:pt x="11" y="46"/>
                    <a:pt x="8" y="46"/>
                  </a:cubicBezTo>
                  <a:close/>
                  <a:moveTo>
                    <a:pt x="8" y="78"/>
                  </a:moveTo>
                  <a:cubicBezTo>
                    <a:pt x="4" y="78"/>
                    <a:pt x="0" y="74"/>
                    <a:pt x="0" y="70"/>
                  </a:cubicBezTo>
                  <a:cubicBezTo>
                    <a:pt x="0" y="66"/>
                    <a:pt x="4" y="63"/>
                    <a:pt x="8" y="63"/>
                  </a:cubicBezTo>
                  <a:cubicBezTo>
                    <a:pt x="11" y="63"/>
                    <a:pt x="15" y="66"/>
                    <a:pt x="15" y="70"/>
                  </a:cubicBezTo>
                  <a:cubicBezTo>
                    <a:pt x="15" y="74"/>
                    <a:pt x="11" y="78"/>
                    <a:pt x="8" y="78"/>
                  </a:cubicBezTo>
                  <a:close/>
                  <a:moveTo>
                    <a:pt x="8" y="109"/>
                  </a:moveTo>
                  <a:cubicBezTo>
                    <a:pt x="4" y="109"/>
                    <a:pt x="0" y="106"/>
                    <a:pt x="0" y="102"/>
                  </a:cubicBezTo>
                  <a:cubicBezTo>
                    <a:pt x="0" y="98"/>
                    <a:pt x="4" y="94"/>
                    <a:pt x="8" y="94"/>
                  </a:cubicBezTo>
                  <a:cubicBezTo>
                    <a:pt x="11" y="94"/>
                    <a:pt x="15" y="97"/>
                    <a:pt x="15" y="101"/>
                  </a:cubicBezTo>
                  <a:lnTo>
                    <a:pt x="15" y="102"/>
                  </a:lnTo>
                  <a:cubicBezTo>
                    <a:pt x="15" y="106"/>
                    <a:pt x="11" y="109"/>
                    <a:pt x="8" y="109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6" name="Freeform: Shape 327">
              <a:extLst>
                <a:ext uri="{FF2B5EF4-FFF2-40B4-BE49-F238E27FC236}">
                  <a16:creationId xmlns:a16="http://schemas.microsoft.com/office/drawing/2014/main" id="{8B935642-F834-924F-9004-95993AA0E952}"/>
                </a:ext>
              </a:extLst>
            </p:cNvPr>
            <p:cNvSpPr/>
            <p:nvPr/>
          </p:nvSpPr>
          <p:spPr>
            <a:xfrm>
              <a:off x="14879148" y="8709180"/>
              <a:ext cx="50112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2"/>
                    <a:pt x="11" y="15"/>
                    <a:pt x="7" y="15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0" name="Freeform: Shape 328">
              <a:extLst>
                <a:ext uri="{FF2B5EF4-FFF2-40B4-BE49-F238E27FC236}">
                  <a16:creationId xmlns:a16="http://schemas.microsoft.com/office/drawing/2014/main" id="{E9F04153-B510-3F4E-B9CB-D45FF709A706}"/>
                </a:ext>
              </a:extLst>
            </p:cNvPr>
            <p:cNvSpPr/>
            <p:nvPr/>
          </p:nvSpPr>
          <p:spPr>
            <a:xfrm>
              <a:off x="14879148" y="8832532"/>
              <a:ext cx="50112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109">
                  <a:moveTo>
                    <a:pt x="7" y="15"/>
                  </a:move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5"/>
                    <a:pt x="7" y="15"/>
                  </a:cubicBezTo>
                  <a:close/>
                  <a:moveTo>
                    <a:pt x="7" y="46"/>
                  </a:moveTo>
                  <a:cubicBezTo>
                    <a:pt x="3" y="46"/>
                    <a:pt x="0" y="43"/>
                    <a:pt x="0" y="38"/>
                  </a:cubicBezTo>
                  <a:cubicBezTo>
                    <a:pt x="0" y="35"/>
                    <a:pt x="3" y="31"/>
                    <a:pt x="7" y="31"/>
                  </a:cubicBezTo>
                  <a:cubicBezTo>
                    <a:pt x="11" y="31"/>
                    <a:pt x="14" y="34"/>
                    <a:pt x="14" y="38"/>
                  </a:cubicBezTo>
                  <a:cubicBezTo>
                    <a:pt x="14" y="43"/>
                    <a:pt x="11" y="46"/>
                    <a:pt x="7" y="46"/>
                  </a:cubicBezTo>
                  <a:close/>
                  <a:moveTo>
                    <a:pt x="7" y="78"/>
                  </a:moveTo>
                  <a:cubicBezTo>
                    <a:pt x="3" y="78"/>
                    <a:pt x="0" y="74"/>
                    <a:pt x="0" y="70"/>
                  </a:cubicBezTo>
                  <a:cubicBezTo>
                    <a:pt x="0" y="66"/>
                    <a:pt x="3" y="63"/>
                    <a:pt x="7" y="63"/>
                  </a:cubicBezTo>
                  <a:cubicBezTo>
                    <a:pt x="11" y="63"/>
                    <a:pt x="14" y="66"/>
                    <a:pt x="14" y="70"/>
                  </a:cubicBezTo>
                  <a:cubicBezTo>
                    <a:pt x="14" y="74"/>
                    <a:pt x="11" y="78"/>
                    <a:pt x="7" y="78"/>
                  </a:cubicBezTo>
                  <a:close/>
                  <a:moveTo>
                    <a:pt x="7" y="109"/>
                  </a:moveTo>
                  <a:cubicBezTo>
                    <a:pt x="3" y="109"/>
                    <a:pt x="0" y="106"/>
                    <a:pt x="0" y="102"/>
                  </a:cubicBezTo>
                  <a:cubicBezTo>
                    <a:pt x="0" y="98"/>
                    <a:pt x="3" y="94"/>
                    <a:pt x="7" y="94"/>
                  </a:cubicBezTo>
                  <a:cubicBezTo>
                    <a:pt x="11" y="94"/>
                    <a:pt x="14" y="97"/>
                    <a:pt x="14" y="101"/>
                  </a:cubicBezTo>
                  <a:lnTo>
                    <a:pt x="14" y="102"/>
                  </a:lnTo>
                  <a:cubicBezTo>
                    <a:pt x="14" y="106"/>
                    <a:pt x="11" y="109"/>
                    <a:pt x="7" y="109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6" name="Freeform: Shape 330">
              <a:extLst>
                <a:ext uri="{FF2B5EF4-FFF2-40B4-BE49-F238E27FC236}">
                  <a16:creationId xmlns:a16="http://schemas.microsoft.com/office/drawing/2014/main" id="{B83A00EE-350F-9C46-85A9-BB11406300D4}"/>
                </a:ext>
              </a:extLst>
            </p:cNvPr>
            <p:cNvSpPr/>
            <p:nvPr/>
          </p:nvSpPr>
          <p:spPr>
            <a:xfrm>
              <a:off x="19877818" y="8709180"/>
              <a:ext cx="53967" cy="5396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2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2"/>
                    <a:pt x="12" y="15"/>
                    <a:pt x="8" y="15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7" name="Freeform: Shape 331">
              <a:extLst>
                <a:ext uri="{FF2B5EF4-FFF2-40B4-BE49-F238E27FC236}">
                  <a16:creationId xmlns:a16="http://schemas.microsoft.com/office/drawing/2014/main" id="{AAA5FC42-DA2D-3C4E-A73F-B25C76E6C024}"/>
                </a:ext>
              </a:extLst>
            </p:cNvPr>
            <p:cNvSpPr/>
            <p:nvPr/>
          </p:nvSpPr>
          <p:spPr>
            <a:xfrm>
              <a:off x="19877818" y="8832532"/>
              <a:ext cx="53967" cy="416313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" h="109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46"/>
                  </a:moveTo>
                  <a:cubicBezTo>
                    <a:pt x="4" y="46"/>
                    <a:pt x="0" y="43"/>
                    <a:pt x="0" y="38"/>
                  </a:cubicBezTo>
                  <a:cubicBezTo>
                    <a:pt x="0" y="35"/>
                    <a:pt x="4" y="31"/>
                    <a:pt x="8" y="31"/>
                  </a:cubicBezTo>
                  <a:cubicBezTo>
                    <a:pt x="12" y="31"/>
                    <a:pt x="15" y="34"/>
                    <a:pt x="15" y="38"/>
                  </a:cubicBezTo>
                  <a:cubicBezTo>
                    <a:pt x="15" y="43"/>
                    <a:pt x="12" y="46"/>
                    <a:pt x="8" y="46"/>
                  </a:cubicBezTo>
                  <a:close/>
                  <a:moveTo>
                    <a:pt x="8" y="78"/>
                  </a:moveTo>
                  <a:cubicBezTo>
                    <a:pt x="4" y="78"/>
                    <a:pt x="0" y="74"/>
                    <a:pt x="0" y="70"/>
                  </a:cubicBezTo>
                  <a:cubicBezTo>
                    <a:pt x="0" y="66"/>
                    <a:pt x="4" y="63"/>
                    <a:pt x="8" y="63"/>
                  </a:cubicBezTo>
                  <a:cubicBezTo>
                    <a:pt x="12" y="63"/>
                    <a:pt x="15" y="66"/>
                    <a:pt x="15" y="70"/>
                  </a:cubicBezTo>
                  <a:cubicBezTo>
                    <a:pt x="15" y="74"/>
                    <a:pt x="12" y="78"/>
                    <a:pt x="8" y="78"/>
                  </a:cubicBezTo>
                  <a:close/>
                  <a:moveTo>
                    <a:pt x="8" y="109"/>
                  </a:moveTo>
                  <a:cubicBezTo>
                    <a:pt x="4" y="109"/>
                    <a:pt x="0" y="106"/>
                    <a:pt x="0" y="102"/>
                  </a:cubicBezTo>
                  <a:cubicBezTo>
                    <a:pt x="0" y="98"/>
                    <a:pt x="4" y="94"/>
                    <a:pt x="8" y="94"/>
                  </a:cubicBezTo>
                  <a:cubicBezTo>
                    <a:pt x="12" y="94"/>
                    <a:pt x="15" y="97"/>
                    <a:pt x="15" y="101"/>
                  </a:cubicBezTo>
                  <a:lnTo>
                    <a:pt x="15" y="102"/>
                  </a:lnTo>
                  <a:cubicBezTo>
                    <a:pt x="15" y="106"/>
                    <a:pt x="12" y="109"/>
                    <a:pt x="8" y="109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8" name="Shape 2639">
              <a:extLst>
                <a:ext uri="{FF2B5EF4-FFF2-40B4-BE49-F238E27FC236}">
                  <a16:creationId xmlns:a16="http://schemas.microsoft.com/office/drawing/2014/main" id="{82AAD39D-3DDD-BD45-B080-CC3CB232B837}"/>
                </a:ext>
              </a:extLst>
            </p:cNvPr>
            <p:cNvSpPr/>
            <p:nvPr/>
          </p:nvSpPr>
          <p:spPr>
            <a:xfrm>
              <a:off x="4330741" y="5903941"/>
              <a:ext cx="1213564" cy="772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55" y="3086"/>
                  </a:moveTo>
                  <a:cubicBezTo>
                    <a:pt x="12984" y="3086"/>
                    <a:pt x="12764" y="3432"/>
                    <a:pt x="12764" y="3857"/>
                  </a:cubicBezTo>
                  <a:cubicBezTo>
                    <a:pt x="12764" y="4284"/>
                    <a:pt x="12984" y="4629"/>
                    <a:pt x="13255" y="4629"/>
                  </a:cubicBezTo>
                  <a:cubicBezTo>
                    <a:pt x="13525" y="4629"/>
                    <a:pt x="13745" y="4284"/>
                    <a:pt x="13745" y="3857"/>
                  </a:cubicBezTo>
                  <a:cubicBezTo>
                    <a:pt x="13745" y="3432"/>
                    <a:pt x="13525" y="3086"/>
                    <a:pt x="13255" y="3086"/>
                  </a:cubicBezTo>
                  <a:moveTo>
                    <a:pt x="20618" y="16495"/>
                  </a:moveTo>
                  <a:lnTo>
                    <a:pt x="15709" y="12638"/>
                  </a:lnTo>
                  <a:lnTo>
                    <a:pt x="15709" y="8963"/>
                  </a:lnTo>
                  <a:lnTo>
                    <a:pt x="20618" y="5105"/>
                  </a:lnTo>
                  <a:cubicBezTo>
                    <a:pt x="20618" y="5105"/>
                    <a:pt x="20618" y="16495"/>
                    <a:pt x="20618" y="16495"/>
                  </a:cubicBezTo>
                  <a:close/>
                  <a:moveTo>
                    <a:pt x="14727" y="16971"/>
                  </a:moveTo>
                  <a:lnTo>
                    <a:pt x="982" y="16971"/>
                  </a:lnTo>
                  <a:lnTo>
                    <a:pt x="982" y="3086"/>
                  </a:lnTo>
                  <a:cubicBezTo>
                    <a:pt x="982" y="2234"/>
                    <a:pt x="1422" y="1543"/>
                    <a:pt x="1964" y="1543"/>
                  </a:cubicBezTo>
                  <a:lnTo>
                    <a:pt x="13745" y="1543"/>
                  </a:lnTo>
                  <a:cubicBezTo>
                    <a:pt x="14287" y="1543"/>
                    <a:pt x="14727" y="2234"/>
                    <a:pt x="14727" y="3086"/>
                  </a:cubicBezTo>
                  <a:cubicBezTo>
                    <a:pt x="14727" y="3086"/>
                    <a:pt x="14727" y="16971"/>
                    <a:pt x="14727" y="16971"/>
                  </a:cubicBezTo>
                  <a:close/>
                  <a:moveTo>
                    <a:pt x="13745" y="20057"/>
                  </a:moveTo>
                  <a:lnTo>
                    <a:pt x="1964" y="20057"/>
                  </a:lnTo>
                  <a:cubicBezTo>
                    <a:pt x="1422" y="20057"/>
                    <a:pt x="982" y="19367"/>
                    <a:pt x="982" y="18514"/>
                  </a:cubicBezTo>
                  <a:lnTo>
                    <a:pt x="14727" y="18514"/>
                  </a:lnTo>
                  <a:cubicBezTo>
                    <a:pt x="14727" y="19367"/>
                    <a:pt x="14287" y="20057"/>
                    <a:pt x="13745" y="20057"/>
                  </a:cubicBezTo>
                  <a:moveTo>
                    <a:pt x="21109" y="3086"/>
                  </a:moveTo>
                  <a:cubicBezTo>
                    <a:pt x="21030" y="3086"/>
                    <a:pt x="20958" y="3122"/>
                    <a:pt x="20892" y="3175"/>
                  </a:cubicBezTo>
                  <a:lnTo>
                    <a:pt x="20890" y="3167"/>
                  </a:lnTo>
                  <a:lnTo>
                    <a:pt x="15709" y="7237"/>
                  </a:lnTo>
                  <a:lnTo>
                    <a:pt x="15709" y="3086"/>
                  </a:lnTo>
                  <a:cubicBezTo>
                    <a:pt x="15709" y="1382"/>
                    <a:pt x="14830" y="0"/>
                    <a:pt x="13745" y="0"/>
                  </a:cubicBezTo>
                  <a:lnTo>
                    <a:pt x="1964" y="0"/>
                  </a:lnTo>
                  <a:cubicBezTo>
                    <a:pt x="879" y="0"/>
                    <a:pt x="0" y="1382"/>
                    <a:pt x="0" y="3086"/>
                  </a:cubicBezTo>
                  <a:lnTo>
                    <a:pt x="0" y="18514"/>
                  </a:lnTo>
                  <a:cubicBezTo>
                    <a:pt x="0" y="20219"/>
                    <a:pt x="879" y="21600"/>
                    <a:pt x="1964" y="21600"/>
                  </a:cubicBezTo>
                  <a:lnTo>
                    <a:pt x="13745" y="21600"/>
                  </a:lnTo>
                  <a:cubicBezTo>
                    <a:pt x="14830" y="21600"/>
                    <a:pt x="15709" y="20219"/>
                    <a:pt x="15709" y="18514"/>
                  </a:cubicBezTo>
                  <a:lnTo>
                    <a:pt x="15709" y="14363"/>
                  </a:lnTo>
                  <a:lnTo>
                    <a:pt x="20890" y="18433"/>
                  </a:lnTo>
                  <a:lnTo>
                    <a:pt x="20892" y="18427"/>
                  </a:lnTo>
                  <a:cubicBezTo>
                    <a:pt x="20958" y="18478"/>
                    <a:pt x="21030" y="18514"/>
                    <a:pt x="21109" y="18514"/>
                  </a:cubicBezTo>
                  <a:cubicBezTo>
                    <a:pt x="21380" y="18514"/>
                    <a:pt x="21600" y="18170"/>
                    <a:pt x="21600" y="17743"/>
                  </a:cubicBezTo>
                  <a:lnTo>
                    <a:pt x="21600" y="3857"/>
                  </a:lnTo>
                  <a:cubicBezTo>
                    <a:pt x="21600" y="3432"/>
                    <a:pt x="21380" y="3086"/>
                    <a:pt x="21109" y="3086"/>
                  </a:cubicBezTo>
                  <a:moveTo>
                    <a:pt x="10309" y="6171"/>
                  </a:moveTo>
                  <a:cubicBezTo>
                    <a:pt x="10038" y="6171"/>
                    <a:pt x="9818" y="5827"/>
                    <a:pt x="9818" y="5400"/>
                  </a:cubicBezTo>
                  <a:cubicBezTo>
                    <a:pt x="9818" y="4974"/>
                    <a:pt x="10038" y="4629"/>
                    <a:pt x="10309" y="4629"/>
                  </a:cubicBezTo>
                  <a:cubicBezTo>
                    <a:pt x="10580" y="4629"/>
                    <a:pt x="10800" y="4974"/>
                    <a:pt x="10800" y="5400"/>
                  </a:cubicBezTo>
                  <a:cubicBezTo>
                    <a:pt x="10800" y="5827"/>
                    <a:pt x="10580" y="6171"/>
                    <a:pt x="10309" y="6171"/>
                  </a:cubicBezTo>
                  <a:moveTo>
                    <a:pt x="10309" y="3086"/>
                  </a:moveTo>
                  <a:cubicBezTo>
                    <a:pt x="9496" y="3086"/>
                    <a:pt x="8836" y="4123"/>
                    <a:pt x="8836" y="5400"/>
                  </a:cubicBezTo>
                  <a:cubicBezTo>
                    <a:pt x="8836" y="6678"/>
                    <a:pt x="9496" y="7714"/>
                    <a:pt x="10309" y="7714"/>
                  </a:cubicBezTo>
                  <a:cubicBezTo>
                    <a:pt x="11123" y="7714"/>
                    <a:pt x="11782" y="6678"/>
                    <a:pt x="11782" y="5400"/>
                  </a:cubicBezTo>
                  <a:cubicBezTo>
                    <a:pt x="11782" y="4123"/>
                    <a:pt x="11123" y="3086"/>
                    <a:pt x="10309" y="3086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7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  <p:sp>
          <p:nvSpPr>
            <p:cNvPr id="69" name="Shape 2688">
              <a:extLst>
                <a:ext uri="{FF2B5EF4-FFF2-40B4-BE49-F238E27FC236}">
                  <a16:creationId xmlns:a16="http://schemas.microsoft.com/office/drawing/2014/main" id="{19EEFDD2-C09E-8B47-B5C9-E82A621611BB}"/>
                </a:ext>
              </a:extLst>
            </p:cNvPr>
            <p:cNvSpPr/>
            <p:nvPr/>
          </p:nvSpPr>
          <p:spPr>
            <a:xfrm>
              <a:off x="14399761" y="5768473"/>
              <a:ext cx="1026506" cy="1026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0309"/>
                  </a:moveTo>
                  <a:cubicBezTo>
                    <a:pt x="20618" y="10851"/>
                    <a:pt x="20178" y="11291"/>
                    <a:pt x="19636" y="11291"/>
                  </a:cubicBezTo>
                  <a:lnTo>
                    <a:pt x="19636" y="7364"/>
                  </a:lnTo>
                  <a:cubicBezTo>
                    <a:pt x="20178" y="7364"/>
                    <a:pt x="20618" y="7804"/>
                    <a:pt x="20618" y="8345"/>
                  </a:cubicBezTo>
                  <a:cubicBezTo>
                    <a:pt x="20618" y="8345"/>
                    <a:pt x="20618" y="10309"/>
                    <a:pt x="20618" y="10309"/>
                  </a:cubicBezTo>
                  <a:close/>
                  <a:moveTo>
                    <a:pt x="18655" y="17182"/>
                  </a:moveTo>
                  <a:cubicBezTo>
                    <a:pt x="18655" y="17453"/>
                    <a:pt x="18434" y="17673"/>
                    <a:pt x="18164" y="17673"/>
                  </a:cubicBezTo>
                  <a:cubicBezTo>
                    <a:pt x="17893" y="17673"/>
                    <a:pt x="17673" y="17453"/>
                    <a:pt x="17673" y="17182"/>
                  </a:cubicBezTo>
                  <a:lnTo>
                    <a:pt x="17673" y="1473"/>
                  </a:lnTo>
                  <a:cubicBezTo>
                    <a:pt x="17673" y="1202"/>
                    <a:pt x="17893" y="982"/>
                    <a:pt x="18164" y="982"/>
                  </a:cubicBezTo>
                  <a:cubicBezTo>
                    <a:pt x="18434" y="982"/>
                    <a:pt x="18655" y="1202"/>
                    <a:pt x="18655" y="1473"/>
                  </a:cubicBezTo>
                  <a:cubicBezTo>
                    <a:pt x="18655" y="1473"/>
                    <a:pt x="18655" y="17182"/>
                    <a:pt x="18655" y="17182"/>
                  </a:cubicBezTo>
                  <a:close/>
                  <a:moveTo>
                    <a:pt x="16691" y="15788"/>
                  </a:moveTo>
                  <a:lnTo>
                    <a:pt x="2945" y="11745"/>
                  </a:lnTo>
                  <a:lnTo>
                    <a:pt x="2945" y="6910"/>
                  </a:lnTo>
                  <a:lnTo>
                    <a:pt x="16691" y="2867"/>
                  </a:lnTo>
                  <a:cubicBezTo>
                    <a:pt x="16691" y="2867"/>
                    <a:pt x="16691" y="15788"/>
                    <a:pt x="16691" y="15788"/>
                  </a:cubicBezTo>
                  <a:close/>
                  <a:moveTo>
                    <a:pt x="8251" y="18655"/>
                  </a:moveTo>
                  <a:lnTo>
                    <a:pt x="5357" y="18655"/>
                  </a:lnTo>
                  <a:lnTo>
                    <a:pt x="4126" y="13116"/>
                  </a:lnTo>
                  <a:lnTo>
                    <a:pt x="7167" y="14010"/>
                  </a:lnTo>
                  <a:cubicBezTo>
                    <a:pt x="7167" y="14010"/>
                    <a:pt x="8251" y="18655"/>
                    <a:pt x="8251" y="18655"/>
                  </a:cubicBezTo>
                  <a:close/>
                  <a:moveTo>
                    <a:pt x="8709" y="20618"/>
                  </a:moveTo>
                  <a:lnTo>
                    <a:pt x="5794" y="20618"/>
                  </a:lnTo>
                  <a:lnTo>
                    <a:pt x="5576" y="19636"/>
                  </a:lnTo>
                  <a:lnTo>
                    <a:pt x="8479" y="19636"/>
                  </a:lnTo>
                  <a:cubicBezTo>
                    <a:pt x="8479" y="19636"/>
                    <a:pt x="8709" y="20618"/>
                    <a:pt x="8709" y="20618"/>
                  </a:cubicBezTo>
                  <a:close/>
                  <a:moveTo>
                    <a:pt x="1964" y="11782"/>
                  </a:moveTo>
                  <a:lnTo>
                    <a:pt x="982" y="11782"/>
                  </a:lnTo>
                  <a:lnTo>
                    <a:pt x="982" y="6873"/>
                  </a:lnTo>
                  <a:lnTo>
                    <a:pt x="1964" y="6873"/>
                  </a:lnTo>
                  <a:cubicBezTo>
                    <a:pt x="1964" y="6873"/>
                    <a:pt x="1964" y="11782"/>
                    <a:pt x="1964" y="11782"/>
                  </a:cubicBezTo>
                  <a:close/>
                  <a:moveTo>
                    <a:pt x="19636" y="6382"/>
                  </a:moveTo>
                  <a:lnTo>
                    <a:pt x="19636" y="1473"/>
                  </a:lnTo>
                  <a:cubicBezTo>
                    <a:pt x="19636" y="659"/>
                    <a:pt x="18977" y="0"/>
                    <a:pt x="18164" y="0"/>
                  </a:cubicBezTo>
                  <a:cubicBezTo>
                    <a:pt x="17350" y="0"/>
                    <a:pt x="16691" y="659"/>
                    <a:pt x="16691" y="1473"/>
                  </a:cubicBezTo>
                  <a:lnTo>
                    <a:pt x="16691" y="1844"/>
                  </a:lnTo>
                  <a:lnTo>
                    <a:pt x="2459" y="6029"/>
                  </a:lnTo>
                  <a:cubicBezTo>
                    <a:pt x="2313" y="5944"/>
                    <a:pt x="2145" y="5891"/>
                    <a:pt x="1964" y="5891"/>
                  </a:cubicBezTo>
                  <a:lnTo>
                    <a:pt x="982" y="5891"/>
                  </a:lnTo>
                  <a:cubicBezTo>
                    <a:pt x="440" y="5891"/>
                    <a:pt x="0" y="6331"/>
                    <a:pt x="0" y="6873"/>
                  </a:cubicBezTo>
                  <a:lnTo>
                    <a:pt x="0" y="11782"/>
                  </a:lnTo>
                  <a:cubicBezTo>
                    <a:pt x="0" y="12324"/>
                    <a:pt x="440" y="12764"/>
                    <a:pt x="982" y="12764"/>
                  </a:cubicBezTo>
                  <a:lnTo>
                    <a:pt x="1964" y="12764"/>
                  </a:lnTo>
                  <a:cubicBezTo>
                    <a:pt x="2145" y="12764"/>
                    <a:pt x="2313" y="12711"/>
                    <a:pt x="2458" y="12626"/>
                  </a:cubicBezTo>
                  <a:lnTo>
                    <a:pt x="3050" y="12799"/>
                  </a:lnTo>
                  <a:lnTo>
                    <a:pt x="4921" y="21216"/>
                  </a:lnTo>
                  <a:lnTo>
                    <a:pt x="4930" y="21214"/>
                  </a:lnTo>
                  <a:cubicBezTo>
                    <a:pt x="4979" y="21433"/>
                    <a:pt x="5166" y="21600"/>
                    <a:pt x="5400" y="21600"/>
                  </a:cubicBezTo>
                  <a:lnTo>
                    <a:pt x="9327" y="21600"/>
                  </a:lnTo>
                  <a:cubicBezTo>
                    <a:pt x="9598" y="21600"/>
                    <a:pt x="9818" y="21381"/>
                    <a:pt x="9818" y="21109"/>
                  </a:cubicBezTo>
                  <a:cubicBezTo>
                    <a:pt x="9818" y="21072"/>
                    <a:pt x="9805" y="21039"/>
                    <a:pt x="9797" y="21005"/>
                  </a:cubicBezTo>
                  <a:lnTo>
                    <a:pt x="9806" y="21003"/>
                  </a:lnTo>
                  <a:lnTo>
                    <a:pt x="8249" y="14329"/>
                  </a:lnTo>
                  <a:lnTo>
                    <a:pt x="16691" y="16811"/>
                  </a:lnTo>
                  <a:lnTo>
                    <a:pt x="16691" y="17182"/>
                  </a:lnTo>
                  <a:cubicBezTo>
                    <a:pt x="16691" y="17995"/>
                    <a:pt x="17350" y="18655"/>
                    <a:pt x="18164" y="18655"/>
                  </a:cubicBezTo>
                  <a:cubicBezTo>
                    <a:pt x="18977" y="18655"/>
                    <a:pt x="19636" y="17995"/>
                    <a:pt x="19636" y="17182"/>
                  </a:cubicBezTo>
                  <a:lnTo>
                    <a:pt x="19636" y="12273"/>
                  </a:lnTo>
                  <a:cubicBezTo>
                    <a:pt x="20721" y="12273"/>
                    <a:pt x="21600" y="11394"/>
                    <a:pt x="21600" y="10309"/>
                  </a:cubicBezTo>
                  <a:lnTo>
                    <a:pt x="21600" y="8345"/>
                  </a:lnTo>
                  <a:cubicBezTo>
                    <a:pt x="21600" y="7261"/>
                    <a:pt x="20721" y="6382"/>
                    <a:pt x="19636" y="6382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7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  <p:sp>
          <p:nvSpPr>
            <p:cNvPr id="70" name="Shape 2724">
              <a:extLst>
                <a:ext uri="{FF2B5EF4-FFF2-40B4-BE49-F238E27FC236}">
                  <a16:creationId xmlns:a16="http://schemas.microsoft.com/office/drawing/2014/main" id="{BAA05978-A629-5046-97EF-5367699035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9977" y="5777620"/>
              <a:ext cx="1024908" cy="102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5709"/>
                  </a:moveTo>
                  <a:lnTo>
                    <a:pt x="5891" y="15709"/>
                  </a:lnTo>
                  <a:lnTo>
                    <a:pt x="5891" y="11782"/>
                  </a:lnTo>
                  <a:lnTo>
                    <a:pt x="15709" y="11782"/>
                  </a:lnTo>
                  <a:cubicBezTo>
                    <a:pt x="15709" y="11782"/>
                    <a:pt x="15709" y="15709"/>
                    <a:pt x="15709" y="15709"/>
                  </a:cubicBezTo>
                  <a:close/>
                  <a:moveTo>
                    <a:pt x="16691" y="10800"/>
                  </a:moveTo>
                  <a:lnTo>
                    <a:pt x="4909" y="10800"/>
                  </a:lnTo>
                  <a:lnTo>
                    <a:pt x="4909" y="16691"/>
                  </a:lnTo>
                  <a:lnTo>
                    <a:pt x="16691" y="16691"/>
                  </a:lnTo>
                  <a:cubicBezTo>
                    <a:pt x="16691" y="16691"/>
                    <a:pt x="16691" y="10800"/>
                    <a:pt x="16691" y="10800"/>
                  </a:cubicBezTo>
                  <a:close/>
                  <a:moveTo>
                    <a:pt x="11782" y="13745"/>
                  </a:moveTo>
                  <a:lnTo>
                    <a:pt x="9818" y="13745"/>
                  </a:lnTo>
                  <a:lnTo>
                    <a:pt x="9818" y="14727"/>
                  </a:lnTo>
                  <a:lnTo>
                    <a:pt x="11782" y="14727"/>
                  </a:lnTo>
                  <a:cubicBezTo>
                    <a:pt x="11782" y="14727"/>
                    <a:pt x="11782" y="13745"/>
                    <a:pt x="11782" y="13745"/>
                  </a:cubicBezTo>
                  <a:close/>
                  <a:moveTo>
                    <a:pt x="18655" y="17673"/>
                  </a:moveTo>
                  <a:cubicBezTo>
                    <a:pt x="18655" y="18214"/>
                    <a:pt x="18214" y="18655"/>
                    <a:pt x="17673" y="18655"/>
                  </a:cubicBezTo>
                  <a:lnTo>
                    <a:pt x="3927" y="18655"/>
                  </a:lnTo>
                  <a:cubicBezTo>
                    <a:pt x="3385" y="18655"/>
                    <a:pt x="2945" y="18214"/>
                    <a:pt x="2945" y="17673"/>
                  </a:cubicBezTo>
                  <a:lnTo>
                    <a:pt x="2945" y="982"/>
                  </a:lnTo>
                  <a:lnTo>
                    <a:pt x="18655" y="982"/>
                  </a:lnTo>
                  <a:cubicBezTo>
                    <a:pt x="18655" y="982"/>
                    <a:pt x="18655" y="17673"/>
                    <a:pt x="18655" y="17673"/>
                  </a:cubicBezTo>
                  <a:close/>
                  <a:moveTo>
                    <a:pt x="21109" y="0"/>
                  </a:moveTo>
                  <a:lnTo>
                    <a:pt x="491" y="0"/>
                  </a:lnTo>
                  <a:cubicBezTo>
                    <a:pt x="220" y="0"/>
                    <a:pt x="0" y="220"/>
                    <a:pt x="0" y="491"/>
                  </a:cubicBezTo>
                  <a:cubicBezTo>
                    <a:pt x="0" y="762"/>
                    <a:pt x="220" y="982"/>
                    <a:pt x="491" y="982"/>
                  </a:cubicBezTo>
                  <a:lnTo>
                    <a:pt x="1964" y="982"/>
                  </a:lnTo>
                  <a:lnTo>
                    <a:pt x="1964" y="17673"/>
                  </a:lnTo>
                  <a:cubicBezTo>
                    <a:pt x="1964" y="18757"/>
                    <a:pt x="2843" y="19636"/>
                    <a:pt x="3927" y="19636"/>
                  </a:cubicBezTo>
                  <a:lnTo>
                    <a:pt x="4909" y="19636"/>
                  </a:lnTo>
                  <a:lnTo>
                    <a:pt x="4909" y="21109"/>
                  </a:lnTo>
                  <a:cubicBezTo>
                    <a:pt x="4909" y="21380"/>
                    <a:pt x="5129" y="21600"/>
                    <a:pt x="5400" y="21600"/>
                  </a:cubicBezTo>
                  <a:cubicBezTo>
                    <a:pt x="5671" y="21600"/>
                    <a:pt x="5891" y="21380"/>
                    <a:pt x="5891" y="21109"/>
                  </a:cubicBezTo>
                  <a:lnTo>
                    <a:pt x="5891" y="19636"/>
                  </a:lnTo>
                  <a:lnTo>
                    <a:pt x="15709" y="19636"/>
                  </a:lnTo>
                  <a:lnTo>
                    <a:pt x="15709" y="21109"/>
                  </a:lnTo>
                  <a:cubicBezTo>
                    <a:pt x="15709" y="21380"/>
                    <a:pt x="15929" y="21600"/>
                    <a:pt x="16200" y="21600"/>
                  </a:cubicBezTo>
                  <a:cubicBezTo>
                    <a:pt x="16471" y="21600"/>
                    <a:pt x="16691" y="21380"/>
                    <a:pt x="16691" y="21109"/>
                  </a:cubicBezTo>
                  <a:lnTo>
                    <a:pt x="16691" y="19636"/>
                  </a:lnTo>
                  <a:lnTo>
                    <a:pt x="17673" y="19636"/>
                  </a:lnTo>
                  <a:cubicBezTo>
                    <a:pt x="18757" y="19636"/>
                    <a:pt x="19636" y="18757"/>
                    <a:pt x="19636" y="17673"/>
                  </a:cubicBezTo>
                  <a:lnTo>
                    <a:pt x="19636" y="982"/>
                  </a:lnTo>
                  <a:lnTo>
                    <a:pt x="21109" y="982"/>
                  </a:lnTo>
                  <a:cubicBezTo>
                    <a:pt x="21380" y="982"/>
                    <a:pt x="21600" y="762"/>
                    <a:pt x="21600" y="491"/>
                  </a:cubicBezTo>
                  <a:cubicBezTo>
                    <a:pt x="21600" y="220"/>
                    <a:pt x="21380" y="0"/>
                    <a:pt x="21109" y="0"/>
                  </a:cubicBezTo>
                  <a:moveTo>
                    <a:pt x="11782" y="5891"/>
                  </a:moveTo>
                  <a:lnTo>
                    <a:pt x="9818" y="5891"/>
                  </a:lnTo>
                  <a:lnTo>
                    <a:pt x="9818" y="6873"/>
                  </a:lnTo>
                  <a:lnTo>
                    <a:pt x="11782" y="6873"/>
                  </a:lnTo>
                  <a:cubicBezTo>
                    <a:pt x="11782" y="6873"/>
                    <a:pt x="11782" y="5891"/>
                    <a:pt x="11782" y="5891"/>
                  </a:cubicBezTo>
                  <a:close/>
                  <a:moveTo>
                    <a:pt x="15709" y="7855"/>
                  </a:moveTo>
                  <a:lnTo>
                    <a:pt x="5891" y="7855"/>
                  </a:lnTo>
                  <a:lnTo>
                    <a:pt x="5891" y="3927"/>
                  </a:lnTo>
                  <a:lnTo>
                    <a:pt x="15709" y="3927"/>
                  </a:lnTo>
                  <a:cubicBezTo>
                    <a:pt x="15709" y="3927"/>
                    <a:pt x="15709" y="7855"/>
                    <a:pt x="15709" y="7855"/>
                  </a:cubicBezTo>
                  <a:close/>
                  <a:moveTo>
                    <a:pt x="16691" y="2945"/>
                  </a:moveTo>
                  <a:lnTo>
                    <a:pt x="4909" y="2945"/>
                  </a:lnTo>
                  <a:lnTo>
                    <a:pt x="4909" y="8836"/>
                  </a:lnTo>
                  <a:lnTo>
                    <a:pt x="16691" y="8836"/>
                  </a:lnTo>
                  <a:cubicBezTo>
                    <a:pt x="16691" y="8836"/>
                    <a:pt x="16691" y="2945"/>
                    <a:pt x="16691" y="2945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7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  <p:sp>
          <p:nvSpPr>
            <p:cNvPr id="71" name="Shape 2748">
              <a:extLst>
                <a:ext uri="{FF2B5EF4-FFF2-40B4-BE49-F238E27FC236}">
                  <a16:creationId xmlns:a16="http://schemas.microsoft.com/office/drawing/2014/main" id="{16EB3A65-393C-9041-8830-40AA1E1B0F8B}"/>
                </a:ext>
              </a:extLst>
            </p:cNvPr>
            <p:cNvSpPr/>
            <p:nvPr/>
          </p:nvSpPr>
          <p:spPr>
            <a:xfrm>
              <a:off x="19425414" y="5768473"/>
              <a:ext cx="1026506" cy="1026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7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4ACE650-7AFA-344A-A084-13DF414A435F}"/>
                </a:ext>
              </a:extLst>
            </p:cNvPr>
            <p:cNvGrpSpPr/>
            <p:nvPr/>
          </p:nvGrpSpPr>
          <p:grpSpPr>
            <a:xfrm>
              <a:off x="3318654" y="9593491"/>
              <a:ext cx="3182798" cy="932456"/>
              <a:chOff x="3191789" y="6589784"/>
              <a:chExt cx="3608845" cy="1057275"/>
            </a:xfrm>
          </p:grpSpPr>
          <p:sp>
            <p:nvSpPr>
              <p:cNvPr id="74" name="Terminator 73">
                <a:extLst>
                  <a:ext uri="{FF2B5EF4-FFF2-40B4-BE49-F238E27FC236}">
                    <a16:creationId xmlns:a16="http://schemas.microsoft.com/office/drawing/2014/main" id="{B8442726-6FE1-CD41-BCEC-87FD06D84935}"/>
                  </a:ext>
                </a:extLst>
              </p:cNvPr>
              <p:cNvSpPr/>
              <p:nvPr/>
            </p:nvSpPr>
            <p:spPr>
              <a:xfrm>
                <a:off x="3191789" y="6589784"/>
                <a:ext cx="3608845" cy="1057275"/>
              </a:xfrm>
              <a:prstGeom prst="flowChartTermina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DC4AB95-9166-E345-B689-8520CCBB2CAF}"/>
                  </a:ext>
                </a:extLst>
              </p:cNvPr>
              <p:cNvSpPr txBox="1"/>
              <p:nvPr/>
            </p:nvSpPr>
            <p:spPr>
              <a:xfrm>
                <a:off x="3804218" y="6901087"/>
                <a:ext cx="23839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Montserrat Bold" charset="0"/>
                    <a:ea typeface="Montserrat Bold" charset="0"/>
                    <a:cs typeface="Montserrat Bold" charset="0"/>
                  </a:rPr>
                  <a:t>LEARN MORE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0CCA9BF4-EF28-4B47-8ADB-DCCAB4465452}"/>
                </a:ext>
              </a:extLst>
            </p:cNvPr>
            <p:cNvGrpSpPr/>
            <p:nvPr/>
          </p:nvGrpSpPr>
          <p:grpSpPr>
            <a:xfrm>
              <a:off x="8314464" y="9593491"/>
              <a:ext cx="3182798" cy="932456"/>
              <a:chOff x="3191789" y="6589784"/>
              <a:chExt cx="3608845" cy="1057275"/>
            </a:xfrm>
          </p:grpSpPr>
          <p:sp>
            <p:nvSpPr>
              <p:cNvPr id="78" name="Terminator 77">
                <a:extLst>
                  <a:ext uri="{FF2B5EF4-FFF2-40B4-BE49-F238E27FC236}">
                    <a16:creationId xmlns:a16="http://schemas.microsoft.com/office/drawing/2014/main" id="{CCAAC657-664C-CE49-B598-E5B3F69FDDBD}"/>
                  </a:ext>
                </a:extLst>
              </p:cNvPr>
              <p:cNvSpPr/>
              <p:nvPr/>
            </p:nvSpPr>
            <p:spPr>
              <a:xfrm>
                <a:off x="3191789" y="6589784"/>
                <a:ext cx="3608845" cy="1057275"/>
              </a:xfrm>
              <a:prstGeom prst="flowChartTerminator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E62AB28-906F-1C42-A55F-F3916FFA0FB1}"/>
                  </a:ext>
                </a:extLst>
              </p:cNvPr>
              <p:cNvSpPr txBox="1"/>
              <p:nvPr/>
            </p:nvSpPr>
            <p:spPr>
              <a:xfrm>
                <a:off x="3804218" y="6901087"/>
                <a:ext cx="23839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Montserrat Bold" charset="0"/>
                    <a:ea typeface="Montserrat Bold" charset="0"/>
                    <a:cs typeface="Montserrat Bold" charset="0"/>
                  </a:rPr>
                  <a:t>LEARN MORE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CE63E101-22AD-8D45-8EAB-7F7CEF1471BC}"/>
                </a:ext>
              </a:extLst>
            </p:cNvPr>
            <p:cNvGrpSpPr/>
            <p:nvPr/>
          </p:nvGrpSpPr>
          <p:grpSpPr>
            <a:xfrm>
              <a:off x="13321026" y="9593491"/>
              <a:ext cx="3182798" cy="932456"/>
              <a:chOff x="3191789" y="6589784"/>
              <a:chExt cx="3608845" cy="1057275"/>
            </a:xfrm>
          </p:grpSpPr>
          <p:sp>
            <p:nvSpPr>
              <p:cNvPr id="87" name="Terminator 86">
                <a:extLst>
                  <a:ext uri="{FF2B5EF4-FFF2-40B4-BE49-F238E27FC236}">
                    <a16:creationId xmlns:a16="http://schemas.microsoft.com/office/drawing/2014/main" id="{BB4A8F5B-82DF-8E48-A21E-F23A8D8FD460}"/>
                  </a:ext>
                </a:extLst>
              </p:cNvPr>
              <p:cNvSpPr/>
              <p:nvPr/>
            </p:nvSpPr>
            <p:spPr>
              <a:xfrm>
                <a:off x="3191789" y="6589784"/>
                <a:ext cx="3608845" cy="1057275"/>
              </a:xfrm>
              <a:prstGeom prst="flowChartTerminator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8212D88C-9628-CF46-A89A-17D8A137EF28}"/>
                  </a:ext>
                </a:extLst>
              </p:cNvPr>
              <p:cNvSpPr txBox="1"/>
              <p:nvPr/>
            </p:nvSpPr>
            <p:spPr>
              <a:xfrm>
                <a:off x="3804218" y="6901087"/>
                <a:ext cx="23839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Montserrat Bold" charset="0"/>
                    <a:ea typeface="Montserrat Bold" charset="0"/>
                    <a:cs typeface="Montserrat Bold" charset="0"/>
                  </a:rPr>
                  <a:t>LEARN MORE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10EF9B-A75C-F84F-9466-8D0A442BDE61}"/>
                </a:ext>
              </a:extLst>
            </p:cNvPr>
            <p:cNvGrpSpPr/>
            <p:nvPr/>
          </p:nvGrpSpPr>
          <p:grpSpPr>
            <a:xfrm>
              <a:off x="18345783" y="9593491"/>
              <a:ext cx="3182798" cy="932456"/>
              <a:chOff x="3191789" y="6589784"/>
              <a:chExt cx="3608845" cy="1057275"/>
            </a:xfrm>
          </p:grpSpPr>
          <p:sp>
            <p:nvSpPr>
              <p:cNvPr id="91" name="Terminator 90">
                <a:extLst>
                  <a:ext uri="{FF2B5EF4-FFF2-40B4-BE49-F238E27FC236}">
                    <a16:creationId xmlns:a16="http://schemas.microsoft.com/office/drawing/2014/main" id="{7C9DDA8A-767C-114B-A6D3-ED096B796CA5}"/>
                  </a:ext>
                </a:extLst>
              </p:cNvPr>
              <p:cNvSpPr/>
              <p:nvPr/>
            </p:nvSpPr>
            <p:spPr>
              <a:xfrm>
                <a:off x="3191789" y="6589784"/>
                <a:ext cx="3608845" cy="1057275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2A415016-3BBC-E54C-BED2-5A80AF581E69}"/>
                  </a:ext>
                </a:extLst>
              </p:cNvPr>
              <p:cNvSpPr txBox="1"/>
              <p:nvPr/>
            </p:nvSpPr>
            <p:spPr>
              <a:xfrm>
                <a:off x="3804218" y="6901087"/>
                <a:ext cx="23839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Montserrat Bold" charset="0"/>
                    <a:ea typeface="Montserrat Bold" charset="0"/>
                    <a:cs typeface="Montserrat Bold" charset="0"/>
                  </a:rPr>
                  <a:t>LEARN MORE</a:t>
                </a:r>
              </a:p>
            </p:txBody>
          </p:sp>
        </p:grp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66B2000-E2F6-9D44-954B-E22882B15C82}"/>
                </a:ext>
              </a:extLst>
            </p:cNvPr>
            <p:cNvSpPr txBox="1"/>
            <p:nvPr/>
          </p:nvSpPr>
          <p:spPr>
            <a:xfrm>
              <a:off x="3211486" y="10870593"/>
              <a:ext cx="3397132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1F4F14EF-745B-4A4E-A142-34C7F8DFB3AA}"/>
                </a:ext>
              </a:extLst>
            </p:cNvPr>
            <p:cNvSpPr txBox="1"/>
            <p:nvPr/>
          </p:nvSpPr>
          <p:spPr>
            <a:xfrm>
              <a:off x="8207296" y="10870593"/>
              <a:ext cx="3397132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3EC9787-C36A-C74B-BE85-39E2988B42CB}"/>
                </a:ext>
              </a:extLst>
            </p:cNvPr>
            <p:cNvSpPr txBox="1"/>
            <p:nvPr/>
          </p:nvSpPr>
          <p:spPr>
            <a:xfrm>
              <a:off x="13205638" y="10870593"/>
              <a:ext cx="3397132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E900CAE-756E-DF4F-AD08-5C9AA7E281F7}"/>
                </a:ext>
              </a:extLst>
            </p:cNvPr>
            <p:cNvSpPr txBox="1"/>
            <p:nvPr/>
          </p:nvSpPr>
          <p:spPr>
            <a:xfrm>
              <a:off x="18203980" y="10870593"/>
              <a:ext cx="3397132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2797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CCA23FCE-DC31-4C45-8C47-746D09079E37}"/>
              </a:ext>
            </a:extLst>
          </p:cNvPr>
          <p:cNvSpPr txBox="1"/>
          <p:nvPr/>
        </p:nvSpPr>
        <p:spPr>
          <a:xfrm>
            <a:off x="7384579" y="1390006"/>
            <a:ext cx="96375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DIAGRAM SECTION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4AB0D2-D212-7646-8D96-8E2C35841F2D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90174B-6662-8043-A9A6-047BE6DE070A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140C238-7FFB-0849-B06C-4F22D628765E}"/>
              </a:ext>
            </a:extLst>
          </p:cNvPr>
          <p:cNvGrpSpPr/>
          <p:nvPr/>
        </p:nvGrpSpPr>
        <p:grpSpPr>
          <a:xfrm>
            <a:off x="7356501" y="4662012"/>
            <a:ext cx="9705460" cy="7860218"/>
            <a:chOff x="8688121" y="5580348"/>
            <a:chExt cx="7059064" cy="5716966"/>
          </a:xfrm>
        </p:grpSpPr>
        <p:sp>
          <p:nvSpPr>
            <p:cNvPr id="40" name="Freeform 9359">
              <a:extLst>
                <a:ext uri="{FF2B5EF4-FFF2-40B4-BE49-F238E27FC236}">
                  <a16:creationId xmlns:a16="http://schemas.microsoft.com/office/drawing/2014/main" id="{0E74D72F-040B-3044-902D-1A948C40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7245" y="6695853"/>
              <a:ext cx="3712547" cy="4026283"/>
            </a:xfrm>
            <a:custGeom>
              <a:avLst/>
              <a:gdLst>
                <a:gd name="T0" fmla="*/ 35688 w 938"/>
                <a:gd name="T1" fmla="*/ 259259 h 1017"/>
                <a:gd name="T2" fmla="*/ 35688 w 938"/>
                <a:gd name="T3" fmla="*/ 259259 h 1017"/>
                <a:gd name="T4" fmla="*/ 41096 w 938"/>
                <a:gd name="T5" fmla="*/ 203729 h 1017"/>
                <a:gd name="T6" fmla="*/ 41096 w 938"/>
                <a:gd name="T7" fmla="*/ 203729 h 1017"/>
                <a:gd name="T8" fmla="*/ 360 w 938"/>
                <a:gd name="T9" fmla="*/ 64184 h 1017"/>
                <a:gd name="T10" fmla="*/ 360 w 938"/>
                <a:gd name="T11" fmla="*/ 64184 h 1017"/>
                <a:gd name="T12" fmla="*/ 101658 w 938"/>
                <a:gd name="T13" fmla="*/ 35337 h 1017"/>
                <a:gd name="T14" fmla="*/ 101658 w 938"/>
                <a:gd name="T15" fmla="*/ 35337 h 1017"/>
                <a:gd name="T16" fmla="*/ 185651 w 938"/>
                <a:gd name="T17" fmla="*/ 23077 h 1017"/>
                <a:gd name="T18" fmla="*/ 185651 w 938"/>
                <a:gd name="T19" fmla="*/ 23077 h 1017"/>
                <a:gd name="T20" fmla="*/ 200431 w 938"/>
                <a:gd name="T21" fmla="*/ 65266 h 1017"/>
                <a:gd name="T22" fmla="*/ 200431 w 938"/>
                <a:gd name="T23" fmla="*/ 65266 h 1017"/>
                <a:gd name="T24" fmla="*/ 231073 w 938"/>
                <a:gd name="T25" fmla="*/ 63102 h 1017"/>
                <a:gd name="T26" fmla="*/ 231073 w 938"/>
                <a:gd name="T27" fmla="*/ 63102 h 1017"/>
                <a:gd name="T28" fmla="*/ 288030 w 938"/>
                <a:gd name="T29" fmla="*/ 63463 h 1017"/>
                <a:gd name="T30" fmla="*/ 288030 w 938"/>
                <a:gd name="T31" fmla="*/ 63463 h 1017"/>
                <a:gd name="T32" fmla="*/ 272169 w 938"/>
                <a:gd name="T33" fmla="*/ 176686 h 1017"/>
                <a:gd name="T34" fmla="*/ 272169 w 938"/>
                <a:gd name="T35" fmla="*/ 176686 h 1017"/>
                <a:gd name="T36" fmla="*/ 306415 w 938"/>
                <a:gd name="T37" fmla="*/ 247360 h 1017"/>
                <a:gd name="T38" fmla="*/ 306415 w 938"/>
                <a:gd name="T39" fmla="*/ 247360 h 1017"/>
                <a:gd name="T40" fmla="*/ 248376 w 938"/>
                <a:gd name="T41" fmla="*/ 316592 h 1017"/>
                <a:gd name="T42" fmla="*/ 248376 w 938"/>
                <a:gd name="T43" fmla="*/ 316592 h 1017"/>
                <a:gd name="T44" fmla="*/ 205478 w 938"/>
                <a:gd name="T45" fmla="*/ 352290 h 1017"/>
                <a:gd name="T46" fmla="*/ 205478 w 938"/>
                <a:gd name="T47" fmla="*/ 352290 h 1017"/>
                <a:gd name="T48" fmla="*/ 170511 w 938"/>
                <a:gd name="T49" fmla="*/ 356617 h 1017"/>
                <a:gd name="T50" fmla="*/ 170511 w 938"/>
                <a:gd name="T51" fmla="*/ 356617 h 1017"/>
                <a:gd name="T52" fmla="*/ 149963 w 938"/>
                <a:gd name="T53" fmla="*/ 277288 h 1017"/>
                <a:gd name="T54" fmla="*/ 149963 w 938"/>
                <a:gd name="T55" fmla="*/ 277288 h 1017"/>
                <a:gd name="T56" fmla="*/ 35688 w 938"/>
                <a:gd name="T57" fmla="*/ 259259 h 10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38" h="1017">
                  <a:moveTo>
                    <a:pt x="99" y="719"/>
                  </a:moveTo>
                  <a:lnTo>
                    <a:pt x="99" y="719"/>
                  </a:lnTo>
                  <a:cubicBezTo>
                    <a:pt x="70" y="667"/>
                    <a:pt x="93" y="613"/>
                    <a:pt x="114" y="565"/>
                  </a:cubicBezTo>
                  <a:cubicBezTo>
                    <a:pt x="182" y="407"/>
                    <a:pt x="0" y="325"/>
                    <a:pt x="1" y="178"/>
                  </a:cubicBezTo>
                  <a:cubicBezTo>
                    <a:pt x="1" y="113"/>
                    <a:pt x="74" y="95"/>
                    <a:pt x="282" y="98"/>
                  </a:cubicBezTo>
                  <a:cubicBezTo>
                    <a:pt x="392" y="99"/>
                    <a:pt x="466" y="0"/>
                    <a:pt x="515" y="64"/>
                  </a:cubicBezTo>
                  <a:cubicBezTo>
                    <a:pt x="536" y="92"/>
                    <a:pt x="551" y="176"/>
                    <a:pt x="556" y="181"/>
                  </a:cubicBezTo>
                  <a:cubicBezTo>
                    <a:pt x="587" y="206"/>
                    <a:pt x="612" y="192"/>
                    <a:pt x="641" y="175"/>
                  </a:cubicBezTo>
                  <a:cubicBezTo>
                    <a:pt x="682" y="153"/>
                    <a:pt x="773" y="114"/>
                    <a:pt x="799" y="176"/>
                  </a:cubicBezTo>
                  <a:cubicBezTo>
                    <a:pt x="822" y="227"/>
                    <a:pt x="750" y="393"/>
                    <a:pt x="755" y="490"/>
                  </a:cubicBezTo>
                  <a:cubicBezTo>
                    <a:pt x="762" y="651"/>
                    <a:pt x="782" y="618"/>
                    <a:pt x="850" y="686"/>
                  </a:cubicBezTo>
                  <a:cubicBezTo>
                    <a:pt x="937" y="773"/>
                    <a:pt x="742" y="849"/>
                    <a:pt x="689" y="878"/>
                  </a:cubicBezTo>
                  <a:cubicBezTo>
                    <a:pt x="641" y="903"/>
                    <a:pt x="615" y="939"/>
                    <a:pt x="570" y="977"/>
                  </a:cubicBezTo>
                  <a:cubicBezTo>
                    <a:pt x="523" y="1016"/>
                    <a:pt x="493" y="1013"/>
                    <a:pt x="473" y="989"/>
                  </a:cubicBezTo>
                  <a:cubicBezTo>
                    <a:pt x="431" y="939"/>
                    <a:pt x="444" y="803"/>
                    <a:pt x="416" y="769"/>
                  </a:cubicBezTo>
                  <a:cubicBezTo>
                    <a:pt x="327" y="662"/>
                    <a:pt x="130" y="773"/>
                    <a:pt x="99" y="71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9361">
              <a:extLst>
                <a:ext uri="{FF2B5EF4-FFF2-40B4-BE49-F238E27FC236}">
                  <a16:creationId xmlns:a16="http://schemas.microsoft.com/office/drawing/2014/main" id="{CC7DC218-2738-FE47-A1E0-70CFA37AA4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2095644" y="5162033"/>
              <a:ext cx="244017" cy="7059064"/>
            </a:xfrm>
            <a:custGeom>
              <a:avLst/>
              <a:gdLst>
                <a:gd name="T0" fmla="*/ 7779 w 60"/>
                <a:gd name="T1" fmla="*/ 620233 h 1784"/>
                <a:gd name="T2" fmla="*/ 13335 w 60"/>
                <a:gd name="T3" fmla="*/ 604376 h 1784"/>
                <a:gd name="T4" fmla="*/ 13335 w 60"/>
                <a:gd name="T5" fmla="*/ 578068 h 1784"/>
                <a:gd name="T6" fmla="*/ 7779 w 60"/>
                <a:gd name="T7" fmla="*/ 561850 h 1784"/>
                <a:gd name="T8" fmla="*/ 7779 w 60"/>
                <a:gd name="T9" fmla="*/ 561850 h 1784"/>
                <a:gd name="T10" fmla="*/ 7779 w 60"/>
                <a:gd name="T11" fmla="*/ 556804 h 1784"/>
                <a:gd name="T12" fmla="*/ 13335 w 60"/>
                <a:gd name="T13" fmla="*/ 541308 h 1784"/>
                <a:gd name="T14" fmla="*/ 13335 w 60"/>
                <a:gd name="T15" fmla="*/ 514639 h 1784"/>
                <a:gd name="T16" fmla="*/ 7779 w 60"/>
                <a:gd name="T17" fmla="*/ 498781 h 1784"/>
                <a:gd name="T18" fmla="*/ 7779 w 60"/>
                <a:gd name="T19" fmla="*/ 498781 h 1784"/>
                <a:gd name="T20" fmla="*/ 7779 w 60"/>
                <a:gd name="T21" fmla="*/ 493736 h 1784"/>
                <a:gd name="T22" fmla="*/ 13335 w 60"/>
                <a:gd name="T23" fmla="*/ 477879 h 1784"/>
                <a:gd name="T24" fmla="*/ 13335 w 60"/>
                <a:gd name="T25" fmla="*/ 450849 h 1784"/>
                <a:gd name="T26" fmla="*/ 7779 w 60"/>
                <a:gd name="T27" fmla="*/ 435713 h 1784"/>
                <a:gd name="T28" fmla="*/ 7779 w 60"/>
                <a:gd name="T29" fmla="*/ 435713 h 1784"/>
                <a:gd name="T30" fmla="*/ 7779 w 60"/>
                <a:gd name="T31" fmla="*/ 430307 h 1784"/>
                <a:gd name="T32" fmla="*/ 13335 w 60"/>
                <a:gd name="T33" fmla="*/ 414090 h 1784"/>
                <a:gd name="T34" fmla="*/ 13335 w 60"/>
                <a:gd name="T35" fmla="*/ 387781 h 1784"/>
                <a:gd name="T36" fmla="*/ 7779 w 60"/>
                <a:gd name="T37" fmla="*/ 371924 h 1784"/>
                <a:gd name="T38" fmla="*/ 7779 w 60"/>
                <a:gd name="T39" fmla="*/ 371924 h 1784"/>
                <a:gd name="T40" fmla="*/ 7779 w 60"/>
                <a:gd name="T41" fmla="*/ 366878 h 1784"/>
                <a:gd name="T42" fmla="*/ 13335 w 60"/>
                <a:gd name="T43" fmla="*/ 350661 h 1784"/>
                <a:gd name="T44" fmla="*/ 13335 w 60"/>
                <a:gd name="T45" fmla="*/ 324352 h 1784"/>
                <a:gd name="T46" fmla="*/ 7779 w 60"/>
                <a:gd name="T47" fmla="*/ 308495 h 1784"/>
                <a:gd name="T48" fmla="*/ 7779 w 60"/>
                <a:gd name="T49" fmla="*/ 308495 h 1784"/>
                <a:gd name="T50" fmla="*/ 7779 w 60"/>
                <a:gd name="T51" fmla="*/ 303089 h 1784"/>
                <a:gd name="T52" fmla="*/ 13335 w 60"/>
                <a:gd name="T53" fmla="*/ 287232 h 1784"/>
                <a:gd name="T54" fmla="*/ 13335 w 60"/>
                <a:gd name="T55" fmla="*/ 261284 h 1784"/>
                <a:gd name="T56" fmla="*/ 7779 w 60"/>
                <a:gd name="T57" fmla="*/ 245066 h 1784"/>
                <a:gd name="T58" fmla="*/ 7779 w 60"/>
                <a:gd name="T59" fmla="*/ 245066 h 1784"/>
                <a:gd name="T60" fmla="*/ 7779 w 60"/>
                <a:gd name="T61" fmla="*/ 239660 h 1784"/>
                <a:gd name="T62" fmla="*/ 13335 w 60"/>
                <a:gd name="T63" fmla="*/ 224163 h 1784"/>
                <a:gd name="T64" fmla="*/ 13335 w 60"/>
                <a:gd name="T65" fmla="*/ 197494 h 1784"/>
                <a:gd name="T66" fmla="*/ 7779 w 60"/>
                <a:gd name="T67" fmla="*/ 181277 h 1784"/>
                <a:gd name="T68" fmla="*/ 7779 w 60"/>
                <a:gd name="T69" fmla="*/ 181277 h 1784"/>
                <a:gd name="T70" fmla="*/ 7779 w 60"/>
                <a:gd name="T71" fmla="*/ 176592 h 1784"/>
                <a:gd name="T72" fmla="*/ 13335 w 60"/>
                <a:gd name="T73" fmla="*/ 160735 h 1784"/>
                <a:gd name="T74" fmla="*/ 13335 w 60"/>
                <a:gd name="T75" fmla="*/ 134066 h 1784"/>
                <a:gd name="T76" fmla="*/ 7779 w 60"/>
                <a:gd name="T77" fmla="*/ 118569 h 1784"/>
                <a:gd name="T78" fmla="*/ 7779 w 60"/>
                <a:gd name="T79" fmla="*/ 118569 h 1784"/>
                <a:gd name="T80" fmla="*/ 7779 w 60"/>
                <a:gd name="T81" fmla="*/ 113163 h 1784"/>
                <a:gd name="T82" fmla="*/ 13335 w 60"/>
                <a:gd name="T83" fmla="*/ 97306 h 1784"/>
                <a:gd name="T84" fmla="*/ 13335 w 60"/>
                <a:gd name="T85" fmla="*/ 70997 h 1784"/>
                <a:gd name="T86" fmla="*/ 7779 w 60"/>
                <a:gd name="T87" fmla="*/ 55140 h 1784"/>
                <a:gd name="T88" fmla="*/ 7779 w 60"/>
                <a:gd name="T89" fmla="*/ 55140 h 1784"/>
                <a:gd name="T90" fmla="*/ 7779 w 60"/>
                <a:gd name="T91" fmla="*/ 49734 h 1784"/>
                <a:gd name="T92" fmla="*/ 13335 w 60"/>
                <a:gd name="T93" fmla="*/ 33877 h 1784"/>
                <a:gd name="T94" fmla="*/ 21855 w 60"/>
                <a:gd name="T95" fmla="*/ 5406 h 1784"/>
                <a:gd name="T96" fmla="*/ 7779 w 60"/>
                <a:gd name="T97" fmla="*/ 18380 h 1784"/>
                <a:gd name="T98" fmla="*/ 10372 w 60"/>
                <a:gd name="T99" fmla="*/ 0 h 1784"/>
                <a:gd name="T100" fmla="*/ 7779 w 60"/>
                <a:gd name="T101" fmla="*/ 633568 h 1784"/>
                <a:gd name="T102" fmla="*/ 21855 w 60"/>
                <a:gd name="T103" fmla="*/ 629243 h 178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0" h="1784">
                  <a:moveTo>
                    <a:pt x="21" y="1691"/>
                  </a:moveTo>
                  <a:lnTo>
                    <a:pt x="36" y="1691"/>
                  </a:lnTo>
                  <a:lnTo>
                    <a:pt x="36" y="1721"/>
                  </a:lnTo>
                  <a:lnTo>
                    <a:pt x="21" y="1721"/>
                  </a:lnTo>
                  <a:lnTo>
                    <a:pt x="21" y="1691"/>
                  </a:lnTo>
                  <a:close/>
                  <a:moveTo>
                    <a:pt x="21" y="1648"/>
                  </a:moveTo>
                  <a:lnTo>
                    <a:pt x="36" y="1648"/>
                  </a:lnTo>
                  <a:lnTo>
                    <a:pt x="36" y="1677"/>
                  </a:lnTo>
                  <a:lnTo>
                    <a:pt x="21" y="1677"/>
                  </a:lnTo>
                  <a:lnTo>
                    <a:pt x="21" y="1648"/>
                  </a:lnTo>
                  <a:close/>
                  <a:moveTo>
                    <a:pt x="21" y="1604"/>
                  </a:moveTo>
                  <a:lnTo>
                    <a:pt x="36" y="1604"/>
                  </a:lnTo>
                  <a:lnTo>
                    <a:pt x="36" y="1633"/>
                  </a:lnTo>
                  <a:lnTo>
                    <a:pt x="21" y="1633"/>
                  </a:lnTo>
                  <a:lnTo>
                    <a:pt x="21" y="1604"/>
                  </a:lnTo>
                  <a:close/>
                  <a:moveTo>
                    <a:pt x="21" y="1559"/>
                  </a:moveTo>
                  <a:lnTo>
                    <a:pt x="36" y="1559"/>
                  </a:lnTo>
                  <a:lnTo>
                    <a:pt x="36" y="1589"/>
                  </a:lnTo>
                  <a:lnTo>
                    <a:pt x="21" y="1589"/>
                  </a:lnTo>
                  <a:lnTo>
                    <a:pt x="21" y="1559"/>
                  </a:lnTo>
                  <a:close/>
                  <a:moveTo>
                    <a:pt x="21" y="1517"/>
                  </a:moveTo>
                  <a:lnTo>
                    <a:pt x="36" y="1517"/>
                  </a:lnTo>
                  <a:lnTo>
                    <a:pt x="36" y="1545"/>
                  </a:lnTo>
                  <a:lnTo>
                    <a:pt x="21" y="1545"/>
                  </a:lnTo>
                  <a:lnTo>
                    <a:pt x="21" y="1517"/>
                  </a:lnTo>
                  <a:close/>
                  <a:moveTo>
                    <a:pt x="21" y="1472"/>
                  </a:moveTo>
                  <a:lnTo>
                    <a:pt x="36" y="1472"/>
                  </a:lnTo>
                  <a:lnTo>
                    <a:pt x="36" y="1502"/>
                  </a:lnTo>
                  <a:lnTo>
                    <a:pt x="21" y="1502"/>
                  </a:lnTo>
                  <a:lnTo>
                    <a:pt x="21" y="1472"/>
                  </a:lnTo>
                  <a:close/>
                  <a:moveTo>
                    <a:pt x="21" y="1428"/>
                  </a:moveTo>
                  <a:lnTo>
                    <a:pt x="36" y="1428"/>
                  </a:lnTo>
                  <a:lnTo>
                    <a:pt x="36" y="1457"/>
                  </a:lnTo>
                  <a:lnTo>
                    <a:pt x="21" y="1457"/>
                  </a:lnTo>
                  <a:lnTo>
                    <a:pt x="21" y="1428"/>
                  </a:lnTo>
                  <a:close/>
                  <a:moveTo>
                    <a:pt x="21" y="1384"/>
                  </a:moveTo>
                  <a:lnTo>
                    <a:pt x="36" y="1384"/>
                  </a:lnTo>
                  <a:lnTo>
                    <a:pt x="36" y="1413"/>
                  </a:lnTo>
                  <a:lnTo>
                    <a:pt x="21" y="1413"/>
                  </a:lnTo>
                  <a:lnTo>
                    <a:pt x="21" y="1384"/>
                  </a:lnTo>
                  <a:close/>
                  <a:moveTo>
                    <a:pt x="21" y="1340"/>
                  </a:moveTo>
                  <a:lnTo>
                    <a:pt x="36" y="1340"/>
                  </a:lnTo>
                  <a:lnTo>
                    <a:pt x="36" y="1370"/>
                  </a:lnTo>
                  <a:lnTo>
                    <a:pt x="21" y="1370"/>
                  </a:lnTo>
                  <a:lnTo>
                    <a:pt x="21" y="1340"/>
                  </a:lnTo>
                  <a:close/>
                  <a:moveTo>
                    <a:pt x="21" y="1296"/>
                  </a:moveTo>
                  <a:lnTo>
                    <a:pt x="36" y="1296"/>
                  </a:lnTo>
                  <a:lnTo>
                    <a:pt x="36" y="1326"/>
                  </a:lnTo>
                  <a:lnTo>
                    <a:pt x="21" y="1326"/>
                  </a:lnTo>
                  <a:lnTo>
                    <a:pt x="21" y="1296"/>
                  </a:lnTo>
                  <a:close/>
                  <a:moveTo>
                    <a:pt x="21" y="1251"/>
                  </a:moveTo>
                  <a:lnTo>
                    <a:pt x="36" y="1251"/>
                  </a:lnTo>
                  <a:lnTo>
                    <a:pt x="36" y="1281"/>
                  </a:lnTo>
                  <a:lnTo>
                    <a:pt x="21" y="1281"/>
                  </a:lnTo>
                  <a:lnTo>
                    <a:pt x="21" y="1251"/>
                  </a:lnTo>
                  <a:close/>
                  <a:moveTo>
                    <a:pt x="21" y="1209"/>
                  </a:moveTo>
                  <a:lnTo>
                    <a:pt x="36" y="1209"/>
                  </a:lnTo>
                  <a:lnTo>
                    <a:pt x="36" y="1237"/>
                  </a:lnTo>
                  <a:lnTo>
                    <a:pt x="21" y="1237"/>
                  </a:lnTo>
                  <a:lnTo>
                    <a:pt x="21" y="1209"/>
                  </a:lnTo>
                  <a:close/>
                  <a:moveTo>
                    <a:pt x="21" y="1164"/>
                  </a:moveTo>
                  <a:lnTo>
                    <a:pt x="36" y="1164"/>
                  </a:lnTo>
                  <a:lnTo>
                    <a:pt x="36" y="1194"/>
                  </a:lnTo>
                  <a:lnTo>
                    <a:pt x="21" y="1194"/>
                  </a:lnTo>
                  <a:lnTo>
                    <a:pt x="21" y="1164"/>
                  </a:lnTo>
                  <a:close/>
                  <a:moveTo>
                    <a:pt x="21" y="1120"/>
                  </a:moveTo>
                  <a:lnTo>
                    <a:pt x="36" y="1120"/>
                  </a:lnTo>
                  <a:lnTo>
                    <a:pt x="36" y="1149"/>
                  </a:lnTo>
                  <a:lnTo>
                    <a:pt x="21" y="1149"/>
                  </a:lnTo>
                  <a:lnTo>
                    <a:pt x="21" y="1120"/>
                  </a:lnTo>
                  <a:close/>
                  <a:moveTo>
                    <a:pt x="21" y="1076"/>
                  </a:moveTo>
                  <a:lnTo>
                    <a:pt x="36" y="1076"/>
                  </a:lnTo>
                  <a:lnTo>
                    <a:pt x="36" y="1105"/>
                  </a:lnTo>
                  <a:lnTo>
                    <a:pt x="21" y="1105"/>
                  </a:lnTo>
                  <a:lnTo>
                    <a:pt x="21" y="1076"/>
                  </a:lnTo>
                  <a:close/>
                  <a:moveTo>
                    <a:pt x="21" y="1032"/>
                  </a:moveTo>
                  <a:lnTo>
                    <a:pt x="36" y="1032"/>
                  </a:lnTo>
                  <a:lnTo>
                    <a:pt x="36" y="1062"/>
                  </a:lnTo>
                  <a:lnTo>
                    <a:pt x="21" y="1062"/>
                  </a:lnTo>
                  <a:lnTo>
                    <a:pt x="21" y="1032"/>
                  </a:lnTo>
                  <a:close/>
                  <a:moveTo>
                    <a:pt x="21" y="988"/>
                  </a:moveTo>
                  <a:lnTo>
                    <a:pt x="36" y="988"/>
                  </a:lnTo>
                  <a:lnTo>
                    <a:pt x="36" y="1018"/>
                  </a:lnTo>
                  <a:lnTo>
                    <a:pt x="21" y="1018"/>
                  </a:lnTo>
                  <a:lnTo>
                    <a:pt x="21" y="988"/>
                  </a:lnTo>
                  <a:close/>
                  <a:moveTo>
                    <a:pt x="21" y="944"/>
                  </a:moveTo>
                  <a:lnTo>
                    <a:pt x="36" y="944"/>
                  </a:lnTo>
                  <a:lnTo>
                    <a:pt x="36" y="973"/>
                  </a:lnTo>
                  <a:lnTo>
                    <a:pt x="21" y="973"/>
                  </a:lnTo>
                  <a:lnTo>
                    <a:pt x="21" y="944"/>
                  </a:lnTo>
                  <a:close/>
                  <a:moveTo>
                    <a:pt x="21" y="900"/>
                  </a:moveTo>
                  <a:lnTo>
                    <a:pt x="36" y="900"/>
                  </a:lnTo>
                  <a:lnTo>
                    <a:pt x="36" y="930"/>
                  </a:lnTo>
                  <a:lnTo>
                    <a:pt x="21" y="930"/>
                  </a:lnTo>
                  <a:lnTo>
                    <a:pt x="21" y="900"/>
                  </a:lnTo>
                  <a:close/>
                  <a:moveTo>
                    <a:pt x="21" y="856"/>
                  </a:moveTo>
                  <a:lnTo>
                    <a:pt x="36" y="856"/>
                  </a:lnTo>
                  <a:lnTo>
                    <a:pt x="36" y="885"/>
                  </a:lnTo>
                  <a:lnTo>
                    <a:pt x="21" y="885"/>
                  </a:lnTo>
                  <a:lnTo>
                    <a:pt x="21" y="856"/>
                  </a:lnTo>
                  <a:close/>
                  <a:moveTo>
                    <a:pt x="21" y="811"/>
                  </a:moveTo>
                  <a:lnTo>
                    <a:pt x="36" y="811"/>
                  </a:lnTo>
                  <a:lnTo>
                    <a:pt x="36" y="841"/>
                  </a:lnTo>
                  <a:lnTo>
                    <a:pt x="21" y="841"/>
                  </a:lnTo>
                  <a:lnTo>
                    <a:pt x="21" y="811"/>
                  </a:lnTo>
                  <a:close/>
                  <a:moveTo>
                    <a:pt x="21" y="769"/>
                  </a:moveTo>
                  <a:lnTo>
                    <a:pt x="36" y="769"/>
                  </a:lnTo>
                  <a:lnTo>
                    <a:pt x="36" y="797"/>
                  </a:lnTo>
                  <a:lnTo>
                    <a:pt x="21" y="797"/>
                  </a:lnTo>
                  <a:lnTo>
                    <a:pt x="21" y="769"/>
                  </a:lnTo>
                  <a:close/>
                  <a:moveTo>
                    <a:pt x="21" y="725"/>
                  </a:moveTo>
                  <a:lnTo>
                    <a:pt x="36" y="725"/>
                  </a:lnTo>
                  <a:lnTo>
                    <a:pt x="36" y="754"/>
                  </a:lnTo>
                  <a:lnTo>
                    <a:pt x="21" y="754"/>
                  </a:lnTo>
                  <a:lnTo>
                    <a:pt x="21" y="725"/>
                  </a:lnTo>
                  <a:close/>
                  <a:moveTo>
                    <a:pt x="21" y="680"/>
                  </a:moveTo>
                  <a:lnTo>
                    <a:pt x="36" y="680"/>
                  </a:lnTo>
                  <a:lnTo>
                    <a:pt x="36" y="709"/>
                  </a:lnTo>
                  <a:lnTo>
                    <a:pt x="21" y="709"/>
                  </a:lnTo>
                  <a:lnTo>
                    <a:pt x="21" y="680"/>
                  </a:lnTo>
                  <a:close/>
                  <a:moveTo>
                    <a:pt x="21" y="637"/>
                  </a:moveTo>
                  <a:lnTo>
                    <a:pt x="36" y="637"/>
                  </a:lnTo>
                  <a:lnTo>
                    <a:pt x="36" y="665"/>
                  </a:lnTo>
                  <a:lnTo>
                    <a:pt x="21" y="665"/>
                  </a:lnTo>
                  <a:lnTo>
                    <a:pt x="21" y="637"/>
                  </a:lnTo>
                  <a:close/>
                  <a:moveTo>
                    <a:pt x="21" y="592"/>
                  </a:moveTo>
                  <a:lnTo>
                    <a:pt x="36" y="592"/>
                  </a:lnTo>
                  <a:lnTo>
                    <a:pt x="36" y="622"/>
                  </a:lnTo>
                  <a:lnTo>
                    <a:pt x="21" y="622"/>
                  </a:lnTo>
                  <a:lnTo>
                    <a:pt x="21" y="592"/>
                  </a:lnTo>
                  <a:close/>
                  <a:moveTo>
                    <a:pt x="21" y="548"/>
                  </a:moveTo>
                  <a:lnTo>
                    <a:pt x="36" y="548"/>
                  </a:lnTo>
                  <a:lnTo>
                    <a:pt x="36" y="578"/>
                  </a:lnTo>
                  <a:lnTo>
                    <a:pt x="21" y="578"/>
                  </a:lnTo>
                  <a:lnTo>
                    <a:pt x="21" y="548"/>
                  </a:lnTo>
                  <a:close/>
                  <a:moveTo>
                    <a:pt x="21" y="503"/>
                  </a:moveTo>
                  <a:lnTo>
                    <a:pt x="36" y="503"/>
                  </a:lnTo>
                  <a:lnTo>
                    <a:pt x="36" y="534"/>
                  </a:lnTo>
                  <a:lnTo>
                    <a:pt x="21" y="534"/>
                  </a:lnTo>
                  <a:lnTo>
                    <a:pt x="21" y="503"/>
                  </a:lnTo>
                  <a:close/>
                  <a:moveTo>
                    <a:pt x="21" y="461"/>
                  </a:moveTo>
                  <a:lnTo>
                    <a:pt x="36" y="461"/>
                  </a:lnTo>
                  <a:lnTo>
                    <a:pt x="36" y="490"/>
                  </a:lnTo>
                  <a:lnTo>
                    <a:pt x="21" y="490"/>
                  </a:lnTo>
                  <a:lnTo>
                    <a:pt x="21" y="461"/>
                  </a:lnTo>
                  <a:close/>
                  <a:moveTo>
                    <a:pt x="21" y="416"/>
                  </a:moveTo>
                  <a:lnTo>
                    <a:pt x="36" y="416"/>
                  </a:lnTo>
                  <a:lnTo>
                    <a:pt x="36" y="446"/>
                  </a:lnTo>
                  <a:lnTo>
                    <a:pt x="21" y="446"/>
                  </a:lnTo>
                  <a:lnTo>
                    <a:pt x="21" y="416"/>
                  </a:lnTo>
                  <a:close/>
                  <a:moveTo>
                    <a:pt x="21" y="372"/>
                  </a:moveTo>
                  <a:lnTo>
                    <a:pt x="36" y="372"/>
                  </a:lnTo>
                  <a:lnTo>
                    <a:pt x="36" y="401"/>
                  </a:lnTo>
                  <a:lnTo>
                    <a:pt x="21" y="401"/>
                  </a:lnTo>
                  <a:lnTo>
                    <a:pt x="21" y="372"/>
                  </a:lnTo>
                  <a:close/>
                  <a:moveTo>
                    <a:pt x="21" y="329"/>
                  </a:moveTo>
                  <a:lnTo>
                    <a:pt x="36" y="329"/>
                  </a:lnTo>
                  <a:lnTo>
                    <a:pt x="36" y="357"/>
                  </a:lnTo>
                  <a:lnTo>
                    <a:pt x="21" y="357"/>
                  </a:lnTo>
                  <a:lnTo>
                    <a:pt x="21" y="329"/>
                  </a:lnTo>
                  <a:close/>
                  <a:moveTo>
                    <a:pt x="21" y="285"/>
                  </a:moveTo>
                  <a:lnTo>
                    <a:pt x="36" y="285"/>
                  </a:lnTo>
                  <a:lnTo>
                    <a:pt x="36" y="314"/>
                  </a:lnTo>
                  <a:lnTo>
                    <a:pt x="21" y="314"/>
                  </a:lnTo>
                  <a:lnTo>
                    <a:pt x="21" y="285"/>
                  </a:lnTo>
                  <a:close/>
                  <a:moveTo>
                    <a:pt x="21" y="240"/>
                  </a:moveTo>
                  <a:lnTo>
                    <a:pt x="36" y="240"/>
                  </a:lnTo>
                  <a:lnTo>
                    <a:pt x="36" y="270"/>
                  </a:lnTo>
                  <a:lnTo>
                    <a:pt x="21" y="270"/>
                  </a:lnTo>
                  <a:lnTo>
                    <a:pt x="21" y="240"/>
                  </a:lnTo>
                  <a:close/>
                  <a:moveTo>
                    <a:pt x="21" y="197"/>
                  </a:moveTo>
                  <a:lnTo>
                    <a:pt x="36" y="197"/>
                  </a:lnTo>
                  <a:lnTo>
                    <a:pt x="36" y="225"/>
                  </a:lnTo>
                  <a:lnTo>
                    <a:pt x="21" y="225"/>
                  </a:lnTo>
                  <a:lnTo>
                    <a:pt x="21" y="197"/>
                  </a:lnTo>
                  <a:close/>
                  <a:moveTo>
                    <a:pt x="21" y="153"/>
                  </a:moveTo>
                  <a:lnTo>
                    <a:pt x="36" y="153"/>
                  </a:lnTo>
                  <a:lnTo>
                    <a:pt x="36" y="182"/>
                  </a:lnTo>
                  <a:lnTo>
                    <a:pt x="21" y="182"/>
                  </a:lnTo>
                  <a:lnTo>
                    <a:pt x="21" y="153"/>
                  </a:lnTo>
                  <a:close/>
                  <a:moveTo>
                    <a:pt x="21" y="108"/>
                  </a:moveTo>
                  <a:lnTo>
                    <a:pt x="36" y="108"/>
                  </a:lnTo>
                  <a:lnTo>
                    <a:pt x="36" y="138"/>
                  </a:lnTo>
                  <a:lnTo>
                    <a:pt x="21" y="138"/>
                  </a:lnTo>
                  <a:lnTo>
                    <a:pt x="21" y="108"/>
                  </a:lnTo>
                  <a:close/>
                  <a:moveTo>
                    <a:pt x="21" y="64"/>
                  </a:moveTo>
                  <a:lnTo>
                    <a:pt x="36" y="64"/>
                  </a:lnTo>
                  <a:lnTo>
                    <a:pt x="36" y="94"/>
                  </a:lnTo>
                  <a:lnTo>
                    <a:pt x="21" y="94"/>
                  </a:lnTo>
                  <a:lnTo>
                    <a:pt x="21" y="64"/>
                  </a:lnTo>
                  <a:close/>
                  <a:moveTo>
                    <a:pt x="28" y="0"/>
                  </a:moveTo>
                  <a:lnTo>
                    <a:pt x="59" y="15"/>
                  </a:lnTo>
                  <a:lnTo>
                    <a:pt x="59" y="35"/>
                  </a:lnTo>
                  <a:lnTo>
                    <a:pt x="36" y="26"/>
                  </a:lnTo>
                  <a:lnTo>
                    <a:pt x="36" y="51"/>
                  </a:lnTo>
                  <a:lnTo>
                    <a:pt x="21" y="51"/>
                  </a:lnTo>
                  <a:lnTo>
                    <a:pt x="21" y="26"/>
                  </a:lnTo>
                  <a:lnTo>
                    <a:pt x="0" y="35"/>
                  </a:lnTo>
                  <a:lnTo>
                    <a:pt x="0" y="15"/>
                  </a:lnTo>
                  <a:lnTo>
                    <a:pt x="28" y="0"/>
                  </a:lnTo>
                  <a:close/>
                  <a:moveTo>
                    <a:pt x="28" y="1783"/>
                  </a:moveTo>
                  <a:lnTo>
                    <a:pt x="0" y="1768"/>
                  </a:lnTo>
                  <a:lnTo>
                    <a:pt x="0" y="1746"/>
                  </a:lnTo>
                  <a:lnTo>
                    <a:pt x="21" y="1758"/>
                  </a:lnTo>
                  <a:lnTo>
                    <a:pt x="21" y="1736"/>
                  </a:lnTo>
                  <a:lnTo>
                    <a:pt x="36" y="1736"/>
                  </a:lnTo>
                  <a:lnTo>
                    <a:pt x="36" y="1758"/>
                  </a:lnTo>
                  <a:lnTo>
                    <a:pt x="59" y="1746"/>
                  </a:lnTo>
                  <a:lnTo>
                    <a:pt x="59" y="1768"/>
                  </a:lnTo>
                  <a:lnTo>
                    <a:pt x="28" y="1783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9362">
              <a:extLst>
                <a:ext uri="{FF2B5EF4-FFF2-40B4-BE49-F238E27FC236}">
                  <a16:creationId xmlns:a16="http://schemas.microsoft.com/office/drawing/2014/main" id="{7E20217C-BF49-7F4D-9FB5-A40D24B54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50018" y="6852727"/>
              <a:ext cx="6117845" cy="3660253"/>
            </a:xfrm>
            <a:custGeom>
              <a:avLst/>
              <a:gdLst>
                <a:gd name="T0" fmla="*/ 21929 w 1550"/>
                <a:gd name="T1" fmla="*/ 15447 h 928"/>
                <a:gd name="T2" fmla="*/ 32354 w 1550"/>
                <a:gd name="T3" fmla="*/ 27662 h 928"/>
                <a:gd name="T4" fmla="*/ 55362 w 1550"/>
                <a:gd name="T5" fmla="*/ 40953 h 928"/>
                <a:gd name="T6" fmla="*/ 71898 w 1550"/>
                <a:gd name="T7" fmla="*/ 44187 h 928"/>
                <a:gd name="T8" fmla="*/ 71898 w 1550"/>
                <a:gd name="T9" fmla="*/ 44187 h 928"/>
                <a:gd name="T10" fmla="*/ 76572 w 1550"/>
                <a:gd name="T11" fmla="*/ 47060 h 928"/>
                <a:gd name="T12" fmla="*/ 87356 w 1550"/>
                <a:gd name="T13" fmla="*/ 58915 h 928"/>
                <a:gd name="T14" fmla="*/ 110004 w 1550"/>
                <a:gd name="T15" fmla="*/ 72207 h 928"/>
                <a:gd name="T16" fmla="*/ 126901 w 1550"/>
                <a:gd name="T17" fmla="*/ 75800 h 928"/>
                <a:gd name="T18" fmla="*/ 126901 w 1550"/>
                <a:gd name="T19" fmla="*/ 75800 h 928"/>
                <a:gd name="T20" fmla="*/ 130855 w 1550"/>
                <a:gd name="T21" fmla="*/ 78314 h 928"/>
                <a:gd name="T22" fmla="*/ 141999 w 1550"/>
                <a:gd name="T23" fmla="*/ 90888 h 928"/>
                <a:gd name="T24" fmla="*/ 165007 w 1550"/>
                <a:gd name="T25" fmla="*/ 104180 h 928"/>
                <a:gd name="T26" fmla="*/ 181543 w 1550"/>
                <a:gd name="T27" fmla="*/ 107413 h 928"/>
                <a:gd name="T28" fmla="*/ 181543 w 1550"/>
                <a:gd name="T29" fmla="*/ 107413 h 928"/>
                <a:gd name="T30" fmla="*/ 185857 w 1550"/>
                <a:gd name="T31" fmla="*/ 109928 h 928"/>
                <a:gd name="T32" fmla="*/ 197001 w 1550"/>
                <a:gd name="T33" fmla="*/ 122501 h 928"/>
                <a:gd name="T34" fmla="*/ 219649 w 1550"/>
                <a:gd name="T35" fmla="*/ 135793 h 928"/>
                <a:gd name="T36" fmla="*/ 236545 w 1550"/>
                <a:gd name="T37" fmla="*/ 139026 h 928"/>
                <a:gd name="T38" fmla="*/ 236545 w 1550"/>
                <a:gd name="T39" fmla="*/ 139026 h 928"/>
                <a:gd name="T40" fmla="*/ 240500 w 1550"/>
                <a:gd name="T41" fmla="*/ 141541 h 928"/>
                <a:gd name="T42" fmla="*/ 251644 w 1550"/>
                <a:gd name="T43" fmla="*/ 154114 h 928"/>
                <a:gd name="T44" fmla="*/ 274652 w 1550"/>
                <a:gd name="T45" fmla="*/ 167047 h 928"/>
                <a:gd name="T46" fmla="*/ 290829 w 1550"/>
                <a:gd name="T47" fmla="*/ 170998 h 928"/>
                <a:gd name="T48" fmla="*/ 290829 w 1550"/>
                <a:gd name="T49" fmla="*/ 170998 h 928"/>
                <a:gd name="T50" fmla="*/ 295502 w 1550"/>
                <a:gd name="T51" fmla="*/ 173513 h 928"/>
                <a:gd name="T52" fmla="*/ 306646 w 1550"/>
                <a:gd name="T53" fmla="*/ 185727 h 928"/>
                <a:gd name="T54" fmla="*/ 329294 w 1550"/>
                <a:gd name="T55" fmla="*/ 199019 h 928"/>
                <a:gd name="T56" fmla="*/ 345471 w 1550"/>
                <a:gd name="T57" fmla="*/ 202252 h 928"/>
                <a:gd name="T58" fmla="*/ 345471 w 1550"/>
                <a:gd name="T59" fmla="*/ 202252 h 928"/>
                <a:gd name="T60" fmla="*/ 350504 w 1550"/>
                <a:gd name="T61" fmla="*/ 204767 h 928"/>
                <a:gd name="T62" fmla="*/ 361289 w 1550"/>
                <a:gd name="T63" fmla="*/ 216981 h 928"/>
                <a:gd name="T64" fmla="*/ 384297 w 1550"/>
                <a:gd name="T65" fmla="*/ 230273 h 928"/>
                <a:gd name="T66" fmla="*/ 400474 w 1550"/>
                <a:gd name="T67" fmla="*/ 233506 h 928"/>
                <a:gd name="T68" fmla="*/ 400474 w 1550"/>
                <a:gd name="T69" fmla="*/ 233506 h 928"/>
                <a:gd name="T70" fmla="*/ 405147 w 1550"/>
                <a:gd name="T71" fmla="*/ 236380 h 928"/>
                <a:gd name="T72" fmla="*/ 416291 w 1550"/>
                <a:gd name="T73" fmla="*/ 248954 h 928"/>
                <a:gd name="T74" fmla="*/ 438580 w 1550"/>
                <a:gd name="T75" fmla="*/ 261886 h 928"/>
                <a:gd name="T76" fmla="*/ 455116 w 1550"/>
                <a:gd name="T77" fmla="*/ 265479 h 928"/>
                <a:gd name="T78" fmla="*/ 455116 w 1550"/>
                <a:gd name="T79" fmla="*/ 265479 h 928"/>
                <a:gd name="T80" fmla="*/ 460149 w 1550"/>
                <a:gd name="T81" fmla="*/ 267993 h 928"/>
                <a:gd name="T82" fmla="*/ 470575 w 1550"/>
                <a:gd name="T83" fmla="*/ 280567 h 928"/>
                <a:gd name="T84" fmla="*/ 493582 w 1550"/>
                <a:gd name="T85" fmla="*/ 293859 h 928"/>
                <a:gd name="T86" fmla="*/ 510119 w 1550"/>
                <a:gd name="T87" fmla="*/ 296732 h 928"/>
                <a:gd name="T88" fmla="*/ 510119 w 1550"/>
                <a:gd name="T89" fmla="*/ 296732 h 928"/>
                <a:gd name="T90" fmla="*/ 514792 w 1550"/>
                <a:gd name="T91" fmla="*/ 299606 h 928"/>
                <a:gd name="T92" fmla="*/ 525217 w 1550"/>
                <a:gd name="T93" fmla="*/ 312539 h 928"/>
                <a:gd name="T94" fmla="*/ 546427 w 1550"/>
                <a:gd name="T95" fmla="*/ 333016 h 928"/>
                <a:gd name="T96" fmla="*/ 542113 w 1550"/>
                <a:gd name="T97" fmla="*/ 315413 h 928"/>
                <a:gd name="T98" fmla="*/ 556493 w 1550"/>
                <a:gd name="T99" fmla="*/ 326549 h 928"/>
                <a:gd name="T100" fmla="*/ 10066 w 1550"/>
                <a:gd name="T101" fmla="*/ 8622 h 928"/>
                <a:gd name="T102" fmla="*/ 7190 w 1550"/>
                <a:gd name="T103" fmla="*/ 21914 h 9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550" h="928">
                  <a:moveTo>
                    <a:pt x="86" y="57"/>
                  </a:moveTo>
                  <a:lnTo>
                    <a:pt x="78" y="70"/>
                  </a:lnTo>
                  <a:lnTo>
                    <a:pt x="53" y="55"/>
                  </a:lnTo>
                  <a:lnTo>
                    <a:pt x="61" y="43"/>
                  </a:lnTo>
                  <a:lnTo>
                    <a:pt x="86" y="57"/>
                  </a:lnTo>
                  <a:close/>
                  <a:moveTo>
                    <a:pt x="124" y="78"/>
                  </a:moveTo>
                  <a:lnTo>
                    <a:pt x="117" y="92"/>
                  </a:lnTo>
                  <a:lnTo>
                    <a:pt x="90" y="77"/>
                  </a:lnTo>
                  <a:lnTo>
                    <a:pt x="98" y="64"/>
                  </a:lnTo>
                  <a:lnTo>
                    <a:pt x="124" y="78"/>
                  </a:lnTo>
                  <a:close/>
                  <a:moveTo>
                    <a:pt x="162" y="101"/>
                  </a:moveTo>
                  <a:lnTo>
                    <a:pt x="154" y="114"/>
                  </a:lnTo>
                  <a:lnTo>
                    <a:pt x="129" y="99"/>
                  </a:lnTo>
                  <a:lnTo>
                    <a:pt x="136" y="86"/>
                  </a:lnTo>
                  <a:lnTo>
                    <a:pt x="162" y="101"/>
                  </a:lnTo>
                  <a:close/>
                  <a:moveTo>
                    <a:pt x="200" y="123"/>
                  </a:moveTo>
                  <a:lnTo>
                    <a:pt x="192" y="136"/>
                  </a:lnTo>
                  <a:lnTo>
                    <a:pt x="167" y="122"/>
                  </a:lnTo>
                  <a:lnTo>
                    <a:pt x="175" y="108"/>
                  </a:lnTo>
                  <a:lnTo>
                    <a:pt x="200" y="123"/>
                  </a:lnTo>
                  <a:close/>
                  <a:moveTo>
                    <a:pt x="238" y="145"/>
                  </a:moveTo>
                  <a:lnTo>
                    <a:pt x="231" y="157"/>
                  </a:lnTo>
                  <a:lnTo>
                    <a:pt x="206" y="144"/>
                  </a:lnTo>
                  <a:lnTo>
                    <a:pt x="213" y="131"/>
                  </a:lnTo>
                  <a:lnTo>
                    <a:pt x="238" y="145"/>
                  </a:lnTo>
                  <a:close/>
                  <a:moveTo>
                    <a:pt x="276" y="167"/>
                  </a:moveTo>
                  <a:lnTo>
                    <a:pt x="268" y="179"/>
                  </a:lnTo>
                  <a:lnTo>
                    <a:pt x="243" y="164"/>
                  </a:lnTo>
                  <a:lnTo>
                    <a:pt x="250" y="152"/>
                  </a:lnTo>
                  <a:lnTo>
                    <a:pt x="276" y="167"/>
                  </a:lnTo>
                  <a:close/>
                  <a:moveTo>
                    <a:pt x="314" y="190"/>
                  </a:moveTo>
                  <a:lnTo>
                    <a:pt x="306" y="201"/>
                  </a:lnTo>
                  <a:lnTo>
                    <a:pt x="281" y="187"/>
                  </a:lnTo>
                  <a:lnTo>
                    <a:pt x="289" y="175"/>
                  </a:lnTo>
                  <a:lnTo>
                    <a:pt x="314" y="190"/>
                  </a:lnTo>
                  <a:close/>
                  <a:moveTo>
                    <a:pt x="353" y="211"/>
                  </a:moveTo>
                  <a:lnTo>
                    <a:pt x="345" y="224"/>
                  </a:lnTo>
                  <a:lnTo>
                    <a:pt x="320" y="209"/>
                  </a:lnTo>
                  <a:lnTo>
                    <a:pt x="327" y="197"/>
                  </a:lnTo>
                  <a:lnTo>
                    <a:pt x="353" y="211"/>
                  </a:lnTo>
                  <a:close/>
                  <a:moveTo>
                    <a:pt x="391" y="233"/>
                  </a:moveTo>
                  <a:lnTo>
                    <a:pt x="383" y="246"/>
                  </a:lnTo>
                  <a:lnTo>
                    <a:pt x="357" y="231"/>
                  </a:lnTo>
                  <a:lnTo>
                    <a:pt x="364" y="218"/>
                  </a:lnTo>
                  <a:lnTo>
                    <a:pt x="391" y="233"/>
                  </a:lnTo>
                  <a:close/>
                  <a:moveTo>
                    <a:pt x="428" y="255"/>
                  </a:moveTo>
                  <a:lnTo>
                    <a:pt x="420" y="268"/>
                  </a:lnTo>
                  <a:lnTo>
                    <a:pt x="395" y="253"/>
                  </a:lnTo>
                  <a:lnTo>
                    <a:pt x="403" y="240"/>
                  </a:lnTo>
                  <a:lnTo>
                    <a:pt x="428" y="255"/>
                  </a:lnTo>
                  <a:close/>
                  <a:moveTo>
                    <a:pt x="467" y="277"/>
                  </a:moveTo>
                  <a:lnTo>
                    <a:pt x="459" y="290"/>
                  </a:lnTo>
                  <a:lnTo>
                    <a:pt x="434" y="276"/>
                  </a:lnTo>
                  <a:lnTo>
                    <a:pt x="441" y="262"/>
                  </a:lnTo>
                  <a:lnTo>
                    <a:pt x="467" y="277"/>
                  </a:lnTo>
                  <a:close/>
                  <a:moveTo>
                    <a:pt x="505" y="299"/>
                  </a:moveTo>
                  <a:lnTo>
                    <a:pt x="497" y="311"/>
                  </a:lnTo>
                  <a:lnTo>
                    <a:pt x="472" y="297"/>
                  </a:lnTo>
                  <a:lnTo>
                    <a:pt x="480" y="285"/>
                  </a:lnTo>
                  <a:lnTo>
                    <a:pt x="505" y="299"/>
                  </a:lnTo>
                  <a:close/>
                  <a:moveTo>
                    <a:pt x="542" y="322"/>
                  </a:moveTo>
                  <a:lnTo>
                    <a:pt x="536" y="334"/>
                  </a:lnTo>
                  <a:lnTo>
                    <a:pt x="509" y="318"/>
                  </a:lnTo>
                  <a:lnTo>
                    <a:pt x="517" y="306"/>
                  </a:lnTo>
                  <a:lnTo>
                    <a:pt x="542" y="322"/>
                  </a:lnTo>
                  <a:close/>
                  <a:moveTo>
                    <a:pt x="581" y="342"/>
                  </a:moveTo>
                  <a:lnTo>
                    <a:pt x="573" y="355"/>
                  </a:lnTo>
                  <a:lnTo>
                    <a:pt x="548" y="341"/>
                  </a:lnTo>
                  <a:lnTo>
                    <a:pt x="555" y="329"/>
                  </a:lnTo>
                  <a:lnTo>
                    <a:pt x="581" y="342"/>
                  </a:lnTo>
                  <a:close/>
                  <a:moveTo>
                    <a:pt x="619" y="364"/>
                  </a:moveTo>
                  <a:lnTo>
                    <a:pt x="611" y="378"/>
                  </a:lnTo>
                  <a:lnTo>
                    <a:pt x="586" y="363"/>
                  </a:lnTo>
                  <a:lnTo>
                    <a:pt x="594" y="350"/>
                  </a:lnTo>
                  <a:lnTo>
                    <a:pt x="619" y="364"/>
                  </a:lnTo>
                  <a:close/>
                  <a:moveTo>
                    <a:pt x="658" y="387"/>
                  </a:moveTo>
                  <a:lnTo>
                    <a:pt x="650" y="400"/>
                  </a:lnTo>
                  <a:lnTo>
                    <a:pt x="625" y="385"/>
                  </a:lnTo>
                  <a:lnTo>
                    <a:pt x="631" y="372"/>
                  </a:lnTo>
                  <a:lnTo>
                    <a:pt x="658" y="387"/>
                  </a:lnTo>
                  <a:close/>
                  <a:moveTo>
                    <a:pt x="695" y="409"/>
                  </a:moveTo>
                  <a:lnTo>
                    <a:pt x="687" y="423"/>
                  </a:lnTo>
                  <a:lnTo>
                    <a:pt x="662" y="407"/>
                  </a:lnTo>
                  <a:lnTo>
                    <a:pt x="669" y="394"/>
                  </a:lnTo>
                  <a:lnTo>
                    <a:pt x="695" y="409"/>
                  </a:lnTo>
                  <a:close/>
                  <a:moveTo>
                    <a:pt x="733" y="431"/>
                  </a:moveTo>
                  <a:lnTo>
                    <a:pt x="725" y="443"/>
                  </a:lnTo>
                  <a:lnTo>
                    <a:pt x="700" y="429"/>
                  </a:lnTo>
                  <a:lnTo>
                    <a:pt x="708" y="416"/>
                  </a:lnTo>
                  <a:lnTo>
                    <a:pt x="733" y="431"/>
                  </a:lnTo>
                  <a:close/>
                  <a:moveTo>
                    <a:pt x="772" y="453"/>
                  </a:moveTo>
                  <a:lnTo>
                    <a:pt x="764" y="465"/>
                  </a:lnTo>
                  <a:lnTo>
                    <a:pt x="739" y="450"/>
                  </a:lnTo>
                  <a:lnTo>
                    <a:pt x="746" y="439"/>
                  </a:lnTo>
                  <a:lnTo>
                    <a:pt x="772" y="453"/>
                  </a:lnTo>
                  <a:close/>
                  <a:moveTo>
                    <a:pt x="809" y="476"/>
                  </a:moveTo>
                  <a:lnTo>
                    <a:pt x="802" y="488"/>
                  </a:lnTo>
                  <a:lnTo>
                    <a:pt x="776" y="472"/>
                  </a:lnTo>
                  <a:lnTo>
                    <a:pt x="784" y="461"/>
                  </a:lnTo>
                  <a:lnTo>
                    <a:pt x="809" y="476"/>
                  </a:lnTo>
                  <a:close/>
                  <a:moveTo>
                    <a:pt x="847" y="496"/>
                  </a:moveTo>
                  <a:lnTo>
                    <a:pt x="839" y="509"/>
                  </a:lnTo>
                  <a:lnTo>
                    <a:pt x="814" y="495"/>
                  </a:lnTo>
                  <a:lnTo>
                    <a:pt x="822" y="483"/>
                  </a:lnTo>
                  <a:lnTo>
                    <a:pt x="847" y="496"/>
                  </a:lnTo>
                  <a:close/>
                  <a:moveTo>
                    <a:pt x="886" y="518"/>
                  </a:moveTo>
                  <a:lnTo>
                    <a:pt x="878" y="532"/>
                  </a:lnTo>
                  <a:lnTo>
                    <a:pt x="853" y="517"/>
                  </a:lnTo>
                  <a:lnTo>
                    <a:pt x="860" y="504"/>
                  </a:lnTo>
                  <a:lnTo>
                    <a:pt x="886" y="518"/>
                  </a:lnTo>
                  <a:close/>
                  <a:moveTo>
                    <a:pt x="924" y="541"/>
                  </a:moveTo>
                  <a:lnTo>
                    <a:pt x="916" y="554"/>
                  </a:lnTo>
                  <a:lnTo>
                    <a:pt x="891" y="539"/>
                  </a:lnTo>
                  <a:lnTo>
                    <a:pt x="899" y="526"/>
                  </a:lnTo>
                  <a:lnTo>
                    <a:pt x="924" y="541"/>
                  </a:lnTo>
                  <a:close/>
                  <a:moveTo>
                    <a:pt x="961" y="563"/>
                  </a:moveTo>
                  <a:lnTo>
                    <a:pt x="954" y="576"/>
                  </a:lnTo>
                  <a:lnTo>
                    <a:pt x="928" y="561"/>
                  </a:lnTo>
                  <a:lnTo>
                    <a:pt x="936" y="548"/>
                  </a:lnTo>
                  <a:lnTo>
                    <a:pt x="961" y="563"/>
                  </a:lnTo>
                  <a:close/>
                  <a:moveTo>
                    <a:pt x="1000" y="585"/>
                  </a:moveTo>
                  <a:lnTo>
                    <a:pt x="992" y="597"/>
                  </a:lnTo>
                  <a:lnTo>
                    <a:pt x="967" y="583"/>
                  </a:lnTo>
                  <a:lnTo>
                    <a:pt x="975" y="570"/>
                  </a:lnTo>
                  <a:lnTo>
                    <a:pt x="1000" y="585"/>
                  </a:lnTo>
                  <a:close/>
                  <a:moveTo>
                    <a:pt x="1038" y="607"/>
                  </a:moveTo>
                  <a:lnTo>
                    <a:pt x="1030" y="619"/>
                  </a:lnTo>
                  <a:lnTo>
                    <a:pt x="1005" y="604"/>
                  </a:lnTo>
                  <a:lnTo>
                    <a:pt x="1013" y="593"/>
                  </a:lnTo>
                  <a:lnTo>
                    <a:pt x="1038" y="607"/>
                  </a:lnTo>
                  <a:close/>
                  <a:moveTo>
                    <a:pt x="1077" y="630"/>
                  </a:moveTo>
                  <a:lnTo>
                    <a:pt x="1069" y="641"/>
                  </a:lnTo>
                  <a:lnTo>
                    <a:pt x="1042" y="627"/>
                  </a:lnTo>
                  <a:lnTo>
                    <a:pt x="1050" y="615"/>
                  </a:lnTo>
                  <a:lnTo>
                    <a:pt x="1077" y="630"/>
                  </a:lnTo>
                  <a:close/>
                  <a:moveTo>
                    <a:pt x="1114" y="650"/>
                  </a:moveTo>
                  <a:lnTo>
                    <a:pt x="1106" y="664"/>
                  </a:lnTo>
                  <a:lnTo>
                    <a:pt x="1081" y="648"/>
                  </a:lnTo>
                  <a:lnTo>
                    <a:pt x="1089" y="635"/>
                  </a:lnTo>
                  <a:lnTo>
                    <a:pt x="1114" y="650"/>
                  </a:lnTo>
                  <a:close/>
                  <a:moveTo>
                    <a:pt x="1152" y="672"/>
                  </a:moveTo>
                  <a:lnTo>
                    <a:pt x="1145" y="686"/>
                  </a:lnTo>
                  <a:lnTo>
                    <a:pt x="1119" y="671"/>
                  </a:lnTo>
                  <a:lnTo>
                    <a:pt x="1127" y="658"/>
                  </a:lnTo>
                  <a:lnTo>
                    <a:pt x="1152" y="672"/>
                  </a:lnTo>
                  <a:close/>
                  <a:moveTo>
                    <a:pt x="1191" y="695"/>
                  </a:moveTo>
                  <a:lnTo>
                    <a:pt x="1183" y="708"/>
                  </a:lnTo>
                  <a:lnTo>
                    <a:pt x="1158" y="693"/>
                  </a:lnTo>
                  <a:lnTo>
                    <a:pt x="1166" y="680"/>
                  </a:lnTo>
                  <a:lnTo>
                    <a:pt x="1191" y="695"/>
                  </a:lnTo>
                  <a:close/>
                  <a:moveTo>
                    <a:pt x="1228" y="717"/>
                  </a:moveTo>
                  <a:lnTo>
                    <a:pt x="1220" y="729"/>
                  </a:lnTo>
                  <a:lnTo>
                    <a:pt x="1195" y="716"/>
                  </a:lnTo>
                  <a:lnTo>
                    <a:pt x="1203" y="702"/>
                  </a:lnTo>
                  <a:lnTo>
                    <a:pt x="1228" y="717"/>
                  </a:lnTo>
                  <a:close/>
                  <a:moveTo>
                    <a:pt x="1266" y="739"/>
                  </a:moveTo>
                  <a:lnTo>
                    <a:pt x="1259" y="751"/>
                  </a:lnTo>
                  <a:lnTo>
                    <a:pt x="1233" y="736"/>
                  </a:lnTo>
                  <a:lnTo>
                    <a:pt x="1241" y="724"/>
                  </a:lnTo>
                  <a:lnTo>
                    <a:pt x="1266" y="739"/>
                  </a:lnTo>
                  <a:close/>
                  <a:moveTo>
                    <a:pt x="1305" y="761"/>
                  </a:moveTo>
                  <a:lnTo>
                    <a:pt x="1297" y="773"/>
                  </a:lnTo>
                  <a:lnTo>
                    <a:pt x="1272" y="758"/>
                  </a:lnTo>
                  <a:lnTo>
                    <a:pt x="1280" y="746"/>
                  </a:lnTo>
                  <a:lnTo>
                    <a:pt x="1305" y="761"/>
                  </a:lnTo>
                  <a:close/>
                  <a:moveTo>
                    <a:pt x="1343" y="782"/>
                  </a:moveTo>
                  <a:lnTo>
                    <a:pt x="1336" y="795"/>
                  </a:lnTo>
                  <a:lnTo>
                    <a:pt x="1309" y="781"/>
                  </a:lnTo>
                  <a:lnTo>
                    <a:pt x="1317" y="769"/>
                  </a:lnTo>
                  <a:lnTo>
                    <a:pt x="1343" y="782"/>
                  </a:lnTo>
                  <a:close/>
                  <a:moveTo>
                    <a:pt x="1380" y="804"/>
                  </a:moveTo>
                  <a:lnTo>
                    <a:pt x="1373" y="818"/>
                  </a:lnTo>
                  <a:lnTo>
                    <a:pt x="1347" y="803"/>
                  </a:lnTo>
                  <a:lnTo>
                    <a:pt x="1355" y="789"/>
                  </a:lnTo>
                  <a:lnTo>
                    <a:pt x="1380" y="804"/>
                  </a:lnTo>
                  <a:close/>
                  <a:moveTo>
                    <a:pt x="1419" y="826"/>
                  </a:moveTo>
                  <a:lnTo>
                    <a:pt x="1411" y="839"/>
                  </a:lnTo>
                  <a:lnTo>
                    <a:pt x="1386" y="825"/>
                  </a:lnTo>
                  <a:lnTo>
                    <a:pt x="1394" y="811"/>
                  </a:lnTo>
                  <a:lnTo>
                    <a:pt x="1419" y="826"/>
                  </a:lnTo>
                  <a:close/>
                  <a:moveTo>
                    <a:pt x="1457" y="849"/>
                  </a:moveTo>
                  <a:lnTo>
                    <a:pt x="1450" y="862"/>
                  </a:lnTo>
                  <a:lnTo>
                    <a:pt x="1424" y="847"/>
                  </a:lnTo>
                  <a:lnTo>
                    <a:pt x="1432" y="834"/>
                  </a:lnTo>
                  <a:lnTo>
                    <a:pt x="1457" y="849"/>
                  </a:lnTo>
                  <a:close/>
                  <a:moveTo>
                    <a:pt x="1494" y="871"/>
                  </a:moveTo>
                  <a:lnTo>
                    <a:pt x="1488" y="883"/>
                  </a:lnTo>
                  <a:lnTo>
                    <a:pt x="1461" y="870"/>
                  </a:lnTo>
                  <a:lnTo>
                    <a:pt x="1469" y="856"/>
                  </a:lnTo>
                  <a:lnTo>
                    <a:pt x="1494" y="871"/>
                  </a:lnTo>
                  <a:close/>
                  <a:moveTo>
                    <a:pt x="1548" y="909"/>
                  </a:moveTo>
                  <a:lnTo>
                    <a:pt x="1520" y="927"/>
                  </a:lnTo>
                  <a:lnTo>
                    <a:pt x="1501" y="916"/>
                  </a:lnTo>
                  <a:lnTo>
                    <a:pt x="1521" y="903"/>
                  </a:lnTo>
                  <a:lnTo>
                    <a:pt x="1500" y="890"/>
                  </a:lnTo>
                  <a:lnTo>
                    <a:pt x="1508" y="878"/>
                  </a:lnTo>
                  <a:lnTo>
                    <a:pt x="1529" y="890"/>
                  </a:lnTo>
                  <a:lnTo>
                    <a:pt x="1530" y="867"/>
                  </a:lnTo>
                  <a:lnTo>
                    <a:pt x="1549" y="877"/>
                  </a:lnTo>
                  <a:lnTo>
                    <a:pt x="1548" y="909"/>
                  </a:lnTo>
                  <a:close/>
                  <a:moveTo>
                    <a:pt x="3" y="18"/>
                  </a:moveTo>
                  <a:lnTo>
                    <a:pt x="30" y="0"/>
                  </a:lnTo>
                  <a:lnTo>
                    <a:pt x="49" y="10"/>
                  </a:lnTo>
                  <a:lnTo>
                    <a:pt x="28" y="24"/>
                  </a:lnTo>
                  <a:lnTo>
                    <a:pt x="47" y="36"/>
                  </a:lnTo>
                  <a:lnTo>
                    <a:pt x="40" y="48"/>
                  </a:lnTo>
                  <a:lnTo>
                    <a:pt x="21" y="37"/>
                  </a:lnTo>
                  <a:lnTo>
                    <a:pt x="20" y="61"/>
                  </a:lnTo>
                  <a:lnTo>
                    <a:pt x="0" y="50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9363">
              <a:extLst>
                <a:ext uri="{FF2B5EF4-FFF2-40B4-BE49-F238E27FC236}">
                  <a16:creationId xmlns:a16="http://schemas.microsoft.com/office/drawing/2014/main" id="{5DE84897-ECAB-874F-B24C-2D41AF337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0945" y="6992165"/>
              <a:ext cx="3939129" cy="3119924"/>
            </a:xfrm>
            <a:custGeom>
              <a:avLst/>
              <a:gdLst>
                <a:gd name="T0" fmla="*/ 349069 w 998"/>
                <a:gd name="T1" fmla="*/ 96644 h 788"/>
                <a:gd name="T2" fmla="*/ 349069 w 998"/>
                <a:gd name="T3" fmla="*/ 96644 h 788"/>
                <a:gd name="T4" fmla="*/ 200238 w 998"/>
                <a:gd name="T5" fmla="*/ 34258 h 788"/>
                <a:gd name="T6" fmla="*/ 200238 w 998"/>
                <a:gd name="T7" fmla="*/ 34258 h 788"/>
                <a:gd name="T8" fmla="*/ 148471 w 998"/>
                <a:gd name="T9" fmla="*/ 9015 h 788"/>
                <a:gd name="T10" fmla="*/ 148471 w 998"/>
                <a:gd name="T11" fmla="*/ 9015 h 788"/>
                <a:gd name="T12" fmla="*/ 103175 w 998"/>
                <a:gd name="T13" fmla="*/ 188961 h 788"/>
                <a:gd name="T14" fmla="*/ 103175 w 998"/>
                <a:gd name="T15" fmla="*/ 188961 h 788"/>
                <a:gd name="T16" fmla="*/ 29838 w 998"/>
                <a:gd name="T17" fmla="*/ 248101 h 788"/>
                <a:gd name="T18" fmla="*/ 29838 w 998"/>
                <a:gd name="T19" fmla="*/ 248101 h 788"/>
                <a:gd name="T20" fmla="*/ 72258 w 998"/>
                <a:gd name="T21" fmla="*/ 250265 h 788"/>
                <a:gd name="T22" fmla="*/ 72258 w 998"/>
                <a:gd name="T23" fmla="*/ 250265 h 788"/>
                <a:gd name="T24" fmla="*/ 148471 w 998"/>
                <a:gd name="T25" fmla="*/ 242692 h 788"/>
                <a:gd name="T26" fmla="*/ 148471 w 998"/>
                <a:gd name="T27" fmla="*/ 242692 h 788"/>
                <a:gd name="T28" fmla="*/ 317433 w 998"/>
                <a:gd name="T29" fmla="*/ 210237 h 788"/>
                <a:gd name="T30" fmla="*/ 317433 w 998"/>
                <a:gd name="T31" fmla="*/ 210237 h 788"/>
                <a:gd name="T32" fmla="*/ 349069 w 998"/>
                <a:gd name="T33" fmla="*/ 96644 h 788"/>
                <a:gd name="T34" fmla="*/ 358416 w 998"/>
                <a:gd name="T35" fmla="*/ 96644 h 788"/>
                <a:gd name="T36" fmla="*/ 358416 w 998"/>
                <a:gd name="T37" fmla="*/ 96644 h 788"/>
                <a:gd name="T38" fmla="*/ 325702 w 998"/>
                <a:gd name="T39" fmla="*/ 209155 h 788"/>
                <a:gd name="T40" fmla="*/ 325702 w 998"/>
                <a:gd name="T41" fmla="*/ 209155 h 788"/>
                <a:gd name="T42" fmla="*/ 148112 w 998"/>
                <a:gd name="T43" fmla="*/ 252068 h 788"/>
                <a:gd name="T44" fmla="*/ 148112 w 998"/>
                <a:gd name="T45" fmla="*/ 252068 h 788"/>
                <a:gd name="T46" fmla="*/ 76213 w 998"/>
                <a:gd name="T47" fmla="*/ 258559 h 788"/>
                <a:gd name="T48" fmla="*/ 76213 w 998"/>
                <a:gd name="T49" fmla="*/ 258559 h 788"/>
                <a:gd name="T50" fmla="*/ 22289 w 998"/>
                <a:gd name="T51" fmla="*/ 252428 h 788"/>
                <a:gd name="T52" fmla="*/ 22289 w 998"/>
                <a:gd name="T53" fmla="*/ 252428 h 788"/>
                <a:gd name="T54" fmla="*/ 96344 w 998"/>
                <a:gd name="T55" fmla="*/ 183551 h 788"/>
                <a:gd name="T56" fmla="*/ 96344 w 998"/>
                <a:gd name="T57" fmla="*/ 183551 h 788"/>
                <a:gd name="T58" fmla="*/ 148471 w 998"/>
                <a:gd name="T59" fmla="*/ 0 h 788"/>
                <a:gd name="T60" fmla="*/ 148471 w 998"/>
                <a:gd name="T61" fmla="*/ 0 h 788"/>
                <a:gd name="T62" fmla="*/ 205271 w 998"/>
                <a:gd name="T63" fmla="*/ 26685 h 788"/>
                <a:gd name="T64" fmla="*/ 205271 w 998"/>
                <a:gd name="T65" fmla="*/ 26685 h 788"/>
                <a:gd name="T66" fmla="*/ 358416 w 998"/>
                <a:gd name="T67" fmla="*/ 96644 h 7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98" h="788">
                  <a:moveTo>
                    <a:pt x="971" y="268"/>
                  </a:moveTo>
                  <a:lnTo>
                    <a:pt x="971" y="268"/>
                  </a:lnTo>
                  <a:cubicBezTo>
                    <a:pt x="971" y="131"/>
                    <a:pt x="659" y="165"/>
                    <a:pt x="557" y="95"/>
                  </a:cubicBezTo>
                  <a:cubicBezTo>
                    <a:pt x="512" y="63"/>
                    <a:pt x="459" y="25"/>
                    <a:pt x="413" y="25"/>
                  </a:cubicBezTo>
                  <a:cubicBezTo>
                    <a:pt x="246" y="25"/>
                    <a:pt x="339" y="448"/>
                    <a:pt x="287" y="524"/>
                  </a:cubicBezTo>
                  <a:cubicBezTo>
                    <a:pt x="259" y="564"/>
                    <a:pt x="38" y="607"/>
                    <a:pt x="83" y="688"/>
                  </a:cubicBezTo>
                  <a:cubicBezTo>
                    <a:pt x="105" y="728"/>
                    <a:pt x="170" y="709"/>
                    <a:pt x="201" y="694"/>
                  </a:cubicBezTo>
                  <a:cubicBezTo>
                    <a:pt x="272" y="661"/>
                    <a:pt x="342" y="668"/>
                    <a:pt x="413" y="673"/>
                  </a:cubicBezTo>
                  <a:cubicBezTo>
                    <a:pt x="538" y="685"/>
                    <a:pt x="903" y="757"/>
                    <a:pt x="883" y="583"/>
                  </a:cubicBezTo>
                  <a:cubicBezTo>
                    <a:pt x="856" y="364"/>
                    <a:pt x="971" y="376"/>
                    <a:pt x="971" y="268"/>
                  </a:cubicBezTo>
                  <a:close/>
                  <a:moveTo>
                    <a:pt x="997" y="268"/>
                  </a:moveTo>
                  <a:lnTo>
                    <a:pt x="997" y="268"/>
                  </a:lnTo>
                  <a:cubicBezTo>
                    <a:pt x="997" y="389"/>
                    <a:pt x="881" y="370"/>
                    <a:pt x="906" y="580"/>
                  </a:cubicBezTo>
                  <a:cubicBezTo>
                    <a:pt x="933" y="787"/>
                    <a:pt x="558" y="712"/>
                    <a:pt x="412" y="699"/>
                  </a:cubicBezTo>
                  <a:cubicBezTo>
                    <a:pt x="343" y="693"/>
                    <a:pt x="277" y="687"/>
                    <a:pt x="212" y="717"/>
                  </a:cubicBezTo>
                  <a:cubicBezTo>
                    <a:pt x="167" y="737"/>
                    <a:pt x="90" y="753"/>
                    <a:pt x="62" y="700"/>
                  </a:cubicBezTo>
                  <a:cubicBezTo>
                    <a:pt x="0" y="591"/>
                    <a:pt x="242" y="543"/>
                    <a:pt x="268" y="509"/>
                  </a:cubicBezTo>
                  <a:cubicBezTo>
                    <a:pt x="315" y="441"/>
                    <a:pt x="213" y="0"/>
                    <a:pt x="413" y="0"/>
                  </a:cubicBezTo>
                  <a:cubicBezTo>
                    <a:pt x="466" y="0"/>
                    <a:pt x="524" y="41"/>
                    <a:pt x="571" y="74"/>
                  </a:cubicBezTo>
                  <a:cubicBezTo>
                    <a:pt x="681" y="152"/>
                    <a:pt x="997" y="98"/>
                    <a:pt x="997" y="2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9364">
              <a:extLst>
                <a:ext uri="{FF2B5EF4-FFF2-40B4-BE49-F238E27FC236}">
                  <a16:creationId xmlns:a16="http://schemas.microsoft.com/office/drawing/2014/main" id="{B1B599D6-3EB8-7949-928B-1F9126069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0897" y="5580348"/>
              <a:ext cx="5455525" cy="5716966"/>
            </a:xfrm>
            <a:custGeom>
              <a:avLst/>
              <a:gdLst>
                <a:gd name="T0" fmla="*/ 337611 w 1382"/>
                <a:gd name="T1" fmla="*/ 146357 h 1448"/>
                <a:gd name="T2" fmla="*/ 251320 w 1382"/>
                <a:gd name="T3" fmla="*/ 38837 h 1448"/>
                <a:gd name="T4" fmla="*/ 170064 w 1382"/>
                <a:gd name="T5" fmla="*/ 102486 h 1448"/>
                <a:gd name="T6" fmla="*/ 65796 w 1382"/>
                <a:gd name="T7" fmla="*/ 155347 h 1448"/>
                <a:gd name="T8" fmla="*/ 11865 w 1382"/>
                <a:gd name="T9" fmla="*/ 156066 h 1448"/>
                <a:gd name="T10" fmla="*/ 32718 w 1382"/>
                <a:gd name="T11" fmla="*/ 179440 h 1448"/>
                <a:gd name="T12" fmla="*/ 91683 w 1382"/>
                <a:gd name="T13" fmla="*/ 237336 h 1448"/>
                <a:gd name="T14" fmla="*/ 63999 w 1382"/>
                <a:gd name="T15" fmla="*/ 292714 h 1448"/>
                <a:gd name="T16" fmla="*/ 125840 w 1382"/>
                <a:gd name="T17" fmla="*/ 319324 h 1448"/>
                <a:gd name="T18" fmla="*/ 159996 w 1382"/>
                <a:gd name="T19" fmla="*/ 430800 h 1448"/>
                <a:gd name="T20" fmla="*/ 191277 w 1382"/>
                <a:gd name="T21" fmla="*/ 493011 h 1448"/>
                <a:gd name="T22" fmla="*/ 237298 w 1382"/>
                <a:gd name="T23" fmla="*/ 469996 h 1448"/>
                <a:gd name="T24" fmla="*/ 371408 w 1382"/>
                <a:gd name="T25" fmla="*/ 390885 h 1448"/>
                <a:gd name="T26" fmla="*/ 475675 w 1382"/>
                <a:gd name="T27" fmla="*/ 419653 h 1448"/>
                <a:gd name="T28" fmla="*/ 476394 w 1382"/>
                <a:gd name="T29" fmla="*/ 418933 h 1448"/>
                <a:gd name="T30" fmla="*/ 413474 w 1382"/>
                <a:gd name="T31" fmla="*/ 347013 h 1448"/>
                <a:gd name="T32" fmla="*/ 340846 w 1382"/>
                <a:gd name="T33" fmla="*/ 138446 h 1448"/>
                <a:gd name="T34" fmla="*/ 417070 w 1382"/>
                <a:gd name="T35" fmla="*/ 339102 h 1448"/>
                <a:gd name="T36" fmla="*/ 484304 w 1382"/>
                <a:gd name="T37" fmla="*/ 422889 h 1448"/>
                <a:gd name="T38" fmla="*/ 483225 w 1382"/>
                <a:gd name="T39" fmla="*/ 424327 h 1448"/>
                <a:gd name="T40" fmla="*/ 370329 w 1382"/>
                <a:gd name="T41" fmla="*/ 399155 h 1448"/>
                <a:gd name="T42" fmla="*/ 243770 w 1382"/>
                <a:gd name="T43" fmla="*/ 475750 h 1448"/>
                <a:gd name="T44" fmla="*/ 186243 w 1382"/>
                <a:gd name="T45" fmla="*/ 500203 h 1448"/>
                <a:gd name="T46" fmla="*/ 151727 w 1382"/>
                <a:gd name="T47" fmla="*/ 430081 h 1448"/>
                <a:gd name="T48" fmla="*/ 124761 w 1382"/>
                <a:gd name="T49" fmla="*/ 328674 h 1448"/>
                <a:gd name="T50" fmla="*/ 55729 w 1382"/>
                <a:gd name="T51" fmla="*/ 292354 h 1448"/>
                <a:gd name="T52" fmla="*/ 83414 w 1382"/>
                <a:gd name="T53" fmla="*/ 234818 h 1448"/>
                <a:gd name="T54" fmla="*/ 30561 w 1382"/>
                <a:gd name="T55" fmla="*/ 187711 h 1448"/>
                <a:gd name="T56" fmla="*/ 2876 w 1382"/>
                <a:gd name="T57" fmla="*/ 154268 h 1448"/>
                <a:gd name="T58" fmla="*/ 67234 w 1382"/>
                <a:gd name="T59" fmla="*/ 146717 h 1448"/>
                <a:gd name="T60" fmla="*/ 162154 w 1382"/>
                <a:gd name="T61" fmla="*/ 98530 h 1448"/>
                <a:gd name="T62" fmla="*/ 257433 w 1382"/>
                <a:gd name="T63" fmla="*/ 32004 h 1448"/>
                <a:gd name="T64" fmla="*/ 340846 w 1382"/>
                <a:gd name="T65" fmla="*/ 138446 h 14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382" h="1448">
                  <a:moveTo>
                    <a:pt x="939" y="407"/>
                  </a:moveTo>
                  <a:lnTo>
                    <a:pt x="939" y="407"/>
                  </a:lnTo>
                  <a:cubicBezTo>
                    <a:pt x="804" y="348"/>
                    <a:pt x="787" y="182"/>
                    <a:pt x="699" y="108"/>
                  </a:cubicBezTo>
                  <a:cubicBezTo>
                    <a:pt x="615" y="35"/>
                    <a:pt x="507" y="220"/>
                    <a:pt x="473" y="285"/>
                  </a:cubicBezTo>
                  <a:cubicBezTo>
                    <a:pt x="418" y="389"/>
                    <a:pt x="371" y="480"/>
                    <a:pt x="183" y="432"/>
                  </a:cubicBezTo>
                  <a:cubicBezTo>
                    <a:pt x="163" y="428"/>
                    <a:pt x="41" y="398"/>
                    <a:pt x="33" y="434"/>
                  </a:cubicBezTo>
                  <a:cubicBezTo>
                    <a:pt x="28" y="459"/>
                    <a:pt x="70" y="493"/>
                    <a:pt x="91" y="499"/>
                  </a:cubicBezTo>
                  <a:cubicBezTo>
                    <a:pt x="247" y="542"/>
                    <a:pt x="272" y="599"/>
                    <a:pt x="255" y="660"/>
                  </a:cubicBezTo>
                  <a:cubicBezTo>
                    <a:pt x="240" y="711"/>
                    <a:pt x="183" y="773"/>
                    <a:pt x="178" y="814"/>
                  </a:cubicBezTo>
                  <a:cubicBezTo>
                    <a:pt x="175" y="848"/>
                    <a:pt x="211" y="875"/>
                    <a:pt x="350" y="888"/>
                  </a:cubicBezTo>
                  <a:cubicBezTo>
                    <a:pt x="466" y="900"/>
                    <a:pt x="454" y="1066"/>
                    <a:pt x="445" y="1198"/>
                  </a:cubicBezTo>
                  <a:cubicBezTo>
                    <a:pt x="431" y="1405"/>
                    <a:pt x="442" y="1294"/>
                    <a:pt x="532" y="1371"/>
                  </a:cubicBezTo>
                  <a:cubicBezTo>
                    <a:pt x="583" y="1414"/>
                    <a:pt x="627" y="1343"/>
                    <a:pt x="660" y="1307"/>
                  </a:cubicBezTo>
                  <a:cubicBezTo>
                    <a:pt x="744" y="1211"/>
                    <a:pt x="872" y="1066"/>
                    <a:pt x="1033" y="1087"/>
                  </a:cubicBezTo>
                  <a:cubicBezTo>
                    <a:pt x="1109" y="1095"/>
                    <a:pt x="1280" y="1240"/>
                    <a:pt x="1323" y="1167"/>
                  </a:cubicBezTo>
                  <a:cubicBezTo>
                    <a:pt x="1325" y="1167"/>
                    <a:pt x="1325" y="1167"/>
                    <a:pt x="1325" y="1165"/>
                  </a:cubicBezTo>
                  <a:cubicBezTo>
                    <a:pt x="1350" y="1112"/>
                    <a:pt x="1202" y="989"/>
                    <a:pt x="1150" y="965"/>
                  </a:cubicBezTo>
                  <a:cubicBezTo>
                    <a:pt x="617" y="713"/>
                    <a:pt x="1104" y="478"/>
                    <a:pt x="939" y="407"/>
                  </a:cubicBezTo>
                  <a:close/>
                  <a:moveTo>
                    <a:pt x="948" y="385"/>
                  </a:moveTo>
                  <a:lnTo>
                    <a:pt x="948" y="385"/>
                  </a:lnTo>
                  <a:cubicBezTo>
                    <a:pt x="1162" y="477"/>
                    <a:pt x="636" y="696"/>
                    <a:pt x="1160" y="943"/>
                  </a:cubicBezTo>
                  <a:cubicBezTo>
                    <a:pt x="1224" y="973"/>
                    <a:pt x="1381" y="1103"/>
                    <a:pt x="1347" y="1176"/>
                  </a:cubicBezTo>
                  <a:cubicBezTo>
                    <a:pt x="1347" y="1177"/>
                    <a:pt x="1345" y="1179"/>
                    <a:pt x="1344" y="1180"/>
                  </a:cubicBezTo>
                  <a:cubicBezTo>
                    <a:pt x="1283" y="1281"/>
                    <a:pt x="1114" y="1121"/>
                    <a:pt x="1030" y="1110"/>
                  </a:cubicBezTo>
                  <a:cubicBezTo>
                    <a:pt x="882" y="1093"/>
                    <a:pt x="759" y="1232"/>
                    <a:pt x="678" y="1323"/>
                  </a:cubicBezTo>
                  <a:cubicBezTo>
                    <a:pt x="634" y="1372"/>
                    <a:pt x="584" y="1447"/>
                    <a:pt x="518" y="1391"/>
                  </a:cubicBezTo>
                  <a:cubicBezTo>
                    <a:pt x="427" y="1313"/>
                    <a:pt x="405" y="1423"/>
                    <a:pt x="422" y="1196"/>
                  </a:cubicBezTo>
                  <a:cubicBezTo>
                    <a:pt x="429" y="1075"/>
                    <a:pt x="439" y="923"/>
                    <a:pt x="347" y="914"/>
                  </a:cubicBezTo>
                  <a:cubicBezTo>
                    <a:pt x="190" y="897"/>
                    <a:pt x="150" y="860"/>
                    <a:pt x="155" y="813"/>
                  </a:cubicBezTo>
                  <a:cubicBezTo>
                    <a:pt x="159" y="761"/>
                    <a:pt x="217" y="708"/>
                    <a:pt x="232" y="653"/>
                  </a:cubicBezTo>
                  <a:cubicBezTo>
                    <a:pt x="244" y="607"/>
                    <a:pt x="222" y="560"/>
                    <a:pt x="85" y="522"/>
                  </a:cubicBezTo>
                  <a:cubicBezTo>
                    <a:pt x="51" y="512"/>
                    <a:pt x="0" y="469"/>
                    <a:pt x="8" y="429"/>
                  </a:cubicBezTo>
                  <a:cubicBezTo>
                    <a:pt x="21" y="369"/>
                    <a:pt x="152" y="399"/>
                    <a:pt x="187" y="408"/>
                  </a:cubicBezTo>
                  <a:cubicBezTo>
                    <a:pt x="359" y="452"/>
                    <a:pt x="402" y="369"/>
                    <a:pt x="451" y="274"/>
                  </a:cubicBezTo>
                  <a:cubicBezTo>
                    <a:pt x="494" y="192"/>
                    <a:pt x="611" y="0"/>
                    <a:pt x="716" y="89"/>
                  </a:cubicBezTo>
                  <a:cubicBezTo>
                    <a:pt x="802" y="163"/>
                    <a:pt x="824" y="331"/>
                    <a:pt x="948" y="3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FFFC65B-C531-EF4A-8037-0D7237356AFF}"/>
              </a:ext>
            </a:extLst>
          </p:cNvPr>
          <p:cNvGrpSpPr/>
          <p:nvPr/>
        </p:nvGrpSpPr>
        <p:grpSpPr>
          <a:xfrm>
            <a:off x="3066135" y="5465144"/>
            <a:ext cx="4401480" cy="2010037"/>
            <a:chOff x="-4921249" y="4597079"/>
            <a:chExt cx="4401480" cy="201003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C776A1B-3FF1-8640-B720-7C48FA95337A}"/>
                </a:ext>
              </a:extLst>
            </p:cNvPr>
            <p:cNvSpPr txBox="1"/>
            <p:nvPr/>
          </p:nvSpPr>
          <p:spPr>
            <a:xfrm>
              <a:off x="-4921248" y="5181854"/>
              <a:ext cx="4401479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F1EA53F-D82A-F54D-B463-D72B9E509A76}"/>
                </a:ext>
              </a:extLst>
            </p:cNvPr>
            <p:cNvSpPr txBox="1"/>
            <p:nvPr/>
          </p:nvSpPr>
          <p:spPr>
            <a:xfrm>
              <a:off x="-4921249" y="4597079"/>
              <a:ext cx="3668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A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63" name="Shape 2775">
            <a:extLst>
              <a:ext uri="{FF2B5EF4-FFF2-40B4-BE49-F238E27FC236}">
                <a16:creationId xmlns:a16="http://schemas.microsoft.com/office/drawing/2014/main" id="{F52C9E34-178A-304A-B419-F8CDB5228CB4}"/>
              </a:ext>
            </a:extLst>
          </p:cNvPr>
          <p:cNvSpPr/>
          <p:nvPr/>
        </p:nvSpPr>
        <p:spPr>
          <a:xfrm>
            <a:off x="1345353" y="5588882"/>
            <a:ext cx="1154910" cy="839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64" name="Shape 2553">
            <a:extLst>
              <a:ext uri="{FF2B5EF4-FFF2-40B4-BE49-F238E27FC236}">
                <a16:creationId xmlns:a16="http://schemas.microsoft.com/office/drawing/2014/main" id="{74E3E271-BA66-994C-A7AD-3FB4D0B14FE1}"/>
              </a:ext>
            </a:extLst>
          </p:cNvPr>
          <p:cNvSpPr/>
          <p:nvPr/>
        </p:nvSpPr>
        <p:spPr>
          <a:xfrm>
            <a:off x="22091963" y="5465144"/>
            <a:ext cx="1110656" cy="100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65" name="Shape 2624">
            <a:extLst>
              <a:ext uri="{FF2B5EF4-FFF2-40B4-BE49-F238E27FC236}">
                <a16:creationId xmlns:a16="http://schemas.microsoft.com/office/drawing/2014/main" id="{4738E2F7-A413-2D49-8FD2-28BCB684568A}"/>
              </a:ext>
            </a:extLst>
          </p:cNvPr>
          <p:cNvSpPr>
            <a:spLocks noChangeAspect="1"/>
          </p:cNvSpPr>
          <p:nvPr/>
        </p:nvSpPr>
        <p:spPr>
          <a:xfrm>
            <a:off x="1538460" y="10259579"/>
            <a:ext cx="961803" cy="961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72018DF-E70C-6540-B2BD-71176C8C9E47}"/>
              </a:ext>
            </a:extLst>
          </p:cNvPr>
          <p:cNvGrpSpPr/>
          <p:nvPr/>
        </p:nvGrpSpPr>
        <p:grpSpPr>
          <a:xfrm>
            <a:off x="3066135" y="10259579"/>
            <a:ext cx="4401480" cy="2010037"/>
            <a:chOff x="-4921249" y="4597079"/>
            <a:chExt cx="4401480" cy="2010037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BBD5863-2C69-164D-8CFF-AD4F91048FF9}"/>
                </a:ext>
              </a:extLst>
            </p:cNvPr>
            <p:cNvSpPr txBox="1"/>
            <p:nvPr/>
          </p:nvSpPr>
          <p:spPr>
            <a:xfrm>
              <a:off x="-4921248" y="5181854"/>
              <a:ext cx="4401479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persons.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6914B77-DA25-EB4A-8A82-21451E264C41}"/>
                </a:ext>
              </a:extLst>
            </p:cNvPr>
            <p:cNvSpPr txBox="1"/>
            <p:nvPr/>
          </p:nvSpPr>
          <p:spPr>
            <a:xfrm>
              <a:off x="-4921249" y="4597079"/>
              <a:ext cx="3668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D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DAE5B7E-638E-7842-A4A8-B9869EEBFF0D}"/>
              </a:ext>
            </a:extLst>
          </p:cNvPr>
          <p:cNvGrpSpPr/>
          <p:nvPr/>
        </p:nvGrpSpPr>
        <p:grpSpPr>
          <a:xfrm>
            <a:off x="17228179" y="5465144"/>
            <a:ext cx="4413367" cy="2010037"/>
            <a:chOff x="17228179" y="5465144"/>
            <a:chExt cx="4413367" cy="2010037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3A9DB5D-9E9C-0146-B5CD-D771330A604F}"/>
                </a:ext>
              </a:extLst>
            </p:cNvPr>
            <p:cNvSpPr txBox="1"/>
            <p:nvPr/>
          </p:nvSpPr>
          <p:spPr>
            <a:xfrm>
              <a:off x="17228179" y="6049919"/>
              <a:ext cx="4401479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persons.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5591E4E-12CB-A044-99F8-6371DE10AD0A}"/>
                </a:ext>
              </a:extLst>
            </p:cNvPr>
            <p:cNvSpPr txBox="1"/>
            <p:nvPr/>
          </p:nvSpPr>
          <p:spPr>
            <a:xfrm>
              <a:off x="17972654" y="5465144"/>
              <a:ext cx="3668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B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E16A8AC-375D-164A-9B14-6C5BFBCD55A7}"/>
              </a:ext>
            </a:extLst>
          </p:cNvPr>
          <p:cNvGrpSpPr/>
          <p:nvPr/>
        </p:nvGrpSpPr>
        <p:grpSpPr>
          <a:xfrm>
            <a:off x="17228179" y="10259579"/>
            <a:ext cx="4413367" cy="2010037"/>
            <a:chOff x="17228179" y="10259579"/>
            <a:chExt cx="4413367" cy="2010037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91E8328-10B4-F94D-ABEC-43A4766D8BDE}"/>
                </a:ext>
              </a:extLst>
            </p:cNvPr>
            <p:cNvSpPr txBox="1"/>
            <p:nvPr/>
          </p:nvSpPr>
          <p:spPr>
            <a:xfrm>
              <a:off x="17228179" y="10844354"/>
              <a:ext cx="4401479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DD5DC85-F05E-1F43-AD58-470D59B939B8}"/>
                </a:ext>
              </a:extLst>
            </p:cNvPr>
            <p:cNvSpPr txBox="1"/>
            <p:nvPr/>
          </p:nvSpPr>
          <p:spPr>
            <a:xfrm>
              <a:off x="17972654" y="10259579"/>
              <a:ext cx="3668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C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90" name="Shape 2845">
            <a:extLst>
              <a:ext uri="{FF2B5EF4-FFF2-40B4-BE49-F238E27FC236}">
                <a16:creationId xmlns:a16="http://schemas.microsoft.com/office/drawing/2014/main" id="{FED65E1A-8B72-D240-9F73-BA61D12B1521}"/>
              </a:ext>
            </a:extLst>
          </p:cNvPr>
          <p:cNvSpPr/>
          <p:nvPr/>
        </p:nvSpPr>
        <p:spPr>
          <a:xfrm>
            <a:off x="22091963" y="10265465"/>
            <a:ext cx="964137" cy="1178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245079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CCA23FCE-DC31-4C45-8C47-746D09079E37}"/>
              </a:ext>
            </a:extLst>
          </p:cNvPr>
          <p:cNvSpPr txBox="1"/>
          <p:nvPr/>
        </p:nvSpPr>
        <p:spPr>
          <a:xfrm>
            <a:off x="7384579" y="1390006"/>
            <a:ext cx="96375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DIAGRAM SECTION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4AB0D2-D212-7646-8D96-8E2C35841F2D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90174B-6662-8043-A9A6-047BE6DE070A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FFA677BE-E9BF-F749-A8E0-9E1241D389F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26332" y="6065560"/>
            <a:ext cx="447560" cy="69999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243852" tIns="121926" rIns="243852" bIns="121926" anchor="ctr"/>
          <a:lstStyle/>
          <a:p>
            <a:endParaRPr lang="en-US" dirty="0">
              <a:latin typeface="Roboto Light"/>
            </a:endParaRPr>
          </a:p>
        </p:txBody>
      </p:sp>
      <p:sp>
        <p:nvSpPr>
          <p:cNvPr id="29" name="Freeform 1">
            <a:extLst>
              <a:ext uri="{FF2B5EF4-FFF2-40B4-BE49-F238E27FC236}">
                <a16:creationId xmlns:a16="http://schemas.microsoft.com/office/drawing/2014/main" id="{D58491F2-52A1-EC48-B6EB-AC7301CC55F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9712994" y="6065560"/>
            <a:ext cx="447560" cy="69999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243852" tIns="121926" rIns="243852" bIns="121926" anchor="ctr"/>
          <a:lstStyle/>
          <a:p>
            <a:endParaRPr lang="en-US" dirty="0">
              <a:latin typeface="Roboto Light"/>
            </a:endParaRPr>
          </a:p>
        </p:txBody>
      </p:sp>
      <p:sp>
        <p:nvSpPr>
          <p:cNvPr id="33" name="Freeform 1">
            <a:extLst>
              <a:ext uri="{FF2B5EF4-FFF2-40B4-BE49-F238E27FC236}">
                <a16:creationId xmlns:a16="http://schemas.microsoft.com/office/drawing/2014/main" id="{68146F7F-2FC8-7C41-BFC9-B46B5032B75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4408446" y="6065562"/>
            <a:ext cx="447560" cy="69999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243852" tIns="121926" rIns="243852" bIns="121926" anchor="ctr"/>
          <a:lstStyle/>
          <a:p>
            <a:endParaRPr lang="en-US" dirty="0">
              <a:latin typeface="Roboto Light"/>
            </a:endParaRPr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39EA07DA-177C-7943-B474-411AF7BC8D2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7864039" y="6065562"/>
            <a:ext cx="447560" cy="69999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243852" tIns="121926" rIns="243852" bIns="121926" anchor="ctr"/>
          <a:lstStyle/>
          <a:p>
            <a:endParaRPr lang="en-US" dirty="0">
              <a:latin typeface="Roboto Ligh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6DC9015-302A-154F-B686-06616C63CAEF}"/>
              </a:ext>
            </a:extLst>
          </p:cNvPr>
          <p:cNvSpPr/>
          <p:nvPr/>
        </p:nvSpPr>
        <p:spPr>
          <a:xfrm>
            <a:off x="2663771" y="4898398"/>
            <a:ext cx="3101463" cy="310227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852" tIns="121926" rIns="243852" bIns="121926" rtlCol="0" anchor="ctr"/>
          <a:lstStyle/>
          <a:p>
            <a:pPr algn="ctr"/>
            <a:endParaRPr lang="en-US" dirty="0">
              <a:latin typeface="Roboto Light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7A11C71-32D3-974E-BB1A-39E9C8B2BAF5}"/>
              </a:ext>
            </a:extLst>
          </p:cNvPr>
          <p:cNvCxnSpPr/>
          <p:nvPr/>
        </p:nvCxnSpPr>
        <p:spPr>
          <a:xfrm>
            <a:off x="4237061" y="8093233"/>
            <a:ext cx="0" cy="1582326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71EE6796-3A58-AA46-8241-7499EDEAA441}"/>
              </a:ext>
            </a:extLst>
          </p:cNvPr>
          <p:cNvSpPr/>
          <p:nvPr/>
        </p:nvSpPr>
        <p:spPr>
          <a:xfrm>
            <a:off x="7233857" y="5496089"/>
            <a:ext cx="1838461" cy="1838940"/>
          </a:xfrm>
          <a:prstGeom prst="ellipse">
            <a:avLst/>
          </a:prstGeom>
          <a:solidFill>
            <a:schemeClr val="accent2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852" tIns="121926" rIns="243852" bIns="121926" rtlCol="0" anchor="ctr"/>
          <a:lstStyle/>
          <a:p>
            <a:pPr algn="ctr"/>
            <a:endParaRPr lang="en-US" dirty="0">
              <a:latin typeface="Roboto Light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2A1CDE9-AA1F-D14A-B6B0-3B7BFDF9B5B8}"/>
              </a:ext>
            </a:extLst>
          </p:cNvPr>
          <p:cNvCxnSpPr/>
          <p:nvPr/>
        </p:nvCxnSpPr>
        <p:spPr>
          <a:xfrm>
            <a:off x="8130771" y="7443056"/>
            <a:ext cx="0" cy="921950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2805828C-2956-994E-A3CD-FFF3AE9634DD}"/>
              </a:ext>
            </a:extLst>
          </p:cNvPr>
          <p:cNvSpPr/>
          <p:nvPr/>
        </p:nvSpPr>
        <p:spPr>
          <a:xfrm>
            <a:off x="10643633" y="4873537"/>
            <a:ext cx="3101463" cy="310227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852" tIns="121926" rIns="243852" bIns="121926" rtlCol="0" anchor="ctr"/>
          <a:lstStyle/>
          <a:p>
            <a:pPr algn="ctr"/>
            <a:endParaRPr lang="en-US" dirty="0">
              <a:latin typeface="Roboto Light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7495903-726F-F842-82E4-6619D9DDA39D}"/>
              </a:ext>
            </a:extLst>
          </p:cNvPr>
          <p:cNvCxnSpPr/>
          <p:nvPr/>
        </p:nvCxnSpPr>
        <p:spPr>
          <a:xfrm>
            <a:off x="12254635" y="8070953"/>
            <a:ext cx="0" cy="1582326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57C98B4E-1A24-E847-AC00-7190AA4F9FC9}"/>
              </a:ext>
            </a:extLst>
          </p:cNvPr>
          <p:cNvSpPr/>
          <p:nvPr/>
        </p:nvSpPr>
        <p:spPr>
          <a:xfrm>
            <a:off x="15352593" y="5496089"/>
            <a:ext cx="1838461" cy="1838940"/>
          </a:xfrm>
          <a:prstGeom prst="ellipse">
            <a:avLst/>
          </a:prstGeom>
          <a:solidFill>
            <a:schemeClr val="accent4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852" tIns="121926" rIns="243852" bIns="121926" rtlCol="0" anchor="ctr"/>
          <a:lstStyle/>
          <a:p>
            <a:pPr algn="ctr"/>
            <a:endParaRPr lang="en-US" dirty="0">
              <a:latin typeface="Roboto Ligh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E58C076-0632-8A4A-8172-0CFE171D73F3}"/>
              </a:ext>
            </a:extLst>
          </p:cNvPr>
          <p:cNvCxnSpPr/>
          <p:nvPr/>
        </p:nvCxnSpPr>
        <p:spPr>
          <a:xfrm>
            <a:off x="16301964" y="7443056"/>
            <a:ext cx="0" cy="921950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6B6049CC-E78F-CC46-82C9-004CFD258595}"/>
              </a:ext>
            </a:extLst>
          </p:cNvPr>
          <p:cNvSpPr/>
          <p:nvPr/>
        </p:nvSpPr>
        <p:spPr>
          <a:xfrm>
            <a:off x="18829690" y="4864421"/>
            <a:ext cx="3101463" cy="310227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852" tIns="121926" rIns="243852" bIns="121926" rtlCol="0" anchor="ctr"/>
          <a:lstStyle/>
          <a:p>
            <a:pPr algn="ctr"/>
            <a:endParaRPr lang="en-US" dirty="0">
              <a:latin typeface="Roboto Light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10F2C67-FE42-BF4C-95FA-09C281020038}"/>
              </a:ext>
            </a:extLst>
          </p:cNvPr>
          <p:cNvCxnSpPr/>
          <p:nvPr/>
        </p:nvCxnSpPr>
        <p:spPr>
          <a:xfrm>
            <a:off x="20358893" y="8070953"/>
            <a:ext cx="0" cy="1582326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5E99FC66-C5A1-5445-BA9A-29AAFAF453A2}"/>
              </a:ext>
            </a:extLst>
          </p:cNvPr>
          <p:cNvGrpSpPr/>
          <p:nvPr/>
        </p:nvGrpSpPr>
        <p:grpSpPr>
          <a:xfrm>
            <a:off x="2512708" y="10227568"/>
            <a:ext cx="3448706" cy="2097824"/>
            <a:chOff x="2610303" y="6490866"/>
            <a:chExt cx="3448706" cy="2097824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22BB04C-FB6F-8448-81D6-21EB07DAE507}"/>
                </a:ext>
              </a:extLst>
            </p:cNvPr>
            <p:cNvSpPr txBox="1"/>
            <p:nvPr/>
          </p:nvSpPr>
          <p:spPr>
            <a:xfrm>
              <a:off x="2610303" y="7163428"/>
              <a:ext cx="3448706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B419C97-35B2-A244-BC17-62B95FF2EC5D}"/>
                </a:ext>
              </a:extLst>
            </p:cNvPr>
            <p:cNvSpPr txBox="1"/>
            <p:nvPr/>
          </p:nvSpPr>
          <p:spPr>
            <a:xfrm>
              <a:off x="2692938" y="6490866"/>
              <a:ext cx="32816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ONE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79BD927-8BE1-3744-872E-609A43A5C044}"/>
              </a:ext>
            </a:extLst>
          </p:cNvPr>
          <p:cNvGrpSpPr/>
          <p:nvPr/>
        </p:nvGrpSpPr>
        <p:grpSpPr>
          <a:xfrm>
            <a:off x="10290714" y="10227568"/>
            <a:ext cx="3926076" cy="2097824"/>
            <a:chOff x="2370735" y="6490866"/>
            <a:chExt cx="3926076" cy="209782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16CEB97-3948-1349-B095-2B6E743FB1D3}"/>
                </a:ext>
              </a:extLst>
            </p:cNvPr>
            <p:cNvSpPr txBox="1"/>
            <p:nvPr/>
          </p:nvSpPr>
          <p:spPr>
            <a:xfrm>
              <a:off x="2610303" y="7163428"/>
              <a:ext cx="3448706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B4010AF-BCA3-4C40-BC5B-531184FBEFBC}"/>
                </a:ext>
              </a:extLst>
            </p:cNvPr>
            <p:cNvSpPr txBox="1"/>
            <p:nvPr/>
          </p:nvSpPr>
          <p:spPr>
            <a:xfrm>
              <a:off x="2370735" y="6490866"/>
              <a:ext cx="39260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THREE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F4505C3-0EDA-4B4B-801C-4559E68F63F9}"/>
              </a:ext>
            </a:extLst>
          </p:cNvPr>
          <p:cNvGrpSpPr/>
          <p:nvPr/>
        </p:nvGrpSpPr>
        <p:grpSpPr>
          <a:xfrm>
            <a:off x="18634540" y="10227568"/>
            <a:ext cx="3448706" cy="2097824"/>
            <a:chOff x="2610303" y="6490866"/>
            <a:chExt cx="3448706" cy="209782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F18D926-C69E-574B-80D3-9D91EE01BA61}"/>
                </a:ext>
              </a:extLst>
            </p:cNvPr>
            <p:cNvSpPr txBox="1"/>
            <p:nvPr/>
          </p:nvSpPr>
          <p:spPr>
            <a:xfrm>
              <a:off x="2610303" y="7163428"/>
              <a:ext cx="3448706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38E1098-5EEB-DD4B-B3CD-2CBE19BE38C2}"/>
                </a:ext>
              </a:extLst>
            </p:cNvPr>
            <p:cNvSpPr txBox="1"/>
            <p:nvPr/>
          </p:nvSpPr>
          <p:spPr>
            <a:xfrm>
              <a:off x="2644047" y="6490866"/>
              <a:ext cx="33794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FIVE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6DEEB8B-026F-2342-AA24-2FBFA4BB5EE1}"/>
              </a:ext>
            </a:extLst>
          </p:cNvPr>
          <p:cNvGrpSpPr/>
          <p:nvPr/>
        </p:nvGrpSpPr>
        <p:grpSpPr>
          <a:xfrm>
            <a:off x="6404567" y="8924629"/>
            <a:ext cx="3448706" cy="2097824"/>
            <a:chOff x="2610303" y="6490866"/>
            <a:chExt cx="3448706" cy="2097824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2065268-C52B-C44E-BEE6-CD2CC3B609B9}"/>
                </a:ext>
              </a:extLst>
            </p:cNvPr>
            <p:cNvSpPr txBox="1"/>
            <p:nvPr/>
          </p:nvSpPr>
          <p:spPr>
            <a:xfrm>
              <a:off x="2610303" y="7163428"/>
              <a:ext cx="3448706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BB8C1D0-9CAE-744B-B2D5-AA16F4EE37EE}"/>
                </a:ext>
              </a:extLst>
            </p:cNvPr>
            <p:cNvSpPr txBox="1"/>
            <p:nvPr/>
          </p:nvSpPr>
          <p:spPr>
            <a:xfrm>
              <a:off x="2636834" y="6490866"/>
              <a:ext cx="3393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TWO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710C0EF-7877-9E4D-928E-3C33F1946700}"/>
              </a:ext>
            </a:extLst>
          </p:cNvPr>
          <p:cNvGrpSpPr/>
          <p:nvPr/>
        </p:nvGrpSpPr>
        <p:grpSpPr>
          <a:xfrm>
            <a:off x="14440151" y="8924629"/>
            <a:ext cx="3661580" cy="2097824"/>
            <a:chOff x="2502984" y="6490866"/>
            <a:chExt cx="3661580" cy="2097824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0BC48DC-056B-BF4A-9DEF-79ECDD35FA62}"/>
                </a:ext>
              </a:extLst>
            </p:cNvPr>
            <p:cNvSpPr txBox="1"/>
            <p:nvPr/>
          </p:nvSpPr>
          <p:spPr>
            <a:xfrm>
              <a:off x="2610303" y="7163428"/>
              <a:ext cx="3448706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2A71758-A6A7-9743-B719-2A6968483CE5}"/>
                </a:ext>
              </a:extLst>
            </p:cNvPr>
            <p:cNvSpPr txBox="1"/>
            <p:nvPr/>
          </p:nvSpPr>
          <p:spPr>
            <a:xfrm>
              <a:off x="2502984" y="6490866"/>
              <a:ext cx="36615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FOUR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96" name="Shape 2835">
            <a:extLst>
              <a:ext uri="{FF2B5EF4-FFF2-40B4-BE49-F238E27FC236}">
                <a16:creationId xmlns:a16="http://schemas.microsoft.com/office/drawing/2014/main" id="{D3AE1DFE-4287-2640-97A0-636582204855}"/>
              </a:ext>
            </a:extLst>
          </p:cNvPr>
          <p:cNvSpPr/>
          <p:nvPr/>
        </p:nvSpPr>
        <p:spPr>
          <a:xfrm>
            <a:off x="11611129" y="5832321"/>
            <a:ext cx="1166469" cy="1166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97" name="Shape 2838">
            <a:extLst>
              <a:ext uri="{FF2B5EF4-FFF2-40B4-BE49-F238E27FC236}">
                <a16:creationId xmlns:a16="http://schemas.microsoft.com/office/drawing/2014/main" id="{EB7845D3-8853-2E46-BF08-9C382A380E65}"/>
              </a:ext>
            </a:extLst>
          </p:cNvPr>
          <p:cNvSpPr/>
          <p:nvPr/>
        </p:nvSpPr>
        <p:spPr>
          <a:xfrm>
            <a:off x="19774775" y="5944861"/>
            <a:ext cx="1166468" cy="959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98" name="Shape 2845">
            <a:extLst>
              <a:ext uri="{FF2B5EF4-FFF2-40B4-BE49-F238E27FC236}">
                <a16:creationId xmlns:a16="http://schemas.microsoft.com/office/drawing/2014/main" id="{E7D85C34-0593-E049-9A69-8A954CA79E46}"/>
              </a:ext>
            </a:extLst>
          </p:cNvPr>
          <p:cNvSpPr/>
          <p:nvPr/>
        </p:nvSpPr>
        <p:spPr>
          <a:xfrm>
            <a:off x="15877560" y="5921838"/>
            <a:ext cx="786761" cy="96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99" name="Shape 2848">
            <a:extLst>
              <a:ext uri="{FF2B5EF4-FFF2-40B4-BE49-F238E27FC236}">
                <a16:creationId xmlns:a16="http://schemas.microsoft.com/office/drawing/2014/main" id="{7BFE968C-C793-CA4A-8D9D-F41901F19BFB}"/>
              </a:ext>
            </a:extLst>
          </p:cNvPr>
          <p:cNvSpPr/>
          <p:nvPr/>
        </p:nvSpPr>
        <p:spPr>
          <a:xfrm>
            <a:off x="7672289" y="5968740"/>
            <a:ext cx="961595" cy="961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  <p:sp>
        <p:nvSpPr>
          <p:cNvPr id="100" name="Shape 2853">
            <a:extLst>
              <a:ext uri="{FF2B5EF4-FFF2-40B4-BE49-F238E27FC236}">
                <a16:creationId xmlns:a16="http://schemas.microsoft.com/office/drawing/2014/main" id="{01388F0C-5E6A-0D4E-8C65-BD0BD9A461A9}"/>
              </a:ext>
            </a:extLst>
          </p:cNvPr>
          <p:cNvSpPr/>
          <p:nvPr/>
        </p:nvSpPr>
        <p:spPr>
          <a:xfrm>
            <a:off x="3722604" y="5866298"/>
            <a:ext cx="954385" cy="1166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69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15442BC3-520A-F944-A8C3-36A7E881E987}"/>
              </a:ext>
            </a:extLst>
          </p:cNvPr>
          <p:cNvSpPr txBox="1"/>
          <p:nvPr/>
        </p:nvSpPr>
        <p:spPr>
          <a:xfrm>
            <a:off x="7384579" y="1390006"/>
            <a:ext cx="96375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DIAGRAM SECTION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158540-4CD6-DD42-BE65-64EA9F52E865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A8A4A2-802A-4A4E-A712-1008142FA04E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81CB83-4F26-4A41-83B9-8D72EFA2E4A6}"/>
              </a:ext>
            </a:extLst>
          </p:cNvPr>
          <p:cNvSpPr txBox="1"/>
          <p:nvPr/>
        </p:nvSpPr>
        <p:spPr>
          <a:xfrm>
            <a:off x="10335132" y="6421151"/>
            <a:ext cx="37364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YOUR TITLE</a:t>
            </a:r>
          </a:p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GOES HERE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8" name="Freeform: Shape 6158">
            <a:extLst>
              <a:ext uri="{FF2B5EF4-FFF2-40B4-BE49-F238E27FC236}">
                <a16:creationId xmlns:a16="http://schemas.microsoft.com/office/drawing/2014/main" id="{86FAE2D0-19A6-7346-B246-B6AA5588683C}"/>
              </a:ext>
            </a:extLst>
          </p:cNvPr>
          <p:cNvSpPr/>
          <p:nvPr/>
        </p:nvSpPr>
        <p:spPr>
          <a:xfrm>
            <a:off x="8038972" y="4338602"/>
            <a:ext cx="8328788" cy="83200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58" h="957">
                <a:moveTo>
                  <a:pt x="480" y="0"/>
                </a:moveTo>
                <a:cubicBezTo>
                  <a:pt x="744" y="0"/>
                  <a:pt x="958" y="214"/>
                  <a:pt x="958" y="478"/>
                </a:cubicBezTo>
                <a:cubicBezTo>
                  <a:pt x="958" y="743"/>
                  <a:pt x="744" y="957"/>
                  <a:pt x="480" y="957"/>
                </a:cubicBezTo>
                <a:cubicBezTo>
                  <a:pt x="215" y="957"/>
                  <a:pt x="0" y="743"/>
                  <a:pt x="0" y="478"/>
                </a:cubicBezTo>
                <a:cubicBezTo>
                  <a:pt x="0" y="214"/>
                  <a:pt x="215" y="0"/>
                  <a:pt x="480" y="0"/>
                </a:cubicBezTo>
                <a:close/>
              </a:path>
            </a:pathLst>
          </a:custGeom>
          <a:noFill/>
          <a:ln cap="flat">
            <a:solidFill>
              <a:schemeClr val="tx2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87BF66-8E29-274C-B393-D809277947A0}"/>
              </a:ext>
            </a:extLst>
          </p:cNvPr>
          <p:cNvGrpSpPr/>
          <p:nvPr/>
        </p:nvGrpSpPr>
        <p:grpSpPr>
          <a:xfrm>
            <a:off x="2216511" y="6733007"/>
            <a:ext cx="7505238" cy="3531272"/>
            <a:chOff x="1563755" y="4488587"/>
            <a:chExt cx="7505238" cy="3531272"/>
          </a:xfrm>
        </p:grpSpPr>
        <p:sp>
          <p:nvSpPr>
            <p:cNvPr id="11" name="Freeform: Shape 6114">
              <a:extLst>
                <a:ext uri="{FF2B5EF4-FFF2-40B4-BE49-F238E27FC236}">
                  <a16:creationId xmlns:a16="http://schemas.microsoft.com/office/drawing/2014/main" id="{0A14AAB2-98A2-A741-820A-3C738F656C49}"/>
                </a:ext>
              </a:extLst>
            </p:cNvPr>
            <p:cNvSpPr/>
            <p:nvPr/>
          </p:nvSpPr>
          <p:spPr>
            <a:xfrm>
              <a:off x="5541407" y="4488587"/>
              <a:ext cx="3527586" cy="35312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58" h="959">
                  <a:moveTo>
                    <a:pt x="480" y="0"/>
                  </a:moveTo>
                  <a:cubicBezTo>
                    <a:pt x="744" y="0"/>
                    <a:pt x="958" y="215"/>
                    <a:pt x="958" y="479"/>
                  </a:cubicBezTo>
                  <a:cubicBezTo>
                    <a:pt x="958" y="745"/>
                    <a:pt x="744" y="959"/>
                    <a:pt x="480" y="959"/>
                  </a:cubicBezTo>
                  <a:cubicBezTo>
                    <a:pt x="215" y="959"/>
                    <a:pt x="0" y="745"/>
                    <a:pt x="0" y="479"/>
                  </a:cubicBezTo>
                  <a:cubicBezTo>
                    <a:pt x="0" y="215"/>
                    <a:pt x="215" y="0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8AB24A3-202E-6A44-9E7A-E2CD4E1C45AF}"/>
                </a:ext>
              </a:extLst>
            </p:cNvPr>
            <p:cNvGrpSpPr/>
            <p:nvPr/>
          </p:nvGrpSpPr>
          <p:grpSpPr>
            <a:xfrm>
              <a:off x="1563755" y="5205311"/>
              <a:ext cx="3644813" cy="2097824"/>
              <a:chOff x="2329794" y="6490866"/>
              <a:chExt cx="3644813" cy="2097824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A64A7C7-D684-FD47-9B9A-82EBC598AD74}"/>
                  </a:ext>
                </a:extLst>
              </p:cNvPr>
              <p:cNvSpPr txBox="1"/>
              <p:nvPr/>
            </p:nvSpPr>
            <p:spPr>
              <a:xfrm>
                <a:off x="2329794" y="7163428"/>
                <a:ext cx="3543684" cy="1425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674EBA3-BC90-7849-A707-D8FE76EA73F4}"/>
                  </a:ext>
                </a:extLst>
              </p:cNvPr>
              <p:cNvSpPr txBox="1"/>
              <p:nvPr/>
            </p:nvSpPr>
            <p:spPr>
              <a:xfrm>
                <a:off x="2692938" y="6490866"/>
                <a:ext cx="32816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3200" spc="600" dirty="0">
                    <a:solidFill>
                      <a:schemeClr val="tx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STAGE ONE</a:t>
                </a:r>
                <a:endParaRPr lang="en-US" sz="48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71" name="Shape 2775">
              <a:extLst>
                <a:ext uri="{FF2B5EF4-FFF2-40B4-BE49-F238E27FC236}">
                  <a16:creationId xmlns:a16="http://schemas.microsoft.com/office/drawing/2014/main" id="{1697C8CB-65B8-684E-8569-FB4AFF4113B2}"/>
                </a:ext>
              </a:extLst>
            </p:cNvPr>
            <p:cNvSpPr/>
            <p:nvPr/>
          </p:nvSpPr>
          <p:spPr>
            <a:xfrm>
              <a:off x="6533823" y="5673771"/>
              <a:ext cx="1542754" cy="112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755"/>
                  </a:moveTo>
                  <a:lnTo>
                    <a:pt x="1866" y="6075"/>
                  </a:lnTo>
                  <a:lnTo>
                    <a:pt x="10800" y="1395"/>
                  </a:lnTo>
                  <a:lnTo>
                    <a:pt x="19735" y="6075"/>
                  </a:lnTo>
                  <a:cubicBezTo>
                    <a:pt x="19735" y="6075"/>
                    <a:pt x="10800" y="10755"/>
                    <a:pt x="10800" y="10755"/>
                  </a:cubicBezTo>
                  <a:close/>
                  <a:moveTo>
                    <a:pt x="18031" y="17315"/>
                  </a:moveTo>
                  <a:lnTo>
                    <a:pt x="14834" y="16216"/>
                  </a:lnTo>
                  <a:lnTo>
                    <a:pt x="14832" y="16229"/>
                  </a:lnTo>
                  <a:cubicBezTo>
                    <a:pt x="14797" y="16218"/>
                    <a:pt x="14765" y="16200"/>
                    <a:pt x="14727" y="16200"/>
                  </a:cubicBezTo>
                  <a:cubicBezTo>
                    <a:pt x="14627" y="16200"/>
                    <a:pt x="14538" y="16251"/>
                    <a:pt x="14460" y="16324"/>
                  </a:cubicBezTo>
                  <a:lnTo>
                    <a:pt x="14455" y="16313"/>
                  </a:lnTo>
                  <a:lnTo>
                    <a:pt x="10820" y="20061"/>
                  </a:lnTo>
                  <a:lnTo>
                    <a:pt x="7658" y="16334"/>
                  </a:lnTo>
                  <a:lnTo>
                    <a:pt x="7653" y="16344"/>
                  </a:lnTo>
                  <a:cubicBezTo>
                    <a:pt x="7571" y="16259"/>
                    <a:pt x="7474" y="16200"/>
                    <a:pt x="7364" y="16200"/>
                  </a:cubicBezTo>
                  <a:cubicBezTo>
                    <a:pt x="7327" y="16200"/>
                    <a:pt x="7294" y="16218"/>
                    <a:pt x="7259" y="16229"/>
                  </a:cubicBezTo>
                  <a:lnTo>
                    <a:pt x="7257" y="16216"/>
                  </a:lnTo>
                  <a:lnTo>
                    <a:pt x="4013" y="17331"/>
                  </a:lnTo>
                  <a:lnTo>
                    <a:pt x="4767" y="9035"/>
                  </a:lnTo>
                  <a:lnTo>
                    <a:pt x="10589" y="12084"/>
                  </a:lnTo>
                  <a:lnTo>
                    <a:pt x="10591" y="12080"/>
                  </a:lnTo>
                  <a:cubicBezTo>
                    <a:pt x="10655" y="12122"/>
                    <a:pt x="10724" y="12150"/>
                    <a:pt x="10800" y="12150"/>
                  </a:cubicBezTo>
                  <a:cubicBezTo>
                    <a:pt x="10876" y="12150"/>
                    <a:pt x="10946" y="12122"/>
                    <a:pt x="11009" y="12080"/>
                  </a:cubicBezTo>
                  <a:lnTo>
                    <a:pt x="11011" y="12084"/>
                  </a:lnTo>
                  <a:lnTo>
                    <a:pt x="16897" y="9001"/>
                  </a:lnTo>
                  <a:cubicBezTo>
                    <a:pt x="16897" y="9001"/>
                    <a:pt x="18031" y="17315"/>
                    <a:pt x="18031" y="17315"/>
                  </a:cubicBezTo>
                  <a:close/>
                  <a:moveTo>
                    <a:pt x="21600" y="6075"/>
                  </a:moveTo>
                  <a:cubicBezTo>
                    <a:pt x="21600" y="5806"/>
                    <a:pt x="21484" y="5579"/>
                    <a:pt x="21319" y="5470"/>
                  </a:cubicBezTo>
                  <a:lnTo>
                    <a:pt x="21320" y="5466"/>
                  </a:lnTo>
                  <a:lnTo>
                    <a:pt x="21306" y="5458"/>
                  </a:lnTo>
                  <a:cubicBezTo>
                    <a:pt x="21301" y="5455"/>
                    <a:pt x="21296" y="5453"/>
                    <a:pt x="21292" y="5451"/>
                  </a:cubicBezTo>
                  <a:lnTo>
                    <a:pt x="11011" y="66"/>
                  </a:lnTo>
                  <a:lnTo>
                    <a:pt x="11009" y="70"/>
                  </a:lnTo>
                  <a:cubicBezTo>
                    <a:pt x="10946" y="28"/>
                    <a:pt x="10876" y="0"/>
                    <a:pt x="10800" y="0"/>
                  </a:cubicBezTo>
                  <a:cubicBezTo>
                    <a:pt x="10724" y="0"/>
                    <a:pt x="10655" y="28"/>
                    <a:pt x="10591" y="70"/>
                  </a:cubicBezTo>
                  <a:lnTo>
                    <a:pt x="10589" y="66"/>
                  </a:lnTo>
                  <a:lnTo>
                    <a:pt x="309" y="5451"/>
                  </a:lnTo>
                  <a:cubicBezTo>
                    <a:pt x="304" y="5453"/>
                    <a:pt x="299" y="5455"/>
                    <a:pt x="295" y="5458"/>
                  </a:cubicBezTo>
                  <a:lnTo>
                    <a:pt x="280" y="5466"/>
                  </a:lnTo>
                  <a:lnTo>
                    <a:pt x="281" y="5470"/>
                  </a:lnTo>
                  <a:cubicBezTo>
                    <a:pt x="116" y="5579"/>
                    <a:pt x="0" y="5806"/>
                    <a:pt x="0" y="6075"/>
                  </a:cubicBezTo>
                  <a:cubicBezTo>
                    <a:pt x="0" y="6344"/>
                    <a:pt x="116" y="6571"/>
                    <a:pt x="281" y="6680"/>
                  </a:cubicBezTo>
                  <a:lnTo>
                    <a:pt x="280" y="6684"/>
                  </a:lnTo>
                  <a:lnTo>
                    <a:pt x="295" y="6692"/>
                  </a:lnTo>
                  <a:cubicBezTo>
                    <a:pt x="299" y="6695"/>
                    <a:pt x="304" y="6697"/>
                    <a:pt x="309" y="6699"/>
                  </a:cubicBezTo>
                  <a:lnTo>
                    <a:pt x="1230" y="7182"/>
                  </a:lnTo>
                  <a:lnTo>
                    <a:pt x="608" y="13603"/>
                  </a:lnTo>
                  <a:cubicBezTo>
                    <a:pt x="251" y="13805"/>
                    <a:pt x="0" y="14287"/>
                    <a:pt x="0" y="14850"/>
                  </a:cubicBezTo>
                  <a:cubicBezTo>
                    <a:pt x="0" y="15596"/>
                    <a:pt x="439" y="16200"/>
                    <a:pt x="982" y="16200"/>
                  </a:cubicBezTo>
                  <a:cubicBezTo>
                    <a:pt x="1524" y="16200"/>
                    <a:pt x="1964" y="15596"/>
                    <a:pt x="1964" y="14850"/>
                  </a:cubicBezTo>
                  <a:cubicBezTo>
                    <a:pt x="1964" y="14416"/>
                    <a:pt x="1812" y="14034"/>
                    <a:pt x="1580" y="13787"/>
                  </a:cubicBezTo>
                  <a:lnTo>
                    <a:pt x="2173" y="7676"/>
                  </a:lnTo>
                  <a:lnTo>
                    <a:pt x="3822" y="8540"/>
                  </a:lnTo>
                  <a:lnTo>
                    <a:pt x="2950" y="18135"/>
                  </a:lnTo>
                  <a:lnTo>
                    <a:pt x="2958" y="18138"/>
                  </a:lnTo>
                  <a:cubicBezTo>
                    <a:pt x="2955" y="18167"/>
                    <a:pt x="2945" y="18193"/>
                    <a:pt x="2945" y="18225"/>
                  </a:cubicBezTo>
                  <a:cubicBezTo>
                    <a:pt x="2945" y="18598"/>
                    <a:pt x="3165" y="18900"/>
                    <a:pt x="3436" y="18900"/>
                  </a:cubicBezTo>
                  <a:cubicBezTo>
                    <a:pt x="3474" y="18900"/>
                    <a:pt x="3506" y="18884"/>
                    <a:pt x="3541" y="18873"/>
                  </a:cubicBezTo>
                  <a:lnTo>
                    <a:pt x="3543" y="18884"/>
                  </a:lnTo>
                  <a:lnTo>
                    <a:pt x="7238" y="17613"/>
                  </a:lnTo>
                  <a:lnTo>
                    <a:pt x="10506" y="21465"/>
                  </a:lnTo>
                  <a:lnTo>
                    <a:pt x="10510" y="21456"/>
                  </a:lnTo>
                  <a:cubicBezTo>
                    <a:pt x="10593" y="21541"/>
                    <a:pt x="10690" y="21600"/>
                    <a:pt x="10800" y="21600"/>
                  </a:cubicBezTo>
                  <a:cubicBezTo>
                    <a:pt x="10901" y="21600"/>
                    <a:pt x="10989" y="21548"/>
                    <a:pt x="11068" y="21476"/>
                  </a:cubicBezTo>
                  <a:lnTo>
                    <a:pt x="11072" y="21487"/>
                  </a:lnTo>
                  <a:lnTo>
                    <a:pt x="14834" y="17607"/>
                  </a:lnTo>
                  <a:lnTo>
                    <a:pt x="18548" y="18884"/>
                  </a:lnTo>
                  <a:lnTo>
                    <a:pt x="18550" y="18871"/>
                  </a:lnTo>
                  <a:cubicBezTo>
                    <a:pt x="18585" y="18882"/>
                    <a:pt x="18618" y="18900"/>
                    <a:pt x="18655" y="18900"/>
                  </a:cubicBezTo>
                  <a:cubicBezTo>
                    <a:pt x="18926" y="18900"/>
                    <a:pt x="19145" y="18598"/>
                    <a:pt x="19145" y="18225"/>
                  </a:cubicBezTo>
                  <a:cubicBezTo>
                    <a:pt x="19145" y="18181"/>
                    <a:pt x="19135" y="18143"/>
                    <a:pt x="19130" y="18102"/>
                  </a:cubicBezTo>
                  <a:lnTo>
                    <a:pt x="19137" y="18100"/>
                  </a:lnTo>
                  <a:lnTo>
                    <a:pt x="17830" y="8513"/>
                  </a:lnTo>
                  <a:lnTo>
                    <a:pt x="21292" y="6699"/>
                  </a:lnTo>
                  <a:cubicBezTo>
                    <a:pt x="21296" y="6697"/>
                    <a:pt x="21301" y="6695"/>
                    <a:pt x="21306" y="6692"/>
                  </a:cubicBezTo>
                  <a:lnTo>
                    <a:pt x="21320" y="6684"/>
                  </a:lnTo>
                  <a:lnTo>
                    <a:pt x="21319" y="6680"/>
                  </a:lnTo>
                  <a:cubicBezTo>
                    <a:pt x="21484" y="6571"/>
                    <a:pt x="21600" y="6344"/>
                    <a:pt x="21600" y="607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93486C1-B5DD-5448-AB44-EF2D3129F109}"/>
              </a:ext>
            </a:extLst>
          </p:cNvPr>
          <p:cNvGrpSpPr/>
          <p:nvPr/>
        </p:nvGrpSpPr>
        <p:grpSpPr>
          <a:xfrm>
            <a:off x="14781707" y="6733007"/>
            <a:ext cx="7516639" cy="3531272"/>
            <a:chOff x="15301284" y="6648062"/>
            <a:chExt cx="7516639" cy="3531272"/>
          </a:xfrm>
        </p:grpSpPr>
        <p:sp>
          <p:nvSpPr>
            <p:cNvPr id="9" name="Freeform: Shape 6026">
              <a:extLst>
                <a:ext uri="{FF2B5EF4-FFF2-40B4-BE49-F238E27FC236}">
                  <a16:creationId xmlns:a16="http://schemas.microsoft.com/office/drawing/2014/main" id="{6B78F56D-1097-9C4B-866B-DF2D83E67443}"/>
                </a:ext>
              </a:extLst>
            </p:cNvPr>
            <p:cNvSpPr/>
            <p:nvPr/>
          </p:nvSpPr>
          <p:spPr>
            <a:xfrm>
              <a:off x="15301284" y="6648062"/>
              <a:ext cx="3534958" cy="35312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0" h="959">
                  <a:moveTo>
                    <a:pt x="481" y="0"/>
                  </a:moveTo>
                  <a:cubicBezTo>
                    <a:pt x="745" y="0"/>
                    <a:pt x="960" y="215"/>
                    <a:pt x="960" y="479"/>
                  </a:cubicBezTo>
                  <a:cubicBezTo>
                    <a:pt x="960" y="745"/>
                    <a:pt x="745" y="959"/>
                    <a:pt x="481" y="959"/>
                  </a:cubicBezTo>
                  <a:cubicBezTo>
                    <a:pt x="216" y="959"/>
                    <a:pt x="0" y="745"/>
                    <a:pt x="0" y="479"/>
                  </a:cubicBezTo>
                  <a:cubicBezTo>
                    <a:pt x="0" y="215"/>
                    <a:pt x="216" y="0"/>
                    <a:pt x="481" y="0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40BA290-E44F-2F4C-8245-FB857085B842}"/>
                </a:ext>
              </a:extLst>
            </p:cNvPr>
            <p:cNvGrpSpPr/>
            <p:nvPr/>
          </p:nvGrpSpPr>
          <p:grpSpPr>
            <a:xfrm>
              <a:off x="19274239" y="7364786"/>
              <a:ext cx="3543684" cy="2097824"/>
              <a:chOff x="2329794" y="6490866"/>
              <a:chExt cx="3543684" cy="2097824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10D802D-5F89-3A4D-8472-6C507FD694C3}"/>
                  </a:ext>
                </a:extLst>
              </p:cNvPr>
              <p:cNvSpPr txBox="1"/>
              <p:nvPr/>
            </p:nvSpPr>
            <p:spPr>
              <a:xfrm>
                <a:off x="2329794" y="7163428"/>
                <a:ext cx="3543684" cy="1425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312EF65-218E-E047-A9E0-349123230D1F}"/>
                  </a:ext>
                </a:extLst>
              </p:cNvPr>
              <p:cNvSpPr txBox="1"/>
              <p:nvPr/>
            </p:nvSpPr>
            <p:spPr>
              <a:xfrm>
                <a:off x="2329794" y="6490866"/>
                <a:ext cx="33938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chemeClr val="tx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STAGE TWO</a:t>
                </a:r>
                <a:endParaRPr lang="en-US" sz="48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72" name="Shape 2553">
              <a:extLst>
                <a:ext uri="{FF2B5EF4-FFF2-40B4-BE49-F238E27FC236}">
                  <a16:creationId xmlns:a16="http://schemas.microsoft.com/office/drawing/2014/main" id="{F2370DC4-2822-4A41-8242-F97D9CAEB251}"/>
                </a:ext>
              </a:extLst>
            </p:cNvPr>
            <p:cNvSpPr/>
            <p:nvPr/>
          </p:nvSpPr>
          <p:spPr>
            <a:xfrm>
              <a:off x="16397962" y="7739317"/>
              <a:ext cx="1483638" cy="1348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2494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7C951889-D952-D347-9384-DBCDF3C6F36D}"/>
              </a:ext>
            </a:extLst>
          </p:cNvPr>
          <p:cNvSpPr txBox="1"/>
          <p:nvPr/>
        </p:nvSpPr>
        <p:spPr>
          <a:xfrm>
            <a:off x="7384584" y="1390006"/>
            <a:ext cx="96375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DIAGRAM SECTION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A90CAD2-AC64-064C-B5B3-062DD0358A43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417E6DB-93E9-4946-B30B-EBA6FB469F48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284978-401E-F243-B18D-5996CA67A578}"/>
              </a:ext>
            </a:extLst>
          </p:cNvPr>
          <p:cNvGrpSpPr/>
          <p:nvPr/>
        </p:nvGrpSpPr>
        <p:grpSpPr>
          <a:xfrm>
            <a:off x="2469484" y="4959439"/>
            <a:ext cx="19438681" cy="4162347"/>
            <a:chOff x="2473565" y="5865540"/>
            <a:chExt cx="19438681" cy="4162347"/>
          </a:xfrm>
        </p:grpSpPr>
        <p:sp>
          <p:nvSpPr>
            <p:cNvPr id="28" name="Freeform 5273">
              <a:extLst>
                <a:ext uri="{FF2B5EF4-FFF2-40B4-BE49-F238E27FC236}">
                  <a16:creationId xmlns:a16="http://schemas.microsoft.com/office/drawing/2014/main" id="{0C14F22F-30E1-DB4A-8E69-4E816CC4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3565" y="7494284"/>
              <a:ext cx="1198944" cy="1289430"/>
            </a:xfrm>
            <a:custGeom>
              <a:avLst/>
              <a:gdLst>
                <a:gd name="T0" fmla="*/ 16 w 232"/>
                <a:gd name="T1" fmla="*/ 250 h 251"/>
                <a:gd name="T2" fmla="*/ 0 w 232"/>
                <a:gd name="T3" fmla="*/ 236 h 251"/>
                <a:gd name="T4" fmla="*/ 213 w 232"/>
                <a:gd name="T5" fmla="*/ 0 h 251"/>
                <a:gd name="T6" fmla="*/ 231 w 232"/>
                <a:gd name="T7" fmla="*/ 16 h 251"/>
                <a:gd name="T8" fmla="*/ 16 w 232"/>
                <a:gd name="T9" fmla="*/ 25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51">
                  <a:moveTo>
                    <a:pt x="16" y="250"/>
                  </a:moveTo>
                  <a:lnTo>
                    <a:pt x="0" y="236"/>
                  </a:lnTo>
                  <a:lnTo>
                    <a:pt x="213" y="0"/>
                  </a:lnTo>
                  <a:lnTo>
                    <a:pt x="231" y="16"/>
                  </a:lnTo>
                  <a:lnTo>
                    <a:pt x="16" y="25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5274">
              <a:extLst>
                <a:ext uri="{FF2B5EF4-FFF2-40B4-BE49-F238E27FC236}">
                  <a16:creationId xmlns:a16="http://schemas.microsoft.com/office/drawing/2014/main" id="{BD6CD83E-4964-CE49-A2EC-47EB5FA9C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82" y="5865540"/>
              <a:ext cx="339329" cy="497672"/>
            </a:xfrm>
            <a:custGeom>
              <a:avLst/>
              <a:gdLst>
                <a:gd name="T0" fmla="*/ 16 w 66"/>
                <a:gd name="T1" fmla="*/ 98 h 99"/>
                <a:gd name="T2" fmla="*/ 0 w 66"/>
                <a:gd name="T3" fmla="*/ 81 h 99"/>
                <a:gd name="T4" fmla="*/ 32 w 66"/>
                <a:gd name="T5" fmla="*/ 49 h 99"/>
                <a:gd name="T6" fmla="*/ 0 w 66"/>
                <a:gd name="T7" fmla="*/ 16 h 99"/>
                <a:gd name="T8" fmla="*/ 16 w 66"/>
                <a:gd name="T9" fmla="*/ 0 h 99"/>
                <a:gd name="T10" fmla="*/ 65 w 66"/>
                <a:gd name="T11" fmla="*/ 49 h 99"/>
                <a:gd name="T12" fmla="*/ 16 w 66"/>
                <a:gd name="T1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99">
                  <a:moveTo>
                    <a:pt x="16" y="98"/>
                  </a:moveTo>
                  <a:lnTo>
                    <a:pt x="0" y="81"/>
                  </a:lnTo>
                  <a:lnTo>
                    <a:pt x="32" y="49"/>
                  </a:lnTo>
                  <a:lnTo>
                    <a:pt x="0" y="16"/>
                  </a:lnTo>
                  <a:lnTo>
                    <a:pt x="16" y="0"/>
                  </a:lnTo>
                  <a:lnTo>
                    <a:pt x="65" y="49"/>
                  </a:lnTo>
                  <a:lnTo>
                    <a:pt x="16" y="9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5275">
              <a:extLst>
                <a:ext uri="{FF2B5EF4-FFF2-40B4-BE49-F238E27FC236}">
                  <a16:creationId xmlns:a16="http://schemas.microsoft.com/office/drawing/2014/main" id="{B0323810-CE3E-C443-AF9E-9490AFDCA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1071" y="7200212"/>
              <a:ext cx="384557" cy="361943"/>
            </a:xfrm>
            <a:custGeom>
              <a:avLst/>
              <a:gdLst>
                <a:gd name="T0" fmla="*/ 50 w 73"/>
                <a:gd name="T1" fmla="*/ 69 h 70"/>
                <a:gd name="T2" fmla="*/ 47 w 73"/>
                <a:gd name="T3" fmla="*/ 23 h 70"/>
                <a:gd name="T4" fmla="*/ 1 w 73"/>
                <a:gd name="T5" fmla="*/ 26 h 70"/>
                <a:gd name="T6" fmla="*/ 0 w 73"/>
                <a:gd name="T7" fmla="*/ 3 h 70"/>
                <a:gd name="T8" fmla="*/ 70 w 73"/>
                <a:gd name="T9" fmla="*/ 0 h 70"/>
                <a:gd name="T10" fmla="*/ 72 w 73"/>
                <a:gd name="T11" fmla="*/ 68 h 70"/>
                <a:gd name="T12" fmla="*/ 50 w 73"/>
                <a:gd name="T13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0">
                  <a:moveTo>
                    <a:pt x="50" y="69"/>
                  </a:moveTo>
                  <a:lnTo>
                    <a:pt x="47" y="23"/>
                  </a:lnTo>
                  <a:lnTo>
                    <a:pt x="1" y="26"/>
                  </a:lnTo>
                  <a:lnTo>
                    <a:pt x="0" y="3"/>
                  </a:lnTo>
                  <a:lnTo>
                    <a:pt x="70" y="0"/>
                  </a:lnTo>
                  <a:lnTo>
                    <a:pt x="72" y="68"/>
                  </a:lnTo>
                  <a:lnTo>
                    <a:pt x="50" y="6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5276">
              <a:extLst>
                <a:ext uri="{FF2B5EF4-FFF2-40B4-BE49-F238E27FC236}">
                  <a16:creationId xmlns:a16="http://schemas.microsoft.com/office/drawing/2014/main" id="{D775D2C8-5EDD-DA44-AEAB-8EEB343E5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6131" y="6634669"/>
              <a:ext cx="361943" cy="384572"/>
            </a:xfrm>
            <a:custGeom>
              <a:avLst/>
              <a:gdLst>
                <a:gd name="T0" fmla="*/ 2 w 71"/>
                <a:gd name="T1" fmla="*/ 73 h 74"/>
                <a:gd name="T2" fmla="*/ 0 w 71"/>
                <a:gd name="T3" fmla="*/ 51 h 74"/>
                <a:gd name="T4" fmla="*/ 47 w 71"/>
                <a:gd name="T5" fmla="*/ 48 h 74"/>
                <a:gd name="T6" fmla="*/ 44 w 71"/>
                <a:gd name="T7" fmla="*/ 2 h 74"/>
                <a:gd name="T8" fmla="*/ 68 w 71"/>
                <a:gd name="T9" fmla="*/ 0 h 74"/>
                <a:gd name="T10" fmla="*/ 70 w 71"/>
                <a:gd name="T11" fmla="*/ 70 h 74"/>
                <a:gd name="T12" fmla="*/ 2 w 71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74">
                  <a:moveTo>
                    <a:pt x="2" y="73"/>
                  </a:moveTo>
                  <a:lnTo>
                    <a:pt x="0" y="51"/>
                  </a:lnTo>
                  <a:lnTo>
                    <a:pt x="47" y="48"/>
                  </a:lnTo>
                  <a:lnTo>
                    <a:pt x="44" y="2"/>
                  </a:lnTo>
                  <a:lnTo>
                    <a:pt x="68" y="0"/>
                  </a:lnTo>
                  <a:lnTo>
                    <a:pt x="70" y="70"/>
                  </a:lnTo>
                  <a:lnTo>
                    <a:pt x="2" y="7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5277">
              <a:extLst>
                <a:ext uri="{FF2B5EF4-FFF2-40B4-BE49-F238E27FC236}">
                  <a16:creationId xmlns:a16="http://schemas.microsoft.com/office/drawing/2014/main" id="{060F6E07-C01E-7B41-BD56-5B3B4DFD9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3502" y="9100414"/>
              <a:ext cx="384572" cy="361943"/>
            </a:xfrm>
            <a:custGeom>
              <a:avLst/>
              <a:gdLst>
                <a:gd name="T0" fmla="*/ 50 w 74"/>
                <a:gd name="T1" fmla="*/ 71 h 72"/>
                <a:gd name="T2" fmla="*/ 47 w 74"/>
                <a:gd name="T3" fmla="*/ 26 h 72"/>
                <a:gd name="T4" fmla="*/ 1 w 74"/>
                <a:gd name="T5" fmla="*/ 28 h 72"/>
                <a:gd name="T6" fmla="*/ 0 w 74"/>
                <a:gd name="T7" fmla="*/ 5 h 72"/>
                <a:gd name="T8" fmla="*/ 69 w 74"/>
                <a:gd name="T9" fmla="*/ 0 h 72"/>
                <a:gd name="T10" fmla="*/ 73 w 74"/>
                <a:gd name="T11" fmla="*/ 70 h 72"/>
                <a:gd name="T12" fmla="*/ 50 w 74"/>
                <a:gd name="T13" fmla="*/ 7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2">
                  <a:moveTo>
                    <a:pt x="50" y="71"/>
                  </a:moveTo>
                  <a:lnTo>
                    <a:pt x="47" y="26"/>
                  </a:lnTo>
                  <a:lnTo>
                    <a:pt x="1" y="28"/>
                  </a:lnTo>
                  <a:lnTo>
                    <a:pt x="0" y="5"/>
                  </a:lnTo>
                  <a:lnTo>
                    <a:pt x="69" y="0"/>
                  </a:lnTo>
                  <a:lnTo>
                    <a:pt x="73" y="70"/>
                  </a:lnTo>
                  <a:lnTo>
                    <a:pt x="50" y="7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5278">
              <a:extLst>
                <a:ext uri="{FF2B5EF4-FFF2-40B4-BE49-F238E27FC236}">
                  <a16:creationId xmlns:a16="http://schemas.microsoft.com/office/drawing/2014/main" id="{519E5F48-9EF7-9049-BF1C-CC1D56054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41779" y="7222827"/>
              <a:ext cx="384572" cy="361943"/>
            </a:xfrm>
            <a:custGeom>
              <a:avLst/>
              <a:gdLst>
                <a:gd name="T0" fmla="*/ 51 w 74"/>
                <a:gd name="T1" fmla="*/ 70 h 71"/>
                <a:gd name="T2" fmla="*/ 48 w 74"/>
                <a:gd name="T3" fmla="*/ 24 h 71"/>
                <a:gd name="T4" fmla="*/ 2 w 74"/>
                <a:gd name="T5" fmla="*/ 26 h 71"/>
                <a:gd name="T6" fmla="*/ 0 w 74"/>
                <a:gd name="T7" fmla="*/ 3 h 71"/>
                <a:gd name="T8" fmla="*/ 70 w 74"/>
                <a:gd name="T9" fmla="*/ 0 h 71"/>
                <a:gd name="T10" fmla="*/ 73 w 74"/>
                <a:gd name="T11" fmla="*/ 68 h 71"/>
                <a:gd name="T12" fmla="*/ 51 w 74"/>
                <a:gd name="T13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1">
                  <a:moveTo>
                    <a:pt x="51" y="70"/>
                  </a:moveTo>
                  <a:lnTo>
                    <a:pt x="48" y="24"/>
                  </a:lnTo>
                  <a:lnTo>
                    <a:pt x="2" y="26"/>
                  </a:lnTo>
                  <a:lnTo>
                    <a:pt x="0" y="3"/>
                  </a:lnTo>
                  <a:lnTo>
                    <a:pt x="70" y="0"/>
                  </a:lnTo>
                  <a:lnTo>
                    <a:pt x="73" y="68"/>
                  </a:lnTo>
                  <a:lnTo>
                    <a:pt x="51" y="7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5279">
              <a:extLst>
                <a:ext uri="{FF2B5EF4-FFF2-40B4-BE49-F238E27FC236}">
                  <a16:creationId xmlns:a16="http://schemas.microsoft.com/office/drawing/2014/main" id="{0307EE92-430D-3243-825C-7192DCA32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17489" y="8444386"/>
              <a:ext cx="384572" cy="361943"/>
            </a:xfrm>
            <a:custGeom>
              <a:avLst/>
              <a:gdLst>
                <a:gd name="T0" fmla="*/ 70 w 75"/>
                <a:gd name="T1" fmla="*/ 70 h 71"/>
                <a:gd name="T2" fmla="*/ 0 w 75"/>
                <a:gd name="T3" fmla="*/ 66 h 71"/>
                <a:gd name="T4" fmla="*/ 2 w 75"/>
                <a:gd name="T5" fmla="*/ 43 h 71"/>
                <a:gd name="T6" fmla="*/ 48 w 75"/>
                <a:gd name="T7" fmla="*/ 47 h 71"/>
                <a:gd name="T8" fmla="*/ 50 w 75"/>
                <a:gd name="T9" fmla="*/ 0 h 71"/>
                <a:gd name="T10" fmla="*/ 74 w 75"/>
                <a:gd name="T11" fmla="*/ 2 h 71"/>
                <a:gd name="T12" fmla="*/ 70 w 75"/>
                <a:gd name="T13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1">
                  <a:moveTo>
                    <a:pt x="70" y="70"/>
                  </a:moveTo>
                  <a:lnTo>
                    <a:pt x="0" y="66"/>
                  </a:lnTo>
                  <a:lnTo>
                    <a:pt x="2" y="43"/>
                  </a:lnTo>
                  <a:lnTo>
                    <a:pt x="48" y="47"/>
                  </a:lnTo>
                  <a:lnTo>
                    <a:pt x="50" y="0"/>
                  </a:lnTo>
                  <a:lnTo>
                    <a:pt x="74" y="2"/>
                  </a:lnTo>
                  <a:lnTo>
                    <a:pt x="70" y="7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5280">
              <a:extLst>
                <a:ext uri="{FF2B5EF4-FFF2-40B4-BE49-F238E27FC236}">
                  <a16:creationId xmlns:a16="http://schemas.microsoft.com/office/drawing/2014/main" id="{50D1DD51-F110-444B-B686-82E948885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4007" y="6860884"/>
              <a:ext cx="384572" cy="361943"/>
            </a:xfrm>
            <a:custGeom>
              <a:avLst/>
              <a:gdLst>
                <a:gd name="T0" fmla="*/ 69 w 73"/>
                <a:gd name="T1" fmla="*/ 70 h 71"/>
                <a:gd name="T2" fmla="*/ 0 w 73"/>
                <a:gd name="T3" fmla="*/ 65 h 71"/>
                <a:gd name="T4" fmla="*/ 1 w 73"/>
                <a:gd name="T5" fmla="*/ 43 h 71"/>
                <a:gd name="T6" fmla="*/ 47 w 73"/>
                <a:gd name="T7" fmla="*/ 46 h 71"/>
                <a:gd name="T8" fmla="*/ 50 w 73"/>
                <a:gd name="T9" fmla="*/ 0 h 71"/>
                <a:gd name="T10" fmla="*/ 72 w 73"/>
                <a:gd name="T11" fmla="*/ 1 h 71"/>
                <a:gd name="T12" fmla="*/ 69 w 73"/>
                <a:gd name="T13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1">
                  <a:moveTo>
                    <a:pt x="69" y="70"/>
                  </a:moveTo>
                  <a:lnTo>
                    <a:pt x="0" y="65"/>
                  </a:lnTo>
                  <a:lnTo>
                    <a:pt x="1" y="43"/>
                  </a:lnTo>
                  <a:lnTo>
                    <a:pt x="47" y="46"/>
                  </a:lnTo>
                  <a:lnTo>
                    <a:pt x="50" y="0"/>
                  </a:lnTo>
                  <a:lnTo>
                    <a:pt x="72" y="1"/>
                  </a:lnTo>
                  <a:lnTo>
                    <a:pt x="69" y="7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5281">
              <a:extLst>
                <a:ext uri="{FF2B5EF4-FFF2-40B4-BE49-F238E27FC236}">
                  <a16:creationId xmlns:a16="http://schemas.microsoft.com/office/drawing/2014/main" id="{7FF0FCAA-EA1F-6B4A-A5A0-109A56AAA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25" y="9236143"/>
              <a:ext cx="361943" cy="361943"/>
            </a:xfrm>
            <a:custGeom>
              <a:avLst/>
              <a:gdLst>
                <a:gd name="T0" fmla="*/ 69 w 70"/>
                <a:gd name="T1" fmla="*/ 69 h 70"/>
                <a:gd name="T2" fmla="*/ 45 w 70"/>
                <a:gd name="T3" fmla="*/ 69 h 70"/>
                <a:gd name="T4" fmla="*/ 45 w 70"/>
                <a:gd name="T5" fmla="*/ 23 h 70"/>
                <a:gd name="T6" fmla="*/ 0 w 70"/>
                <a:gd name="T7" fmla="*/ 23 h 70"/>
                <a:gd name="T8" fmla="*/ 0 w 70"/>
                <a:gd name="T9" fmla="*/ 0 h 70"/>
                <a:gd name="T10" fmla="*/ 69 w 70"/>
                <a:gd name="T11" fmla="*/ 0 h 70"/>
                <a:gd name="T12" fmla="*/ 69 w 70"/>
                <a:gd name="T13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0">
                  <a:moveTo>
                    <a:pt x="69" y="69"/>
                  </a:moveTo>
                  <a:lnTo>
                    <a:pt x="45" y="69"/>
                  </a:lnTo>
                  <a:lnTo>
                    <a:pt x="45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69" y="0"/>
                  </a:lnTo>
                  <a:lnTo>
                    <a:pt x="69" y="6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5282">
              <a:extLst>
                <a:ext uri="{FF2B5EF4-FFF2-40B4-BE49-F238E27FC236}">
                  <a16:creationId xmlns:a16="http://schemas.microsoft.com/office/drawing/2014/main" id="{7D829954-C984-874D-91A5-1A015144C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742" y="6046512"/>
              <a:ext cx="2646702" cy="995344"/>
            </a:xfrm>
            <a:custGeom>
              <a:avLst/>
              <a:gdLst>
                <a:gd name="T0" fmla="*/ 17 w 518"/>
                <a:gd name="T1" fmla="*/ 192 h 193"/>
                <a:gd name="T2" fmla="*/ 0 w 518"/>
                <a:gd name="T3" fmla="*/ 176 h 193"/>
                <a:gd name="T4" fmla="*/ 65 w 518"/>
                <a:gd name="T5" fmla="*/ 105 h 193"/>
                <a:gd name="T6" fmla="*/ 65 w 518"/>
                <a:gd name="T7" fmla="*/ 105 h 193"/>
                <a:gd name="T8" fmla="*/ 77 w 518"/>
                <a:gd name="T9" fmla="*/ 93 h 193"/>
                <a:gd name="T10" fmla="*/ 75 w 518"/>
                <a:gd name="T11" fmla="*/ 93 h 193"/>
                <a:gd name="T12" fmla="*/ 75 w 518"/>
                <a:gd name="T13" fmla="*/ 93 h 193"/>
                <a:gd name="T14" fmla="*/ 264 w 518"/>
                <a:gd name="T15" fmla="*/ 0 h 193"/>
                <a:gd name="T16" fmla="*/ 264 w 518"/>
                <a:gd name="T17" fmla="*/ 0 h 193"/>
                <a:gd name="T18" fmla="*/ 452 w 518"/>
                <a:gd name="T19" fmla="*/ 93 h 193"/>
                <a:gd name="T20" fmla="*/ 517 w 518"/>
                <a:gd name="T21" fmla="*/ 164 h 193"/>
                <a:gd name="T22" fmla="*/ 500 w 518"/>
                <a:gd name="T23" fmla="*/ 179 h 193"/>
                <a:gd name="T24" fmla="*/ 436 w 518"/>
                <a:gd name="T25" fmla="*/ 108 h 193"/>
                <a:gd name="T26" fmla="*/ 436 w 518"/>
                <a:gd name="T27" fmla="*/ 108 h 193"/>
                <a:gd name="T28" fmla="*/ 264 w 518"/>
                <a:gd name="T29" fmla="*/ 22 h 193"/>
                <a:gd name="T30" fmla="*/ 264 w 518"/>
                <a:gd name="T31" fmla="*/ 22 h 193"/>
                <a:gd name="T32" fmla="*/ 93 w 518"/>
                <a:gd name="T33" fmla="*/ 108 h 193"/>
                <a:gd name="T34" fmla="*/ 90 w 518"/>
                <a:gd name="T35" fmla="*/ 113 h 193"/>
                <a:gd name="T36" fmla="*/ 90 w 518"/>
                <a:gd name="T37" fmla="*/ 113 h 193"/>
                <a:gd name="T38" fmla="*/ 53 w 518"/>
                <a:gd name="T39" fmla="*/ 153 h 193"/>
                <a:gd name="T40" fmla="*/ 17 w 518"/>
                <a:gd name="T41" fmla="*/ 19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8" h="193">
                  <a:moveTo>
                    <a:pt x="17" y="192"/>
                  </a:moveTo>
                  <a:lnTo>
                    <a:pt x="0" y="176"/>
                  </a:lnTo>
                  <a:lnTo>
                    <a:pt x="65" y="105"/>
                  </a:lnTo>
                  <a:lnTo>
                    <a:pt x="65" y="105"/>
                  </a:lnTo>
                  <a:cubicBezTo>
                    <a:pt x="70" y="99"/>
                    <a:pt x="73" y="96"/>
                    <a:pt x="77" y="93"/>
                  </a:cubicBezTo>
                  <a:lnTo>
                    <a:pt x="75" y="93"/>
                  </a:lnTo>
                  <a:lnTo>
                    <a:pt x="75" y="93"/>
                  </a:lnTo>
                  <a:cubicBezTo>
                    <a:pt x="128" y="32"/>
                    <a:pt x="195" y="0"/>
                    <a:pt x="264" y="0"/>
                  </a:cubicBezTo>
                  <a:lnTo>
                    <a:pt x="264" y="0"/>
                  </a:lnTo>
                  <a:cubicBezTo>
                    <a:pt x="334" y="0"/>
                    <a:pt x="401" y="32"/>
                    <a:pt x="452" y="93"/>
                  </a:cubicBezTo>
                  <a:lnTo>
                    <a:pt x="517" y="164"/>
                  </a:lnTo>
                  <a:lnTo>
                    <a:pt x="500" y="179"/>
                  </a:lnTo>
                  <a:lnTo>
                    <a:pt x="436" y="108"/>
                  </a:lnTo>
                  <a:lnTo>
                    <a:pt x="436" y="108"/>
                  </a:lnTo>
                  <a:cubicBezTo>
                    <a:pt x="387" y="53"/>
                    <a:pt x="326" y="22"/>
                    <a:pt x="264" y="22"/>
                  </a:cubicBezTo>
                  <a:lnTo>
                    <a:pt x="264" y="22"/>
                  </a:lnTo>
                  <a:cubicBezTo>
                    <a:pt x="203" y="22"/>
                    <a:pt x="142" y="53"/>
                    <a:pt x="93" y="108"/>
                  </a:cubicBezTo>
                  <a:lnTo>
                    <a:pt x="90" y="113"/>
                  </a:lnTo>
                  <a:lnTo>
                    <a:pt x="90" y="113"/>
                  </a:lnTo>
                  <a:cubicBezTo>
                    <a:pt x="84" y="118"/>
                    <a:pt x="70" y="133"/>
                    <a:pt x="53" y="153"/>
                  </a:cubicBezTo>
                  <a:lnTo>
                    <a:pt x="17" y="192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5283">
              <a:extLst>
                <a:ext uri="{FF2B5EF4-FFF2-40B4-BE49-F238E27FC236}">
                  <a16:creationId xmlns:a16="http://schemas.microsoft.com/office/drawing/2014/main" id="{609B6198-0E85-9D4A-A6AD-0D6EAF73E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8559" y="8240799"/>
              <a:ext cx="656015" cy="701258"/>
            </a:xfrm>
            <a:custGeom>
              <a:avLst/>
              <a:gdLst>
                <a:gd name="T0" fmla="*/ 18 w 129"/>
                <a:gd name="T1" fmla="*/ 136 h 137"/>
                <a:gd name="T2" fmla="*/ 0 w 129"/>
                <a:gd name="T3" fmla="*/ 121 h 137"/>
                <a:gd name="T4" fmla="*/ 112 w 129"/>
                <a:gd name="T5" fmla="*/ 0 h 137"/>
                <a:gd name="T6" fmla="*/ 128 w 129"/>
                <a:gd name="T7" fmla="*/ 16 h 137"/>
                <a:gd name="T8" fmla="*/ 18 w 129"/>
                <a:gd name="T9" fmla="*/ 13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37">
                  <a:moveTo>
                    <a:pt x="18" y="136"/>
                  </a:moveTo>
                  <a:lnTo>
                    <a:pt x="0" y="121"/>
                  </a:lnTo>
                  <a:lnTo>
                    <a:pt x="112" y="0"/>
                  </a:lnTo>
                  <a:lnTo>
                    <a:pt x="128" y="16"/>
                  </a:lnTo>
                  <a:lnTo>
                    <a:pt x="18" y="136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5284">
              <a:extLst>
                <a:ext uri="{FF2B5EF4-FFF2-40B4-BE49-F238E27FC236}">
                  <a16:creationId xmlns:a16="http://schemas.microsoft.com/office/drawing/2014/main" id="{A5668A19-CD4C-3747-AEF4-3AA6C772C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7470" y="8240799"/>
              <a:ext cx="3325361" cy="1764473"/>
            </a:xfrm>
            <a:custGeom>
              <a:avLst/>
              <a:gdLst>
                <a:gd name="T0" fmla="*/ 402 w 648"/>
                <a:gd name="T1" fmla="*/ 344 h 345"/>
                <a:gd name="T2" fmla="*/ 402 w 648"/>
                <a:gd name="T3" fmla="*/ 344 h 345"/>
                <a:gd name="T4" fmla="*/ 213 w 648"/>
                <a:gd name="T5" fmla="*/ 250 h 345"/>
                <a:gd name="T6" fmla="*/ 0 w 648"/>
                <a:gd name="T7" fmla="*/ 16 h 345"/>
                <a:gd name="T8" fmla="*/ 17 w 648"/>
                <a:gd name="T9" fmla="*/ 0 h 345"/>
                <a:gd name="T10" fmla="*/ 231 w 648"/>
                <a:gd name="T11" fmla="*/ 235 h 345"/>
                <a:gd name="T12" fmla="*/ 231 w 648"/>
                <a:gd name="T13" fmla="*/ 235 h 345"/>
                <a:gd name="T14" fmla="*/ 402 w 648"/>
                <a:gd name="T15" fmla="*/ 321 h 345"/>
                <a:gd name="T16" fmla="*/ 402 w 648"/>
                <a:gd name="T17" fmla="*/ 321 h 345"/>
                <a:gd name="T18" fmla="*/ 574 w 648"/>
                <a:gd name="T19" fmla="*/ 235 h 345"/>
                <a:gd name="T20" fmla="*/ 629 w 648"/>
                <a:gd name="T21" fmla="*/ 173 h 345"/>
                <a:gd name="T22" fmla="*/ 647 w 648"/>
                <a:gd name="T23" fmla="*/ 190 h 345"/>
                <a:gd name="T24" fmla="*/ 590 w 648"/>
                <a:gd name="T25" fmla="*/ 250 h 345"/>
                <a:gd name="T26" fmla="*/ 590 w 648"/>
                <a:gd name="T27" fmla="*/ 250 h 345"/>
                <a:gd name="T28" fmla="*/ 402 w 648"/>
                <a:gd name="T29" fmla="*/ 34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8" h="345">
                  <a:moveTo>
                    <a:pt x="402" y="344"/>
                  </a:moveTo>
                  <a:lnTo>
                    <a:pt x="402" y="344"/>
                  </a:lnTo>
                  <a:cubicBezTo>
                    <a:pt x="333" y="344"/>
                    <a:pt x="266" y="311"/>
                    <a:pt x="213" y="250"/>
                  </a:cubicBezTo>
                  <a:lnTo>
                    <a:pt x="0" y="16"/>
                  </a:lnTo>
                  <a:lnTo>
                    <a:pt x="17" y="0"/>
                  </a:lnTo>
                  <a:lnTo>
                    <a:pt x="231" y="235"/>
                  </a:lnTo>
                  <a:lnTo>
                    <a:pt x="231" y="235"/>
                  </a:lnTo>
                  <a:cubicBezTo>
                    <a:pt x="280" y="290"/>
                    <a:pt x="341" y="321"/>
                    <a:pt x="402" y="321"/>
                  </a:cubicBezTo>
                  <a:lnTo>
                    <a:pt x="402" y="321"/>
                  </a:lnTo>
                  <a:cubicBezTo>
                    <a:pt x="464" y="321"/>
                    <a:pt x="525" y="290"/>
                    <a:pt x="574" y="235"/>
                  </a:cubicBezTo>
                  <a:lnTo>
                    <a:pt x="629" y="173"/>
                  </a:lnTo>
                  <a:lnTo>
                    <a:pt x="647" y="190"/>
                  </a:lnTo>
                  <a:lnTo>
                    <a:pt x="590" y="250"/>
                  </a:lnTo>
                  <a:lnTo>
                    <a:pt x="590" y="250"/>
                  </a:lnTo>
                  <a:cubicBezTo>
                    <a:pt x="539" y="311"/>
                    <a:pt x="472" y="344"/>
                    <a:pt x="402" y="34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5285">
              <a:extLst>
                <a:ext uri="{FF2B5EF4-FFF2-40B4-BE49-F238E27FC236}">
                  <a16:creationId xmlns:a16="http://schemas.microsoft.com/office/drawing/2014/main" id="{FBE615C4-5F4E-3741-AB88-2CA19385B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3783" y="7222827"/>
              <a:ext cx="1719230" cy="1877588"/>
            </a:xfrm>
            <a:custGeom>
              <a:avLst/>
              <a:gdLst>
                <a:gd name="T0" fmla="*/ 333 w 334"/>
                <a:gd name="T1" fmla="*/ 16 h 364"/>
                <a:gd name="T2" fmla="*/ 315 w 334"/>
                <a:gd name="T3" fmla="*/ 0 h 364"/>
                <a:gd name="T4" fmla="*/ 179 w 334"/>
                <a:gd name="T5" fmla="*/ 150 h 364"/>
                <a:gd name="T6" fmla="*/ 0 w 334"/>
                <a:gd name="T7" fmla="*/ 346 h 364"/>
                <a:gd name="T8" fmla="*/ 17 w 334"/>
                <a:gd name="T9" fmla="*/ 363 h 364"/>
                <a:gd name="T10" fmla="*/ 197 w 334"/>
                <a:gd name="T11" fmla="*/ 166 h 364"/>
                <a:gd name="T12" fmla="*/ 333 w 334"/>
                <a:gd name="T13" fmla="*/ 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364">
                  <a:moveTo>
                    <a:pt x="333" y="16"/>
                  </a:moveTo>
                  <a:lnTo>
                    <a:pt x="315" y="0"/>
                  </a:lnTo>
                  <a:lnTo>
                    <a:pt x="179" y="150"/>
                  </a:lnTo>
                  <a:lnTo>
                    <a:pt x="0" y="346"/>
                  </a:lnTo>
                  <a:lnTo>
                    <a:pt x="17" y="363"/>
                  </a:lnTo>
                  <a:lnTo>
                    <a:pt x="197" y="166"/>
                  </a:lnTo>
                  <a:lnTo>
                    <a:pt x="333" y="1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5286">
              <a:extLst>
                <a:ext uri="{FF2B5EF4-FFF2-40B4-BE49-F238E27FC236}">
                  <a16:creationId xmlns:a16="http://schemas.microsoft.com/office/drawing/2014/main" id="{DB14583E-51D5-E249-B6E8-FE50BA64D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5809" y="8240799"/>
              <a:ext cx="3212246" cy="1764473"/>
            </a:xfrm>
            <a:custGeom>
              <a:avLst/>
              <a:gdLst>
                <a:gd name="T0" fmla="*/ 401 w 626"/>
                <a:gd name="T1" fmla="*/ 344 h 345"/>
                <a:gd name="T2" fmla="*/ 401 w 626"/>
                <a:gd name="T3" fmla="*/ 344 h 345"/>
                <a:gd name="T4" fmla="*/ 212 w 626"/>
                <a:gd name="T5" fmla="*/ 250 h 345"/>
                <a:gd name="T6" fmla="*/ 0 w 626"/>
                <a:gd name="T7" fmla="*/ 16 h 345"/>
                <a:gd name="T8" fmla="*/ 16 w 626"/>
                <a:gd name="T9" fmla="*/ 0 h 345"/>
                <a:gd name="T10" fmla="*/ 231 w 626"/>
                <a:gd name="T11" fmla="*/ 235 h 345"/>
                <a:gd name="T12" fmla="*/ 231 w 626"/>
                <a:gd name="T13" fmla="*/ 235 h 345"/>
                <a:gd name="T14" fmla="*/ 401 w 626"/>
                <a:gd name="T15" fmla="*/ 321 h 345"/>
                <a:gd name="T16" fmla="*/ 401 w 626"/>
                <a:gd name="T17" fmla="*/ 321 h 345"/>
                <a:gd name="T18" fmla="*/ 573 w 626"/>
                <a:gd name="T19" fmla="*/ 235 h 345"/>
                <a:gd name="T20" fmla="*/ 608 w 626"/>
                <a:gd name="T21" fmla="*/ 197 h 345"/>
                <a:gd name="T22" fmla="*/ 625 w 626"/>
                <a:gd name="T23" fmla="*/ 211 h 345"/>
                <a:gd name="T24" fmla="*/ 590 w 626"/>
                <a:gd name="T25" fmla="*/ 250 h 345"/>
                <a:gd name="T26" fmla="*/ 590 w 626"/>
                <a:gd name="T27" fmla="*/ 250 h 345"/>
                <a:gd name="T28" fmla="*/ 401 w 626"/>
                <a:gd name="T29" fmla="*/ 34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6" h="345">
                  <a:moveTo>
                    <a:pt x="401" y="344"/>
                  </a:moveTo>
                  <a:lnTo>
                    <a:pt x="401" y="344"/>
                  </a:lnTo>
                  <a:cubicBezTo>
                    <a:pt x="333" y="344"/>
                    <a:pt x="264" y="311"/>
                    <a:pt x="212" y="250"/>
                  </a:cubicBezTo>
                  <a:lnTo>
                    <a:pt x="0" y="16"/>
                  </a:lnTo>
                  <a:lnTo>
                    <a:pt x="16" y="0"/>
                  </a:lnTo>
                  <a:lnTo>
                    <a:pt x="231" y="235"/>
                  </a:lnTo>
                  <a:lnTo>
                    <a:pt x="231" y="235"/>
                  </a:lnTo>
                  <a:cubicBezTo>
                    <a:pt x="278" y="290"/>
                    <a:pt x="338" y="321"/>
                    <a:pt x="401" y="321"/>
                  </a:cubicBezTo>
                  <a:lnTo>
                    <a:pt x="401" y="321"/>
                  </a:lnTo>
                  <a:cubicBezTo>
                    <a:pt x="464" y="321"/>
                    <a:pt x="525" y="290"/>
                    <a:pt x="573" y="235"/>
                  </a:cubicBezTo>
                  <a:lnTo>
                    <a:pt x="608" y="197"/>
                  </a:lnTo>
                  <a:lnTo>
                    <a:pt x="625" y="211"/>
                  </a:lnTo>
                  <a:lnTo>
                    <a:pt x="590" y="250"/>
                  </a:lnTo>
                  <a:lnTo>
                    <a:pt x="590" y="250"/>
                  </a:lnTo>
                  <a:cubicBezTo>
                    <a:pt x="539" y="311"/>
                    <a:pt x="471" y="344"/>
                    <a:pt x="401" y="3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5287">
              <a:extLst>
                <a:ext uri="{FF2B5EF4-FFF2-40B4-BE49-F238E27FC236}">
                  <a16:creationId xmlns:a16="http://schemas.microsoft.com/office/drawing/2014/main" id="{1264172D-E08C-3B41-A68D-AC4D6F9FB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6966" y="6046512"/>
              <a:ext cx="2397874" cy="2035931"/>
            </a:xfrm>
            <a:custGeom>
              <a:avLst/>
              <a:gdLst>
                <a:gd name="T0" fmla="*/ 16 w 466"/>
                <a:gd name="T1" fmla="*/ 394 h 395"/>
                <a:gd name="T2" fmla="*/ 0 w 466"/>
                <a:gd name="T3" fmla="*/ 378 h 395"/>
                <a:gd name="T4" fmla="*/ 0 w 466"/>
                <a:gd name="T5" fmla="*/ 378 h 395"/>
                <a:gd name="T6" fmla="*/ 258 w 466"/>
                <a:gd name="T7" fmla="*/ 93 h 395"/>
                <a:gd name="T8" fmla="*/ 258 w 466"/>
                <a:gd name="T9" fmla="*/ 93 h 395"/>
                <a:gd name="T10" fmla="*/ 447 w 466"/>
                <a:gd name="T11" fmla="*/ 0 h 395"/>
                <a:gd name="T12" fmla="*/ 447 w 466"/>
                <a:gd name="T13" fmla="*/ 0 h 395"/>
                <a:gd name="T14" fmla="*/ 465 w 466"/>
                <a:gd name="T15" fmla="*/ 0 h 395"/>
                <a:gd name="T16" fmla="*/ 463 w 466"/>
                <a:gd name="T17" fmla="*/ 24 h 395"/>
                <a:gd name="T18" fmla="*/ 463 w 466"/>
                <a:gd name="T19" fmla="*/ 24 h 395"/>
                <a:gd name="T20" fmla="*/ 447 w 466"/>
                <a:gd name="T21" fmla="*/ 22 h 395"/>
                <a:gd name="T22" fmla="*/ 447 w 466"/>
                <a:gd name="T23" fmla="*/ 22 h 395"/>
                <a:gd name="T24" fmla="*/ 277 w 466"/>
                <a:gd name="T25" fmla="*/ 108 h 395"/>
                <a:gd name="T26" fmla="*/ 277 w 466"/>
                <a:gd name="T27" fmla="*/ 108 h 395"/>
                <a:gd name="T28" fmla="*/ 16 w 466"/>
                <a:gd name="T29" fmla="*/ 39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6" h="395">
                  <a:moveTo>
                    <a:pt x="16" y="394"/>
                  </a:moveTo>
                  <a:lnTo>
                    <a:pt x="0" y="378"/>
                  </a:lnTo>
                  <a:lnTo>
                    <a:pt x="0" y="378"/>
                  </a:lnTo>
                  <a:cubicBezTo>
                    <a:pt x="228" y="129"/>
                    <a:pt x="256" y="98"/>
                    <a:pt x="258" y="93"/>
                  </a:cubicBezTo>
                  <a:lnTo>
                    <a:pt x="258" y="93"/>
                  </a:lnTo>
                  <a:cubicBezTo>
                    <a:pt x="310" y="32"/>
                    <a:pt x="379" y="0"/>
                    <a:pt x="447" y="0"/>
                  </a:cubicBezTo>
                  <a:lnTo>
                    <a:pt x="447" y="0"/>
                  </a:lnTo>
                  <a:cubicBezTo>
                    <a:pt x="453" y="0"/>
                    <a:pt x="459" y="0"/>
                    <a:pt x="465" y="0"/>
                  </a:cubicBezTo>
                  <a:lnTo>
                    <a:pt x="463" y="24"/>
                  </a:lnTo>
                  <a:lnTo>
                    <a:pt x="463" y="24"/>
                  </a:lnTo>
                  <a:cubicBezTo>
                    <a:pt x="457" y="24"/>
                    <a:pt x="453" y="22"/>
                    <a:pt x="447" y="22"/>
                  </a:cubicBezTo>
                  <a:lnTo>
                    <a:pt x="447" y="22"/>
                  </a:lnTo>
                  <a:cubicBezTo>
                    <a:pt x="384" y="22"/>
                    <a:pt x="324" y="53"/>
                    <a:pt x="277" y="108"/>
                  </a:cubicBezTo>
                  <a:lnTo>
                    <a:pt x="277" y="108"/>
                  </a:lnTo>
                  <a:cubicBezTo>
                    <a:pt x="275" y="110"/>
                    <a:pt x="16" y="394"/>
                    <a:pt x="16" y="39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5288">
              <a:extLst>
                <a:ext uri="{FF2B5EF4-FFF2-40B4-BE49-F238E27FC236}">
                  <a16:creationId xmlns:a16="http://schemas.microsoft.com/office/drawing/2014/main" id="{9608DE64-5D02-7245-BC7F-3EEE70BAB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8926" y="6136998"/>
              <a:ext cx="1673988" cy="1696616"/>
            </a:xfrm>
            <a:custGeom>
              <a:avLst/>
              <a:gdLst>
                <a:gd name="T0" fmla="*/ 310 w 327"/>
                <a:gd name="T1" fmla="*/ 328 h 329"/>
                <a:gd name="T2" fmla="*/ 95 w 327"/>
                <a:gd name="T3" fmla="*/ 92 h 329"/>
                <a:gd name="T4" fmla="*/ 95 w 327"/>
                <a:gd name="T5" fmla="*/ 92 h 329"/>
                <a:gd name="T6" fmla="*/ 0 w 327"/>
                <a:gd name="T7" fmla="*/ 22 h 329"/>
                <a:gd name="T8" fmla="*/ 9 w 327"/>
                <a:gd name="T9" fmla="*/ 0 h 329"/>
                <a:gd name="T10" fmla="*/ 9 w 327"/>
                <a:gd name="T11" fmla="*/ 0 h 329"/>
                <a:gd name="T12" fmla="*/ 112 w 327"/>
                <a:gd name="T13" fmla="*/ 77 h 329"/>
                <a:gd name="T14" fmla="*/ 326 w 327"/>
                <a:gd name="T15" fmla="*/ 311 h 329"/>
                <a:gd name="T16" fmla="*/ 310 w 327"/>
                <a:gd name="T17" fmla="*/ 32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329">
                  <a:moveTo>
                    <a:pt x="310" y="328"/>
                  </a:moveTo>
                  <a:lnTo>
                    <a:pt x="95" y="92"/>
                  </a:lnTo>
                  <a:lnTo>
                    <a:pt x="95" y="92"/>
                  </a:lnTo>
                  <a:cubicBezTo>
                    <a:pt x="67" y="60"/>
                    <a:pt x="35" y="36"/>
                    <a:pt x="0" y="22"/>
                  </a:cubicBezTo>
                  <a:lnTo>
                    <a:pt x="9" y="0"/>
                  </a:lnTo>
                  <a:lnTo>
                    <a:pt x="9" y="0"/>
                  </a:lnTo>
                  <a:cubicBezTo>
                    <a:pt x="47" y="16"/>
                    <a:pt x="82" y="41"/>
                    <a:pt x="112" y="77"/>
                  </a:cubicBezTo>
                  <a:lnTo>
                    <a:pt x="326" y="311"/>
                  </a:lnTo>
                  <a:lnTo>
                    <a:pt x="310" y="32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5289">
              <a:extLst>
                <a:ext uri="{FF2B5EF4-FFF2-40B4-BE49-F238E27FC236}">
                  <a16:creationId xmlns:a16="http://schemas.microsoft.com/office/drawing/2014/main" id="{C0471A32-E09B-C548-807F-5B58F39AC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9146" y="6046512"/>
              <a:ext cx="3574189" cy="1764473"/>
            </a:xfrm>
            <a:custGeom>
              <a:avLst/>
              <a:gdLst>
                <a:gd name="T0" fmla="*/ 16 w 695"/>
                <a:gd name="T1" fmla="*/ 344 h 345"/>
                <a:gd name="T2" fmla="*/ 0 w 695"/>
                <a:gd name="T3" fmla="*/ 327 h 345"/>
                <a:gd name="T4" fmla="*/ 144 w 695"/>
                <a:gd name="T5" fmla="*/ 170 h 345"/>
                <a:gd name="T6" fmla="*/ 144 w 695"/>
                <a:gd name="T7" fmla="*/ 170 h 345"/>
                <a:gd name="T8" fmla="*/ 214 w 695"/>
                <a:gd name="T9" fmla="*/ 93 h 345"/>
                <a:gd name="T10" fmla="*/ 214 w 695"/>
                <a:gd name="T11" fmla="*/ 93 h 345"/>
                <a:gd name="T12" fmla="*/ 402 w 695"/>
                <a:gd name="T13" fmla="*/ 0 h 345"/>
                <a:gd name="T14" fmla="*/ 402 w 695"/>
                <a:gd name="T15" fmla="*/ 0 h 345"/>
                <a:gd name="T16" fmla="*/ 592 w 695"/>
                <a:gd name="T17" fmla="*/ 93 h 345"/>
                <a:gd name="T18" fmla="*/ 592 w 695"/>
                <a:gd name="T19" fmla="*/ 93 h 345"/>
                <a:gd name="T20" fmla="*/ 592 w 695"/>
                <a:gd name="T21" fmla="*/ 93 h 345"/>
                <a:gd name="T22" fmla="*/ 599 w 695"/>
                <a:gd name="T23" fmla="*/ 102 h 345"/>
                <a:gd name="T24" fmla="*/ 694 w 695"/>
                <a:gd name="T25" fmla="*/ 206 h 345"/>
                <a:gd name="T26" fmla="*/ 675 w 695"/>
                <a:gd name="T27" fmla="*/ 220 h 345"/>
                <a:gd name="T28" fmla="*/ 670 w 695"/>
                <a:gd name="T29" fmla="*/ 215 h 345"/>
                <a:gd name="T30" fmla="*/ 670 w 695"/>
                <a:gd name="T31" fmla="*/ 215 h 345"/>
                <a:gd name="T32" fmla="*/ 576 w 695"/>
                <a:gd name="T33" fmla="*/ 113 h 345"/>
                <a:gd name="T34" fmla="*/ 576 w 695"/>
                <a:gd name="T35" fmla="*/ 113 h 345"/>
                <a:gd name="T36" fmla="*/ 573 w 695"/>
                <a:gd name="T37" fmla="*/ 108 h 345"/>
                <a:gd name="T38" fmla="*/ 573 w 695"/>
                <a:gd name="T39" fmla="*/ 108 h 345"/>
                <a:gd name="T40" fmla="*/ 402 w 695"/>
                <a:gd name="T41" fmla="*/ 22 h 345"/>
                <a:gd name="T42" fmla="*/ 402 w 695"/>
                <a:gd name="T43" fmla="*/ 22 h 345"/>
                <a:gd name="T44" fmla="*/ 231 w 695"/>
                <a:gd name="T45" fmla="*/ 108 h 345"/>
                <a:gd name="T46" fmla="*/ 231 w 695"/>
                <a:gd name="T47" fmla="*/ 108 h 345"/>
                <a:gd name="T48" fmla="*/ 231 w 695"/>
                <a:gd name="T49" fmla="*/ 108 h 345"/>
                <a:gd name="T50" fmla="*/ 226 w 695"/>
                <a:gd name="T51" fmla="*/ 114 h 345"/>
                <a:gd name="T52" fmla="*/ 16 w 695"/>
                <a:gd name="T53" fmla="*/ 34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5" h="345">
                  <a:moveTo>
                    <a:pt x="16" y="344"/>
                  </a:moveTo>
                  <a:lnTo>
                    <a:pt x="0" y="327"/>
                  </a:lnTo>
                  <a:lnTo>
                    <a:pt x="144" y="170"/>
                  </a:lnTo>
                  <a:lnTo>
                    <a:pt x="144" y="170"/>
                  </a:lnTo>
                  <a:cubicBezTo>
                    <a:pt x="182" y="127"/>
                    <a:pt x="214" y="93"/>
                    <a:pt x="214" y="93"/>
                  </a:cubicBezTo>
                  <a:lnTo>
                    <a:pt x="214" y="93"/>
                  </a:lnTo>
                  <a:cubicBezTo>
                    <a:pt x="265" y="32"/>
                    <a:pt x="332" y="0"/>
                    <a:pt x="402" y="0"/>
                  </a:cubicBezTo>
                  <a:lnTo>
                    <a:pt x="402" y="0"/>
                  </a:lnTo>
                  <a:cubicBezTo>
                    <a:pt x="471" y="0"/>
                    <a:pt x="538" y="32"/>
                    <a:pt x="592" y="93"/>
                  </a:cubicBezTo>
                  <a:lnTo>
                    <a:pt x="592" y="93"/>
                  </a:lnTo>
                  <a:lnTo>
                    <a:pt x="592" y="93"/>
                  </a:lnTo>
                  <a:cubicBezTo>
                    <a:pt x="593" y="94"/>
                    <a:pt x="594" y="98"/>
                    <a:pt x="599" y="102"/>
                  </a:cubicBezTo>
                  <a:lnTo>
                    <a:pt x="694" y="206"/>
                  </a:lnTo>
                  <a:lnTo>
                    <a:pt x="675" y="220"/>
                  </a:lnTo>
                  <a:lnTo>
                    <a:pt x="670" y="215"/>
                  </a:lnTo>
                  <a:lnTo>
                    <a:pt x="670" y="215"/>
                  </a:lnTo>
                  <a:cubicBezTo>
                    <a:pt x="626" y="166"/>
                    <a:pt x="588" y="125"/>
                    <a:pt x="576" y="113"/>
                  </a:cubicBezTo>
                  <a:lnTo>
                    <a:pt x="576" y="113"/>
                  </a:lnTo>
                  <a:lnTo>
                    <a:pt x="573" y="108"/>
                  </a:lnTo>
                  <a:lnTo>
                    <a:pt x="573" y="108"/>
                  </a:lnTo>
                  <a:cubicBezTo>
                    <a:pt x="526" y="53"/>
                    <a:pt x="466" y="22"/>
                    <a:pt x="402" y="22"/>
                  </a:cubicBezTo>
                  <a:lnTo>
                    <a:pt x="402" y="22"/>
                  </a:lnTo>
                  <a:cubicBezTo>
                    <a:pt x="340" y="22"/>
                    <a:pt x="279" y="53"/>
                    <a:pt x="231" y="108"/>
                  </a:cubicBezTo>
                  <a:lnTo>
                    <a:pt x="231" y="108"/>
                  </a:lnTo>
                  <a:lnTo>
                    <a:pt x="231" y="108"/>
                  </a:lnTo>
                  <a:cubicBezTo>
                    <a:pt x="230" y="110"/>
                    <a:pt x="228" y="111"/>
                    <a:pt x="226" y="114"/>
                  </a:cubicBezTo>
                  <a:lnTo>
                    <a:pt x="16" y="34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5290">
              <a:extLst>
                <a:ext uri="{FF2B5EF4-FFF2-40B4-BE49-F238E27FC236}">
                  <a16:creationId xmlns:a16="http://schemas.microsoft.com/office/drawing/2014/main" id="{08143867-F8B3-4842-8963-A71BA0135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9064" y="7358556"/>
              <a:ext cx="407186" cy="452429"/>
            </a:xfrm>
            <a:custGeom>
              <a:avLst/>
              <a:gdLst>
                <a:gd name="T0" fmla="*/ 63 w 81"/>
                <a:gd name="T1" fmla="*/ 87 h 88"/>
                <a:gd name="T2" fmla="*/ 0 w 81"/>
                <a:gd name="T3" fmla="*/ 17 h 88"/>
                <a:gd name="T4" fmla="*/ 17 w 81"/>
                <a:gd name="T5" fmla="*/ 0 h 88"/>
                <a:gd name="T6" fmla="*/ 80 w 81"/>
                <a:gd name="T7" fmla="*/ 70 h 88"/>
                <a:gd name="T8" fmla="*/ 63 w 81"/>
                <a:gd name="T9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63" y="87"/>
                  </a:moveTo>
                  <a:lnTo>
                    <a:pt x="0" y="17"/>
                  </a:lnTo>
                  <a:lnTo>
                    <a:pt x="17" y="0"/>
                  </a:lnTo>
                  <a:lnTo>
                    <a:pt x="80" y="70"/>
                  </a:lnTo>
                  <a:lnTo>
                    <a:pt x="63" y="87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5291">
              <a:extLst>
                <a:ext uri="{FF2B5EF4-FFF2-40B4-BE49-F238E27FC236}">
                  <a16:creationId xmlns:a16="http://schemas.microsoft.com/office/drawing/2014/main" id="{B469B25D-70AA-8E49-991F-2009D72F1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5161" y="7290699"/>
              <a:ext cx="4343319" cy="2737188"/>
            </a:xfrm>
            <a:custGeom>
              <a:avLst/>
              <a:gdLst>
                <a:gd name="T0" fmla="*/ 846 w 847"/>
                <a:gd name="T1" fmla="*/ 15 h 532"/>
                <a:gd name="T2" fmla="*/ 829 w 847"/>
                <a:gd name="T3" fmla="*/ 0 h 532"/>
                <a:gd name="T4" fmla="*/ 704 w 847"/>
                <a:gd name="T5" fmla="*/ 137 h 532"/>
                <a:gd name="T6" fmla="*/ 444 w 847"/>
                <a:gd name="T7" fmla="*/ 422 h 532"/>
                <a:gd name="T8" fmla="*/ 444 w 847"/>
                <a:gd name="T9" fmla="*/ 422 h 532"/>
                <a:gd name="T10" fmla="*/ 273 w 847"/>
                <a:gd name="T11" fmla="*/ 508 h 532"/>
                <a:gd name="T12" fmla="*/ 273 w 847"/>
                <a:gd name="T13" fmla="*/ 508 h 532"/>
                <a:gd name="T14" fmla="*/ 101 w 847"/>
                <a:gd name="T15" fmla="*/ 422 h 532"/>
                <a:gd name="T16" fmla="*/ 18 w 847"/>
                <a:gd name="T17" fmla="*/ 329 h 532"/>
                <a:gd name="T18" fmla="*/ 0 w 847"/>
                <a:gd name="T19" fmla="*/ 345 h 532"/>
                <a:gd name="T20" fmla="*/ 85 w 847"/>
                <a:gd name="T21" fmla="*/ 437 h 532"/>
                <a:gd name="T22" fmla="*/ 85 w 847"/>
                <a:gd name="T23" fmla="*/ 437 h 532"/>
                <a:gd name="T24" fmla="*/ 273 w 847"/>
                <a:gd name="T25" fmla="*/ 531 h 532"/>
                <a:gd name="T26" fmla="*/ 273 w 847"/>
                <a:gd name="T27" fmla="*/ 531 h 532"/>
                <a:gd name="T28" fmla="*/ 463 w 847"/>
                <a:gd name="T29" fmla="*/ 437 h 532"/>
                <a:gd name="T30" fmla="*/ 644 w 847"/>
                <a:gd name="T31" fmla="*/ 235 h 532"/>
                <a:gd name="T32" fmla="*/ 846 w 847"/>
                <a:gd name="T33" fmla="*/ 15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7" h="532">
                  <a:moveTo>
                    <a:pt x="846" y="15"/>
                  </a:moveTo>
                  <a:lnTo>
                    <a:pt x="829" y="0"/>
                  </a:lnTo>
                  <a:lnTo>
                    <a:pt x="704" y="137"/>
                  </a:lnTo>
                  <a:lnTo>
                    <a:pt x="444" y="422"/>
                  </a:lnTo>
                  <a:lnTo>
                    <a:pt x="444" y="422"/>
                  </a:lnTo>
                  <a:cubicBezTo>
                    <a:pt x="397" y="477"/>
                    <a:pt x="337" y="508"/>
                    <a:pt x="273" y="508"/>
                  </a:cubicBezTo>
                  <a:lnTo>
                    <a:pt x="273" y="508"/>
                  </a:lnTo>
                  <a:cubicBezTo>
                    <a:pt x="211" y="508"/>
                    <a:pt x="150" y="477"/>
                    <a:pt x="101" y="422"/>
                  </a:cubicBezTo>
                  <a:lnTo>
                    <a:pt x="18" y="329"/>
                  </a:lnTo>
                  <a:lnTo>
                    <a:pt x="0" y="345"/>
                  </a:lnTo>
                  <a:lnTo>
                    <a:pt x="85" y="437"/>
                  </a:lnTo>
                  <a:lnTo>
                    <a:pt x="85" y="437"/>
                  </a:lnTo>
                  <a:cubicBezTo>
                    <a:pt x="136" y="498"/>
                    <a:pt x="203" y="531"/>
                    <a:pt x="273" y="531"/>
                  </a:cubicBezTo>
                  <a:lnTo>
                    <a:pt x="273" y="531"/>
                  </a:lnTo>
                  <a:cubicBezTo>
                    <a:pt x="342" y="531"/>
                    <a:pt x="409" y="498"/>
                    <a:pt x="463" y="437"/>
                  </a:cubicBezTo>
                  <a:lnTo>
                    <a:pt x="644" y="235"/>
                  </a:lnTo>
                  <a:lnTo>
                    <a:pt x="846" y="15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5292">
              <a:extLst>
                <a:ext uri="{FF2B5EF4-FFF2-40B4-BE49-F238E27FC236}">
                  <a16:creationId xmlns:a16="http://schemas.microsoft.com/office/drawing/2014/main" id="{FD7976C0-AC75-CB43-A0A1-955E3BE36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86417" y="7177584"/>
              <a:ext cx="1493016" cy="1606130"/>
            </a:xfrm>
            <a:custGeom>
              <a:avLst/>
              <a:gdLst>
                <a:gd name="T0" fmla="*/ 162 w 289"/>
                <a:gd name="T1" fmla="*/ 160 h 315"/>
                <a:gd name="T2" fmla="*/ 16 w 289"/>
                <a:gd name="T3" fmla="*/ 0 h 315"/>
                <a:gd name="T4" fmla="*/ 0 w 289"/>
                <a:gd name="T5" fmla="*/ 16 h 315"/>
                <a:gd name="T6" fmla="*/ 145 w 289"/>
                <a:gd name="T7" fmla="*/ 176 h 315"/>
                <a:gd name="T8" fmla="*/ 271 w 289"/>
                <a:gd name="T9" fmla="*/ 314 h 315"/>
                <a:gd name="T10" fmla="*/ 288 w 289"/>
                <a:gd name="T11" fmla="*/ 298 h 315"/>
                <a:gd name="T12" fmla="*/ 162 w 289"/>
                <a:gd name="T13" fmla="*/ 16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315">
                  <a:moveTo>
                    <a:pt x="162" y="16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45" y="176"/>
                  </a:lnTo>
                  <a:lnTo>
                    <a:pt x="271" y="314"/>
                  </a:lnTo>
                  <a:lnTo>
                    <a:pt x="288" y="298"/>
                  </a:lnTo>
                  <a:lnTo>
                    <a:pt x="162" y="16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5293">
              <a:extLst>
                <a:ext uri="{FF2B5EF4-FFF2-40B4-BE49-F238E27FC236}">
                  <a16:creationId xmlns:a16="http://schemas.microsoft.com/office/drawing/2014/main" id="{1398C1D3-0B67-7644-A811-83D26BD99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3565" y="7290699"/>
              <a:ext cx="497672" cy="542915"/>
            </a:xfrm>
            <a:custGeom>
              <a:avLst/>
              <a:gdLst>
                <a:gd name="T0" fmla="*/ 78 w 98"/>
                <a:gd name="T1" fmla="*/ 103 h 104"/>
                <a:gd name="T2" fmla="*/ 0 w 98"/>
                <a:gd name="T3" fmla="*/ 15 h 104"/>
                <a:gd name="T4" fmla="*/ 16 w 98"/>
                <a:gd name="T5" fmla="*/ 0 h 104"/>
                <a:gd name="T6" fmla="*/ 97 w 98"/>
                <a:gd name="T7" fmla="*/ 86 h 104"/>
                <a:gd name="T8" fmla="*/ 78 w 98"/>
                <a:gd name="T9" fmla="*/ 10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4">
                  <a:moveTo>
                    <a:pt x="78" y="103"/>
                  </a:moveTo>
                  <a:lnTo>
                    <a:pt x="0" y="15"/>
                  </a:lnTo>
                  <a:lnTo>
                    <a:pt x="16" y="0"/>
                  </a:lnTo>
                  <a:lnTo>
                    <a:pt x="97" y="86"/>
                  </a:lnTo>
                  <a:lnTo>
                    <a:pt x="78" y="1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5279">
              <a:extLst>
                <a:ext uri="{FF2B5EF4-FFF2-40B4-BE49-F238E27FC236}">
                  <a16:creationId xmlns:a16="http://schemas.microsoft.com/office/drawing/2014/main" id="{8AF1B411-4097-0840-ADA7-6830F98B6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7674" y="8444386"/>
              <a:ext cx="384572" cy="361943"/>
            </a:xfrm>
            <a:custGeom>
              <a:avLst/>
              <a:gdLst>
                <a:gd name="T0" fmla="*/ 70 w 75"/>
                <a:gd name="T1" fmla="*/ 70 h 71"/>
                <a:gd name="T2" fmla="*/ 0 w 75"/>
                <a:gd name="T3" fmla="*/ 66 h 71"/>
                <a:gd name="T4" fmla="*/ 2 w 75"/>
                <a:gd name="T5" fmla="*/ 43 h 71"/>
                <a:gd name="T6" fmla="*/ 48 w 75"/>
                <a:gd name="T7" fmla="*/ 47 h 71"/>
                <a:gd name="T8" fmla="*/ 50 w 75"/>
                <a:gd name="T9" fmla="*/ 0 h 71"/>
                <a:gd name="T10" fmla="*/ 74 w 75"/>
                <a:gd name="T11" fmla="*/ 2 h 71"/>
                <a:gd name="T12" fmla="*/ 70 w 75"/>
                <a:gd name="T13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1">
                  <a:moveTo>
                    <a:pt x="70" y="70"/>
                  </a:moveTo>
                  <a:lnTo>
                    <a:pt x="0" y="66"/>
                  </a:lnTo>
                  <a:lnTo>
                    <a:pt x="2" y="43"/>
                  </a:lnTo>
                  <a:lnTo>
                    <a:pt x="48" y="47"/>
                  </a:lnTo>
                  <a:lnTo>
                    <a:pt x="50" y="0"/>
                  </a:lnTo>
                  <a:lnTo>
                    <a:pt x="74" y="2"/>
                  </a:lnTo>
                  <a:lnTo>
                    <a:pt x="70" y="7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5282">
              <a:extLst>
                <a:ext uri="{FF2B5EF4-FFF2-40B4-BE49-F238E27FC236}">
                  <a16:creationId xmlns:a16="http://schemas.microsoft.com/office/drawing/2014/main" id="{9614966F-020E-BA41-9604-7A478CE6D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8927" y="6046512"/>
              <a:ext cx="2646702" cy="995344"/>
            </a:xfrm>
            <a:custGeom>
              <a:avLst/>
              <a:gdLst>
                <a:gd name="T0" fmla="*/ 17 w 518"/>
                <a:gd name="T1" fmla="*/ 192 h 193"/>
                <a:gd name="T2" fmla="*/ 0 w 518"/>
                <a:gd name="T3" fmla="*/ 176 h 193"/>
                <a:gd name="T4" fmla="*/ 65 w 518"/>
                <a:gd name="T5" fmla="*/ 105 h 193"/>
                <a:gd name="T6" fmla="*/ 65 w 518"/>
                <a:gd name="T7" fmla="*/ 105 h 193"/>
                <a:gd name="T8" fmla="*/ 77 w 518"/>
                <a:gd name="T9" fmla="*/ 93 h 193"/>
                <a:gd name="T10" fmla="*/ 75 w 518"/>
                <a:gd name="T11" fmla="*/ 93 h 193"/>
                <a:gd name="T12" fmla="*/ 75 w 518"/>
                <a:gd name="T13" fmla="*/ 93 h 193"/>
                <a:gd name="T14" fmla="*/ 264 w 518"/>
                <a:gd name="T15" fmla="*/ 0 h 193"/>
                <a:gd name="T16" fmla="*/ 264 w 518"/>
                <a:gd name="T17" fmla="*/ 0 h 193"/>
                <a:gd name="T18" fmla="*/ 452 w 518"/>
                <a:gd name="T19" fmla="*/ 93 h 193"/>
                <a:gd name="T20" fmla="*/ 517 w 518"/>
                <a:gd name="T21" fmla="*/ 164 h 193"/>
                <a:gd name="T22" fmla="*/ 500 w 518"/>
                <a:gd name="T23" fmla="*/ 179 h 193"/>
                <a:gd name="T24" fmla="*/ 436 w 518"/>
                <a:gd name="T25" fmla="*/ 108 h 193"/>
                <a:gd name="T26" fmla="*/ 436 w 518"/>
                <a:gd name="T27" fmla="*/ 108 h 193"/>
                <a:gd name="T28" fmla="*/ 264 w 518"/>
                <a:gd name="T29" fmla="*/ 22 h 193"/>
                <a:gd name="T30" fmla="*/ 264 w 518"/>
                <a:gd name="T31" fmla="*/ 22 h 193"/>
                <a:gd name="T32" fmla="*/ 93 w 518"/>
                <a:gd name="T33" fmla="*/ 108 h 193"/>
                <a:gd name="T34" fmla="*/ 90 w 518"/>
                <a:gd name="T35" fmla="*/ 113 h 193"/>
                <a:gd name="T36" fmla="*/ 90 w 518"/>
                <a:gd name="T37" fmla="*/ 113 h 193"/>
                <a:gd name="T38" fmla="*/ 53 w 518"/>
                <a:gd name="T39" fmla="*/ 153 h 193"/>
                <a:gd name="T40" fmla="*/ 17 w 518"/>
                <a:gd name="T41" fmla="*/ 19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8" h="193">
                  <a:moveTo>
                    <a:pt x="17" y="192"/>
                  </a:moveTo>
                  <a:lnTo>
                    <a:pt x="0" y="176"/>
                  </a:lnTo>
                  <a:lnTo>
                    <a:pt x="65" y="105"/>
                  </a:lnTo>
                  <a:lnTo>
                    <a:pt x="65" y="105"/>
                  </a:lnTo>
                  <a:cubicBezTo>
                    <a:pt x="70" y="99"/>
                    <a:pt x="73" y="96"/>
                    <a:pt x="77" y="93"/>
                  </a:cubicBezTo>
                  <a:lnTo>
                    <a:pt x="75" y="93"/>
                  </a:lnTo>
                  <a:lnTo>
                    <a:pt x="75" y="93"/>
                  </a:lnTo>
                  <a:cubicBezTo>
                    <a:pt x="128" y="32"/>
                    <a:pt x="195" y="0"/>
                    <a:pt x="264" y="0"/>
                  </a:cubicBezTo>
                  <a:lnTo>
                    <a:pt x="264" y="0"/>
                  </a:lnTo>
                  <a:cubicBezTo>
                    <a:pt x="334" y="0"/>
                    <a:pt x="401" y="32"/>
                    <a:pt x="452" y="93"/>
                  </a:cubicBezTo>
                  <a:lnTo>
                    <a:pt x="517" y="164"/>
                  </a:lnTo>
                  <a:lnTo>
                    <a:pt x="500" y="179"/>
                  </a:lnTo>
                  <a:lnTo>
                    <a:pt x="436" y="108"/>
                  </a:lnTo>
                  <a:lnTo>
                    <a:pt x="436" y="108"/>
                  </a:lnTo>
                  <a:cubicBezTo>
                    <a:pt x="387" y="53"/>
                    <a:pt x="326" y="22"/>
                    <a:pt x="264" y="22"/>
                  </a:cubicBezTo>
                  <a:lnTo>
                    <a:pt x="264" y="22"/>
                  </a:lnTo>
                  <a:cubicBezTo>
                    <a:pt x="203" y="22"/>
                    <a:pt x="142" y="53"/>
                    <a:pt x="93" y="108"/>
                  </a:cubicBezTo>
                  <a:lnTo>
                    <a:pt x="90" y="113"/>
                  </a:lnTo>
                  <a:lnTo>
                    <a:pt x="90" y="113"/>
                  </a:lnTo>
                  <a:cubicBezTo>
                    <a:pt x="84" y="118"/>
                    <a:pt x="70" y="133"/>
                    <a:pt x="53" y="153"/>
                  </a:cubicBezTo>
                  <a:lnTo>
                    <a:pt x="17" y="192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5283">
              <a:extLst>
                <a:ext uri="{FF2B5EF4-FFF2-40B4-BE49-F238E27FC236}">
                  <a16:creationId xmlns:a16="http://schemas.microsoft.com/office/drawing/2014/main" id="{A22FF6C4-838C-6B40-9F5F-FE581BBE0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8744" y="8240799"/>
              <a:ext cx="656015" cy="701258"/>
            </a:xfrm>
            <a:custGeom>
              <a:avLst/>
              <a:gdLst>
                <a:gd name="T0" fmla="*/ 18 w 129"/>
                <a:gd name="T1" fmla="*/ 136 h 137"/>
                <a:gd name="T2" fmla="*/ 0 w 129"/>
                <a:gd name="T3" fmla="*/ 121 h 137"/>
                <a:gd name="T4" fmla="*/ 112 w 129"/>
                <a:gd name="T5" fmla="*/ 0 h 137"/>
                <a:gd name="T6" fmla="*/ 128 w 129"/>
                <a:gd name="T7" fmla="*/ 16 h 137"/>
                <a:gd name="T8" fmla="*/ 18 w 129"/>
                <a:gd name="T9" fmla="*/ 13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37">
                  <a:moveTo>
                    <a:pt x="18" y="136"/>
                  </a:moveTo>
                  <a:lnTo>
                    <a:pt x="0" y="121"/>
                  </a:lnTo>
                  <a:lnTo>
                    <a:pt x="112" y="0"/>
                  </a:lnTo>
                  <a:lnTo>
                    <a:pt x="128" y="16"/>
                  </a:lnTo>
                  <a:lnTo>
                    <a:pt x="18" y="136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5284">
              <a:extLst>
                <a:ext uri="{FF2B5EF4-FFF2-40B4-BE49-F238E27FC236}">
                  <a16:creationId xmlns:a16="http://schemas.microsoft.com/office/drawing/2014/main" id="{E196DC1F-A024-7A48-921F-FCBA87A28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67655" y="8240799"/>
              <a:ext cx="3325361" cy="1764473"/>
            </a:xfrm>
            <a:custGeom>
              <a:avLst/>
              <a:gdLst>
                <a:gd name="T0" fmla="*/ 402 w 648"/>
                <a:gd name="T1" fmla="*/ 344 h 345"/>
                <a:gd name="T2" fmla="*/ 402 w 648"/>
                <a:gd name="T3" fmla="*/ 344 h 345"/>
                <a:gd name="T4" fmla="*/ 213 w 648"/>
                <a:gd name="T5" fmla="*/ 250 h 345"/>
                <a:gd name="T6" fmla="*/ 0 w 648"/>
                <a:gd name="T7" fmla="*/ 16 h 345"/>
                <a:gd name="T8" fmla="*/ 17 w 648"/>
                <a:gd name="T9" fmla="*/ 0 h 345"/>
                <a:gd name="T10" fmla="*/ 231 w 648"/>
                <a:gd name="T11" fmla="*/ 235 h 345"/>
                <a:gd name="T12" fmla="*/ 231 w 648"/>
                <a:gd name="T13" fmla="*/ 235 h 345"/>
                <a:gd name="T14" fmla="*/ 402 w 648"/>
                <a:gd name="T15" fmla="*/ 321 h 345"/>
                <a:gd name="T16" fmla="*/ 402 w 648"/>
                <a:gd name="T17" fmla="*/ 321 h 345"/>
                <a:gd name="T18" fmla="*/ 574 w 648"/>
                <a:gd name="T19" fmla="*/ 235 h 345"/>
                <a:gd name="T20" fmla="*/ 629 w 648"/>
                <a:gd name="T21" fmla="*/ 173 h 345"/>
                <a:gd name="T22" fmla="*/ 647 w 648"/>
                <a:gd name="T23" fmla="*/ 190 h 345"/>
                <a:gd name="T24" fmla="*/ 590 w 648"/>
                <a:gd name="T25" fmla="*/ 250 h 345"/>
                <a:gd name="T26" fmla="*/ 590 w 648"/>
                <a:gd name="T27" fmla="*/ 250 h 345"/>
                <a:gd name="T28" fmla="*/ 402 w 648"/>
                <a:gd name="T29" fmla="*/ 34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8" h="345">
                  <a:moveTo>
                    <a:pt x="402" y="344"/>
                  </a:moveTo>
                  <a:lnTo>
                    <a:pt x="402" y="344"/>
                  </a:lnTo>
                  <a:cubicBezTo>
                    <a:pt x="333" y="344"/>
                    <a:pt x="266" y="311"/>
                    <a:pt x="213" y="250"/>
                  </a:cubicBezTo>
                  <a:lnTo>
                    <a:pt x="0" y="16"/>
                  </a:lnTo>
                  <a:lnTo>
                    <a:pt x="17" y="0"/>
                  </a:lnTo>
                  <a:lnTo>
                    <a:pt x="231" y="235"/>
                  </a:lnTo>
                  <a:lnTo>
                    <a:pt x="231" y="235"/>
                  </a:lnTo>
                  <a:cubicBezTo>
                    <a:pt x="280" y="290"/>
                    <a:pt x="341" y="321"/>
                    <a:pt x="402" y="321"/>
                  </a:cubicBezTo>
                  <a:lnTo>
                    <a:pt x="402" y="321"/>
                  </a:lnTo>
                  <a:cubicBezTo>
                    <a:pt x="464" y="321"/>
                    <a:pt x="525" y="290"/>
                    <a:pt x="574" y="235"/>
                  </a:cubicBezTo>
                  <a:lnTo>
                    <a:pt x="629" y="173"/>
                  </a:lnTo>
                  <a:lnTo>
                    <a:pt x="647" y="190"/>
                  </a:lnTo>
                  <a:lnTo>
                    <a:pt x="590" y="250"/>
                  </a:lnTo>
                  <a:lnTo>
                    <a:pt x="590" y="250"/>
                  </a:lnTo>
                  <a:cubicBezTo>
                    <a:pt x="539" y="311"/>
                    <a:pt x="472" y="344"/>
                    <a:pt x="402" y="34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5292">
              <a:extLst>
                <a:ext uri="{FF2B5EF4-FFF2-40B4-BE49-F238E27FC236}">
                  <a16:creationId xmlns:a16="http://schemas.microsoft.com/office/drawing/2014/main" id="{3E353C99-D2FF-0048-82B7-F5253A60D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6602" y="7177584"/>
              <a:ext cx="1493016" cy="1606130"/>
            </a:xfrm>
            <a:custGeom>
              <a:avLst/>
              <a:gdLst>
                <a:gd name="T0" fmla="*/ 162 w 289"/>
                <a:gd name="T1" fmla="*/ 160 h 315"/>
                <a:gd name="T2" fmla="*/ 16 w 289"/>
                <a:gd name="T3" fmla="*/ 0 h 315"/>
                <a:gd name="T4" fmla="*/ 0 w 289"/>
                <a:gd name="T5" fmla="*/ 16 h 315"/>
                <a:gd name="T6" fmla="*/ 145 w 289"/>
                <a:gd name="T7" fmla="*/ 176 h 315"/>
                <a:gd name="T8" fmla="*/ 271 w 289"/>
                <a:gd name="T9" fmla="*/ 314 h 315"/>
                <a:gd name="T10" fmla="*/ 288 w 289"/>
                <a:gd name="T11" fmla="*/ 298 h 315"/>
                <a:gd name="T12" fmla="*/ 162 w 289"/>
                <a:gd name="T13" fmla="*/ 16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315">
                  <a:moveTo>
                    <a:pt x="162" y="16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45" y="176"/>
                  </a:lnTo>
                  <a:lnTo>
                    <a:pt x="271" y="314"/>
                  </a:lnTo>
                  <a:lnTo>
                    <a:pt x="288" y="298"/>
                  </a:lnTo>
                  <a:lnTo>
                    <a:pt x="162" y="16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" name="Shape 2835">
            <a:extLst>
              <a:ext uri="{FF2B5EF4-FFF2-40B4-BE49-F238E27FC236}">
                <a16:creationId xmlns:a16="http://schemas.microsoft.com/office/drawing/2014/main" id="{39D33449-54FF-CA4D-AECF-CED17A9625C5}"/>
              </a:ext>
            </a:extLst>
          </p:cNvPr>
          <p:cNvSpPr/>
          <p:nvPr/>
        </p:nvSpPr>
        <p:spPr>
          <a:xfrm>
            <a:off x="4979838" y="6580718"/>
            <a:ext cx="837634" cy="837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79" name="Shape 2836">
            <a:extLst>
              <a:ext uri="{FF2B5EF4-FFF2-40B4-BE49-F238E27FC236}">
                <a16:creationId xmlns:a16="http://schemas.microsoft.com/office/drawing/2014/main" id="{0DAD6D09-10A5-DD44-BC87-68D9F497CF96}"/>
              </a:ext>
            </a:extLst>
          </p:cNvPr>
          <p:cNvSpPr/>
          <p:nvPr/>
        </p:nvSpPr>
        <p:spPr>
          <a:xfrm>
            <a:off x="9454351" y="6787897"/>
            <a:ext cx="837634" cy="609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80" name="Shape 2849">
            <a:extLst>
              <a:ext uri="{FF2B5EF4-FFF2-40B4-BE49-F238E27FC236}">
                <a16:creationId xmlns:a16="http://schemas.microsoft.com/office/drawing/2014/main" id="{DA858102-BAE3-1D4B-A52B-DE56B203CEC0}"/>
              </a:ext>
            </a:extLst>
          </p:cNvPr>
          <p:cNvSpPr/>
          <p:nvPr/>
        </p:nvSpPr>
        <p:spPr>
          <a:xfrm>
            <a:off x="14006424" y="6730443"/>
            <a:ext cx="837634" cy="724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sp>
        <p:nvSpPr>
          <p:cNvPr id="82" name="Shape 2775">
            <a:extLst>
              <a:ext uri="{FF2B5EF4-FFF2-40B4-BE49-F238E27FC236}">
                <a16:creationId xmlns:a16="http://schemas.microsoft.com/office/drawing/2014/main" id="{9AAC7A89-F2BA-DE4C-9E19-F52197C7EFB0}"/>
              </a:ext>
            </a:extLst>
          </p:cNvPr>
          <p:cNvSpPr>
            <a:spLocks noChangeAspect="1"/>
          </p:cNvSpPr>
          <p:nvPr/>
        </p:nvSpPr>
        <p:spPr>
          <a:xfrm>
            <a:off x="18491106" y="6762889"/>
            <a:ext cx="947508" cy="68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chemeClr val="bg1"/>
              </a:solidFill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A022503-1440-B94C-86B2-1EA8D4F5F102}"/>
              </a:ext>
            </a:extLst>
          </p:cNvPr>
          <p:cNvGrpSpPr/>
          <p:nvPr/>
        </p:nvGrpSpPr>
        <p:grpSpPr>
          <a:xfrm>
            <a:off x="3743396" y="9514907"/>
            <a:ext cx="3310520" cy="2619187"/>
            <a:chOff x="3912141" y="8342887"/>
            <a:chExt cx="3310520" cy="261918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0DA998D-8A4E-4D4F-BEAC-D9FB1529E06D}"/>
                </a:ext>
              </a:extLst>
            </p:cNvPr>
            <p:cNvSpPr txBox="1"/>
            <p:nvPr/>
          </p:nvSpPr>
          <p:spPr>
            <a:xfrm>
              <a:off x="3912141" y="9075147"/>
              <a:ext cx="3310520" cy="1886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 legal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4771079-4886-3D42-B8BB-0227C7425BAD}"/>
                </a:ext>
              </a:extLst>
            </p:cNvPr>
            <p:cNvSpPr txBox="1"/>
            <p:nvPr/>
          </p:nvSpPr>
          <p:spPr>
            <a:xfrm>
              <a:off x="4109308" y="8342887"/>
              <a:ext cx="29161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STEP ONE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B2F3738-F5FC-6847-BD8C-54AD3D8C8372}"/>
              </a:ext>
            </a:extLst>
          </p:cNvPr>
          <p:cNvGrpSpPr/>
          <p:nvPr/>
        </p:nvGrpSpPr>
        <p:grpSpPr>
          <a:xfrm>
            <a:off x="8217908" y="9514907"/>
            <a:ext cx="3310520" cy="2619187"/>
            <a:chOff x="3912141" y="8342887"/>
            <a:chExt cx="3310520" cy="2619187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0B6BFB-95A4-454C-A192-CCB181A5C2F4}"/>
                </a:ext>
              </a:extLst>
            </p:cNvPr>
            <p:cNvSpPr txBox="1"/>
            <p:nvPr/>
          </p:nvSpPr>
          <p:spPr>
            <a:xfrm>
              <a:off x="3912141" y="9075147"/>
              <a:ext cx="3310520" cy="1886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 legal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66586BD-97D1-A142-9C05-8D9CCACF4EC5}"/>
                </a:ext>
              </a:extLst>
            </p:cNvPr>
            <p:cNvSpPr txBox="1"/>
            <p:nvPr/>
          </p:nvSpPr>
          <p:spPr>
            <a:xfrm>
              <a:off x="4067631" y="8342887"/>
              <a:ext cx="29995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STEP TWO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285D5A5-14C4-154C-93FD-2B675DCA0697}"/>
              </a:ext>
            </a:extLst>
          </p:cNvPr>
          <p:cNvGrpSpPr/>
          <p:nvPr/>
        </p:nvGrpSpPr>
        <p:grpSpPr>
          <a:xfrm>
            <a:off x="12643856" y="9514907"/>
            <a:ext cx="3531736" cy="2619187"/>
            <a:chOff x="3801534" y="8342887"/>
            <a:chExt cx="3531736" cy="2619187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0D0BCCD-FC17-4D4A-AA45-5896A19BA97C}"/>
                </a:ext>
              </a:extLst>
            </p:cNvPr>
            <p:cNvSpPr txBox="1"/>
            <p:nvPr/>
          </p:nvSpPr>
          <p:spPr>
            <a:xfrm>
              <a:off x="3912141" y="9075147"/>
              <a:ext cx="3310520" cy="1886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 legal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BD4648A-337F-A34D-97C9-A0EFD4CFC9BA}"/>
                </a:ext>
              </a:extLst>
            </p:cNvPr>
            <p:cNvSpPr txBox="1"/>
            <p:nvPr/>
          </p:nvSpPr>
          <p:spPr>
            <a:xfrm>
              <a:off x="3801534" y="8342887"/>
              <a:ext cx="35317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STEP THREE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B05045B-8E76-B745-AFB1-63B8490ACFBC}"/>
              </a:ext>
            </a:extLst>
          </p:cNvPr>
          <p:cNvGrpSpPr/>
          <p:nvPr/>
        </p:nvGrpSpPr>
        <p:grpSpPr>
          <a:xfrm>
            <a:off x="17309599" y="9514907"/>
            <a:ext cx="3310520" cy="2619187"/>
            <a:chOff x="3912141" y="8342887"/>
            <a:chExt cx="3310520" cy="2619187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C307678-C790-AB4E-B4B1-50B4338CC3BB}"/>
                </a:ext>
              </a:extLst>
            </p:cNvPr>
            <p:cNvSpPr txBox="1"/>
            <p:nvPr/>
          </p:nvSpPr>
          <p:spPr>
            <a:xfrm>
              <a:off x="3912141" y="9075147"/>
              <a:ext cx="3310520" cy="1886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 legal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3AC3390-FAD2-744D-9A3B-552585A42AB9}"/>
                </a:ext>
              </a:extLst>
            </p:cNvPr>
            <p:cNvSpPr txBox="1"/>
            <p:nvPr/>
          </p:nvSpPr>
          <p:spPr>
            <a:xfrm>
              <a:off x="3933782" y="8342887"/>
              <a:ext cx="32672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STEP FOUR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964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2DD5C60-256C-544A-BA7B-FFE5634A3447}"/>
              </a:ext>
            </a:extLst>
          </p:cNvPr>
          <p:cNvGrpSpPr/>
          <p:nvPr/>
        </p:nvGrpSpPr>
        <p:grpSpPr>
          <a:xfrm>
            <a:off x="12748602" y="1514457"/>
            <a:ext cx="10185370" cy="10724841"/>
            <a:chOff x="1437135" y="1514457"/>
            <a:chExt cx="10185370" cy="10724841"/>
          </a:xfrm>
        </p:grpSpPr>
        <p:sp>
          <p:nvSpPr>
            <p:cNvPr id="22" name="Shape 493">
              <a:extLst>
                <a:ext uri="{FF2B5EF4-FFF2-40B4-BE49-F238E27FC236}">
                  <a16:creationId xmlns:a16="http://schemas.microsoft.com/office/drawing/2014/main" id="{80D3349A-F05A-8848-93FC-2C9A54BF1DDC}"/>
                </a:ext>
              </a:extLst>
            </p:cNvPr>
            <p:cNvSpPr/>
            <p:nvPr/>
          </p:nvSpPr>
          <p:spPr>
            <a:xfrm>
              <a:off x="1684632" y="6897181"/>
              <a:ext cx="3571383" cy="3571382"/>
            </a:xfrm>
            <a:prstGeom prst="ellipse">
              <a:avLst/>
            </a:prstGeom>
            <a:solidFill>
              <a:schemeClr val="accent1"/>
            </a:solidFill>
            <a:ln w="3175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1349" dirty="0">
                <a:solidFill>
                  <a:schemeClr val="lt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0" name="Shape 515">
              <a:extLst>
                <a:ext uri="{FF2B5EF4-FFF2-40B4-BE49-F238E27FC236}">
                  <a16:creationId xmlns:a16="http://schemas.microsoft.com/office/drawing/2014/main" id="{90E44A39-8BD3-C443-B507-3F10C8500669}"/>
                </a:ext>
              </a:extLst>
            </p:cNvPr>
            <p:cNvSpPr/>
            <p:nvPr/>
          </p:nvSpPr>
          <p:spPr>
            <a:xfrm>
              <a:off x="1684632" y="6897181"/>
              <a:ext cx="3571383" cy="3571382"/>
            </a:xfrm>
            <a:prstGeom prst="arc">
              <a:avLst>
                <a:gd name="adj1" fmla="val 16155834"/>
                <a:gd name="adj2" fmla="val 2193406"/>
              </a:avLst>
            </a:prstGeom>
            <a:noFill/>
            <a:ln w="317500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1349" dirty="0">
                <a:solidFill>
                  <a:schemeClr val="dk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1" name="Shape 978">
              <a:extLst>
                <a:ext uri="{FF2B5EF4-FFF2-40B4-BE49-F238E27FC236}">
                  <a16:creationId xmlns:a16="http://schemas.microsoft.com/office/drawing/2014/main" id="{AE07A410-0A8B-4748-A701-82585992FDBD}"/>
                </a:ext>
              </a:extLst>
            </p:cNvPr>
            <p:cNvSpPr/>
            <p:nvPr/>
          </p:nvSpPr>
          <p:spPr>
            <a:xfrm>
              <a:off x="1692536" y="6897180"/>
              <a:ext cx="3586490" cy="3586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3599" dirty="0">
                <a:solidFill>
                  <a:schemeClr val="lt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5ACF6D8-B383-5D44-A4AB-AF78B5F8FD86}"/>
                </a:ext>
              </a:extLst>
            </p:cNvPr>
            <p:cNvSpPr/>
            <p:nvPr/>
          </p:nvSpPr>
          <p:spPr>
            <a:xfrm>
              <a:off x="4754538" y="9608670"/>
              <a:ext cx="407352" cy="4073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FB5A4B9-C955-C549-B411-3A86EB44C5DA}"/>
                </a:ext>
              </a:extLst>
            </p:cNvPr>
            <p:cNvSpPr txBox="1"/>
            <p:nvPr/>
          </p:nvSpPr>
          <p:spPr>
            <a:xfrm>
              <a:off x="2432003" y="8267868"/>
              <a:ext cx="2137978" cy="1216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49%</a:t>
              </a:r>
            </a:p>
          </p:txBody>
        </p:sp>
        <p:sp>
          <p:nvSpPr>
            <p:cNvPr id="33" name="Shape 493">
              <a:extLst>
                <a:ext uri="{FF2B5EF4-FFF2-40B4-BE49-F238E27FC236}">
                  <a16:creationId xmlns:a16="http://schemas.microsoft.com/office/drawing/2014/main" id="{87BF0159-4C1A-BC45-B93F-74037314F2F9}"/>
                </a:ext>
              </a:extLst>
            </p:cNvPr>
            <p:cNvSpPr/>
            <p:nvPr/>
          </p:nvSpPr>
          <p:spPr>
            <a:xfrm>
              <a:off x="7522571" y="6883456"/>
              <a:ext cx="3571383" cy="3571382"/>
            </a:xfrm>
            <a:prstGeom prst="ellipse">
              <a:avLst/>
            </a:prstGeom>
            <a:solidFill>
              <a:schemeClr val="accent1"/>
            </a:solidFill>
            <a:ln w="3175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1349" dirty="0">
                <a:solidFill>
                  <a:schemeClr val="lt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4" name="Shape 515">
              <a:extLst>
                <a:ext uri="{FF2B5EF4-FFF2-40B4-BE49-F238E27FC236}">
                  <a16:creationId xmlns:a16="http://schemas.microsoft.com/office/drawing/2014/main" id="{90113B52-86A2-824F-A226-5FC4BC07558A}"/>
                </a:ext>
              </a:extLst>
            </p:cNvPr>
            <p:cNvSpPr/>
            <p:nvPr/>
          </p:nvSpPr>
          <p:spPr>
            <a:xfrm>
              <a:off x="7522571" y="6883456"/>
              <a:ext cx="3571383" cy="3571382"/>
            </a:xfrm>
            <a:prstGeom prst="arc">
              <a:avLst>
                <a:gd name="adj1" fmla="val 16155834"/>
                <a:gd name="adj2" fmla="val 6978457"/>
              </a:avLst>
            </a:prstGeom>
            <a:noFill/>
            <a:ln w="317500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1349" dirty="0">
                <a:solidFill>
                  <a:schemeClr val="dk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5" name="Shape 978">
              <a:extLst>
                <a:ext uri="{FF2B5EF4-FFF2-40B4-BE49-F238E27FC236}">
                  <a16:creationId xmlns:a16="http://schemas.microsoft.com/office/drawing/2014/main" id="{097E7CB6-0764-BF42-ADE8-9CFD75777872}"/>
                </a:ext>
              </a:extLst>
            </p:cNvPr>
            <p:cNvSpPr/>
            <p:nvPr/>
          </p:nvSpPr>
          <p:spPr>
            <a:xfrm>
              <a:off x="7530475" y="6883456"/>
              <a:ext cx="3586490" cy="3586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389" tIns="45682" rIns="91389" bIns="45682" anchor="ctr" anchorCtr="0">
              <a:noAutofit/>
            </a:bodyPr>
            <a:lstStyle/>
            <a:p>
              <a:pPr algn="ctr"/>
              <a:endParaRPr sz="3599" dirty="0">
                <a:solidFill>
                  <a:schemeClr val="lt1"/>
                </a:solidFill>
                <a:latin typeface="Montserrat Light" charset="0"/>
                <a:ea typeface="Montserrat Light" charset="0"/>
                <a:cs typeface="Montserrat Light" charset="0"/>
                <a:sym typeface="Calibri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FD2A3D1-B0FD-B345-A941-8B463986E66F}"/>
                </a:ext>
              </a:extLst>
            </p:cNvPr>
            <p:cNvSpPr/>
            <p:nvPr/>
          </p:nvSpPr>
          <p:spPr>
            <a:xfrm>
              <a:off x="8341502" y="10200775"/>
              <a:ext cx="407352" cy="4073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C39F6F8-7FBC-254E-8315-0E8842763E3F}"/>
                </a:ext>
              </a:extLst>
            </p:cNvPr>
            <p:cNvSpPr txBox="1"/>
            <p:nvPr/>
          </p:nvSpPr>
          <p:spPr>
            <a:xfrm>
              <a:off x="8302379" y="8254142"/>
              <a:ext cx="2011276" cy="1216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55%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1AEA9F0-058A-F84F-8E86-263357F87FDE}"/>
                </a:ext>
              </a:extLst>
            </p:cNvPr>
            <p:cNvSpPr txBox="1"/>
            <p:nvPr/>
          </p:nvSpPr>
          <p:spPr>
            <a:xfrm>
              <a:off x="1677883" y="11654523"/>
              <a:ext cx="35848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A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064E12D-F3DC-3640-A29A-B609C995777D}"/>
                </a:ext>
              </a:extLst>
            </p:cNvPr>
            <p:cNvSpPr txBox="1"/>
            <p:nvPr/>
          </p:nvSpPr>
          <p:spPr>
            <a:xfrm>
              <a:off x="7515577" y="11654523"/>
              <a:ext cx="35848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ELEMENT B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48BA770-0AFE-5D49-911C-6D531CFC35E0}"/>
                </a:ext>
              </a:extLst>
            </p:cNvPr>
            <p:cNvGrpSpPr/>
            <p:nvPr/>
          </p:nvGrpSpPr>
          <p:grpSpPr>
            <a:xfrm>
              <a:off x="1437135" y="1514457"/>
              <a:ext cx="10185370" cy="3302656"/>
              <a:chOff x="14890712" y="1514457"/>
              <a:chExt cx="10185370" cy="3302656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7AB395A-B835-F04D-AEEE-DB110C6A403A}"/>
                  </a:ext>
                </a:extLst>
              </p:cNvPr>
              <p:cNvSpPr txBox="1"/>
              <p:nvPr/>
            </p:nvSpPr>
            <p:spPr>
              <a:xfrm>
                <a:off x="14891643" y="1514457"/>
                <a:ext cx="53157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spc="1200" dirty="0">
                    <a:solidFill>
                      <a:schemeClr val="tx2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 CAN WRITE HERE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2B3C8E5-63F9-8940-B250-DFBA1502A7EB}"/>
                  </a:ext>
                </a:extLst>
              </p:cNvPr>
              <p:cNvSpPr txBox="1"/>
              <p:nvPr/>
            </p:nvSpPr>
            <p:spPr>
              <a:xfrm>
                <a:off x="14890713" y="3391851"/>
                <a:ext cx="8412468" cy="1425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 of both. Company members share a common purpose and unite in order to focus.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0C114CD-3B06-AB40-83E9-3A924F76E8C7}"/>
                  </a:ext>
                </a:extLst>
              </p:cNvPr>
              <p:cNvSpPr txBox="1"/>
              <p:nvPr/>
            </p:nvSpPr>
            <p:spPr>
              <a:xfrm>
                <a:off x="14890712" y="2155846"/>
                <a:ext cx="1018537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600" spc="600" dirty="0">
                    <a:solidFill>
                      <a:schemeClr val="tx2"/>
                    </a:solidFill>
                    <a:latin typeface="Montserrat" charset="0"/>
                    <a:ea typeface="Montserrat" charset="0"/>
                    <a:cs typeface="Montserrat" charset="0"/>
                  </a:rPr>
                  <a:t>GRAPHIC CHART</a:t>
                </a: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881929-07C6-9C44-87FF-2036A422939D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400858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6820EDFA-08DE-8F4D-B44A-3ED57366AA2A}"/>
              </a:ext>
            </a:extLst>
          </p:cNvPr>
          <p:cNvSpPr txBox="1"/>
          <p:nvPr/>
        </p:nvSpPr>
        <p:spPr>
          <a:xfrm>
            <a:off x="7982501" y="1390006"/>
            <a:ext cx="84417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GRAPHIC CHART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18699F-53FC-7645-B14C-F95429AAA755}"/>
              </a:ext>
            </a:extLst>
          </p:cNvPr>
          <p:cNvSpPr txBox="1"/>
          <p:nvPr/>
        </p:nvSpPr>
        <p:spPr>
          <a:xfrm>
            <a:off x="9516185" y="92986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1063BC-15F3-CF48-ACD8-4FD86C2532A9}"/>
              </a:ext>
            </a:extLst>
          </p:cNvPr>
          <p:cNvSpPr txBox="1"/>
          <p:nvPr/>
        </p:nvSpPr>
        <p:spPr>
          <a:xfrm>
            <a:off x="4866222" y="261958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6EAFD0-AA8A-B545-8897-D1A5BE18F40C}"/>
              </a:ext>
            </a:extLst>
          </p:cNvPr>
          <p:cNvGrpSpPr/>
          <p:nvPr/>
        </p:nvGrpSpPr>
        <p:grpSpPr>
          <a:xfrm>
            <a:off x="1903923" y="10161389"/>
            <a:ext cx="3979698" cy="1548372"/>
            <a:chOff x="5693692" y="11185407"/>
            <a:chExt cx="3979698" cy="154837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3DFCD78-9679-2344-8562-184D12C9D257}"/>
                </a:ext>
              </a:extLst>
            </p:cNvPr>
            <p:cNvSpPr txBox="1"/>
            <p:nvPr/>
          </p:nvSpPr>
          <p:spPr>
            <a:xfrm>
              <a:off x="5697161" y="11770182"/>
              <a:ext cx="3976228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329FE8A-CB41-384D-88F6-756681E55975}"/>
                </a:ext>
              </a:extLst>
            </p:cNvPr>
            <p:cNvSpPr txBox="1"/>
            <p:nvPr/>
          </p:nvSpPr>
          <p:spPr>
            <a:xfrm>
              <a:off x="5693692" y="11185407"/>
              <a:ext cx="3979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A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B82ADF4-A6E0-F84C-92EE-4226E5F5A102}"/>
              </a:ext>
            </a:extLst>
          </p:cNvPr>
          <p:cNvGrpSpPr/>
          <p:nvPr/>
        </p:nvGrpSpPr>
        <p:grpSpPr>
          <a:xfrm>
            <a:off x="6055286" y="10161389"/>
            <a:ext cx="3979698" cy="1548372"/>
            <a:chOff x="5693692" y="11185407"/>
            <a:chExt cx="3979698" cy="1548372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81F4820-52E2-4C45-BCF6-7ADEC768EF97}"/>
                </a:ext>
              </a:extLst>
            </p:cNvPr>
            <p:cNvSpPr txBox="1"/>
            <p:nvPr/>
          </p:nvSpPr>
          <p:spPr>
            <a:xfrm>
              <a:off x="5697161" y="11770182"/>
              <a:ext cx="3976228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individuals.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BB47612-11DF-A34F-B713-E88EE84CBD84}"/>
                </a:ext>
              </a:extLst>
            </p:cNvPr>
            <p:cNvSpPr txBox="1"/>
            <p:nvPr/>
          </p:nvSpPr>
          <p:spPr>
            <a:xfrm>
              <a:off x="5693692" y="11185407"/>
              <a:ext cx="3979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B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83D99E4-953A-DD4F-AA14-63E4A7E0AA31}"/>
              </a:ext>
            </a:extLst>
          </p:cNvPr>
          <p:cNvGrpSpPr/>
          <p:nvPr/>
        </p:nvGrpSpPr>
        <p:grpSpPr>
          <a:xfrm>
            <a:off x="10213519" y="10161389"/>
            <a:ext cx="3979698" cy="1548372"/>
            <a:chOff x="5693692" y="11185407"/>
            <a:chExt cx="3979698" cy="1548372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5ECC7375-AD60-C245-9B93-C7D60C9BC803}"/>
                </a:ext>
              </a:extLst>
            </p:cNvPr>
            <p:cNvSpPr txBox="1"/>
            <p:nvPr/>
          </p:nvSpPr>
          <p:spPr>
            <a:xfrm>
              <a:off x="5697161" y="11770182"/>
              <a:ext cx="3976228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individuals.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D5DEC0D-57E5-D04B-AEEB-271EDA651D54}"/>
                </a:ext>
              </a:extLst>
            </p:cNvPr>
            <p:cNvSpPr txBox="1"/>
            <p:nvPr/>
          </p:nvSpPr>
          <p:spPr>
            <a:xfrm>
              <a:off x="5693692" y="11185407"/>
              <a:ext cx="3979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C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D4F445F-D3C1-2543-AB04-452AF054F399}"/>
              </a:ext>
            </a:extLst>
          </p:cNvPr>
          <p:cNvGrpSpPr/>
          <p:nvPr/>
        </p:nvGrpSpPr>
        <p:grpSpPr>
          <a:xfrm>
            <a:off x="14358013" y="10161389"/>
            <a:ext cx="3979698" cy="1548372"/>
            <a:chOff x="5693692" y="11185407"/>
            <a:chExt cx="3979698" cy="1548372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BE623EA-DED6-2B46-BB82-8F178AF12E36}"/>
                </a:ext>
              </a:extLst>
            </p:cNvPr>
            <p:cNvSpPr txBox="1"/>
            <p:nvPr/>
          </p:nvSpPr>
          <p:spPr>
            <a:xfrm>
              <a:off x="5697161" y="11770182"/>
              <a:ext cx="3976228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individuals.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EA10DAE-2A76-A94C-9EF0-957F5B63902D}"/>
                </a:ext>
              </a:extLst>
            </p:cNvPr>
            <p:cNvSpPr txBox="1"/>
            <p:nvPr/>
          </p:nvSpPr>
          <p:spPr>
            <a:xfrm>
              <a:off x="5693692" y="11185407"/>
              <a:ext cx="3979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D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FB1A6832-268B-434A-9A09-9B6D6848B807}"/>
              </a:ext>
            </a:extLst>
          </p:cNvPr>
          <p:cNvSpPr/>
          <p:nvPr/>
        </p:nvSpPr>
        <p:spPr>
          <a:xfrm>
            <a:off x="2382194" y="7035731"/>
            <a:ext cx="3023157" cy="2411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75DD577-FF46-2F49-8913-B7BFA1374FAD}"/>
              </a:ext>
            </a:extLst>
          </p:cNvPr>
          <p:cNvSpPr/>
          <p:nvPr/>
        </p:nvSpPr>
        <p:spPr>
          <a:xfrm>
            <a:off x="6533557" y="8533219"/>
            <a:ext cx="3023157" cy="8998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D41B48E-8F42-564C-B528-B012A2AF40E6}"/>
              </a:ext>
            </a:extLst>
          </p:cNvPr>
          <p:cNvSpPr/>
          <p:nvPr/>
        </p:nvSpPr>
        <p:spPr>
          <a:xfrm>
            <a:off x="10684922" y="8080100"/>
            <a:ext cx="3023157" cy="13675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04D22B4-48E0-694A-9598-B1C64FA2974E}"/>
              </a:ext>
            </a:extLst>
          </p:cNvPr>
          <p:cNvSpPr/>
          <p:nvPr/>
        </p:nvSpPr>
        <p:spPr>
          <a:xfrm>
            <a:off x="14836284" y="7426958"/>
            <a:ext cx="3023157" cy="20206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EEAAF68-DECE-1447-83B6-6F033585A56F}"/>
              </a:ext>
            </a:extLst>
          </p:cNvPr>
          <p:cNvSpPr/>
          <p:nvPr/>
        </p:nvSpPr>
        <p:spPr>
          <a:xfrm>
            <a:off x="18982953" y="5650104"/>
            <a:ext cx="3023157" cy="13856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2149AC-947C-7A49-9E19-407D954388EF}"/>
              </a:ext>
            </a:extLst>
          </p:cNvPr>
          <p:cNvSpPr/>
          <p:nvPr/>
        </p:nvSpPr>
        <p:spPr>
          <a:xfrm>
            <a:off x="2382194" y="5650104"/>
            <a:ext cx="3023157" cy="13856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64A21BB-D721-E341-86CC-9A9D065CF82F}"/>
              </a:ext>
            </a:extLst>
          </p:cNvPr>
          <p:cNvSpPr/>
          <p:nvPr/>
        </p:nvSpPr>
        <p:spPr>
          <a:xfrm>
            <a:off x="6535905" y="7194128"/>
            <a:ext cx="3023157" cy="13390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DF318CE-C5FA-1542-8035-84CEF0899542}"/>
              </a:ext>
            </a:extLst>
          </p:cNvPr>
          <p:cNvSpPr/>
          <p:nvPr/>
        </p:nvSpPr>
        <p:spPr>
          <a:xfrm>
            <a:off x="10676090" y="5930329"/>
            <a:ext cx="3048556" cy="2149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D366BE0-8F6F-684D-BA30-0C77089E25A5}"/>
              </a:ext>
            </a:extLst>
          </p:cNvPr>
          <p:cNvSpPr/>
          <p:nvPr/>
        </p:nvSpPr>
        <p:spPr>
          <a:xfrm>
            <a:off x="14838633" y="6574109"/>
            <a:ext cx="3023157" cy="852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E70B99C-EF7C-BA48-9B02-160CDAF1BF47}"/>
              </a:ext>
            </a:extLst>
          </p:cNvPr>
          <p:cNvGrpSpPr/>
          <p:nvPr/>
        </p:nvGrpSpPr>
        <p:grpSpPr>
          <a:xfrm>
            <a:off x="18502507" y="10161389"/>
            <a:ext cx="3979698" cy="1548372"/>
            <a:chOff x="5693692" y="11185407"/>
            <a:chExt cx="3979698" cy="1548372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F8DA95F-1011-4743-8167-DC2775FD0DFB}"/>
                </a:ext>
              </a:extLst>
            </p:cNvPr>
            <p:cNvSpPr txBox="1"/>
            <p:nvPr/>
          </p:nvSpPr>
          <p:spPr>
            <a:xfrm>
              <a:off x="5697161" y="11770182"/>
              <a:ext cx="3976228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individuals.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6ADAE95-0D6D-4344-B7B3-D8856E0502E8}"/>
                </a:ext>
              </a:extLst>
            </p:cNvPr>
            <p:cNvSpPr txBox="1"/>
            <p:nvPr/>
          </p:nvSpPr>
          <p:spPr>
            <a:xfrm>
              <a:off x="5693692" y="11185407"/>
              <a:ext cx="3979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STAGE E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43FE208-A372-0D4F-BA9E-C721FA1E9DBE}"/>
              </a:ext>
            </a:extLst>
          </p:cNvPr>
          <p:cNvSpPr/>
          <p:nvPr/>
        </p:nvSpPr>
        <p:spPr>
          <a:xfrm>
            <a:off x="18982953" y="7035730"/>
            <a:ext cx="3023157" cy="24118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00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437135" y="6492240"/>
            <a:ext cx="8937580" cy="1007288"/>
            <a:chOff x="2259657" y="4473176"/>
            <a:chExt cx="8937580" cy="702977"/>
          </a:xfrm>
        </p:grpSpPr>
        <p:sp>
          <p:nvSpPr>
            <p:cNvPr id="57" name="Rectangle 56"/>
            <p:cNvSpPr/>
            <p:nvPr/>
          </p:nvSpPr>
          <p:spPr>
            <a:xfrm>
              <a:off x="2298896" y="5051657"/>
              <a:ext cx="7925384" cy="1244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295437" y="5051657"/>
              <a:ext cx="2513969" cy="1244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259657" y="4473176"/>
              <a:ext cx="4995153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Illustrator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253277" y="4828097"/>
              <a:ext cx="943960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35%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437135" y="7991876"/>
            <a:ext cx="8937580" cy="1012495"/>
            <a:chOff x="2259657" y="5848336"/>
            <a:chExt cx="8937580" cy="706611"/>
          </a:xfrm>
        </p:grpSpPr>
        <p:sp>
          <p:nvSpPr>
            <p:cNvPr id="53" name="Rectangle 52"/>
            <p:cNvSpPr/>
            <p:nvPr/>
          </p:nvSpPr>
          <p:spPr>
            <a:xfrm>
              <a:off x="2298896" y="6430451"/>
              <a:ext cx="7925384" cy="1244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295437" y="6430451"/>
              <a:ext cx="4534192" cy="1244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253277" y="6220295"/>
              <a:ext cx="943960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50%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59657" y="5848336"/>
              <a:ext cx="5007116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Lightroom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437135" y="9515932"/>
            <a:ext cx="8937580" cy="1027204"/>
            <a:chOff x="2259657" y="7216865"/>
            <a:chExt cx="8937580" cy="716876"/>
          </a:xfrm>
        </p:grpSpPr>
        <p:sp>
          <p:nvSpPr>
            <p:cNvPr id="49" name="Rectangle 48"/>
            <p:cNvSpPr/>
            <p:nvPr/>
          </p:nvSpPr>
          <p:spPr>
            <a:xfrm>
              <a:off x="2298896" y="7809245"/>
              <a:ext cx="7925384" cy="1244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295437" y="7809245"/>
              <a:ext cx="5644893" cy="1244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0253277" y="7588824"/>
              <a:ext cx="943960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70%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59657" y="7216865"/>
              <a:ext cx="5072049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Cinema 4D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437136" y="11039982"/>
            <a:ext cx="8937579" cy="1017499"/>
            <a:chOff x="2259658" y="8602432"/>
            <a:chExt cx="8937579" cy="710103"/>
          </a:xfrm>
        </p:grpSpPr>
        <p:sp>
          <p:nvSpPr>
            <p:cNvPr id="45" name="Rectangle 44"/>
            <p:cNvSpPr/>
            <p:nvPr/>
          </p:nvSpPr>
          <p:spPr>
            <a:xfrm>
              <a:off x="2298896" y="9188039"/>
              <a:ext cx="7925384" cy="1244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295437" y="9188039"/>
              <a:ext cx="3947167" cy="1244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  <a:latin typeface="Montserrat Light" pitchFamily="2" charset="77"/>
                <a:ea typeface="Lato Light" charset="0"/>
                <a:cs typeface="Lato Light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253277" y="8976211"/>
              <a:ext cx="943960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40%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259658" y="8602432"/>
              <a:ext cx="5089136" cy="322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pitchFamily="2" charset="77"/>
                  <a:ea typeface="Lato" charset="0"/>
                  <a:cs typeface="Lato" charset="0"/>
                </a:rPr>
                <a:t>After Effects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FB178D-E9BC-BB46-83DA-885ADC8B782F}"/>
              </a:ext>
            </a:extLst>
          </p:cNvPr>
          <p:cNvGrpSpPr/>
          <p:nvPr/>
        </p:nvGrpSpPr>
        <p:grpSpPr>
          <a:xfrm>
            <a:off x="1437135" y="1514457"/>
            <a:ext cx="10185370" cy="3302656"/>
            <a:chOff x="14890712" y="1514457"/>
            <a:chExt cx="10185370" cy="330265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8C4986-982E-9542-8688-20E350C73F61}"/>
                </a:ext>
              </a:extLst>
            </p:cNvPr>
            <p:cNvSpPr txBox="1"/>
            <p:nvPr/>
          </p:nvSpPr>
          <p:spPr>
            <a:xfrm>
              <a:off x="14891643" y="1514457"/>
              <a:ext cx="5315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334C7F6-B715-9B47-9909-2733B4B9B96C}"/>
                </a:ext>
              </a:extLst>
            </p:cNvPr>
            <p:cNvSpPr txBox="1"/>
            <p:nvPr/>
          </p:nvSpPr>
          <p:spPr>
            <a:xfrm>
              <a:off x="14890713" y="3391851"/>
              <a:ext cx="8412468" cy="142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3DDD67D-D3B2-3B4E-B342-154D7E63D72F}"/>
                </a:ext>
              </a:extLst>
            </p:cNvPr>
            <p:cNvSpPr txBox="1"/>
            <p:nvPr/>
          </p:nvSpPr>
          <p:spPr>
            <a:xfrm>
              <a:off x="14890712" y="2155846"/>
              <a:ext cx="1018537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GRAPHIC CHART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16B900-2839-C345-9087-E3D234F2500C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30265711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13FC2C92-5AED-584A-9ADB-6A81AFFC2208}"/>
              </a:ext>
            </a:extLst>
          </p:cNvPr>
          <p:cNvGrpSpPr/>
          <p:nvPr/>
        </p:nvGrpSpPr>
        <p:grpSpPr>
          <a:xfrm>
            <a:off x="4866222" y="929868"/>
            <a:ext cx="14658343" cy="2566176"/>
            <a:chOff x="4866222" y="929868"/>
            <a:chExt cx="14658343" cy="25661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2730F7-0B92-A64F-B33A-BA8E2B04A066}"/>
                </a:ext>
              </a:extLst>
            </p:cNvPr>
            <p:cNvSpPr txBox="1"/>
            <p:nvPr/>
          </p:nvSpPr>
          <p:spPr>
            <a:xfrm>
              <a:off x="5204301" y="1390006"/>
              <a:ext cx="139981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GRAPHIC CHART</a:t>
              </a:r>
              <a:endParaRPr lang="en-US" sz="96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BC757B8-ABB5-384D-B815-4325B5FC1306}"/>
                </a:ext>
              </a:extLst>
            </p:cNvPr>
            <p:cNvSpPr txBox="1"/>
            <p:nvPr/>
          </p:nvSpPr>
          <p:spPr>
            <a:xfrm>
              <a:off x="9516185" y="929868"/>
              <a:ext cx="52822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220E0A-1FA3-D149-9C79-D023C3B31D20}"/>
                </a:ext>
              </a:extLst>
            </p:cNvPr>
            <p:cNvSpPr txBox="1"/>
            <p:nvPr/>
          </p:nvSpPr>
          <p:spPr>
            <a:xfrm>
              <a:off x="4866222" y="2619586"/>
              <a:ext cx="14658343" cy="87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800" spc="3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focus.</a:t>
              </a: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8612FFCD-8072-0E4C-ADBB-D54F920B3108}"/>
              </a:ext>
            </a:extLst>
          </p:cNvPr>
          <p:cNvSpPr/>
          <p:nvPr/>
        </p:nvSpPr>
        <p:spPr>
          <a:xfrm>
            <a:off x="1936072" y="5424165"/>
            <a:ext cx="1799731" cy="1800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b="1" dirty="0">
              <a:solidFill>
                <a:srgbClr val="FFFFFF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BA18EE6-1E52-4A48-BEF9-338420FE4D09}"/>
              </a:ext>
            </a:extLst>
          </p:cNvPr>
          <p:cNvSpPr/>
          <p:nvPr/>
        </p:nvSpPr>
        <p:spPr>
          <a:xfrm>
            <a:off x="1936072" y="8007440"/>
            <a:ext cx="1799731" cy="1800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b="1" dirty="0">
              <a:solidFill>
                <a:srgbClr val="FFFFFF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20FE3C9-C01F-3142-8D14-0CDD6CA3A1EF}"/>
              </a:ext>
            </a:extLst>
          </p:cNvPr>
          <p:cNvSpPr/>
          <p:nvPr/>
        </p:nvSpPr>
        <p:spPr>
          <a:xfrm>
            <a:off x="1936072" y="10580120"/>
            <a:ext cx="1799731" cy="1800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b="1" dirty="0">
              <a:solidFill>
                <a:srgbClr val="FFFFFF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F63373-ED86-1240-9D78-1609C27A7815}"/>
              </a:ext>
            </a:extLst>
          </p:cNvPr>
          <p:cNvSpPr txBox="1"/>
          <p:nvPr/>
        </p:nvSpPr>
        <p:spPr>
          <a:xfrm>
            <a:off x="4138193" y="5769976"/>
            <a:ext cx="6723771" cy="117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Montserrat Light" pitchFamily="2" charset="77"/>
                <a:cs typeface="Lato Light"/>
              </a:rPr>
              <a:t>A company is an association or collection of individuals, whether natural persons, legal persons, or a mixture of both.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35DEE24-9355-0D48-94AB-130B82289861}"/>
              </a:ext>
            </a:extLst>
          </p:cNvPr>
          <p:cNvSpPr txBox="1"/>
          <p:nvPr/>
        </p:nvSpPr>
        <p:spPr>
          <a:xfrm>
            <a:off x="4138193" y="8354544"/>
            <a:ext cx="6723771" cy="117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Montserrat Light" pitchFamily="2" charset="77"/>
                <a:cs typeface="Lato Light"/>
              </a:rPr>
              <a:t>A company is an association or collection of individuals, whether natural persons, legal persons, or a mixture of both.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1459F7-BB4B-854D-9A34-4485D3875937}"/>
              </a:ext>
            </a:extLst>
          </p:cNvPr>
          <p:cNvSpPr txBox="1"/>
          <p:nvPr/>
        </p:nvSpPr>
        <p:spPr>
          <a:xfrm>
            <a:off x="4138193" y="10920249"/>
            <a:ext cx="6723771" cy="117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Montserrat Light" pitchFamily="2" charset="77"/>
                <a:cs typeface="Lato Light"/>
              </a:rPr>
              <a:t>A company is an association or collection of individuals, whether natural persons, legal persons, or a mixture of both.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EC06FE6-C2A3-3646-A89E-A07113BBC11C}"/>
              </a:ext>
            </a:extLst>
          </p:cNvPr>
          <p:cNvSpPr/>
          <p:nvPr/>
        </p:nvSpPr>
        <p:spPr>
          <a:xfrm>
            <a:off x="12772505" y="5436427"/>
            <a:ext cx="1787937" cy="17879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원형 4">
            <a:extLst>
              <a:ext uri="{FF2B5EF4-FFF2-40B4-BE49-F238E27FC236}">
                <a16:creationId xmlns:a16="http://schemas.microsoft.com/office/drawing/2014/main" id="{27E6346B-FD3B-994B-8396-E5DB70832E35}"/>
              </a:ext>
            </a:extLst>
          </p:cNvPr>
          <p:cNvSpPr>
            <a:spLocks/>
          </p:cNvSpPr>
          <p:nvPr/>
        </p:nvSpPr>
        <p:spPr>
          <a:xfrm>
            <a:off x="12781405" y="5424165"/>
            <a:ext cx="1779037" cy="1782341"/>
          </a:xfrm>
          <a:prstGeom prst="pie">
            <a:avLst>
              <a:gd name="adj1" fmla="val 16225240"/>
              <a:gd name="adj2" fmla="val 5487495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FD1E951-9CC1-304F-A0C6-5F027A9FE4B4}"/>
              </a:ext>
            </a:extLst>
          </p:cNvPr>
          <p:cNvSpPr/>
          <p:nvPr/>
        </p:nvSpPr>
        <p:spPr>
          <a:xfrm>
            <a:off x="12873146" y="5522008"/>
            <a:ext cx="1586656" cy="158665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42A2C57-D882-5B43-8961-5443EC4CF8E2}"/>
              </a:ext>
            </a:extLst>
          </p:cNvPr>
          <p:cNvSpPr txBox="1"/>
          <p:nvPr/>
        </p:nvSpPr>
        <p:spPr>
          <a:xfrm>
            <a:off x="13056225" y="5938081"/>
            <a:ext cx="1268286" cy="738627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en-US" kern="900" spc="-134" dirty="0">
                <a:solidFill>
                  <a:schemeClr val="tx2"/>
                </a:solidFill>
                <a:latin typeface="Montserrat" pitchFamily="2" charset="77"/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  <a:endParaRPr lang="en-US" sz="1800" dirty="0">
              <a:solidFill>
                <a:schemeClr val="tx2"/>
              </a:solidFill>
              <a:latin typeface="Montserrat" pitchFamily="2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C6FE14-A0F5-6746-A222-2F93C9E40D1E}"/>
              </a:ext>
            </a:extLst>
          </p:cNvPr>
          <p:cNvSpPr/>
          <p:nvPr/>
        </p:nvSpPr>
        <p:spPr>
          <a:xfrm>
            <a:off x="12772505" y="8007440"/>
            <a:ext cx="1800200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원형 4">
            <a:extLst>
              <a:ext uri="{FF2B5EF4-FFF2-40B4-BE49-F238E27FC236}">
                <a16:creationId xmlns:a16="http://schemas.microsoft.com/office/drawing/2014/main" id="{F34E2907-DD51-8E48-B07A-AE7C69252246}"/>
              </a:ext>
            </a:extLst>
          </p:cNvPr>
          <p:cNvSpPr>
            <a:spLocks/>
          </p:cNvSpPr>
          <p:nvPr/>
        </p:nvSpPr>
        <p:spPr>
          <a:xfrm>
            <a:off x="12781466" y="8009380"/>
            <a:ext cx="1794101" cy="1794564"/>
          </a:xfrm>
          <a:prstGeom prst="pie">
            <a:avLst>
              <a:gd name="adj1" fmla="val 16111229"/>
              <a:gd name="adj2" fmla="val 8256495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A3D938C-BEE5-414A-A96F-DC0852ECED1A}"/>
              </a:ext>
            </a:extLst>
          </p:cNvPr>
          <p:cNvSpPr/>
          <p:nvPr/>
        </p:nvSpPr>
        <p:spPr>
          <a:xfrm>
            <a:off x="12873836" y="8107893"/>
            <a:ext cx="1597538" cy="159753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561E603-985B-E94E-A07B-5D58ADFECEEE}"/>
              </a:ext>
            </a:extLst>
          </p:cNvPr>
          <p:cNvSpPr txBox="1"/>
          <p:nvPr/>
        </p:nvSpPr>
        <p:spPr>
          <a:xfrm>
            <a:off x="13056910" y="8537706"/>
            <a:ext cx="1279506" cy="738627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en-US" kern="900" spc="-134" dirty="0">
                <a:solidFill>
                  <a:schemeClr val="tx2"/>
                </a:solidFill>
                <a:latin typeface="Montserrat" pitchFamily="2" charset="77"/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  <a:endParaRPr lang="en-US" sz="1800" dirty="0">
              <a:solidFill>
                <a:schemeClr val="tx2"/>
              </a:solidFill>
              <a:latin typeface="Montserrat" pitchFamily="2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F493DEF-92DF-BA41-AA14-27C33CE4B78A}"/>
              </a:ext>
            </a:extLst>
          </p:cNvPr>
          <p:cNvSpPr/>
          <p:nvPr/>
        </p:nvSpPr>
        <p:spPr>
          <a:xfrm>
            <a:off x="12772505" y="10580120"/>
            <a:ext cx="1800201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원형 4">
            <a:extLst>
              <a:ext uri="{FF2B5EF4-FFF2-40B4-BE49-F238E27FC236}">
                <a16:creationId xmlns:a16="http://schemas.microsoft.com/office/drawing/2014/main" id="{D707FCF0-1EAC-6048-9084-BC7816E66FD1}"/>
              </a:ext>
            </a:extLst>
          </p:cNvPr>
          <p:cNvSpPr>
            <a:spLocks/>
          </p:cNvSpPr>
          <p:nvPr/>
        </p:nvSpPr>
        <p:spPr>
          <a:xfrm>
            <a:off x="12781466" y="10585756"/>
            <a:ext cx="1794102" cy="1794564"/>
          </a:xfrm>
          <a:prstGeom prst="pie">
            <a:avLst>
              <a:gd name="adj1" fmla="val 16188554"/>
              <a:gd name="adj2" fmla="val 20223516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FE5FCB7-F4FC-FA45-BB54-92DBBFC8B44F}"/>
              </a:ext>
            </a:extLst>
          </p:cNvPr>
          <p:cNvSpPr/>
          <p:nvPr/>
        </p:nvSpPr>
        <p:spPr>
          <a:xfrm>
            <a:off x="12873836" y="10684269"/>
            <a:ext cx="1597538" cy="159753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8913B0C-CA19-2549-A3B9-A75C09085D27}"/>
              </a:ext>
            </a:extLst>
          </p:cNvPr>
          <p:cNvSpPr txBox="1"/>
          <p:nvPr/>
        </p:nvSpPr>
        <p:spPr>
          <a:xfrm>
            <a:off x="13061719" y="11114082"/>
            <a:ext cx="1269889" cy="738627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en-US" kern="900" spc="-134" dirty="0">
                <a:solidFill>
                  <a:schemeClr val="tx2"/>
                </a:solidFill>
                <a:latin typeface="Montserrat" pitchFamily="2" charset="77"/>
                <a:ea typeface="Lato" panose="020F0502020204030203" pitchFamily="34" charset="0"/>
                <a:cs typeface="Lato" panose="020F0502020204030203" pitchFamily="34" charset="0"/>
              </a:rPr>
              <a:t>20%</a:t>
            </a:r>
            <a:endParaRPr lang="en-US" dirty="0">
              <a:solidFill>
                <a:schemeClr val="tx2"/>
              </a:solidFill>
              <a:latin typeface="Montserrat" pitchFamily="2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4" name="Shape 2539">
            <a:extLst>
              <a:ext uri="{FF2B5EF4-FFF2-40B4-BE49-F238E27FC236}">
                <a16:creationId xmlns:a16="http://schemas.microsoft.com/office/drawing/2014/main" id="{813B3B80-C2A1-AF48-811D-D417079AB6A7}"/>
              </a:ext>
            </a:extLst>
          </p:cNvPr>
          <p:cNvSpPr/>
          <p:nvPr/>
        </p:nvSpPr>
        <p:spPr>
          <a:xfrm>
            <a:off x="2520209" y="6142246"/>
            <a:ext cx="625982" cy="426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87">
            <a:extLst>
              <a:ext uri="{FF2B5EF4-FFF2-40B4-BE49-F238E27FC236}">
                <a16:creationId xmlns:a16="http://schemas.microsoft.com/office/drawing/2014/main" id="{8A29EB63-85C2-0E45-AD45-CBE62E350D92}"/>
              </a:ext>
            </a:extLst>
          </p:cNvPr>
          <p:cNvSpPr/>
          <p:nvPr/>
        </p:nvSpPr>
        <p:spPr>
          <a:xfrm>
            <a:off x="2520209" y="11167229"/>
            <a:ext cx="625982" cy="625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588">
            <a:extLst>
              <a:ext uri="{FF2B5EF4-FFF2-40B4-BE49-F238E27FC236}">
                <a16:creationId xmlns:a16="http://schemas.microsoft.com/office/drawing/2014/main" id="{0847AC37-88D2-1E4C-A8A5-46E32BE5FE1E}"/>
              </a:ext>
            </a:extLst>
          </p:cNvPr>
          <p:cNvSpPr/>
          <p:nvPr/>
        </p:nvSpPr>
        <p:spPr>
          <a:xfrm>
            <a:off x="2520209" y="8707237"/>
            <a:ext cx="625982" cy="569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5510400-8142-1741-9A25-8D7BB9E7C6B8}"/>
              </a:ext>
            </a:extLst>
          </p:cNvPr>
          <p:cNvGrpSpPr/>
          <p:nvPr/>
        </p:nvGrpSpPr>
        <p:grpSpPr>
          <a:xfrm>
            <a:off x="14968178" y="5507696"/>
            <a:ext cx="7567972" cy="1579898"/>
            <a:chOff x="18535078" y="4908955"/>
            <a:chExt cx="7567972" cy="157989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9840B0E-B95C-9C42-A58C-A68B240DE91A}"/>
                </a:ext>
              </a:extLst>
            </p:cNvPr>
            <p:cNvSpPr txBox="1"/>
            <p:nvPr/>
          </p:nvSpPr>
          <p:spPr>
            <a:xfrm>
              <a:off x="18535078" y="5525256"/>
              <a:ext cx="7567972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natural. </a:t>
              </a:r>
              <a:r>
                <a:rPr lang="en-US" sz="2000" dirty="0">
                  <a:latin typeface="Montserrat Light" pitchFamily="2" charset="77"/>
                  <a:ea typeface="Montserrat Light" charset="0"/>
                  <a:cs typeface="Lato Light"/>
                </a:rPr>
                <a:t>W</a:t>
              </a:r>
              <a:r>
                <a:rPr lang="en-US" sz="2000" dirty="0">
                  <a:latin typeface="Montserrat Light" pitchFamily="2" charset="77"/>
                  <a:cs typeface="Lato Light"/>
                </a:rPr>
                <a:t>hether natural persons, legal persons.</a:t>
              </a: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B610C8-E79B-5F4B-A8C3-7CAD6EA5C1E4}"/>
                </a:ext>
              </a:extLst>
            </p:cNvPr>
            <p:cNvSpPr txBox="1"/>
            <p:nvPr/>
          </p:nvSpPr>
          <p:spPr>
            <a:xfrm>
              <a:off x="18535079" y="4908955"/>
              <a:ext cx="2499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STAGE A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96346D4-F1AF-DD4B-A5DC-C34243608D89}"/>
              </a:ext>
            </a:extLst>
          </p:cNvPr>
          <p:cNvGrpSpPr/>
          <p:nvPr/>
        </p:nvGrpSpPr>
        <p:grpSpPr>
          <a:xfrm>
            <a:off x="14968178" y="8116713"/>
            <a:ext cx="7567972" cy="1579898"/>
            <a:chOff x="18535078" y="4908955"/>
            <a:chExt cx="7567972" cy="157989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68C3C9-72D3-3C48-8CE2-18E7E28F3D45}"/>
                </a:ext>
              </a:extLst>
            </p:cNvPr>
            <p:cNvSpPr txBox="1"/>
            <p:nvPr/>
          </p:nvSpPr>
          <p:spPr>
            <a:xfrm>
              <a:off x="18535078" y="5525256"/>
              <a:ext cx="7567972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natural. </a:t>
              </a:r>
              <a:r>
                <a:rPr lang="en-US" sz="2000" dirty="0">
                  <a:latin typeface="Montserrat Light" pitchFamily="2" charset="77"/>
                  <a:ea typeface="Montserrat Light" charset="0"/>
                  <a:cs typeface="Lato Light"/>
                </a:rPr>
                <a:t>W</a:t>
              </a:r>
              <a:r>
                <a:rPr lang="en-US" sz="2000" dirty="0">
                  <a:latin typeface="Montserrat Light" pitchFamily="2" charset="77"/>
                  <a:cs typeface="Lato Light"/>
                </a:rPr>
                <a:t>hether natural persons, legal persons.</a:t>
              </a: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1374C65-5A48-3649-8F8C-C562B56E28DA}"/>
                </a:ext>
              </a:extLst>
            </p:cNvPr>
            <p:cNvSpPr txBox="1"/>
            <p:nvPr/>
          </p:nvSpPr>
          <p:spPr>
            <a:xfrm>
              <a:off x="18535079" y="4908955"/>
              <a:ext cx="2499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STAGE B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387696F-AE43-614B-A0A7-B57C4EF077E8}"/>
              </a:ext>
            </a:extLst>
          </p:cNvPr>
          <p:cNvGrpSpPr/>
          <p:nvPr/>
        </p:nvGrpSpPr>
        <p:grpSpPr>
          <a:xfrm>
            <a:off x="14968178" y="10715973"/>
            <a:ext cx="7567972" cy="1579898"/>
            <a:chOff x="18535078" y="4908955"/>
            <a:chExt cx="7567972" cy="157989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7E5C88B-B9DC-E14A-978A-02313A558818}"/>
                </a:ext>
              </a:extLst>
            </p:cNvPr>
            <p:cNvSpPr txBox="1"/>
            <p:nvPr/>
          </p:nvSpPr>
          <p:spPr>
            <a:xfrm>
              <a:off x="18535078" y="5525256"/>
              <a:ext cx="7567972" cy="96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natural. </a:t>
              </a:r>
              <a:r>
                <a:rPr lang="en-US" sz="2000" dirty="0">
                  <a:latin typeface="Montserrat Light" pitchFamily="2" charset="77"/>
                  <a:ea typeface="Montserrat Light" charset="0"/>
                  <a:cs typeface="Lato Light"/>
                </a:rPr>
                <a:t>W</a:t>
              </a:r>
              <a:r>
                <a:rPr lang="en-US" sz="2000" dirty="0">
                  <a:latin typeface="Montserrat Light" pitchFamily="2" charset="77"/>
                  <a:cs typeface="Lato Light"/>
                </a:rPr>
                <a:t>hether natural persons, legal persons.</a:t>
              </a: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0E48F23-8A68-7D42-8AFA-B1937389A338}"/>
                </a:ext>
              </a:extLst>
            </p:cNvPr>
            <p:cNvSpPr txBox="1"/>
            <p:nvPr/>
          </p:nvSpPr>
          <p:spPr>
            <a:xfrm>
              <a:off x="18535079" y="4908955"/>
              <a:ext cx="2499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chemeClr val="accent1"/>
                  </a:solidFill>
                  <a:latin typeface="Montserrat" charset="0"/>
                  <a:ea typeface="Montserrat" charset="0"/>
                  <a:cs typeface="Montserrat" charset="0"/>
                </a:rPr>
                <a:t>STAGE C</a:t>
              </a:r>
              <a:endParaRPr lang="en-US" sz="4800" spc="6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761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34585FA-A560-DB43-9A42-A565B5285626}"/>
              </a:ext>
            </a:extLst>
          </p:cNvPr>
          <p:cNvGrpSpPr/>
          <p:nvPr/>
        </p:nvGrpSpPr>
        <p:grpSpPr>
          <a:xfrm>
            <a:off x="2250216" y="4190339"/>
            <a:ext cx="9032794" cy="5335320"/>
            <a:chOff x="2250216" y="4428539"/>
            <a:chExt cx="9032794" cy="5335320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11DE050-E474-9142-8A9F-73EE03450B97}"/>
                </a:ext>
              </a:extLst>
            </p:cNvPr>
            <p:cNvSpPr txBox="1"/>
            <p:nvPr/>
          </p:nvSpPr>
          <p:spPr>
            <a:xfrm>
              <a:off x="2250216" y="4888677"/>
              <a:ext cx="8292278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600" dirty="0">
                  <a:solidFill>
                    <a:schemeClr val="tx2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WELCOME TO MESSAGE</a:t>
              </a:r>
              <a:endParaRPr lang="en-US" sz="96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3A2F99A-21DE-CF4D-873B-7582270E1131}"/>
                </a:ext>
              </a:extLst>
            </p:cNvPr>
            <p:cNvSpPr txBox="1"/>
            <p:nvPr/>
          </p:nvSpPr>
          <p:spPr>
            <a:xfrm>
              <a:off x="2278629" y="4428539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FE509BC-9AF6-1E45-BF68-3619DBA9E075}"/>
                </a:ext>
              </a:extLst>
            </p:cNvPr>
            <p:cNvSpPr txBox="1"/>
            <p:nvPr/>
          </p:nvSpPr>
          <p:spPr>
            <a:xfrm>
              <a:off x="2275616" y="8625983"/>
              <a:ext cx="9007394" cy="1137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spc="300" dirty="0"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 depending on the type of organization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50C3D64-EE9B-1E4D-AB28-CC7B2DC3A467}"/>
                </a:ext>
              </a:extLst>
            </p:cNvPr>
            <p:cNvSpPr txBox="1"/>
            <p:nvPr/>
          </p:nvSpPr>
          <p:spPr>
            <a:xfrm>
              <a:off x="2275616" y="8041208"/>
              <a:ext cx="40110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RYAN MCGILL</a:t>
              </a:r>
              <a:endParaRPr lang="en-US" sz="4800" b="1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82E05E8-74B1-3748-8B39-243BF4ADA4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383913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Group 572"/>
          <p:cNvGrpSpPr/>
          <p:nvPr/>
        </p:nvGrpSpPr>
        <p:grpSpPr>
          <a:xfrm>
            <a:off x="3209292" y="3753014"/>
            <a:ext cx="17943828" cy="8876496"/>
            <a:chOff x="3843499" y="3719582"/>
            <a:chExt cx="16665619" cy="8244192"/>
          </a:xfrm>
          <a:solidFill>
            <a:schemeClr val="bg1">
              <a:lumMod val="85000"/>
            </a:schemeClr>
          </a:solidFill>
        </p:grpSpPr>
        <p:sp>
          <p:nvSpPr>
            <p:cNvPr id="574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75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76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77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78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79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0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1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2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3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4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5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6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7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8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89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0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1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2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3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4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5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6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7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8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99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0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1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grpSp>
          <p:nvGrpSpPr>
            <p:cNvPr id="602" name="Group 601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967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Montserrat" charset="0"/>
                </a:endParaRPr>
              </a:p>
            </p:txBody>
          </p:sp>
          <p:sp>
            <p:nvSpPr>
              <p:cNvPr id="968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Montserrat" charset="0"/>
                </a:endParaRPr>
              </a:p>
            </p:txBody>
          </p:sp>
        </p:grpSp>
        <p:sp>
          <p:nvSpPr>
            <p:cNvPr id="603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4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5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6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7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8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09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0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1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2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3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4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5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6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7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8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19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0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1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2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3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4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5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6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7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8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29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0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1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2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3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4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5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6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7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8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39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0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1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2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3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4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5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6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7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8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49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0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1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2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3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4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5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6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7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8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59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0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1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2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3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4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5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6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7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8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69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0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1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2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3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4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5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6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7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8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79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0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1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2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3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4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5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6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7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8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89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0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1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2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3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4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5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6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7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8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699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0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1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2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3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4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5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6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7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8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09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0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1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2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3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4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5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6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7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8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19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0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1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2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3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4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5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6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7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8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29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0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1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2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3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4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5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6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7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8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39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0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1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2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3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4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5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6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7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8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49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0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1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2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3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4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5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6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7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8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59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0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1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2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3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4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5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6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7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8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69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0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1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2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3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4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5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6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7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8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79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0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1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2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3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4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5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6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7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8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89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0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1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2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3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4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5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6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7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8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799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0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1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2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3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4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5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6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7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8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09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0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1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2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3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4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5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6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7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8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19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0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1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2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3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4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5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6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7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8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29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0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1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2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3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4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5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6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7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8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39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0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1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2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3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4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5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6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7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8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49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0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1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2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3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4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5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6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7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8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59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0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1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2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3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4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5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6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7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8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69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0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1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2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3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4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5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6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7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8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79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0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1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2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3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4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5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6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7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8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89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0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1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2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3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4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5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6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7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8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899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0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1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2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3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4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5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6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7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8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09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0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1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2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3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4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5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6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7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8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19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0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1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2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3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4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5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6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7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8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29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0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1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2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3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4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5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6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7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8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39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0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1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2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3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4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5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6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7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8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49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0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1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2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3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4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5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6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7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8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59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0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1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2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3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4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5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966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</p:grpSp>
      <p:sp>
        <p:nvSpPr>
          <p:cNvPr id="408" name="TextBox 407"/>
          <p:cNvSpPr txBox="1"/>
          <p:nvPr/>
        </p:nvSpPr>
        <p:spPr>
          <a:xfrm>
            <a:off x="5107126" y="1390006"/>
            <a:ext cx="14100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WORLDWIDE EDITABLE MAP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9023346" y="9298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4866222" y="2619586"/>
            <a:ext cx="14658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persons,.</a:t>
            </a:r>
          </a:p>
        </p:txBody>
      </p:sp>
      <p:sp>
        <p:nvSpPr>
          <p:cNvPr id="411" name="Oval 410"/>
          <p:cNvSpPr/>
          <p:nvPr/>
        </p:nvSpPr>
        <p:spPr>
          <a:xfrm>
            <a:off x="4024036" y="6301370"/>
            <a:ext cx="2804192" cy="2804192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3766938" y="9376871"/>
            <a:ext cx="3427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NORTH AMERICA</a:t>
            </a:r>
            <a:endParaRPr lang="en-US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4683266" y="7297941"/>
            <a:ext cx="15392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75%</a:t>
            </a:r>
            <a:endParaRPr lang="en-US" sz="8000" dirty="0">
              <a:solidFill>
                <a:schemeClr val="bg1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423" name="Oval 422"/>
          <p:cNvSpPr/>
          <p:nvPr/>
        </p:nvSpPr>
        <p:spPr>
          <a:xfrm>
            <a:off x="11431294" y="9162370"/>
            <a:ext cx="2804192" cy="2804192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426" name="TextBox 425"/>
          <p:cNvSpPr txBox="1"/>
          <p:nvPr/>
        </p:nvSpPr>
        <p:spPr>
          <a:xfrm>
            <a:off x="12080694" y="12237871"/>
            <a:ext cx="1614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AFRICA</a:t>
            </a:r>
            <a:endParaRPr lang="en-US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12083310" y="10158941"/>
            <a:ext cx="1553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59%</a:t>
            </a:r>
            <a:endParaRPr lang="en-US" sz="8000" dirty="0">
              <a:solidFill>
                <a:schemeClr val="bg1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435" name="Oval 434"/>
          <p:cNvSpPr/>
          <p:nvPr/>
        </p:nvSpPr>
        <p:spPr>
          <a:xfrm>
            <a:off x="19236376" y="3691995"/>
            <a:ext cx="2804192" cy="2804192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436" name="TextBox 435"/>
          <p:cNvSpPr txBox="1"/>
          <p:nvPr/>
        </p:nvSpPr>
        <p:spPr>
          <a:xfrm>
            <a:off x="20139053" y="6767496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ASIA</a:t>
            </a:r>
            <a:endParaRPr lang="en-US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19852323" y="4688566"/>
            <a:ext cx="1625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88%</a:t>
            </a:r>
            <a:endParaRPr lang="en-US" sz="8000" dirty="0">
              <a:solidFill>
                <a:schemeClr val="bg1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72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6259296" y="1390006"/>
            <a:ext cx="117959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USA EDITABLE MAP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023346" y="9298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866222" y="2619586"/>
            <a:ext cx="14658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43073" y="4103247"/>
            <a:ext cx="11106900" cy="7261198"/>
            <a:chOff x="5157993" y="1665630"/>
            <a:chExt cx="2936367" cy="1919171"/>
          </a:xfrm>
          <a:solidFill>
            <a:schemeClr val="bg1">
              <a:lumMod val="85000"/>
            </a:schemeClr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379189" y="1665630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925596" y="2621843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6068942" y="2696047"/>
              <a:ext cx="762272" cy="752154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5613603" y="2574622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5239213" y="2105792"/>
              <a:ext cx="433415" cy="750468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303359" y="2660632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6364071" y="2454886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6279749" y="2242394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6293240" y="2040021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5922223" y="2058571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6313478" y="1829214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5982935" y="2348640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716477" y="2235648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5428095" y="2164818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5278002" y="1830902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5637213" y="1731401"/>
              <a:ext cx="325483" cy="532916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5775502" y="1743206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897046" y="1787054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7517598" y="2002920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7792488" y="1982681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auto">
            <a:xfrm>
              <a:off x="7866691" y="1960757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7834650" y="2188428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7918972" y="2179995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7834650" y="2119282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7976311" y="2205292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7763818" y="2269378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7750327" y="2378996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7480496" y="2227215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7183682" y="3051887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6802546" y="2950699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6765444" y="2707852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7011665" y="2657259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7342208" y="2606665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7274750" y="2775310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6"/>
                </a:solidFill>
                <a:latin typeface="Montserrat" charset="0"/>
              </a:endParaRPr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7369191" y="2432962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7406292" y="2750013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7128029" y="2788801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6942520" y="2800606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7559760" y="2387428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411352" y="2367191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7045395" y="2498733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6706419" y="2426216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6642333" y="1820782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1" name="Line 48"/>
            <p:cNvSpPr>
              <a:spLocks noChangeShapeType="1"/>
            </p:cNvSpPr>
            <p:nvPr/>
          </p:nvSpPr>
          <p:spPr bwMode="auto">
            <a:xfrm>
              <a:off x="6881810" y="2014724"/>
              <a:ext cx="0" cy="0"/>
            </a:xfrm>
            <a:prstGeom prst="line">
              <a:avLst/>
            </a:prstGeom>
            <a:grp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2" name="Line 49"/>
            <p:cNvSpPr>
              <a:spLocks noChangeShapeType="1"/>
            </p:cNvSpPr>
            <p:nvPr/>
          </p:nvSpPr>
          <p:spPr bwMode="auto">
            <a:xfrm>
              <a:off x="6881810" y="2014724"/>
              <a:ext cx="0" cy="0"/>
            </a:xfrm>
            <a:prstGeom prst="line">
              <a:avLst/>
            </a:pr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6964446" y="1940520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6848081" y="1986054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7268005" y="2274435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7119598" y="2319970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6929030" y="2282869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6662572" y="2198545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5157993" y="3013097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156AEE3-C559-C54B-AB62-147B24D88201}"/>
              </a:ext>
            </a:extLst>
          </p:cNvPr>
          <p:cNvGrpSpPr/>
          <p:nvPr/>
        </p:nvGrpSpPr>
        <p:grpSpPr>
          <a:xfrm>
            <a:off x="14874236" y="5801355"/>
            <a:ext cx="8041341" cy="4994671"/>
            <a:chOff x="15057327" y="5322653"/>
            <a:chExt cx="8041341" cy="4994671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DB7B6A1-A49E-4741-9386-C78DAD472321}"/>
                </a:ext>
              </a:extLst>
            </p:cNvPr>
            <p:cNvGrpSpPr/>
            <p:nvPr/>
          </p:nvGrpSpPr>
          <p:grpSpPr>
            <a:xfrm>
              <a:off x="15950462" y="5322653"/>
              <a:ext cx="7148206" cy="1695857"/>
              <a:chOff x="16142100" y="6526320"/>
              <a:chExt cx="7148206" cy="1695857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34D222C-D139-1544-A94A-0149521EEEA2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F706AAB-BEE3-BD4B-88EB-627E2F607441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8EAE928-E0DE-5B4C-A24E-A96B469E5E37}"/>
                </a:ext>
              </a:extLst>
            </p:cNvPr>
            <p:cNvGrpSpPr/>
            <p:nvPr/>
          </p:nvGrpSpPr>
          <p:grpSpPr>
            <a:xfrm>
              <a:off x="15950462" y="8621467"/>
              <a:ext cx="7148206" cy="1695857"/>
              <a:chOff x="16142100" y="6526320"/>
              <a:chExt cx="7148206" cy="1695857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1512DE96-49B7-A94A-9184-140AA8235DF3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9FC9901-1039-3B4B-9C76-9705138B9FFF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85" name="Shape 2934">
              <a:extLst>
                <a:ext uri="{FF2B5EF4-FFF2-40B4-BE49-F238E27FC236}">
                  <a16:creationId xmlns:a16="http://schemas.microsoft.com/office/drawing/2014/main" id="{18E3D46F-1D59-4C4D-9BD6-BA87F9C6B256}"/>
                </a:ext>
              </a:extLst>
            </p:cNvPr>
            <p:cNvSpPr/>
            <p:nvPr/>
          </p:nvSpPr>
          <p:spPr>
            <a:xfrm>
              <a:off x="15057327" y="5440530"/>
              <a:ext cx="598516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8563" y="10800"/>
                    <a:pt x="6750" y="9481"/>
                    <a:pt x="6750" y="7855"/>
                  </a:cubicBezTo>
                  <a:cubicBezTo>
                    <a:pt x="6750" y="6228"/>
                    <a:pt x="8563" y="4909"/>
                    <a:pt x="10800" y="4909"/>
                  </a:cubicBezTo>
                  <a:cubicBezTo>
                    <a:pt x="13037" y="4909"/>
                    <a:pt x="14850" y="6228"/>
                    <a:pt x="14850" y="7855"/>
                  </a:cubicBezTo>
                  <a:cubicBezTo>
                    <a:pt x="14850" y="9481"/>
                    <a:pt x="13037" y="10800"/>
                    <a:pt x="10800" y="10800"/>
                  </a:cubicBezTo>
                  <a:moveTo>
                    <a:pt x="10800" y="3927"/>
                  </a:moveTo>
                  <a:cubicBezTo>
                    <a:pt x="7817" y="3927"/>
                    <a:pt x="5400" y="5686"/>
                    <a:pt x="5400" y="7855"/>
                  </a:cubicBezTo>
                  <a:cubicBezTo>
                    <a:pt x="5400" y="10023"/>
                    <a:pt x="7817" y="11782"/>
                    <a:pt x="10800" y="11782"/>
                  </a:cubicBezTo>
                  <a:cubicBezTo>
                    <a:pt x="13783" y="11782"/>
                    <a:pt x="16200" y="10023"/>
                    <a:pt x="16200" y="7855"/>
                  </a:cubicBezTo>
                  <a:cubicBezTo>
                    <a:pt x="16200" y="5686"/>
                    <a:pt x="13783" y="3927"/>
                    <a:pt x="10800" y="3927"/>
                  </a:cubicBezTo>
                  <a:moveTo>
                    <a:pt x="10800" y="20127"/>
                  </a:moveTo>
                  <a:cubicBezTo>
                    <a:pt x="10800" y="20127"/>
                    <a:pt x="1350" y="13745"/>
                    <a:pt x="1350" y="7855"/>
                  </a:cubicBezTo>
                  <a:cubicBezTo>
                    <a:pt x="1350" y="4059"/>
                    <a:pt x="5581" y="982"/>
                    <a:pt x="10800" y="982"/>
                  </a:cubicBezTo>
                  <a:cubicBezTo>
                    <a:pt x="16019" y="982"/>
                    <a:pt x="20250" y="4059"/>
                    <a:pt x="20250" y="7855"/>
                  </a:cubicBezTo>
                  <a:cubicBezTo>
                    <a:pt x="20250" y="13745"/>
                    <a:pt x="10800" y="20127"/>
                    <a:pt x="10800" y="20127"/>
                  </a:cubicBezTo>
                  <a:moveTo>
                    <a:pt x="10800" y="0"/>
                  </a:moveTo>
                  <a:cubicBezTo>
                    <a:pt x="4836" y="0"/>
                    <a:pt x="0" y="3517"/>
                    <a:pt x="0" y="7855"/>
                  </a:cubicBezTo>
                  <a:cubicBezTo>
                    <a:pt x="0" y="14236"/>
                    <a:pt x="10800" y="21600"/>
                    <a:pt x="10800" y="21600"/>
                  </a:cubicBezTo>
                  <a:cubicBezTo>
                    <a:pt x="10800" y="21600"/>
                    <a:pt x="21600" y="14236"/>
                    <a:pt x="21600" y="7855"/>
                  </a:cubicBezTo>
                  <a:cubicBezTo>
                    <a:pt x="21600" y="3517"/>
                    <a:pt x="16764" y="0"/>
                    <a:pt x="10800" y="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87" name="Shape 2943">
              <a:extLst>
                <a:ext uri="{FF2B5EF4-FFF2-40B4-BE49-F238E27FC236}">
                  <a16:creationId xmlns:a16="http://schemas.microsoft.com/office/drawing/2014/main" id="{39E14B77-3B7A-0F4F-8F96-5528157EBF65}"/>
                </a:ext>
              </a:extLst>
            </p:cNvPr>
            <p:cNvSpPr/>
            <p:nvPr/>
          </p:nvSpPr>
          <p:spPr>
            <a:xfrm>
              <a:off x="15057327" y="8735042"/>
              <a:ext cx="555386" cy="67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0" y="11782"/>
                  </a:moveTo>
                  <a:lnTo>
                    <a:pt x="9600" y="10800"/>
                  </a:lnTo>
                  <a:lnTo>
                    <a:pt x="11400" y="10800"/>
                  </a:lnTo>
                  <a:cubicBezTo>
                    <a:pt x="11732" y="10800"/>
                    <a:pt x="12000" y="10580"/>
                    <a:pt x="12000" y="10309"/>
                  </a:cubicBezTo>
                  <a:lnTo>
                    <a:pt x="12000" y="2945"/>
                  </a:lnTo>
                  <a:lnTo>
                    <a:pt x="19940" y="2945"/>
                  </a:lnTo>
                  <a:lnTo>
                    <a:pt x="16886" y="7111"/>
                  </a:lnTo>
                  <a:lnTo>
                    <a:pt x="16894" y="7115"/>
                  </a:lnTo>
                  <a:cubicBezTo>
                    <a:pt x="16840" y="7189"/>
                    <a:pt x="16800" y="7272"/>
                    <a:pt x="16800" y="7364"/>
                  </a:cubicBezTo>
                  <a:cubicBezTo>
                    <a:pt x="16800" y="7457"/>
                    <a:pt x="16840" y="7538"/>
                    <a:pt x="16894" y="7612"/>
                  </a:cubicBezTo>
                  <a:lnTo>
                    <a:pt x="16886" y="7616"/>
                  </a:lnTo>
                  <a:lnTo>
                    <a:pt x="19940" y="11782"/>
                  </a:lnTo>
                  <a:cubicBezTo>
                    <a:pt x="19940" y="11782"/>
                    <a:pt x="9600" y="11782"/>
                    <a:pt x="9600" y="11782"/>
                  </a:cubicBezTo>
                  <a:close/>
                  <a:moveTo>
                    <a:pt x="1200" y="982"/>
                  </a:moveTo>
                  <a:lnTo>
                    <a:pt x="10800" y="982"/>
                  </a:lnTo>
                  <a:lnTo>
                    <a:pt x="10800" y="9818"/>
                  </a:lnTo>
                  <a:lnTo>
                    <a:pt x="1200" y="9818"/>
                  </a:lnTo>
                  <a:cubicBezTo>
                    <a:pt x="1200" y="9818"/>
                    <a:pt x="1200" y="982"/>
                    <a:pt x="1200" y="982"/>
                  </a:cubicBezTo>
                  <a:close/>
                  <a:moveTo>
                    <a:pt x="21514" y="12020"/>
                  </a:moveTo>
                  <a:lnTo>
                    <a:pt x="18100" y="7364"/>
                  </a:lnTo>
                  <a:lnTo>
                    <a:pt x="21514" y="2707"/>
                  </a:lnTo>
                  <a:lnTo>
                    <a:pt x="21506" y="2703"/>
                  </a:lnTo>
                  <a:cubicBezTo>
                    <a:pt x="21560" y="2629"/>
                    <a:pt x="21600" y="2547"/>
                    <a:pt x="21600" y="2455"/>
                  </a:cubicBezTo>
                  <a:cubicBezTo>
                    <a:pt x="21600" y="2183"/>
                    <a:pt x="21332" y="1964"/>
                    <a:pt x="21000" y="1964"/>
                  </a:cubicBezTo>
                  <a:lnTo>
                    <a:pt x="12000" y="1964"/>
                  </a:lnTo>
                  <a:lnTo>
                    <a:pt x="12000" y="491"/>
                  </a:lnTo>
                  <a:cubicBezTo>
                    <a:pt x="12000" y="220"/>
                    <a:pt x="11732" y="0"/>
                    <a:pt x="11400" y="0"/>
                  </a:cubicBezTo>
                  <a:lnTo>
                    <a:pt x="600" y="0"/>
                  </a:lnTo>
                  <a:cubicBezTo>
                    <a:pt x="268" y="0"/>
                    <a:pt x="0" y="220"/>
                    <a:pt x="0" y="491"/>
                  </a:cubicBezTo>
                  <a:lnTo>
                    <a:pt x="0" y="21109"/>
                  </a:lnTo>
                  <a:cubicBezTo>
                    <a:pt x="0" y="21380"/>
                    <a:pt x="268" y="21600"/>
                    <a:pt x="600" y="21600"/>
                  </a:cubicBezTo>
                  <a:cubicBezTo>
                    <a:pt x="932" y="21600"/>
                    <a:pt x="1200" y="21380"/>
                    <a:pt x="1200" y="21109"/>
                  </a:cubicBezTo>
                  <a:lnTo>
                    <a:pt x="1200" y="10800"/>
                  </a:lnTo>
                  <a:lnTo>
                    <a:pt x="8400" y="10800"/>
                  </a:lnTo>
                  <a:lnTo>
                    <a:pt x="8400" y="12273"/>
                  </a:lnTo>
                  <a:cubicBezTo>
                    <a:pt x="8400" y="12544"/>
                    <a:pt x="8668" y="12764"/>
                    <a:pt x="9000" y="12764"/>
                  </a:cubicBezTo>
                  <a:lnTo>
                    <a:pt x="21000" y="12764"/>
                  </a:lnTo>
                  <a:cubicBezTo>
                    <a:pt x="21332" y="12764"/>
                    <a:pt x="21600" y="12544"/>
                    <a:pt x="21600" y="12273"/>
                  </a:cubicBezTo>
                  <a:cubicBezTo>
                    <a:pt x="21600" y="12181"/>
                    <a:pt x="21560" y="12098"/>
                    <a:pt x="21506" y="12024"/>
                  </a:cubicBezTo>
                  <a:cubicBezTo>
                    <a:pt x="21506" y="12024"/>
                    <a:pt x="21514" y="12020"/>
                    <a:pt x="21514" y="1202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23926812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103"/>
          <p:cNvSpPr txBox="1"/>
          <p:nvPr/>
        </p:nvSpPr>
        <p:spPr>
          <a:xfrm>
            <a:off x="4307060" y="1390006"/>
            <a:ext cx="157004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NETHERLANDS EDITABLE MAP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023346" y="9298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866222" y="2619586"/>
            <a:ext cx="14658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persons,.</a:t>
            </a:r>
          </a:p>
        </p:txBody>
      </p:sp>
      <p:grpSp>
        <p:nvGrpSpPr>
          <p:cNvPr id="99" name="Group 98"/>
          <p:cNvGrpSpPr/>
          <p:nvPr/>
        </p:nvGrpSpPr>
        <p:grpSpPr>
          <a:xfrm>
            <a:off x="13022038" y="3851564"/>
            <a:ext cx="6748172" cy="8898708"/>
            <a:chOff x="2465825" y="4444501"/>
            <a:chExt cx="8337636" cy="10994711"/>
          </a:xfrm>
        </p:grpSpPr>
        <p:sp>
          <p:nvSpPr>
            <p:cNvPr id="100" name="Freeform 28"/>
            <p:cNvSpPr>
              <a:spLocks noEditPoints="1"/>
            </p:cNvSpPr>
            <p:nvPr/>
          </p:nvSpPr>
          <p:spPr bwMode="auto">
            <a:xfrm>
              <a:off x="4921079" y="6132858"/>
              <a:ext cx="1931564" cy="3861283"/>
            </a:xfrm>
            <a:custGeom>
              <a:avLst/>
              <a:gdLst>
                <a:gd name="T0" fmla="*/ 85 w 793"/>
                <a:gd name="T1" fmla="*/ 1337 h 1514"/>
                <a:gd name="T2" fmla="*/ 69 w 793"/>
                <a:gd name="T3" fmla="*/ 1420 h 1514"/>
                <a:gd name="T4" fmla="*/ 57 w 793"/>
                <a:gd name="T5" fmla="*/ 1486 h 1514"/>
                <a:gd name="T6" fmla="*/ 88 w 793"/>
                <a:gd name="T7" fmla="*/ 1496 h 1514"/>
                <a:gd name="T8" fmla="*/ 209 w 793"/>
                <a:gd name="T9" fmla="*/ 1455 h 1514"/>
                <a:gd name="T10" fmla="*/ 225 w 793"/>
                <a:gd name="T11" fmla="*/ 1491 h 1514"/>
                <a:gd name="T12" fmla="*/ 325 w 793"/>
                <a:gd name="T13" fmla="*/ 1448 h 1514"/>
                <a:gd name="T14" fmla="*/ 405 w 793"/>
                <a:gd name="T15" fmla="*/ 1387 h 1514"/>
                <a:gd name="T16" fmla="*/ 438 w 793"/>
                <a:gd name="T17" fmla="*/ 1377 h 1514"/>
                <a:gd name="T18" fmla="*/ 478 w 793"/>
                <a:gd name="T19" fmla="*/ 1368 h 1514"/>
                <a:gd name="T20" fmla="*/ 509 w 793"/>
                <a:gd name="T21" fmla="*/ 1382 h 1514"/>
                <a:gd name="T22" fmla="*/ 512 w 793"/>
                <a:gd name="T23" fmla="*/ 1406 h 1514"/>
                <a:gd name="T24" fmla="*/ 521 w 793"/>
                <a:gd name="T25" fmla="*/ 1415 h 1514"/>
                <a:gd name="T26" fmla="*/ 533 w 793"/>
                <a:gd name="T27" fmla="*/ 1432 h 1514"/>
                <a:gd name="T28" fmla="*/ 561 w 793"/>
                <a:gd name="T29" fmla="*/ 1467 h 1514"/>
                <a:gd name="T30" fmla="*/ 625 w 793"/>
                <a:gd name="T31" fmla="*/ 1491 h 1514"/>
                <a:gd name="T32" fmla="*/ 675 w 793"/>
                <a:gd name="T33" fmla="*/ 1500 h 1514"/>
                <a:gd name="T34" fmla="*/ 692 w 793"/>
                <a:gd name="T35" fmla="*/ 1439 h 1514"/>
                <a:gd name="T36" fmla="*/ 734 w 793"/>
                <a:gd name="T37" fmla="*/ 1356 h 1514"/>
                <a:gd name="T38" fmla="*/ 663 w 793"/>
                <a:gd name="T39" fmla="*/ 1313 h 1514"/>
                <a:gd name="T40" fmla="*/ 554 w 793"/>
                <a:gd name="T41" fmla="*/ 1271 h 1514"/>
                <a:gd name="T42" fmla="*/ 441 w 793"/>
                <a:gd name="T43" fmla="*/ 1226 h 1514"/>
                <a:gd name="T44" fmla="*/ 462 w 793"/>
                <a:gd name="T45" fmla="*/ 1212 h 1514"/>
                <a:gd name="T46" fmla="*/ 488 w 793"/>
                <a:gd name="T47" fmla="*/ 1219 h 1514"/>
                <a:gd name="T48" fmla="*/ 521 w 793"/>
                <a:gd name="T49" fmla="*/ 1162 h 1514"/>
                <a:gd name="T50" fmla="*/ 528 w 793"/>
                <a:gd name="T51" fmla="*/ 1117 h 1514"/>
                <a:gd name="T52" fmla="*/ 521 w 793"/>
                <a:gd name="T53" fmla="*/ 1074 h 1514"/>
                <a:gd name="T54" fmla="*/ 535 w 793"/>
                <a:gd name="T55" fmla="*/ 1029 h 1514"/>
                <a:gd name="T56" fmla="*/ 471 w 793"/>
                <a:gd name="T57" fmla="*/ 845 h 1514"/>
                <a:gd name="T58" fmla="*/ 547 w 793"/>
                <a:gd name="T59" fmla="*/ 824 h 1514"/>
                <a:gd name="T60" fmla="*/ 647 w 793"/>
                <a:gd name="T61" fmla="*/ 790 h 1514"/>
                <a:gd name="T62" fmla="*/ 713 w 793"/>
                <a:gd name="T63" fmla="*/ 703 h 1514"/>
                <a:gd name="T64" fmla="*/ 692 w 793"/>
                <a:gd name="T65" fmla="*/ 641 h 1514"/>
                <a:gd name="T66" fmla="*/ 604 w 793"/>
                <a:gd name="T67" fmla="*/ 632 h 1514"/>
                <a:gd name="T68" fmla="*/ 561 w 793"/>
                <a:gd name="T69" fmla="*/ 637 h 1514"/>
                <a:gd name="T70" fmla="*/ 519 w 793"/>
                <a:gd name="T71" fmla="*/ 481 h 1514"/>
                <a:gd name="T72" fmla="*/ 521 w 793"/>
                <a:gd name="T73" fmla="*/ 329 h 1514"/>
                <a:gd name="T74" fmla="*/ 561 w 793"/>
                <a:gd name="T75" fmla="*/ 253 h 1514"/>
                <a:gd name="T76" fmla="*/ 386 w 793"/>
                <a:gd name="T77" fmla="*/ 376 h 1514"/>
                <a:gd name="T78" fmla="*/ 254 w 793"/>
                <a:gd name="T79" fmla="*/ 421 h 1514"/>
                <a:gd name="T80" fmla="*/ 225 w 793"/>
                <a:gd name="T81" fmla="*/ 346 h 1514"/>
                <a:gd name="T82" fmla="*/ 152 w 793"/>
                <a:gd name="T83" fmla="*/ 421 h 1514"/>
                <a:gd name="T84" fmla="*/ 109 w 793"/>
                <a:gd name="T85" fmla="*/ 653 h 1514"/>
                <a:gd name="T86" fmla="*/ 59 w 793"/>
                <a:gd name="T87" fmla="*/ 1089 h 1514"/>
                <a:gd name="T88" fmla="*/ 0 w 793"/>
                <a:gd name="T89" fmla="*/ 1328 h 1514"/>
                <a:gd name="T90" fmla="*/ 147 w 793"/>
                <a:gd name="T91" fmla="*/ 286 h 1514"/>
                <a:gd name="T92" fmla="*/ 164 w 793"/>
                <a:gd name="T93" fmla="*/ 126 h 1514"/>
                <a:gd name="T94" fmla="*/ 272 w 793"/>
                <a:gd name="T95" fmla="*/ 0 h 1514"/>
                <a:gd name="T96" fmla="*/ 275 w 793"/>
                <a:gd name="T97" fmla="*/ 31 h 1514"/>
                <a:gd name="T98" fmla="*/ 287 w 793"/>
                <a:gd name="T99" fmla="*/ 114 h 1514"/>
                <a:gd name="T100" fmla="*/ 291 w 793"/>
                <a:gd name="T101" fmla="*/ 168 h 1514"/>
                <a:gd name="T102" fmla="*/ 180 w 793"/>
                <a:gd name="T103" fmla="*/ 298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93" h="1514">
                  <a:moveTo>
                    <a:pt x="48" y="1346"/>
                  </a:moveTo>
                  <a:lnTo>
                    <a:pt x="48" y="1346"/>
                  </a:lnTo>
                  <a:lnTo>
                    <a:pt x="66" y="1349"/>
                  </a:lnTo>
                  <a:lnTo>
                    <a:pt x="85" y="1337"/>
                  </a:lnTo>
                  <a:lnTo>
                    <a:pt x="107" y="1342"/>
                  </a:lnTo>
                  <a:lnTo>
                    <a:pt x="71" y="1408"/>
                  </a:lnTo>
                  <a:lnTo>
                    <a:pt x="69" y="1413"/>
                  </a:lnTo>
                  <a:lnTo>
                    <a:pt x="69" y="1420"/>
                  </a:lnTo>
                  <a:lnTo>
                    <a:pt x="69" y="1434"/>
                  </a:lnTo>
                  <a:lnTo>
                    <a:pt x="66" y="1455"/>
                  </a:lnTo>
                  <a:lnTo>
                    <a:pt x="55" y="1474"/>
                  </a:lnTo>
                  <a:lnTo>
                    <a:pt x="57" y="1486"/>
                  </a:lnTo>
                  <a:lnTo>
                    <a:pt x="69" y="1486"/>
                  </a:lnTo>
                  <a:lnTo>
                    <a:pt x="78" y="1493"/>
                  </a:lnTo>
                  <a:lnTo>
                    <a:pt x="83" y="1496"/>
                  </a:lnTo>
                  <a:lnTo>
                    <a:pt x="88" y="1496"/>
                  </a:lnTo>
                  <a:lnTo>
                    <a:pt x="111" y="1493"/>
                  </a:lnTo>
                  <a:lnTo>
                    <a:pt x="152" y="1481"/>
                  </a:lnTo>
                  <a:lnTo>
                    <a:pt x="171" y="1469"/>
                  </a:lnTo>
                  <a:lnTo>
                    <a:pt x="209" y="1455"/>
                  </a:lnTo>
                  <a:lnTo>
                    <a:pt x="213" y="1460"/>
                  </a:lnTo>
                  <a:lnTo>
                    <a:pt x="216" y="1460"/>
                  </a:lnTo>
                  <a:lnTo>
                    <a:pt x="220" y="1484"/>
                  </a:lnTo>
                  <a:lnTo>
                    <a:pt x="225" y="1491"/>
                  </a:lnTo>
                  <a:lnTo>
                    <a:pt x="235" y="1496"/>
                  </a:lnTo>
                  <a:lnTo>
                    <a:pt x="263" y="1474"/>
                  </a:lnTo>
                  <a:lnTo>
                    <a:pt x="306" y="1458"/>
                  </a:lnTo>
                  <a:lnTo>
                    <a:pt x="325" y="1448"/>
                  </a:lnTo>
                  <a:lnTo>
                    <a:pt x="336" y="1432"/>
                  </a:lnTo>
                  <a:lnTo>
                    <a:pt x="358" y="1420"/>
                  </a:lnTo>
                  <a:lnTo>
                    <a:pt x="393" y="1413"/>
                  </a:lnTo>
                  <a:lnTo>
                    <a:pt x="405" y="1387"/>
                  </a:lnTo>
                  <a:lnTo>
                    <a:pt x="407" y="1384"/>
                  </a:lnTo>
                  <a:lnTo>
                    <a:pt x="412" y="1382"/>
                  </a:lnTo>
                  <a:lnTo>
                    <a:pt x="422" y="1382"/>
                  </a:lnTo>
                  <a:lnTo>
                    <a:pt x="438" y="1377"/>
                  </a:lnTo>
                  <a:lnTo>
                    <a:pt x="462" y="1363"/>
                  </a:lnTo>
                  <a:lnTo>
                    <a:pt x="469" y="1363"/>
                  </a:lnTo>
                  <a:lnTo>
                    <a:pt x="474" y="1365"/>
                  </a:lnTo>
                  <a:lnTo>
                    <a:pt x="478" y="1368"/>
                  </a:lnTo>
                  <a:lnTo>
                    <a:pt x="483" y="1375"/>
                  </a:lnTo>
                  <a:lnTo>
                    <a:pt x="497" y="1368"/>
                  </a:lnTo>
                  <a:lnTo>
                    <a:pt x="538" y="1368"/>
                  </a:lnTo>
                  <a:lnTo>
                    <a:pt x="509" y="1382"/>
                  </a:lnTo>
                  <a:lnTo>
                    <a:pt x="505" y="1389"/>
                  </a:lnTo>
                  <a:lnTo>
                    <a:pt x="509" y="1396"/>
                  </a:lnTo>
                  <a:lnTo>
                    <a:pt x="509" y="1399"/>
                  </a:lnTo>
                  <a:lnTo>
                    <a:pt x="512" y="1406"/>
                  </a:lnTo>
                  <a:lnTo>
                    <a:pt x="514" y="1408"/>
                  </a:lnTo>
                  <a:lnTo>
                    <a:pt x="516" y="1410"/>
                  </a:lnTo>
                  <a:lnTo>
                    <a:pt x="519" y="1413"/>
                  </a:lnTo>
                  <a:lnTo>
                    <a:pt x="521" y="1415"/>
                  </a:lnTo>
                  <a:lnTo>
                    <a:pt x="523" y="1417"/>
                  </a:lnTo>
                  <a:lnTo>
                    <a:pt x="526" y="1420"/>
                  </a:lnTo>
                  <a:lnTo>
                    <a:pt x="528" y="1422"/>
                  </a:lnTo>
                  <a:lnTo>
                    <a:pt x="533" y="1432"/>
                  </a:lnTo>
                  <a:lnTo>
                    <a:pt x="519" y="1453"/>
                  </a:lnTo>
                  <a:lnTo>
                    <a:pt x="538" y="1465"/>
                  </a:lnTo>
                  <a:lnTo>
                    <a:pt x="542" y="1465"/>
                  </a:lnTo>
                  <a:lnTo>
                    <a:pt x="561" y="1467"/>
                  </a:lnTo>
                  <a:lnTo>
                    <a:pt x="599" y="1462"/>
                  </a:lnTo>
                  <a:lnTo>
                    <a:pt x="618" y="1474"/>
                  </a:lnTo>
                  <a:lnTo>
                    <a:pt x="625" y="1486"/>
                  </a:lnTo>
                  <a:lnTo>
                    <a:pt x="625" y="1491"/>
                  </a:lnTo>
                  <a:lnTo>
                    <a:pt x="623" y="1496"/>
                  </a:lnTo>
                  <a:lnTo>
                    <a:pt x="604" y="1514"/>
                  </a:lnTo>
                  <a:lnTo>
                    <a:pt x="656" y="1514"/>
                  </a:lnTo>
                  <a:lnTo>
                    <a:pt x="675" y="1500"/>
                  </a:lnTo>
                  <a:lnTo>
                    <a:pt x="680" y="1486"/>
                  </a:lnTo>
                  <a:lnTo>
                    <a:pt x="684" y="1469"/>
                  </a:lnTo>
                  <a:lnTo>
                    <a:pt x="689" y="1458"/>
                  </a:lnTo>
                  <a:lnTo>
                    <a:pt x="692" y="1439"/>
                  </a:lnTo>
                  <a:lnTo>
                    <a:pt x="708" y="1391"/>
                  </a:lnTo>
                  <a:lnTo>
                    <a:pt x="722" y="1361"/>
                  </a:lnTo>
                  <a:lnTo>
                    <a:pt x="727" y="1358"/>
                  </a:lnTo>
                  <a:lnTo>
                    <a:pt x="734" y="1356"/>
                  </a:lnTo>
                  <a:lnTo>
                    <a:pt x="793" y="1351"/>
                  </a:lnTo>
                  <a:lnTo>
                    <a:pt x="722" y="1306"/>
                  </a:lnTo>
                  <a:lnTo>
                    <a:pt x="703" y="1306"/>
                  </a:lnTo>
                  <a:lnTo>
                    <a:pt x="663" y="1313"/>
                  </a:lnTo>
                  <a:lnTo>
                    <a:pt x="642" y="1311"/>
                  </a:lnTo>
                  <a:lnTo>
                    <a:pt x="623" y="1306"/>
                  </a:lnTo>
                  <a:lnTo>
                    <a:pt x="573" y="1275"/>
                  </a:lnTo>
                  <a:lnTo>
                    <a:pt x="554" y="1271"/>
                  </a:lnTo>
                  <a:lnTo>
                    <a:pt x="512" y="1271"/>
                  </a:lnTo>
                  <a:lnTo>
                    <a:pt x="497" y="1266"/>
                  </a:lnTo>
                  <a:lnTo>
                    <a:pt x="436" y="1233"/>
                  </a:lnTo>
                  <a:lnTo>
                    <a:pt x="441" y="1226"/>
                  </a:lnTo>
                  <a:lnTo>
                    <a:pt x="445" y="1223"/>
                  </a:lnTo>
                  <a:lnTo>
                    <a:pt x="448" y="1223"/>
                  </a:lnTo>
                  <a:lnTo>
                    <a:pt x="448" y="1212"/>
                  </a:lnTo>
                  <a:lnTo>
                    <a:pt x="462" y="1212"/>
                  </a:lnTo>
                  <a:lnTo>
                    <a:pt x="467" y="1216"/>
                  </a:lnTo>
                  <a:lnTo>
                    <a:pt x="474" y="1221"/>
                  </a:lnTo>
                  <a:lnTo>
                    <a:pt x="471" y="1209"/>
                  </a:lnTo>
                  <a:lnTo>
                    <a:pt x="488" y="1219"/>
                  </a:lnTo>
                  <a:lnTo>
                    <a:pt x="495" y="1205"/>
                  </a:lnTo>
                  <a:lnTo>
                    <a:pt x="500" y="1178"/>
                  </a:lnTo>
                  <a:lnTo>
                    <a:pt x="512" y="1167"/>
                  </a:lnTo>
                  <a:lnTo>
                    <a:pt x="521" y="1162"/>
                  </a:lnTo>
                  <a:lnTo>
                    <a:pt x="531" y="1152"/>
                  </a:lnTo>
                  <a:lnTo>
                    <a:pt x="538" y="1138"/>
                  </a:lnTo>
                  <a:lnTo>
                    <a:pt x="545" y="1124"/>
                  </a:lnTo>
                  <a:lnTo>
                    <a:pt x="528" y="1117"/>
                  </a:lnTo>
                  <a:lnTo>
                    <a:pt x="521" y="1105"/>
                  </a:lnTo>
                  <a:lnTo>
                    <a:pt x="514" y="1091"/>
                  </a:lnTo>
                  <a:lnTo>
                    <a:pt x="502" y="1084"/>
                  </a:lnTo>
                  <a:lnTo>
                    <a:pt x="521" y="1074"/>
                  </a:lnTo>
                  <a:lnTo>
                    <a:pt x="528" y="1072"/>
                  </a:lnTo>
                  <a:lnTo>
                    <a:pt x="521" y="1055"/>
                  </a:lnTo>
                  <a:lnTo>
                    <a:pt x="519" y="1051"/>
                  </a:lnTo>
                  <a:lnTo>
                    <a:pt x="535" y="1029"/>
                  </a:lnTo>
                  <a:lnTo>
                    <a:pt x="526" y="992"/>
                  </a:lnTo>
                  <a:lnTo>
                    <a:pt x="490" y="925"/>
                  </a:lnTo>
                  <a:lnTo>
                    <a:pt x="476" y="883"/>
                  </a:lnTo>
                  <a:lnTo>
                    <a:pt x="471" y="845"/>
                  </a:lnTo>
                  <a:lnTo>
                    <a:pt x="483" y="819"/>
                  </a:lnTo>
                  <a:lnTo>
                    <a:pt x="514" y="809"/>
                  </a:lnTo>
                  <a:lnTo>
                    <a:pt x="540" y="819"/>
                  </a:lnTo>
                  <a:lnTo>
                    <a:pt x="547" y="824"/>
                  </a:lnTo>
                  <a:lnTo>
                    <a:pt x="566" y="838"/>
                  </a:lnTo>
                  <a:lnTo>
                    <a:pt x="578" y="835"/>
                  </a:lnTo>
                  <a:lnTo>
                    <a:pt x="592" y="828"/>
                  </a:lnTo>
                  <a:lnTo>
                    <a:pt x="647" y="790"/>
                  </a:lnTo>
                  <a:lnTo>
                    <a:pt x="661" y="772"/>
                  </a:lnTo>
                  <a:lnTo>
                    <a:pt x="670" y="734"/>
                  </a:lnTo>
                  <a:lnTo>
                    <a:pt x="682" y="722"/>
                  </a:lnTo>
                  <a:lnTo>
                    <a:pt x="713" y="703"/>
                  </a:lnTo>
                  <a:lnTo>
                    <a:pt x="708" y="689"/>
                  </a:lnTo>
                  <a:lnTo>
                    <a:pt x="703" y="667"/>
                  </a:lnTo>
                  <a:lnTo>
                    <a:pt x="699" y="648"/>
                  </a:lnTo>
                  <a:lnTo>
                    <a:pt x="692" y="641"/>
                  </a:lnTo>
                  <a:lnTo>
                    <a:pt x="642" y="625"/>
                  </a:lnTo>
                  <a:lnTo>
                    <a:pt x="628" y="625"/>
                  </a:lnTo>
                  <a:lnTo>
                    <a:pt x="616" y="627"/>
                  </a:lnTo>
                  <a:lnTo>
                    <a:pt x="604" y="632"/>
                  </a:lnTo>
                  <a:lnTo>
                    <a:pt x="597" y="644"/>
                  </a:lnTo>
                  <a:lnTo>
                    <a:pt x="583" y="653"/>
                  </a:lnTo>
                  <a:lnTo>
                    <a:pt x="571" y="646"/>
                  </a:lnTo>
                  <a:lnTo>
                    <a:pt x="561" y="637"/>
                  </a:lnTo>
                  <a:lnTo>
                    <a:pt x="549" y="630"/>
                  </a:lnTo>
                  <a:lnTo>
                    <a:pt x="535" y="611"/>
                  </a:lnTo>
                  <a:lnTo>
                    <a:pt x="526" y="514"/>
                  </a:lnTo>
                  <a:lnTo>
                    <a:pt x="519" y="481"/>
                  </a:lnTo>
                  <a:lnTo>
                    <a:pt x="467" y="391"/>
                  </a:lnTo>
                  <a:lnTo>
                    <a:pt x="445" y="376"/>
                  </a:lnTo>
                  <a:lnTo>
                    <a:pt x="483" y="357"/>
                  </a:lnTo>
                  <a:lnTo>
                    <a:pt x="521" y="329"/>
                  </a:lnTo>
                  <a:lnTo>
                    <a:pt x="571" y="279"/>
                  </a:lnTo>
                  <a:lnTo>
                    <a:pt x="566" y="265"/>
                  </a:lnTo>
                  <a:lnTo>
                    <a:pt x="564" y="260"/>
                  </a:lnTo>
                  <a:lnTo>
                    <a:pt x="561" y="253"/>
                  </a:lnTo>
                  <a:lnTo>
                    <a:pt x="476" y="343"/>
                  </a:lnTo>
                  <a:lnTo>
                    <a:pt x="441" y="360"/>
                  </a:lnTo>
                  <a:lnTo>
                    <a:pt x="403" y="367"/>
                  </a:lnTo>
                  <a:lnTo>
                    <a:pt x="386" y="376"/>
                  </a:lnTo>
                  <a:lnTo>
                    <a:pt x="348" y="412"/>
                  </a:lnTo>
                  <a:lnTo>
                    <a:pt x="329" y="426"/>
                  </a:lnTo>
                  <a:lnTo>
                    <a:pt x="291" y="431"/>
                  </a:lnTo>
                  <a:lnTo>
                    <a:pt x="254" y="421"/>
                  </a:lnTo>
                  <a:lnTo>
                    <a:pt x="230" y="395"/>
                  </a:lnTo>
                  <a:lnTo>
                    <a:pt x="239" y="348"/>
                  </a:lnTo>
                  <a:lnTo>
                    <a:pt x="232" y="336"/>
                  </a:lnTo>
                  <a:lnTo>
                    <a:pt x="225" y="346"/>
                  </a:lnTo>
                  <a:lnTo>
                    <a:pt x="166" y="341"/>
                  </a:lnTo>
                  <a:lnTo>
                    <a:pt x="156" y="355"/>
                  </a:lnTo>
                  <a:lnTo>
                    <a:pt x="152" y="386"/>
                  </a:lnTo>
                  <a:lnTo>
                    <a:pt x="152" y="421"/>
                  </a:lnTo>
                  <a:lnTo>
                    <a:pt x="152" y="450"/>
                  </a:lnTo>
                  <a:lnTo>
                    <a:pt x="147" y="502"/>
                  </a:lnTo>
                  <a:lnTo>
                    <a:pt x="114" y="604"/>
                  </a:lnTo>
                  <a:lnTo>
                    <a:pt x="109" y="653"/>
                  </a:lnTo>
                  <a:lnTo>
                    <a:pt x="107" y="675"/>
                  </a:lnTo>
                  <a:lnTo>
                    <a:pt x="95" y="750"/>
                  </a:lnTo>
                  <a:lnTo>
                    <a:pt x="76" y="1048"/>
                  </a:lnTo>
                  <a:lnTo>
                    <a:pt x="59" y="1089"/>
                  </a:lnTo>
                  <a:lnTo>
                    <a:pt x="59" y="1100"/>
                  </a:lnTo>
                  <a:lnTo>
                    <a:pt x="55" y="1143"/>
                  </a:lnTo>
                  <a:lnTo>
                    <a:pt x="10" y="1311"/>
                  </a:lnTo>
                  <a:lnTo>
                    <a:pt x="0" y="1328"/>
                  </a:lnTo>
                  <a:lnTo>
                    <a:pt x="43" y="1344"/>
                  </a:lnTo>
                  <a:lnTo>
                    <a:pt x="48" y="1346"/>
                  </a:lnTo>
                  <a:moveTo>
                    <a:pt x="147" y="286"/>
                  </a:moveTo>
                  <a:lnTo>
                    <a:pt x="147" y="286"/>
                  </a:lnTo>
                  <a:lnTo>
                    <a:pt x="126" y="251"/>
                  </a:lnTo>
                  <a:lnTo>
                    <a:pt x="128" y="211"/>
                  </a:lnTo>
                  <a:lnTo>
                    <a:pt x="145" y="163"/>
                  </a:lnTo>
                  <a:lnTo>
                    <a:pt x="164" y="126"/>
                  </a:lnTo>
                  <a:lnTo>
                    <a:pt x="206" y="85"/>
                  </a:lnTo>
                  <a:lnTo>
                    <a:pt x="225" y="38"/>
                  </a:lnTo>
                  <a:lnTo>
                    <a:pt x="244" y="0"/>
                  </a:lnTo>
                  <a:lnTo>
                    <a:pt x="272" y="0"/>
                  </a:lnTo>
                  <a:lnTo>
                    <a:pt x="277" y="10"/>
                  </a:lnTo>
                  <a:lnTo>
                    <a:pt x="280" y="17"/>
                  </a:lnTo>
                  <a:lnTo>
                    <a:pt x="280" y="24"/>
                  </a:lnTo>
                  <a:lnTo>
                    <a:pt x="275" y="31"/>
                  </a:lnTo>
                  <a:lnTo>
                    <a:pt x="289" y="52"/>
                  </a:lnTo>
                  <a:lnTo>
                    <a:pt x="301" y="78"/>
                  </a:lnTo>
                  <a:lnTo>
                    <a:pt x="303" y="102"/>
                  </a:lnTo>
                  <a:lnTo>
                    <a:pt x="287" y="114"/>
                  </a:lnTo>
                  <a:lnTo>
                    <a:pt x="289" y="123"/>
                  </a:lnTo>
                  <a:lnTo>
                    <a:pt x="308" y="123"/>
                  </a:lnTo>
                  <a:lnTo>
                    <a:pt x="303" y="142"/>
                  </a:lnTo>
                  <a:lnTo>
                    <a:pt x="291" y="168"/>
                  </a:lnTo>
                  <a:lnTo>
                    <a:pt x="270" y="208"/>
                  </a:lnTo>
                  <a:lnTo>
                    <a:pt x="227" y="246"/>
                  </a:lnTo>
                  <a:lnTo>
                    <a:pt x="211" y="289"/>
                  </a:lnTo>
                  <a:lnTo>
                    <a:pt x="180" y="298"/>
                  </a:lnTo>
                  <a:lnTo>
                    <a:pt x="147" y="286"/>
                  </a:lnTo>
                </a:path>
              </a:pathLst>
            </a:custGeom>
            <a:solidFill>
              <a:schemeClr val="accent1"/>
            </a:solidFill>
            <a:ln w="19050" cap="rnd">
              <a:solidFill>
                <a:schemeClr val="bg2"/>
              </a:solidFill>
            </a:ln>
            <a:extLst/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07" name="Freeform 5"/>
            <p:cNvSpPr>
              <a:spLocks/>
            </p:cNvSpPr>
            <p:nvPr/>
          </p:nvSpPr>
          <p:spPr bwMode="auto">
            <a:xfrm>
              <a:off x="8467558" y="5806407"/>
              <a:ext cx="2123990" cy="2282594"/>
            </a:xfrm>
            <a:custGeom>
              <a:avLst/>
              <a:gdLst>
                <a:gd name="T0" fmla="*/ 867 w 872"/>
                <a:gd name="T1" fmla="*/ 495 h 895"/>
                <a:gd name="T2" fmla="*/ 862 w 872"/>
                <a:gd name="T3" fmla="*/ 580 h 895"/>
                <a:gd name="T4" fmla="*/ 855 w 872"/>
                <a:gd name="T5" fmla="*/ 833 h 895"/>
                <a:gd name="T6" fmla="*/ 760 w 872"/>
                <a:gd name="T7" fmla="*/ 831 h 895"/>
                <a:gd name="T8" fmla="*/ 592 w 872"/>
                <a:gd name="T9" fmla="*/ 843 h 895"/>
                <a:gd name="T10" fmla="*/ 564 w 872"/>
                <a:gd name="T11" fmla="*/ 838 h 895"/>
                <a:gd name="T12" fmla="*/ 552 w 872"/>
                <a:gd name="T13" fmla="*/ 819 h 895"/>
                <a:gd name="T14" fmla="*/ 445 w 872"/>
                <a:gd name="T15" fmla="*/ 803 h 895"/>
                <a:gd name="T16" fmla="*/ 389 w 872"/>
                <a:gd name="T17" fmla="*/ 850 h 895"/>
                <a:gd name="T18" fmla="*/ 351 w 872"/>
                <a:gd name="T19" fmla="*/ 878 h 895"/>
                <a:gd name="T20" fmla="*/ 334 w 872"/>
                <a:gd name="T21" fmla="*/ 890 h 895"/>
                <a:gd name="T22" fmla="*/ 318 w 872"/>
                <a:gd name="T23" fmla="*/ 885 h 895"/>
                <a:gd name="T24" fmla="*/ 308 w 872"/>
                <a:gd name="T25" fmla="*/ 876 h 895"/>
                <a:gd name="T26" fmla="*/ 277 w 872"/>
                <a:gd name="T27" fmla="*/ 892 h 895"/>
                <a:gd name="T28" fmla="*/ 266 w 872"/>
                <a:gd name="T29" fmla="*/ 890 h 895"/>
                <a:gd name="T30" fmla="*/ 230 w 872"/>
                <a:gd name="T31" fmla="*/ 845 h 895"/>
                <a:gd name="T32" fmla="*/ 204 w 872"/>
                <a:gd name="T33" fmla="*/ 824 h 895"/>
                <a:gd name="T34" fmla="*/ 121 w 872"/>
                <a:gd name="T35" fmla="*/ 807 h 895"/>
                <a:gd name="T36" fmla="*/ 93 w 872"/>
                <a:gd name="T37" fmla="*/ 810 h 895"/>
                <a:gd name="T38" fmla="*/ 74 w 872"/>
                <a:gd name="T39" fmla="*/ 814 h 895"/>
                <a:gd name="T40" fmla="*/ 60 w 872"/>
                <a:gd name="T41" fmla="*/ 800 h 895"/>
                <a:gd name="T42" fmla="*/ 24 w 872"/>
                <a:gd name="T43" fmla="*/ 698 h 895"/>
                <a:gd name="T44" fmla="*/ 81 w 872"/>
                <a:gd name="T45" fmla="*/ 637 h 895"/>
                <a:gd name="T46" fmla="*/ 52 w 872"/>
                <a:gd name="T47" fmla="*/ 609 h 895"/>
                <a:gd name="T48" fmla="*/ 102 w 872"/>
                <a:gd name="T49" fmla="*/ 452 h 895"/>
                <a:gd name="T50" fmla="*/ 142 w 872"/>
                <a:gd name="T51" fmla="*/ 433 h 895"/>
                <a:gd name="T52" fmla="*/ 237 w 872"/>
                <a:gd name="T53" fmla="*/ 424 h 895"/>
                <a:gd name="T54" fmla="*/ 266 w 872"/>
                <a:gd name="T55" fmla="*/ 365 h 895"/>
                <a:gd name="T56" fmla="*/ 197 w 872"/>
                <a:gd name="T57" fmla="*/ 273 h 895"/>
                <a:gd name="T58" fmla="*/ 185 w 872"/>
                <a:gd name="T59" fmla="*/ 235 h 895"/>
                <a:gd name="T60" fmla="*/ 154 w 872"/>
                <a:gd name="T61" fmla="*/ 211 h 895"/>
                <a:gd name="T62" fmla="*/ 135 w 872"/>
                <a:gd name="T63" fmla="*/ 180 h 895"/>
                <a:gd name="T64" fmla="*/ 173 w 872"/>
                <a:gd name="T65" fmla="*/ 154 h 895"/>
                <a:gd name="T66" fmla="*/ 187 w 872"/>
                <a:gd name="T67" fmla="*/ 102 h 895"/>
                <a:gd name="T68" fmla="*/ 197 w 872"/>
                <a:gd name="T69" fmla="*/ 76 h 895"/>
                <a:gd name="T70" fmla="*/ 235 w 872"/>
                <a:gd name="T71" fmla="*/ 31 h 895"/>
                <a:gd name="T72" fmla="*/ 315 w 872"/>
                <a:gd name="T73" fmla="*/ 17 h 895"/>
                <a:gd name="T74" fmla="*/ 358 w 872"/>
                <a:gd name="T75" fmla="*/ 60 h 895"/>
                <a:gd name="T76" fmla="*/ 377 w 872"/>
                <a:gd name="T77" fmla="*/ 71 h 895"/>
                <a:gd name="T78" fmla="*/ 427 w 872"/>
                <a:gd name="T79" fmla="*/ 135 h 895"/>
                <a:gd name="T80" fmla="*/ 488 w 872"/>
                <a:gd name="T81" fmla="*/ 112 h 895"/>
                <a:gd name="T82" fmla="*/ 528 w 872"/>
                <a:gd name="T83" fmla="*/ 119 h 895"/>
                <a:gd name="T84" fmla="*/ 630 w 872"/>
                <a:gd name="T85" fmla="*/ 211 h 895"/>
                <a:gd name="T86" fmla="*/ 725 w 872"/>
                <a:gd name="T87" fmla="*/ 291 h 895"/>
                <a:gd name="T88" fmla="*/ 831 w 872"/>
                <a:gd name="T89" fmla="*/ 398 h 895"/>
                <a:gd name="T90" fmla="*/ 817 w 872"/>
                <a:gd name="T91" fmla="*/ 46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2" h="895">
                  <a:moveTo>
                    <a:pt x="848" y="476"/>
                  </a:moveTo>
                  <a:lnTo>
                    <a:pt x="848" y="476"/>
                  </a:lnTo>
                  <a:lnTo>
                    <a:pt x="867" y="495"/>
                  </a:lnTo>
                  <a:lnTo>
                    <a:pt x="872" y="502"/>
                  </a:lnTo>
                  <a:lnTo>
                    <a:pt x="865" y="530"/>
                  </a:lnTo>
                  <a:lnTo>
                    <a:pt x="862" y="580"/>
                  </a:lnTo>
                  <a:lnTo>
                    <a:pt x="869" y="746"/>
                  </a:lnTo>
                  <a:lnTo>
                    <a:pt x="869" y="800"/>
                  </a:lnTo>
                  <a:lnTo>
                    <a:pt x="855" y="833"/>
                  </a:lnTo>
                  <a:lnTo>
                    <a:pt x="820" y="826"/>
                  </a:lnTo>
                  <a:lnTo>
                    <a:pt x="805" y="821"/>
                  </a:lnTo>
                  <a:lnTo>
                    <a:pt x="760" y="831"/>
                  </a:lnTo>
                  <a:lnTo>
                    <a:pt x="711" y="821"/>
                  </a:lnTo>
                  <a:lnTo>
                    <a:pt x="623" y="831"/>
                  </a:lnTo>
                  <a:lnTo>
                    <a:pt x="592" y="843"/>
                  </a:lnTo>
                  <a:lnTo>
                    <a:pt x="576" y="855"/>
                  </a:lnTo>
                  <a:lnTo>
                    <a:pt x="566" y="850"/>
                  </a:lnTo>
                  <a:lnTo>
                    <a:pt x="564" y="838"/>
                  </a:lnTo>
                  <a:lnTo>
                    <a:pt x="561" y="826"/>
                  </a:lnTo>
                  <a:lnTo>
                    <a:pt x="559" y="824"/>
                  </a:lnTo>
                  <a:lnTo>
                    <a:pt x="552" y="819"/>
                  </a:lnTo>
                  <a:lnTo>
                    <a:pt x="483" y="793"/>
                  </a:lnTo>
                  <a:lnTo>
                    <a:pt x="472" y="795"/>
                  </a:lnTo>
                  <a:lnTo>
                    <a:pt x="445" y="803"/>
                  </a:lnTo>
                  <a:lnTo>
                    <a:pt x="400" y="829"/>
                  </a:lnTo>
                  <a:lnTo>
                    <a:pt x="391" y="843"/>
                  </a:lnTo>
                  <a:lnTo>
                    <a:pt x="389" y="850"/>
                  </a:lnTo>
                  <a:lnTo>
                    <a:pt x="396" y="895"/>
                  </a:lnTo>
                  <a:lnTo>
                    <a:pt x="355" y="878"/>
                  </a:lnTo>
                  <a:lnTo>
                    <a:pt x="351" y="878"/>
                  </a:lnTo>
                  <a:lnTo>
                    <a:pt x="344" y="878"/>
                  </a:lnTo>
                  <a:lnTo>
                    <a:pt x="341" y="883"/>
                  </a:lnTo>
                  <a:lnTo>
                    <a:pt x="334" y="890"/>
                  </a:lnTo>
                  <a:lnTo>
                    <a:pt x="327" y="890"/>
                  </a:lnTo>
                  <a:lnTo>
                    <a:pt x="322" y="888"/>
                  </a:lnTo>
                  <a:lnTo>
                    <a:pt x="318" y="885"/>
                  </a:lnTo>
                  <a:lnTo>
                    <a:pt x="313" y="878"/>
                  </a:lnTo>
                  <a:lnTo>
                    <a:pt x="310" y="876"/>
                  </a:lnTo>
                  <a:lnTo>
                    <a:pt x="308" y="876"/>
                  </a:lnTo>
                  <a:lnTo>
                    <a:pt x="303" y="881"/>
                  </a:lnTo>
                  <a:lnTo>
                    <a:pt x="299" y="885"/>
                  </a:lnTo>
                  <a:lnTo>
                    <a:pt x="277" y="892"/>
                  </a:lnTo>
                  <a:lnTo>
                    <a:pt x="270" y="895"/>
                  </a:lnTo>
                  <a:lnTo>
                    <a:pt x="266" y="892"/>
                  </a:lnTo>
                  <a:lnTo>
                    <a:pt x="266" y="890"/>
                  </a:lnTo>
                  <a:lnTo>
                    <a:pt x="256" y="871"/>
                  </a:lnTo>
                  <a:lnTo>
                    <a:pt x="247" y="859"/>
                  </a:lnTo>
                  <a:lnTo>
                    <a:pt x="230" y="845"/>
                  </a:lnTo>
                  <a:lnTo>
                    <a:pt x="216" y="833"/>
                  </a:lnTo>
                  <a:lnTo>
                    <a:pt x="206" y="824"/>
                  </a:lnTo>
                  <a:lnTo>
                    <a:pt x="204" y="824"/>
                  </a:lnTo>
                  <a:lnTo>
                    <a:pt x="159" y="826"/>
                  </a:lnTo>
                  <a:lnTo>
                    <a:pt x="149" y="824"/>
                  </a:lnTo>
                  <a:lnTo>
                    <a:pt x="121" y="807"/>
                  </a:lnTo>
                  <a:lnTo>
                    <a:pt x="105" y="803"/>
                  </a:lnTo>
                  <a:lnTo>
                    <a:pt x="100" y="805"/>
                  </a:lnTo>
                  <a:lnTo>
                    <a:pt x="93" y="810"/>
                  </a:lnTo>
                  <a:lnTo>
                    <a:pt x="86" y="817"/>
                  </a:lnTo>
                  <a:lnTo>
                    <a:pt x="81" y="817"/>
                  </a:lnTo>
                  <a:lnTo>
                    <a:pt x="74" y="814"/>
                  </a:lnTo>
                  <a:lnTo>
                    <a:pt x="69" y="812"/>
                  </a:lnTo>
                  <a:lnTo>
                    <a:pt x="67" y="810"/>
                  </a:lnTo>
                  <a:lnTo>
                    <a:pt x="60" y="800"/>
                  </a:lnTo>
                  <a:lnTo>
                    <a:pt x="55" y="795"/>
                  </a:lnTo>
                  <a:lnTo>
                    <a:pt x="15" y="715"/>
                  </a:lnTo>
                  <a:lnTo>
                    <a:pt x="24" y="698"/>
                  </a:lnTo>
                  <a:lnTo>
                    <a:pt x="48" y="684"/>
                  </a:lnTo>
                  <a:lnTo>
                    <a:pt x="76" y="649"/>
                  </a:lnTo>
                  <a:lnTo>
                    <a:pt x="81" y="637"/>
                  </a:lnTo>
                  <a:lnTo>
                    <a:pt x="71" y="623"/>
                  </a:lnTo>
                  <a:lnTo>
                    <a:pt x="60" y="613"/>
                  </a:lnTo>
                  <a:lnTo>
                    <a:pt x="52" y="609"/>
                  </a:lnTo>
                  <a:lnTo>
                    <a:pt x="0" y="556"/>
                  </a:lnTo>
                  <a:lnTo>
                    <a:pt x="74" y="490"/>
                  </a:lnTo>
                  <a:lnTo>
                    <a:pt x="102" y="452"/>
                  </a:lnTo>
                  <a:lnTo>
                    <a:pt x="107" y="445"/>
                  </a:lnTo>
                  <a:lnTo>
                    <a:pt x="116" y="436"/>
                  </a:lnTo>
                  <a:lnTo>
                    <a:pt x="142" y="433"/>
                  </a:lnTo>
                  <a:lnTo>
                    <a:pt x="164" y="438"/>
                  </a:lnTo>
                  <a:lnTo>
                    <a:pt x="194" y="457"/>
                  </a:lnTo>
                  <a:lnTo>
                    <a:pt x="237" y="424"/>
                  </a:lnTo>
                  <a:lnTo>
                    <a:pt x="242" y="417"/>
                  </a:lnTo>
                  <a:lnTo>
                    <a:pt x="263" y="374"/>
                  </a:lnTo>
                  <a:lnTo>
                    <a:pt x="266" y="365"/>
                  </a:lnTo>
                  <a:lnTo>
                    <a:pt x="266" y="358"/>
                  </a:lnTo>
                  <a:lnTo>
                    <a:pt x="254" y="336"/>
                  </a:lnTo>
                  <a:lnTo>
                    <a:pt x="197" y="273"/>
                  </a:lnTo>
                  <a:lnTo>
                    <a:pt x="192" y="256"/>
                  </a:lnTo>
                  <a:lnTo>
                    <a:pt x="185" y="242"/>
                  </a:lnTo>
                  <a:lnTo>
                    <a:pt x="185" y="235"/>
                  </a:lnTo>
                  <a:lnTo>
                    <a:pt x="183" y="225"/>
                  </a:lnTo>
                  <a:lnTo>
                    <a:pt x="180" y="220"/>
                  </a:lnTo>
                  <a:lnTo>
                    <a:pt x="154" y="211"/>
                  </a:lnTo>
                  <a:lnTo>
                    <a:pt x="138" y="204"/>
                  </a:lnTo>
                  <a:lnTo>
                    <a:pt x="135" y="202"/>
                  </a:lnTo>
                  <a:lnTo>
                    <a:pt x="135" y="180"/>
                  </a:lnTo>
                  <a:lnTo>
                    <a:pt x="154" y="185"/>
                  </a:lnTo>
                  <a:lnTo>
                    <a:pt x="161" y="180"/>
                  </a:lnTo>
                  <a:lnTo>
                    <a:pt x="173" y="154"/>
                  </a:lnTo>
                  <a:lnTo>
                    <a:pt x="176" y="138"/>
                  </a:lnTo>
                  <a:lnTo>
                    <a:pt x="180" y="128"/>
                  </a:lnTo>
                  <a:lnTo>
                    <a:pt x="187" y="102"/>
                  </a:lnTo>
                  <a:lnTo>
                    <a:pt x="190" y="95"/>
                  </a:lnTo>
                  <a:lnTo>
                    <a:pt x="190" y="90"/>
                  </a:lnTo>
                  <a:lnTo>
                    <a:pt x="197" y="76"/>
                  </a:lnTo>
                  <a:lnTo>
                    <a:pt x="209" y="57"/>
                  </a:lnTo>
                  <a:lnTo>
                    <a:pt x="218" y="43"/>
                  </a:lnTo>
                  <a:lnTo>
                    <a:pt x="235" y="31"/>
                  </a:lnTo>
                  <a:lnTo>
                    <a:pt x="266" y="0"/>
                  </a:lnTo>
                  <a:lnTo>
                    <a:pt x="296" y="12"/>
                  </a:lnTo>
                  <a:lnTo>
                    <a:pt x="315" y="17"/>
                  </a:lnTo>
                  <a:lnTo>
                    <a:pt x="325" y="15"/>
                  </a:lnTo>
                  <a:lnTo>
                    <a:pt x="341" y="36"/>
                  </a:lnTo>
                  <a:lnTo>
                    <a:pt x="358" y="60"/>
                  </a:lnTo>
                  <a:lnTo>
                    <a:pt x="363" y="62"/>
                  </a:lnTo>
                  <a:lnTo>
                    <a:pt x="367" y="64"/>
                  </a:lnTo>
                  <a:lnTo>
                    <a:pt x="377" y="71"/>
                  </a:lnTo>
                  <a:lnTo>
                    <a:pt x="412" y="109"/>
                  </a:lnTo>
                  <a:lnTo>
                    <a:pt x="424" y="133"/>
                  </a:lnTo>
                  <a:lnTo>
                    <a:pt x="427" y="135"/>
                  </a:lnTo>
                  <a:lnTo>
                    <a:pt x="429" y="138"/>
                  </a:lnTo>
                  <a:lnTo>
                    <a:pt x="434" y="135"/>
                  </a:lnTo>
                  <a:lnTo>
                    <a:pt x="488" y="112"/>
                  </a:lnTo>
                  <a:lnTo>
                    <a:pt x="512" y="112"/>
                  </a:lnTo>
                  <a:lnTo>
                    <a:pt x="521" y="116"/>
                  </a:lnTo>
                  <a:lnTo>
                    <a:pt x="528" y="119"/>
                  </a:lnTo>
                  <a:lnTo>
                    <a:pt x="564" y="152"/>
                  </a:lnTo>
                  <a:lnTo>
                    <a:pt x="606" y="192"/>
                  </a:lnTo>
                  <a:lnTo>
                    <a:pt x="630" y="211"/>
                  </a:lnTo>
                  <a:lnTo>
                    <a:pt x="649" y="225"/>
                  </a:lnTo>
                  <a:lnTo>
                    <a:pt x="685" y="256"/>
                  </a:lnTo>
                  <a:lnTo>
                    <a:pt x="725" y="291"/>
                  </a:lnTo>
                  <a:lnTo>
                    <a:pt x="772" y="346"/>
                  </a:lnTo>
                  <a:lnTo>
                    <a:pt x="824" y="398"/>
                  </a:lnTo>
                  <a:lnTo>
                    <a:pt x="831" y="398"/>
                  </a:lnTo>
                  <a:lnTo>
                    <a:pt x="831" y="405"/>
                  </a:lnTo>
                  <a:lnTo>
                    <a:pt x="831" y="410"/>
                  </a:lnTo>
                  <a:lnTo>
                    <a:pt x="817" y="464"/>
                  </a:lnTo>
                  <a:lnTo>
                    <a:pt x="836" y="469"/>
                  </a:lnTo>
                  <a:lnTo>
                    <a:pt x="848" y="4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08" name="Freeform 7"/>
            <p:cNvSpPr>
              <a:spLocks noEditPoints="1"/>
            </p:cNvSpPr>
            <p:nvPr/>
          </p:nvSpPr>
          <p:spPr bwMode="auto">
            <a:xfrm>
              <a:off x="5561689" y="4635781"/>
              <a:ext cx="3553787" cy="2836029"/>
            </a:xfrm>
            <a:custGeom>
              <a:avLst/>
              <a:gdLst>
                <a:gd name="T0" fmla="*/ 845 w 1459"/>
                <a:gd name="T1" fmla="*/ 1068 h 1112"/>
                <a:gd name="T2" fmla="*/ 845 w 1459"/>
                <a:gd name="T3" fmla="*/ 1068 h 1112"/>
                <a:gd name="T4" fmla="*/ 928 w 1459"/>
                <a:gd name="T5" fmla="*/ 1103 h 1112"/>
                <a:gd name="T6" fmla="*/ 968 w 1459"/>
                <a:gd name="T7" fmla="*/ 1103 h 1112"/>
                <a:gd name="T8" fmla="*/ 1006 w 1459"/>
                <a:gd name="T9" fmla="*/ 1068 h 1112"/>
                <a:gd name="T10" fmla="*/ 1032 w 1459"/>
                <a:gd name="T11" fmla="*/ 1051 h 1112"/>
                <a:gd name="T12" fmla="*/ 1047 w 1459"/>
                <a:gd name="T13" fmla="*/ 1046 h 1112"/>
                <a:gd name="T14" fmla="*/ 1108 w 1459"/>
                <a:gd name="T15" fmla="*/ 1070 h 1112"/>
                <a:gd name="T16" fmla="*/ 1122 w 1459"/>
                <a:gd name="T17" fmla="*/ 1044 h 1112"/>
                <a:gd name="T18" fmla="*/ 1193 w 1459"/>
                <a:gd name="T19" fmla="*/ 1015 h 1112"/>
                <a:gd name="T20" fmla="*/ 1309 w 1459"/>
                <a:gd name="T21" fmla="*/ 895 h 1112"/>
                <a:gd name="T22" fmla="*/ 1430 w 1459"/>
                <a:gd name="T23" fmla="*/ 883 h 1112"/>
                <a:gd name="T24" fmla="*/ 1459 w 1459"/>
                <a:gd name="T25" fmla="*/ 817 h 1112"/>
                <a:gd name="T26" fmla="*/ 1378 w 1459"/>
                <a:gd name="T27" fmla="*/ 701 h 1112"/>
                <a:gd name="T28" fmla="*/ 1347 w 1459"/>
                <a:gd name="T29" fmla="*/ 670 h 1112"/>
                <a:gd name="T30" fmla="*/ 1319 w 1459"/>
                <a:gd name="T31" fmla="*/ 637 h 1112"/>
                <a:gd name="T32" fmla="*/ 1222 w 1459"/>
                <a:gd name="T33" fmla="*/ 611 h 1112"/>
                <a:gd name="T34" fmla="*/ 1196 w 1459"/>
                <a:gd name="T35" fmla="*/ 526 h 1112"/>
                <a:gd name="T36" fmla="*/ 1234 w 1459"/>
                <a:gd name="T37" fmla="*/ 448 h 1112"/>
                <a:gd name="T38" fmla="*/ 1226 w 1459"/>
                <a:gd name="T39" fmla="*/ 429 h 1112"/>
                <a:gd name="T40" fmla="*/ 1248 w 1459"/>
                <a:gd name="T41" fmla="*/ 353 h 1112"/>
                <a:gd name="T42" fmla="*/ 1279 w 1459"/>
                <a:gd name="T43" fmla="*/ 313 h 1112"/>
                <a:gd name="T44" fmla="*/ 1267 w 1459"/>
                <a:gd name="T45" fmla="*/ 308 h 1112"/>
                <a:gd name="T46" fmla="*/ 1262 w 1459"/>
                <a:gd name="T47" fmla="*/ 261 h 1112"/>
                <a:gd name="T48" fmla="*/ 1234 w 1459"/>
                <a:gd name="T49" fmla="*/ 261 h 1112"/>
                <a:gd name="T50" fmla="*/ 1222 w 1459"/>
                <a:gd name="T51" fmla="*/ 261 h 1112"/>
                <a:gd name="T52" fmla="*/ 1205 w 1459"/>
                <a:gd name="T53" fmla="*/ 244 h 1112"/>
                <a:gd name="T54" fmla="*/ 1165 w 1459"/>
                <a:gd name="T55" fmla="*/ 185 h 1112"/>
                <a:gd name="T56" fmla="*/ 928 w 1459"/>
                <a:gd name="T57" fmla="*/ 223 h 1112"/>
                <a:gd name="T58" fmla="*/ 706 w 1459"/>
                <a:gd name="T59" fmla="*/ 351 h 1112"/>
                <a:gd name="T60" fmla="*/ 616 w 1459"/>
                <a:gd name="T61" fmla="*/ 410 h 1112"/>
                <a:gd name="T62" fmla="*/ 521 w 1459"/>
                <a:gd name="T63" fmla="*/ 502 h 1112"/>
                <a:gd name="T64" fmla="*/ 455 w 1459"/>
                <a:gd name="T65" fmla="*/ 708 h 1112"/>
                <a:gd name="T66" fmla="*/ 298 w 1459"/>
                <a:gd name="T67" fmla="*/ 840 h 1112"/>
                <a:gd name="T68" fmla="*/ 395 w 1459"/>
                <a:gd name="T69" fmla="*/ 779 h 1112"/>
                <a:gd name="T70" fmla="*/ 500 w 1459"/>
                <a:gd name="T71" fmla="*/ 786 h 1112"/>
                <a:gd name="T72" fmla="*/ 511 w 1459"/>
                <a:gd name="T73" fmla="*/ 847 h 1112"/>
                <a:gd name="T74" fmla="*/ 511 w 1459"/>
                <a:gd name="T75" fmla="*/ 930 h 1112"/>
                <a:gd name="T76" fmla="*/ 495 w 1459"/>
                <a:gd name="T77" fmla="*/ 994 h 1112"/>
                <a:gd name="T78" fmla="*/ 490 w 1459"/>
                <a:gd name="T79" fmla="*/ 1027 h 1112"/>
                <a:gd name="T80" fmla="*/ 530 w 1459"/>
                <a:gd name="T81" fmla="*/ 1056 h 1112"/>
                <a:gd name="T82" fmla="*/ 653 w 1459"/>
                <a:gd name="T83" fmla="*/ 1075 h 1112"/>
                <a:gd name="T84" fmla="*/ 710 w 1459"/>
                <a:gd name="T85" fmla="*/ 1053 h 1112"/>
                <a:gd name="T86" fmla="*/ 819 w 1459"/>
                <a:gd name="T87" fmla="*/ 1068 h 1112"/>
                <a:gd name="T88" fmla="*/ 1106 w 1459"/>
                <a:gd name="T89" fmla="*/ 62 h 1112"/>
                <a:gd name="T90" fmla="*/ 1271 w 1459"/>
                <a:gd name="T91" fmla="*/ 0 h 1112"/>
                <a:gd name="T92" fmla="*/ 1134 w 1459"/>
                <a:gd name="T93" fmla="*/ 81 h 1112"/>
                <a:gd name="T94" fmla="*/ 1118 w 1459"/>
                <a:gd name="T95" fmla="*/ 83 h 1112"/>
                <a:gd name="T96" fmla="*/ 36 w 1459"/>
                <a:gd name="T97" fmla="*/ 483 h 1112"/>
                <a:gd name="T98" fmla="*/ 199 w 1459"/>
                <a:gd name="T99" fmla="*/ 398 h 1112"/>
                <a:gd name="T100" fmla="*/ 71 w 1459"/>
                <a:gd name="T101" fmla="*/ 493 h 1112"/>
                <a:gd name="T102" fmla="*/ 263 w 1459"/>
                <a:gd name="T103" fmla="*/ 317 h 1112"/>
                <a:gd name="T104" fmla="*/ 320 w 1459"/>
                <a:gd name="T105" fmla="*/ 232 h 1112"/>
                <a:gd name="T106" fmla="*/ 488 w 1459"/>
                <a:gd name="T107" fmla="*/ 176 h 1112"/>
                <a:gd name="T108" fmla="*/ 523 w 1459"/>
                <a:gd name="T109" fmla="*/ 187 h 1112"/>
                <a:gd name="T110" fmla="*/ 519 w 1459"/>
                <a:gd name="T111" fmla="*/ 216 h 1112"/>
                <a:gd name="T112" fmla="*/ 289 w 1459"/>
                <a:gd name="T113" fmla="*/ 317 h 1112"/>
                <a:gd name="T114" fmla="*/ 668 w 1459"/>
                <a:gd name="T115" fmla="*/ 145 h 1112"/>
                <a:gd name="T116" fmla="*/ 916 w 1459"/>
                <a:gd name="T117" fmla="*/ 88 h 1112"/>
                <a:gd name="T118" fmla="*/ 751 w 1459"/>
                <a:gd name="T119" fmla="*/ 147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9" h="1112">
                  <a:moveTo>
                    <a:pt x="883" y="1112"/>
                  </a:moveTo>
                  <a:lnTo>
                    <a:pt x="883" y="1112"/>
                  </a:lnTo>
                  <a:lnTo>
                    <a:pt x="871" y="1091"/>
                  </a:lnTo>
                  <a:lnTo>
                    <a:pt x="845" y="1068"/>
                  </a:lnTo>
                  <a:lnTo>
                    <a:pt x="836" y="1063"/>
                  </a:lnTo>
                  <a:lnTo>
                    <a:pt x="819" y="1068"/>
                  </a:lnTo>
                  <a:lnTo>
                    <a:pt x="836" y="1063"/>
                  </a:lnTo>
                  <a:lnTo>
                    <a:pt x="845" y="1068"/>
                  </a:lnTo>
                  <a:lnTo>
                    <a:pt x="871" y="1091"/>
                  </a:lnTo>
                  <a:lnTo>
                    <a:pt x="883" y="1112"/>
                  </a:lnTo>
                  <a:lnTo>
                    <a:pt x="916" y="1094"/>
                  </a:lnTo>
                  <a:lnTo>
                    <a:pt x="928" y="1103"/>
                  </a:lnTo>
                  <a:lnTo>
                    <a:pt x="931" y="1103"/>
                  </a:lnTo>
                  <a:lnTo>
                    <a:pt x="957" y="1105"/>
                  </a:lnTo>
                  <a:lnTo>
                    <a:pt x="961" y="1105"/>
                  </a:lnTo>
                  <a:lnTo>
                    <a:pt x="968" y="1103"/>
                  </a:lnTo>
                  <a:lnTo>
                    <a:pt x="994" y="1086"/>
                  </a:lnTo>
                  <a:lnTo>
                    <a:pt x="999" y="1082"/>
                  </a:lnTo>
                  <a:lnTo>
                    <a:pt x="1004" y="1075"/>
                  </a:lnTo>
                  <a:lnTo>
                    <a:pt x="1006" y="1068"/>
                  </a:lnTo>
                  <a:lnTo>
                    <a:pt x="1009" y="1063"/>
                  </a:lnTo>
                  <a:lnTo>
                    <a:pt x="1011" y="1058"/>
                  </a:lnTo>
                  <a:lnTo>
                    <a:pt x="1016" y="1056"/>
                  </a:lnTo>
                  <a:lnTo>
                    <a:pt x="1032" y="1051"/>
                  </a:lnTo>
                  <a:lnTo>
                    <a:pt x="1037" y="1049"/>
                  </a:lnTo>
                  <a:lnTo>
                    <a:pt x="1039" y="1044"/>
                  </a:lnTo>
                  <a:lnTo>
                    <a:pt x="1042" y="1044"/>
                  </a:lnTo>
                  <a:lnTo>
                    <a:pt x="1047" y="1046"/>
                  </a:lnTo>
                  <a:lnTo>
                    <a:pt x="1058" y="1063"/>
                  </a:lnTo>
                  <a:lnTo>
                    <a:pt x="1068" y="1070"/>
                  </a:lnTo>
                  <a:lnTo>
                    <a:pt x="1073" y="1070"/>
                  </a:lnTo>
                  <a:lnTo>
                    <a:pt x="1108" y="1070"/>
                  </a:lnTo>
                  <a:lnTo>
                    <a:pt x="1120" y="1053"/>
                  </a:lnTo>
                  <a:lnTo>
                    <a:pt x="1122" y="1051"/>
                  </a:lnTo>
                  <a:lnTo>
                    <a:pt x="1122" y="1046"/>
                  </a:lnTo>
                  <a:lnTo>
                    <a:pt x="1122" y="1044"/>
                  </a:lnTo>
                  <a:lnTo>
                    <a:pt x="1125" y="1041"/>
                  </a:lnTo>
                  <a:lnTo>
                    <a:pt x="1139" y="1037"/>
                  </a:lnTo>
                  <a:lnTo>
                    <a:pt x="1158" y="1032"/>
                  </a:lnTo>
                  <a:lnTo>
                    <a:pt x="1193" y="1015"/>
                  </a:lnTo>
                  <a:lnTo>
                    <a:pt x="1267" y="949"/>
                  </a:lnTo>
                  <a:lnTo>
                    <a:pt x="1295" y="911"/>
                  </a:lnTo>
                  <a:lnTo>
                    <a:pt x="1300" y="904"/>
                  </a:lnTo>
                  <a:lnTo>
                    <a:pt x="1309" y="895"/>
                  </a:lnTo>
                  <a:lnTo>
                    <a:pt x="1335" y="892"/>
                  </a:lnTo>
                  <a:lnTo>
                    <a:pt x="1357" y="897"/>
                  </a:lnTo>
                  <a:lnTo>
                    <a:pt x="1387" y="916"/>
                  </a:lnTo>
                  <a:lnTo>
                    <a:pt x="1430" y="883"/>
                  </a:lnTo>
                  <a:lnTo>
                    <a:pt x="1435" y="876"/>
                  </a:lnTo>
                  <a:lnTo>
                    <a:pt x="1456" y="833"/>
                  </a:lnTo>
                  <a:lnTo>
                    <a:pt x="1459" y="824"/>
                  </a:lnTo>
                  <a:lnTo>
                    <a:pt x="1459" y="817"/>
                  </a:lnTo>
                  <a:lnTo>
                    <a:pt x="1447" y="795"/>
                  </a:lnTo>
                  <a:lnTo>
                    <a:pt x="1390" y="732"/>
                  </a:lnTo>
                  <a:lnTo>
                    <a:pt x="1385" y="715"/>
                  </a:lnTo>
                  <a:lnTo>
                    <a:pt x="1378" y="701"/>
                  </a:lnTo>
                  <a:lnTo>
                    <a:pt x="1378" y="694"/>
                  </a:lnTo>
                  <a:lnTo>
                    <a:pt x="1376" y="684"/>
                  </a:lnTo>
                  <a:lnTo>
                    <a:pt x="1373" y="679"/>
                  </a:lnTo>
                  <a:lnTo>
                    <a:pt x="1347" y="670"/>
                  </a:lnTo>
                  <a:lnTo>
                    <a:pt x="1331" y="663"/>
                  </a:lnTo>
                  <a:lnTo>
                    <a:pt x="1328" y="661"/>
                  </a:lnTo>
                  <a:lnTo>
                    <a:pt x="1328" y="639"/>
                  </a:lnTo>
                  <a:lnTo>
                    <a:pt x="1319" y="637"/>
                  </a:lnTo>
                  <a:lnTo>
                    <a:pt x="1286" y="618"/>
                  </a:lnTo>
                  <a:lnTo>
                    <a:pt x="1269" y="613"/>
                  </a:lnTo>
                  <a:lnTo>
                    <a:pt x="1229" y="613"/>
                  </a:lnTo>
                  <a:lnTo>
                    <a:pt x="1222" y="611"/>
                  </a:lnTo>
                  <a:lnTo>
                    <a:pt x="1208" y="601"/>
                  </a:lnTo>
                  <a:lnTo>
                    <a:pt x="1198" y="590"/>
                  </a:lnTo>
                  <a:lnTo>
                    <a:pt x="1191" y="559"/>
                  </a:lnTo>
                  <a:lnTo>
                    <a:pt x="1196" y="526"/>
                  </a:lnTo>
                  <a:lnTo>
                    <a:pt x="1203" y="504"/>
                  </a:lnTo>
                  <a:lnTo>
                    <a:pt x="1234" y="457"/>
                  </a:lnTo>
                  <a:lnTo>
                    <a:pt x="1234" y="452"/>
                  </a:lnTo>
                  <a:lnTo>
                    <a:pt x="1234" y="448"/>
                  </a:lnTo>
                  <a:lnTo>
                    <a:pt x="1231" y="443"/>
                  </a:lnTo>
                  <a:lnTo>
                    <a:pt x="1231" y="438"/>
                  </a:lnTo>
                  <a:lnTo>
                    <a:pt x="1229" y="436"/>
                  </a:lnTo>
                  <a:lnTo>
                    <a:pt x="1226" y="429"/>
                  </a:lnTo>
                  <a:lnTo>
                    <a:pt x="1224" y="422"/>
                  </a:lnTo>
                  <a:lnTo>
                    <a:pt x="1234" y="398"/>
                  </a:lnTo>
                  <a:lnTo>
                    <a:pt x="1245" y="374"/>
                  </a:lnTo>
                  <a:lnTo>
                    <a:pt x="1248" y="353"/>
                  </a:lnTo>
                  <a:lnTo>
                    <a:pt x="1250" y="346"/>
                  </a:lnTo>
                  <a:lnTo>
                    <a:pt x="1262" y="332"/>
                  </a:lnTo>
                  <a:lnTo>
                    <a:pt x="1276" y="317"/>
                  </a:lnTo>
                  <a:lnTo>
                    <a:pt x="1279" y="313"/>
                  </a:lnTo>
                  <a:lnTo>
                    <a:pt x="1279" y="313"/>
                  </a:lnTo>
                  <a:lnTo>
                    <a:pt x="1271" y="310"/>
                  </a:lnTo>
                  <a:lnTo>
                    <a:pt x="1269" y="308"/>
                  </a:lnTo>
                  <a:lnTo>
                    <a:pt x="1267" y="308"/>
                  </a:lnTo>
                  <a:lnTo>
                    <a:pt x="1267" y="291"/>
                  </a:lnTo>
                  <a:lnTo>
                    <a:pt x="1267" y="273"/>
                  </a:lnTo>
                  <a:lnTo>
                    <a:pt x="1264" y="265"/>
                  </a:lnTo>
                  <a:lnTo>
                    <a:pt x="1262" y="261"/>
                  </a:lnTo>
                  <a:lnTo>
                    <a:pt x="1243" y="256"/>
                  </a:lnTo>
                  <a:lnTo>
                    <a:pt x="1241" y="256"/>
                  </a:lnTo>
                  <a:lnTo>
                    <a:pt x="1238" y="258"/>
                  </a:lnTo>
                  <a:lnTo>
                    <a:pt x="1234" y="261"/>
                  </a:lnTo>
                  <a:lnTo>
                    <a:pt x="1231" y="263"/>
                  </a:lnTo>
                  <a:lnTo>
                    <a:pt x="1229" y="263"/>
                  </a:lnTo>
                  <a:lnTo>
                    <a:pt x="1224" y="263"/>
                  </a:lnTo>
                  <a:lnTo>
                    <a:pt x="1222" y="261"/>
                  </a:lnTo>
                  <a:lnTo>
                    <a:pt x="1217" y="256"/>
                  </a:lnTo>
                  <a:lnTo>
                    <a:pt x="1212" y="249"/>
                  </a:lnTo>
                  <a:lnTo>
                    <a:pt x="1208" y="246"/>
                  </a:lnTo>
                  <a:lnTo>
                    <a:pt x="1205" y="244"/>
                  </a:lnTo>
                  <a:lnTo>
                    <a:pt x="1186" y="242"/>
                  </a:lnTo>
                  <a:lnTo>
                    <a:pt x="1174" y="237"/>
                  </a:lnTo>
                  <a:lnTo>
                    <a:pt x="1163" y="204"/>
                  </a:lnTo>
                  <a:lnTo>
                    <a:pt x="1165" y="185"/>
                  </a:lnTo>
                  <a:lnTo>
                    <a:pt x="1172" y="166"/>
                  </a:lnTo>
                  <a:lnTo>
                    <a:pt x="1075" y="176"/>
                  </a:lnTo>
                  <a:lnTo>
                    <a:pt x="987" y="187"/>
                  </a:lnTo>
                  <a:lnTo>
                    <a:pt x="928" y="223"/>
                  </a:lnTo>
                  <a:lnTo>
                    <a:pt x="907" y="225"/>
                  </a:lnTo>
                  <a:lnTo>
                    <a:pt x="876" y="251"/>
                  </a:lnTo>
                  <a:lnTo>
                    <a:pt x="734" y="322"/>
                  </a:lnTo>
                  <a:lnTo>
                    <a:pt x="706" y="351"/>
                  </a:lnTo>
                  <a:lnTo>
                    <a:pt x="663" y="360"/>
                  </a:lnTo>
                  <a:lnTo>
                    <a:pt x="644" y="370"/>
                  </a:lnTo>
                  <a:lnTo>
                    <a:pt x="630" y="386"/>
                  </a:lnTo>
                  <a:lnTo>
                    <a:pt x="616" y="410"/>
                  </a:lnTo>
                  <a:lnTo>
                    <a:pt x="601" y="426"/>
                  </a:lnTo>
                  <a:lnTo>
                    <a:pt x="571" y="443"/>
                  </a:lnTo>
                  <a:lnTo>
                    <a:pt x="552" y="462"/>
                  </a:lnTo>
                  <a:lnTo>
                    <a:pt x="521" y="502"/>
                  </a:lnTo>
                  <a:lnTo>
                    <a:pt x="507" y="549"/>
                  </a:lnTo>
                  <a:lnTo>
                    <a:pt x="490" y="656"/>
                  </a:lnTo>
                  <a:lnTo>
                    <a:pt x="474" y="694"/>
                  </a:lnTo>
                  <a:lnTo>
                    <a:pt x="455" y="708"/>
                  </a:lnTo>
                  <a:lnTo>
                    <a:pt x="414" y="720"/>
                  </a:lnTo>
                  <a:lnTo>
                    <a:pt x="398" y="736"/>
                  </a:lnTo>
                  <a:lnTo>
                    <a:pt x="386" y="753"/>
                  </a:lnTo>
                  <a:lnTo>
                    <a:pt x="298" y="840"/>
                  </a:lnTo>
                  <a:lnTo>
                    <a:pt x="301" y="847"/>
                  </a:lnTo>
                  <a:lnTo>
                    <a:pt x="303" y="852"/>
                  </a:lnTo>
                  <a:lnTo>
                    <a:pt x="308" y="866"/>
                  </a:lnTo>
                  <a:lnTo>
                    <a:pt x="395" y="779"/>
                  </a:lnTo>
                  <a:lnTo>
                    <a:pt x="469" y="724"/>
                  </a:lnTo>
                  <a:lnTo>
                    <a:pt x="483" y="758"/>
                  </a:lnTo>
                  <a:lnTo>
                    <a:pt x="490" y="772"/>
                  </a:lnTo>
                  <a:lnTo>
                    <a:pt x="500" y="786"/>
                  </a:lnTo>
                  <a:lnTo>
                    <a:pt x="509" y="791"/>
                  </a:lnTo>
                  <a:lnTo>
                    <a:pt x="514" y="810"/>
                  </a:lnTo>
                  <a:lnTo>
                    <a:pt x="514" y="829"/>
                  </a:lnTo>
                  <a:lnTo>
                    <a:pt x="511" y="847"/>
                  </a:lnTo>
                  <a:lnTo>
                    <a:pt x="521" y="864"/>
                  </a:lnTo>
                  <a:lnTo>
                    <a:pt x="526" y="888"/>
                  </a:lnTo>
                  <a:lnTo>
                    <a:pt x="523" y="914"/>
                  </a:lnTo>
                  <a:lnTo>
                    <a:pt x="511" y="930"/>
                  </a:lnTo>
                  <a:lnTo>
                    <a:pt x="526" y="954"/>
                  </a:lnTo>
                  <a:lnTo>
                    <a:pt x="516" y="966"/>
                  </a:lnTo>
                  <a:lnTo>
                    <a:pt x="502" y="975"/>
                  </a:lnTo>
                  <a:lnTo>
                    <a:pt x="495" y="994"/>
                  </a:lnTo>
                  <a:lnTo>
                    <a:pt x="488" y="997"/>
                  </a:lnTo>
                  <a:lnTo>
                    <a:pt x="485" y="1001"/>
                  </a:lnTo>
                  <a:lnTo>
                    <a:pt x="485" y="1018"/>
                  </a:lnTo>
                  <a:lnTo>
                    <a:pt x="490" y="1027"/>
                  </a:lnTo>
                  <a:lnTo>
                    <a:pt x="495" y="1030"/>
                  </a:lnTo>
                  <a:lnTo>
                    <a:pt x="502" y="1034"/>
                  </a:lnTo>
                  <a:lnTo>
                    <a:pt x="509" y="1041"/>
                  </a:lnTo>
                  <a:lnTo>
                    <a:pt x="530" y="1056"/>
                  </a:lnTo>
                  <a:lnTo>
                    <a:pt x="561" y="1063"/>
                  </a:lnTo>
                  <a:lnTo>
                    <a:pt x="618" y="1060"/>
                  </a:lnTo>
                  <a:lnTo>
                    <a:pt x="630" y="1063"/>
                  </a:lnTo>
                  <a:lnTo>
                    <a:pt x="653" y="1075"/>
                  </a:lnTo>
                  <a:lnTo>
                    <a:pt x="668" y="1077"/>
                  </a:lnTo>
                  <a:lnTo>
                    <a:pt x="682" y="1075"/>
                  </a:lnTo>
                  <a:lnTo>
                    <a:pt x="691" y="1070"/>
                  </a:lnTo>
                  <a:lnTo>
                    <a:pt x="710" y="1053"/>
                  </a:lnTo>
                  <a:lnTo>
                    <a:pt x="727" y="1046"/>
                  </a:lnTo>
                  <a:lnTo>
                    <a:pt x="739" y="1046"/>
                  </a:lnTo>
                  <a:lnTo>
                    <a:pt x="807" y="1060"/>
                  </a:lnTo>
                  <a:lnTo>
                    <a:pt x="819" y="1068"/>
                  </a:lnTo>
                  <a:lnTo>
                    <a:pt x="883" y="1112"/>
                  </a:lnTo>
                  <a:close/>
                  <a:moveTo>
                    <a:pt x="1118" y="83"/>
                  </a:moveTo>
                  <a:lnTo>
                    <a:pt x="1118" y="83"/>
                  </a:lnTo>
                  <a:lnTo>
                    <a:pt x="1106" y="62"/>
                  </a:lnTo>
                  <a:lnTo>
                    <a:pt x="1127" y="41"/>
                  </a:lnTo>
                  <a:lnTo>
                    <a:pt x="1160" y="24"/>
                  </a:lnTo>
                  <a:lnTo>
                    <a:pt x="1184" y="15"/>
                  </a:lnTo>
                  <a:lnTo>
                    <a:pt x="1271" y="0"/>
                  </a:lnTo>
                  <a:lnTo>
                    <a:pt x="1298" y="8"/>
                  </a:lnTo>
                  <a:lnTo>
                    <a:pt x="1300" y="17"/>
                  </a:lnTo>
                  <a:lnTo>
                    <a:pt x="1288" y="17"/>
                  </a:lnTo>
                  <a:lnTo>
                    <a:pt x="1134" y="81"/>
                  </a:lnTo>
                  <a:lnTo>
                    <a:pt x="1120" y="105"/>
                  </a:lnTo>
                  <a:lnTo>
                    <a:pt x="1113" y="95"/>
                  </a:lnTo>
                  <a:lnTo>
                    <a:pt x="1113" y="90"/>
                  </a:lnTo>
                  <a:lnTo>
                    <a:pt x="1118" y="83"/>
                  </a:lnTo>
                  <a:close/>
                  <a:moveTo>
                    <a:pt x="31" y="547"/>
                  </a:moveTo>
                  <a:lnTo>
                    <a:pt x="31" y="547"/>
                  </a:lnTo>
                  <a:lnTo>
                    <a:pt x="0" y="535"/>
                  </a:lnTo>
                  <a:lnTo>
                    <a:pt x="36" y="483"/>
                  </a:lnTo>
                  <a:lnTo>
                    <a:pt x="92" y="424"/>
                  </a:lnTo>
                  <a:lnTo>
                    <a:pt x="152" y="384"/>
                  </a:lnTo>
                  <a:lnTo>
                    <a:pt x="199" y="388"/>
                  </a:lnTo>
                  <a:lnTo>
                    <a:pt x="199" y="398"/>
                  </a:lnTo>
                  <a:lnTo>
                    <a:pt x="175" y="400"/>
                  </a:lnTo>
                  <a:lnTo>
                    <a:pt x="163" y="407"/>
                  </a:lnTo>
                  <a:lnTo>
                    <a:pt x="137" y="419"/>
                  </a:lnTo>
                  <a:lnTo>
                    <a:pt x="71" y="493"/>
                  </a:lnTo>
                  <a:lnTo>
                    <a:pt x="52" y="526"/>
                  </a:lnTo>
                  <a:lnTo>
                    <a:pt x="31" y="547"/>
                  </a:lnTo>
                  <a:close/>
                  <a:moveTo>
                    <a:pt x="263" y="317"/>
                  </a:moveTo>
                  <a:lnTo>
                    <a:pt x="263" y="317"/>
                  </a:lnTo>
                  <a:lnTo>
                    <a:pt x="249" y="296"/>
                  </a:lnTo>
                  <a:lnTo>
                    <a:pt x="258" y="268"/>
                  </a:lnTo>
                  <a:lnTo>
                    <a:pt x="305" y="249"/>
                  </a:lnTo>
                  <a:lnTo>
                    <a:pt x="320" y="232"/>
                  </a:lnTo>
                  <a:lnTo>
                    <a:pt x="341" y="232"/>
                  </a:lnTo>
                  <a:lnTo>
                    <a:pt x="462" y="199"/>
                  </a:lnTo>
                  <a:lnTo>
                    <a:pt x="476" y="187"/>
                  </a:lnTo>
                  <a:lnTo>
                    <a:pt x="488" y="176"/>
                  </a:lnTo>
                  <a:lnTo>
                    <a:pt x="620" y="140"/>
                  </a:lnTo>
                  <a:lnTo>
                    <a:pt x="601" y="171"/>
                  </a:lnTo>
                  <a:lnTo>
                    <a:pt x="575" y="183"/>
                  </a:lnTo>
                  <a:lnTo>
                    <a:pt x="523" y="187"/>
                  </a:lnTo>
                  <a:lnTo>
                    <a:pt x="526" y="192"/>
                  </a:lnTo>
                  <a:lnTo>
                    <a:pt x="528" y="204"/>
                  </a:lnTo>
                  <a:lnTo>
                    <a:pt x="530" y="209"/>
                  </a:lnTo>
                  <a:lnTo>
                    <a:pt x="519" y="216"/>
                  </a:lnTo>
                  <a:lnTo>
                    <a:pt x="481" y="223"/>
                  </a:lnTo>
                  <a:lnTo>
                    <a:pt x="443" y="242"/>
                  </a:lnTo>
                  <a:lnTo>
                    <a:pt x="410" y="254"/>
                  </a:lnTo>
                  <a:lnTo>
                    <a:pt x="289" y="317"/>
                  </a:lnTo>
                  <a:lnTo>
                    <a:pt x="263" y="317"/>
                  </a:lnTo>
                  <a:close/>
                  <a:moveTo>
                    <a:pt x="684" y="166"/>
                  </a:moveTo>
                  <a:lnTo>
                    <a:pt x="684" y="166"/>
                  </a:lnTo>
                  <a:lnTo>
                    <a:pt x="668" y="145"/>
                  </a:lnTo>
                  <a:lnTo>
                    <a:pt x="670" y="123"/>
                  </a:lnTo>
                  <a:lnTo>
                    <a:pt x="684" y="109"/>
                  </a:lnTo>
                  <a:lnTo>
                    <a:pt x="698" y="114"/>
                  </a:lnTo>
                  <a:lnTo>
                    <a:pt x="916" y="88"/>
                  </a:lnTo>
                  <a:lnTo>
                    <a:pt x="957" y="105"/>
                  </a:lnTo>
                  <a:lnTo>
                    <a:pt x="867" y="133"/>
                  </a:lnTo>
                  <a:lnTo>
                    <a:pt x="774" y="140"/>
                  </a:lnTo>
                  <a:lnTo>
                    <a:pt x="751" y="147"/>
                  </a:lnTo>
                  <a:lnTo>
                    <a:pt x="708" y="171"/>
                  </a:lnTo>
                  <a:lnTo>
                    <a:pt x="684" y="1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6194985" y="8553171"/>
              <a:ext cx="4118883" cy="3167577"/>
            </a:xfrm>
            <a:custGeom>
              <a:avLst/>
              <a:gdLst>
                <a:gd name="T0" fmla="*/ 1627 w 1691"/>
                <a:gd name="T1" fmla="*/ 561 h 1242"/>
                <a:gd name="T2" fmla="*/ 1582 w 1691"/>
                <a:gd name="T3" fmla="*/ 629 h 1242"/>
                <a:gd name="T4" fmla="*/ 1554 w 1691"/>
                <a:gd name="T5" fmla="*/ 679 h 1242"/>
                <a:gd name="T6" fmla="*/ 1686 w 1691"/>
                <a:gd name="T7" fmla="*/ 755 h 1242"/>
                <a:gd name="T8" fmla="*/ 1672 w 1691"/>
                <a:gd name="T9" fmla="*/ 797 h 1242"/>
                <a:gd name="T10" fmla="*/ 1438 w 1691"/>
                <a:gd name="T11" fmla="*/ 932 h 1242"/>
                <a:gd name="T12" fmla="*/ 1307 w 1691"/>
                <a:gd name="T13" fmla="*/ 1001 h 1242"/>
                <a:gd name="T14" fmla="*/ 1213 w 1691"/>
                <a:gd name="T15" fmla="*/ 996 h 1242"/>
                <a:gd name="T16" fmla="*/ 1154 w 1691"/>
                <a:gd name="T17" fmla="*/ 975 h 1242"/>
                <a:gd name="T18" fmla="*/ 1038 w 1691"/>
                <a:gd name="T19" fmla="*/ 958 h 1242"/>
                <a:gd name="T20" fmla="*/ 1021 w 1691"/>
                <a:gd name="T21" fmla="*/ 998 h 1242"/>
                <a:gd name="T22" fmla="*/ 895 w 1691"/>
                <a:gd name="T23" fmla="*/ 1055 h 1242"/>
                <a:gd name="T24" fmla="*/ 919 w 1691"/>
                <a:gd name="T25" fmla="*/ 1157 h 1242"/>
                <a:gd name="T26" fmla="*/ 853 w 1691"/>
                <a:gd name="T27" fmla="*/ 1136 h 1242"/>
                <a:gd name="T28" fmla="*/ 822 w 1691"/>
                <a:gd name="T29" fmla="*/ 1138 h 1242"/>
                <a:gd name="T30" fmla="*/ 628 w 1691"/>
                <a:gd name="T31" fmla="*/ 1110 h 1242"/>
                <a:gd name="T32" fmla="*/ 491 w 1691"/>
                <a:gd name="T33" fmla="*/ 1079 h 1242"/>
                <a:gd name="T34" fmla="*/ 379 w 1691"/>
                <a:gd name="T35" fmla="*/ 1100 h 1242"/>
                <a:gd name="T36" fmla="*/ 327 w 1691"/>
                <a:gd name="T37" fmla="*/ 1202 h 1242"/>
                <a:gd name="T38" fmla="*/ 135 w 1691"/>
                <a:gd name="T39" fmla="*/ 1190 h 1242"/>
                <a:gd name="T40" fmla="*/ 12 w 1691"/>
                <a:gd name="T41" fmla="*/ 1133 h 1242"/>
                <a:gd name="T42" fmla="*/ 8 w 1691"/>
                <a:gd name="T43" fmla="*/ 1098 h 1242"/>
                <a:gd name="T44" fmla="*/ 100 w 1691"/>
                <a:gd name="T45" fmla="*/ 1036 h 1242"/>
                <a:gd name="T46" fmla="*/ 105 w 1691"/>
                <a:gd name="T47" fmla="*/ 1006 h 1242"/>
                <a:gd name="T48" fmla="*/ 195 w 1691"/>
                <a:gd name="T49" fmla="*/ 882 h 1242"/>
                <a:gd name="T50" fmla="*/ 325 w 1691"/>
                <a:gd name="T51" fmla="*/ 861 h 1242"/>
                <a:gd name="T52" fmla="*/ 408 w 1691"/>
                <a:gd name="T53" fmla="*/ 842 h 1242"/>
                <a:gd name="T54" fmla="*/ 571 w 1691"/>
                <a:gd name="T55" fmla="*/ 880 h 1242"/>
                <a:gd name="T56" fmla="*/ 552 w 1691"/>
                <a:gd name="T57" fmla="*/ 823 h 1242"/>
                <a:gd name="T58" fmla="*/ 502 w 1691"/>
                <a:gd name="T59" fmla="*/ 693 h 1242"/>
                <a:gd name="T60" fmla="*/ 481 w 1691"/>
                <a:gd name="T61" fmla="*/ 677 h 1242"/>
                <a:gd name="T62" fmla="*/ 465 w 1691"/>
                <a:gd name="T63" fmla="*/ 698 h 1242"/>
                <a:gd name="T64" fmla="*/ 415 w 1691"/>
                <a:gd name="T65" fmla="*/ 698 h 1242"/>
                <a:gd name="T66" fmla="*/ 431 w 1691"/>
                <a:gd name="T67" fmla="*/ 660 h 1242"/>
                <a:gd name="T68" fmla="*/ 446 w 1691"/>
                <a:gd name="T69" fmla="*/ 634 h 1242"/>
                <a:gd name="T70" fmla="*/ 438 w 1691"/>
                <a:gd name="T71" fmla="*/ 599 h 1242"/>
                <a:gd name="T72" fmla="*/ 391 w 1691"/>
                <a:gd name="T73" fmla="*/ 570 h 1242"/>
                <a:gd name="T74" fmla="*/ 370 w 1691"/>
                <a:gd name="T75" fmla="*/ 544 h 1242"/>
                <a:gd name="T76" fmla="*/ 332 w 1691"/>
                <a:gd name="T77" fmla="*/ 473 h 1242"/>
                <a:gd name="T78" fmla="*/ 488 w 1691"/>
                <a:gd name="T79" fmla="*/ 322 h 1242"/>
                <a:gd name="T80" fmla="*/ 666 w 1691"/>
                <a:gd name="T81" fmla="*/ 177 h 1242"/>
                <a:gd name="T82" fmla="*/ 742 w 1691"/>
                <a:gd name="T83" fmla="*/ 0 h 1242"/>
                <a:gd name="T84" fmla="*/ 805 w 1691"/>
                <a:gd name="T85" fmla="*/ 59 h 1242"/>
                <a:gd name="T86" fmla="*/ 905 w 1691"/>
                <a:gd name="T87" fmla="*/ 12 h 1242"/>
                <a:gd name="T88" fmla="*/ 952 w 1691"/>
                <a:gd name="T89" fmla="*/ 66 h 1242"/>
                <a:gd name="T90" fmla="*/ 997 w 1691"/>
                <a:gd name="T91" fmla="*/ 142 h 1242"/>
                <a:gd name="T92" fmla="*/ 952 w 1691"/>
                <a:gd name="T93" fmla="*/ 215 h 1242"/>
                <a:gd name="T94" fmla="*/ 945 w 1691"/>
                <a:gd name="T95" fmla="*/ 291 h 1242"/>
                <a:gd name="T96" fmla="*/ 1004 w 1691"/>
                <a:gd name="T97" fmla="*/ 362 h 1242"/>
                <a:gd name="T98" fmla="*/ 1021 w 1691"/>
                <a:gd name="T99" fmla="*/ 393 h 1242"/>
                <a:gd name="T100" fmla="*/ 1026 w 1691"/>
                <a:gd name="T101" fmla="*/ 416 h 1242"/>
                <a:gd name="T102" fmla="*/ 1045 w 1691"/>
                <a:gd name="T103" fmla="*/ 431 h 1242"/>
                <a:gd name="T104" fmla="*/ 1137 w 1691"/>
                <a:gd name="T105" fmla="*/ 416 h 1242"/>
                <a:gd name="T106" fmla="*/ 1277 w 1691"/>
                <a:gd name="T107" fmla="*/ 383 h 1242"/>
                <a:gd name="T108" fmla="*/ 1388 w 1691"/>
                <a:gd name="T109" fmla="*/ 473 h 1242"/>
                <a:gd name="T110" fmla="*/ 1464 w 1691"/>
                <a:gd name="T111" fmla="*/ 476 h 1242"/>
                <a:gd name="T112" fmla="*/ 1506 w 1691"/>
                <a:gd name="T113" fmla="*/ 478 h 1242"/>
                <a:gd name="T114" fmla="*/ 1532 w 1691"/>
                <a:gd name="T115" fmla="*/ 494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1" h="1242">
                  <a:moveTo>
                    <a:pt x="1528" y="542"/>
                  </a:moveTo>
                  <a:lnTo>
                    <a:pt x="1528" y="542"/>
                  </a:lnTo>
                  <a:lnTo>
                    <a:pt x="1622" y="554"/>
                  </a:lnTo>
                  <a:lnTo>
                    <a:pt x="1632" y="561"/>
                  </a:lnTo>
                  <a:lnTo>
                    <a:pt x="1627" y="561"/>
                  </a:lnTo>
                  <a:lnTo>
                    <a:pt x="1613" y="570"/>
                  </a:lnTo>
                  <a:lnTo>
                    <a:pt x="1599" y="589"/>
                  </a:lnTo>
                  <a:lnTo>
                    <a:pt x="1594" y="599"/>
                  </a:lnTo>
                  <a:lnTo>
                    <a:pt x="1589" y="618"/>
                  </a:lnTo>
                  <a:lnTo>
                    <a:pt x="1582" y="629"/>
                  </a:lnTo>
                  <a:lnTo>
                    <a:pt x="1573" y="634"/>
                  </a:lnTo>
                  <a:lnTo>
                    <a:pt x="1561" y="636"/>
                  </a:lnTo>
                  <a:lnTo>
                    <a:pt x="1554" y="641"/>
                  </a:lnTo>
                  <a:lnTo>
                    <a:pt x="1549" y="658"/>
                  </a:lnTo>
                  <a:lnTo>
                    <a:pt x="1554" y="679"/>
                  </a:lnTo>
                  <a:lnTo>
                    <a:pt x="1568" y="688"/>
                  </a:lnTo>
                  <a:lnTo>
                    <a:pt x="1589" y="693"/>
                  </a:lnTo>
                  <a:lnTo>
                    <a:pt x="1655" y="724"/>
                  </a:lnTo>
                  <a:lnTo>
                    <a:pt x="1682" y="748"/>
                  </a:lnTo>
                  <a:lnTo>
                    <a:pt x="1686" y="755"/>
                  </a:lnTo>
                  <a:lnTo>
                    <a:pt x="1691" y="764"/>
                  </a:lnTo>
                  <a:lnTo>
                    <a:pt x="1691" y="783"/>
                  </a:lnTo>
                  <a:lnTo>
                    <a:pt x="1686" y="788"/>
                  </a:lnTo>
                  <a:lnTo>
                    <a:pt x="1679" y="790"/>
                  </a:lnTo>
                  <a:lnTo>
                    <a:pt x="1672" y="797"/>
                  </a:lnTo>
                  <a:lnTo>
                    <a:pt x="1655" y="840"/>
                  </a:lnTo>
                  <a:lnTo>
                    <a:pt x="1637" y="866"/>
                  </a:lnTo>
                  <a:lnTo>
                    <a:pt x="1610" y="882"/>
                  </a:lnTo>
                  <a:lnTo>
                    <a:pt x="1528" y="892"/>
                  </a:lnTo>
                  <a:lnTo>
                    <a:pt x="1438" y="932"/>
                  </a:lnTo>
                  <a:lnTo>
                    <a:pt x="1395" y="972"/>
                  </a:lnTo>
                  <a:lnTo>
                    <a:pt x="1378" y="980"/>
                  </a:lnTo>
                  <a:lnTo>
                    <a:pt x="1360" y="982"/>
                  </a:lnTo>
                  <a:lnTo>
                    <a:pt x="1298" y="968"/>
                  </a:lnTo>
                  <a:lnTo>
                    <a:pt x="1307" y="1001"/>
                  </a:lnTo>
                  <a:lnTo>
                    <a:pt x="1305" y="1017"/>
                  </a:lnTo>
                  <a:lnTo>
                    <a:pt x="1272" y="1029"/>
                  </a:lnTo>
                  <a:lnTo>
                    <a:pt x="1267" y="1006"/>
                  </a:lnTo>
                  <a:lnTo>
                    <a:pt x="1251" y="998"/>
                  </a:lnTo>
                  <a:lnTo>
                    <a:pt x="1213" y="996"/>
                  </a:lnTo>
                  <a:lnTo>
                    <a:pt x="1208" y="991"/>
                  </a:lnTo>
                  <a:lnTo>
                    <a:pt x="1196" y="972"/>
                  </a:lnTo>
                  <a:lnTo>
                    <a:pt x="1189" y="968"/>
                  </a:lnTo>
                  <a:lnTo>
                    <a:pt x="1182" y="968"/>
                  </a:lnTo>
                  <a:lnTo>
                    <a:pt x="1154" y="975"/>
                  </a:lnTo>
                  <a:lnTo>
                    <a:pt x="1120" y="965"/>
                  </a:lnTo>
                  <a:lnTo>
                    <a:pt x="1087" y="944"/>
                  </a:lnTo>
                  <a:lnTo>
                    <a:pt x="1056" y="930"/>
                  </a:lnTo>
                  <a:lnTo>
                    <a:pt x="1026" y="951"/>
                  </a:lnTo>
                  <a:lnTo>
                    <a:pt x="1038" y="958"/>
                  </a:lnTo>
                  <a:lnTo>
                    <a:pt x="1075" y="994"/>
                  </a:lnTo>
                  <a:lnTo>
                    <a:pt x="1090" y="1013"/>
                  </a:lnTo>
                  <a:lnTo>
                    <a:pt x="1075" y="1010"/>
                  </a:lnTo>
                  <a:lnTo>
                    <a:pt x="1052" y="1006"/>
                  </a:lnTo>
                  <a:lnTo>
                    <a:pt x="1021" y="998"/>
                  </a:lnTo>
                  <a:lnTo>
                    <a:pt x="983" y="1013"/>
                  </a:lnTo>
                  <a:lnTo>
                    <a:pt x="971" y="1020"/>
                  </a:lnTo>
                  <a:lnTo>
                    <a:pt x="952" y="1036"/>
                  </a:lnTo>
                  <a:lnTo>
                    <a:pt x="933" y="1046"/>
                  </a:lnTo>
                  <a:lnTo>
                    <a:pt x="895" y="1055"/>
                  </a:lnTo>
                  <a:lnTo>
                    <a:pt x="881" y="1067"/>
                  </a:lnTo>
                  <a:lnTo>
                    <a:pt x="879" y="1081"/>
                  </a:lnTo>
                  <a:lnTo>
                    <a:pt x="903" y="1098"/>
                  </a:lnTo>
                  <a:lnTo>
                    <a:pt x="917" y="1126"/>
                  </a:lnTo>
                  <a:lnTo>
                    <a:pt x="919" y="1157"/>
                  </a:lnTo>
                  <a:lnTo>
                    <a:pt x="903" y="1174"/>
                  </a:lnTo>
                  <a:lnTo>
                    <a:pt x="900" y="1176"/>
                  </a:lnTo>
                  <a:lnTo>
                    <a:pt x="874" y="1159"/>
                  </a:lnTo>
                  <a:lnTo>
                    <a:pt x="872" y="1157"/>
                  </a:lnTo>
                  <a:lnTo>
                    <a:pt x="853" y="1136"/>
                  </a:lnTo>
                  <a:lnTo>
                    <a:pt x="848" y="1129"/>
                  </a:lnTo>
                  <a:lnTo>
                    <a:pt x="843" y="1129"/>
                  </a:lnTo>
                  <a:lnTo>
                    <a:pt x="841" y="1129"/>
                  </a:lnTo>
                  <a:lnTo>
                    <a:pt x="832" y="1131"/>
                  </a:lnTo>
                  <a:lnTo>
                    <a:pt x="822" y="1138"/>
                  </a:lnTo>
                  <a:lnTo>
                    <a:pt x="824" y="1159"/>
                  </a:lnTo>
                  <a:lnTo>
                    <a:pt x="727" y="1162"/>
                  </a:lnTo>
                  <a:lnTo>
                    <a:pt x="656" y="1119"/>
                  </a:lnTo>
                  <a:lnTo>
                    <a:pt x="637" y="1117"/>
                  </a:lnTo>
                  <a:lnTo>
                    <a:pt x="628" y="1110"/>
                  </a:lnTo>
                  <a:lnTo>
                    <a:pt x="614" y="1081"/>
                  </a:lnTo>
                  <a:lnTo>
                    <a:pt x="609" y="1077"/>
                  </a:lnTo>
                  <a:lnTo>
                    <a:pt x="566" y="1069"/>
                  </a:lnTo>
                  <a:lnTo>
                    <a:pt x="505" y="1084"/>
                  </a:lnTo>
                  <a:lnTo>
                    <a:pt x="491" y="1079"/>
                  </a:lnTo>
                  <a:lnTo>
                    <a:pt x="472" y="1067"/>
                  </a:lnTo>
                  <a:lnTo>
                    <a:pt x="455" y="1077"/>
                  </a:lnTo>
                  <a:lnTo>
                    <a:pt x="438" y="1091"/>
                  </a:lnTo>
                  <a:lnTo>
                    <a:pt x="420" y="1100"/>
                  </a:lnTo>
                  <a:lnTo>
                    <a:pt x="379" y="1100"/>
                  </a:lnTo>
                  <a:lnTo>
                    <a:pt x="363" y="1112"/>
                  </a:lnTo>
                  <a:lnTo>
                    <a:pt x="356" y="1140"/>
                  </a:lnTo>
                  <a:lnTo>
                    <a:pt x="353" y="1166"/>
                  </a:lnTo>
                  <a:lnTo>
                    <a:pt x="341" y="1188"/>
                  </a:lnTo>
                  <a:lnTo>
                    <a:pt x="327" y="1202"/>
                  </a:lnTo>
                  <a:lnTo>
                    <a:pt x="308" y="1214"/>
                  </a:lnTo>
                  <a:lnTo>
                    <a:pt x="138" y="1242"/>
                  </a:lnTo>
                  <a:lnTo>
                    <a:pt x="128" y="1240"/>
                  </a:lnTo>
                  <a:lnTo>
                    <a:pt x="138" y="1216"/>
                  </a:lnTo>
                  <a:lnTo>
                    <a:pt x="135" y="1190"/>
                  </a:lnTo>
                  <a:lnTo>
                    <a:pt x="100" y="1169"/>
                  </a:lnTo>
                  <a:lnTo>
                    <a:pt x="88" y="1174"/>
                  </a:lnTo>
                  <a:lnTo>
                    <a:pt x="67" y="1174"/>
                  </a:lnTo>
                  <a:lnTo>
                    <a:pt x="29" y="1150"/>
                  </a:lnTo>
                  <a:lnTo>
                    <a:pt x="12" y="1133"/>
                  </a:lnTo>
                  <a:lnTo>
                    <a:pt x="10" y="1121"/>
                  </a:lnTo>
                  <a:lnTo>
                    <a:pt x="8" y="1112"/>
                  </a:lnTo>
                  <a:lnTo>
                    <a:pt x="10" y="1112"/>
                  </a:lnTo>
                  <a:lnTo>
                    <a:pt x="8" y="1112"/>
                  </a:lnTo>
                  <a:lnTo>
                    <a:pt x="8" y="1098"/>
                  </a:lnTo>
                  <a:lnTo>
                    <a:pt x="8" y="1086"/>
                  </a:lnTo>
                  <a:lnTo>
                    <a:pt x="8" y="1084"/>
                  </a:lnTo>
                  <a:lnTo>
                    <a:pt x="0" y="1074"/>
                  </a:lnTo>
                  <a:lnTo>
                    <a:pt x="29" y="1072"/>
                  </a:lnTo>
                  <a:lnTo>
                    <a:pt x="100" y="1036"/>
                  </a:lnTo>
                  <a:lnTo>
                    <a:pt x="109" y="1029"/>
                  </a:lnTo>
                  <a:lnTo>
                    <a:pt x="109" y="1024"/>
                  </a:lnTo>
                  <a:lnTo>
                    <a:pt x="109" y="1020"/>
                  </a:lnTo>
                  <a:lnTo>
                    <a:pt x="107" y="1015"/>
                  </a:lnTo>
                  <a:lnTo>
                    <a:pt x="105" y="1006"/>
                  </a:lnTo>
                  <a:lnTo>
                    <a:pt x="133" y="944"/>
                  </a:lnTo>
                  <a:lnTo>
                    <a:pt x="138" y="937"/>
                  </a:lnTo>
                  <a:lnTo>
                    <a:pt x="157" y="887"/>
                  </a:lnTo>
                  <a:lnTo>
                    <a:pt x="171" y="887"/>
                  </a:lnTo>
                  <a:lnTo>
                    <a:pt x="195" y="882"/>
                  </a:lnTo>
                  <a:lnTo>
                    <a:pt x="209" y="868"/>
                  </a:lnTo>
                  <a:lnTo>
                    <a:pt x="223" y="864"/>
                  </a:lnTo>
                  <a:lnTo>
                    <a:pt x="277" y="890"/>
                  </a:lnTo>
                  <a:lnTo>
                    <a:pt x="299" y="885"/>
                  </a:lnTo>
                  <a:lnTo>
                    <a:pt x="325" y="861"/>
                  </a:lnTo>
                  <a:lnTo>
                    <a:pt x="344" y="854"/>
                  </a:lnTo>
                  <a:lnTo>
                    <a:pt x="370" y="861"/>
                  </a:lnTo>
                  <a:lnTo>
                    <a:pt x="382" y="861"/>
                  </a:lnTo>
                  <a:lnTo>
                    <a:pt x="389" y="856"/>
                  </a:lnTo>
                  <a:lnTo>
                    <a:pt x="408" y="842"/>
                  </a:lnTo>
                  <a:lnTo>
                    <a:pt x="417" y="838"/>
                  </a:lnTo>
                  <a:lnTo>
                    <a:pt x="460" y="845"/>
                  </a:lnTo>
                  <a:lnTo>
                    <a:pt x="536" y="882"/>
                  </a:lnTo>
                  <a:lnTo>
                    <a:pt x="569" y="887"/>
                  </a:lnTo>
                  <a:lnTo>
                    <a:pt x="571" y="880"/>
                  </a:lnTo>
                  <a:lnTo>
                    <a:pt x="569" y="856"/>
                  </a:lnTo>
                  <a:lnTo>
                    <a:pt x="566" y="849"/>
                  </a:lnTo>
                  <a:lnTo>
                    <a:pt x="564" y="842"/>
                  </a:lnTo>
                  <a:lnTo>
                    <a:pt x="562" y="838"/>
                  </a:lnTo>
                  <a:lnTo>
                    <a:pt x="552" y="823"/>
                  </a:lnTo>
                  <a:lnTo>
                    <a:pt x="531" y="804"/>
                  </a:lnTo>
                  <a:lnTo>
                    <a:pt x="519" y="783"/>
                  </a:lnTo>
                  <a:lnTo>
                    <a:pt x="507" y="738"/>
                  </a:lnTo>
                  <a:lnTo>
                    <a:pt x="505" y="700"/>
                  </a:lnTo>
                  <a:lnTo>
                    <a:pt x="502" y="693"/>
                  </a:lnTo>
                  <a:lnTo>
                    <a:pt x="500" y="684"/>
                  </a:lnTo>
                  <a:lnTo>
                    <a:pt x="491" y="653"/>
                  </a:lnTo>
                  <a:lnTo>
                    <a:pt x="476" y="658"/>
                  </a:lnTo>
                  <a:lnTo>
                    <a:pt x="481" y="670"/>
                  </a:lnTo>
                  <a:lnTo>
                    <a:pt x="481" y="677"/>
                  </a:lnTo>
                  <a:lnTo>
                    <a:pt x="479" y="681"/>
                  </a:lnTo>
                  <a:lnTo>
                    <a:pt x="476" y="688"/>
                  </a:lnTo>
                  <a:lnTo>
                    <a:pt x="472" y="693"/>
                  </a:lnTo>
                  <a:lnTo>
                    <a:pt x="469" y="698"/>
                  </a:lnTo>
                  <a:lnTo>
                    <a:pt x="465" y="698"/>
                  </a:lnTo>
                  <a:lnTo>
                    <a:pt x="462" y="698"/>
                  </a:lnTo>
                  <a:lnTo>
                    <a:pt x="453" y="707"/>
                  </a:lnTo>
                  <a:lnTo>
                    <a:pt x="446" y="710"/>
                  </a:lnTo>
                  <a:lnTo>
                    <a:pt x="417" y="700"/>
                  </a:lnTo>
                  <a:lnTo>
                    <a:pt x="415" y="698"/>
                  </a:lnTo>
                  <a:lnTo>
                    <a:pt x="412" y="693"/>
                  </a:lnTo>
                  <a:lnTo>
                    <a:pt x="420" y="686"/>
                  </a:lnTo>
                  <a:lnTo>
                    <a:pt x="424" y="681"/>
                  </a:lnTo>
                  <a:lnTo>
                    <a:pt x="427" y="677"/>
                  </a:lnTo>
                  <a:lnTo>
                    <a:pt x="431" y="660"/>
                  </a:lnTo>
                  <a:lnTo>
                    <a:pt x="436" y="644"/>
                  </a:lnTo>
                  <a:lnTo>
                    <a:pt x="448" y="644"/>
                  </a:lnTo>
                  <a:lnTo>
                    <a:pt x="448" y="641"/>
                  </a:lnTo>
                  <a:lnTo>
                    <a:pt x="448" y="639"/>
                  </a:lnTo>
                  <a:lnTo>
                    <a:pt x="446" y="634"/>
                  </a:lnTo>
                  <a:lnTo>
                    <a:pt x="446" y="625"/>
                  </a:lnTo>
                  <a:lnTo>
                    <a:pt x="448" y="615"/>
                  </a:lnTo>
                  <a:lnTo>
                    <a:pt x="448" y="608"/>
                  </a:lnTo>
                  <a:lnTo>
                    <a:pt x="446" y="606"/>
                  </a:lnTo>
                  <a:lnTo>
                    <a:pt x="438" y="599"/>
                  </a:lnTo>
                  <a:lnTo>
                    <a:pt x="431" y="594"/>
                  </a:lnTo>
                  <a:lnTo>
                    <a:pt x="427" y="591"/>
                  </a:lnTo>
                  <a:lnTo>
                    <a:pt x="417" y="580"/>
                  </a:lnTo>
                  <a:lnTo>
                    <a:pt x="410" y="575"/>
                  </a:lnTo>
                  <a:lnTo>
                    <a:pt x="391" y="570"/>
                  </a:lnTo>
                  <a:lnTo>
                    <a:pt x="367" y="565"/>
                  </a:lnTo>
                  <a:lnTo>
                    <a:pt x="360" y="556"/>
                  </a:lnTo>
                  <a:lnTo>
                    <a:pt x="360" y="551"/>
                  </a:lnTo>
                  <a:lnTo>
                    <a:pt x="363" y="549"/>
                  </a:lnTo>
                  <a:lnTo>
                    <a:pt x="370" y="544"/>
                  </a:lnTo>
                  <a:lnTo>
                    <a:pt x="372" y="537"/>
                  </a:lnTo>
                  <a:lnTo>
                    <a:pt x="372" y="523"/>
                  </a:lnTo>
                  <a:lnTo>
                    <a:pt x="337" y="497"/>
                  </a:lnTo>
                  <a:lnTo>
                    <a:pt x="330" y="490"/>
                  </a:lnTo>
                  <a:lnTo>
                    <a:pt x="332" y="473"/>
                  </a:lnTo>
                  <a:lnTo>
                    <a:pt x="334" y="431"/>
                  </a:lnTo>
                  <a:lnTo>
                    <a:pt x="375" y="433"/>
                  </a:lnTo>
                  <a:lnTo>
                    <a:pt x="453" y="407"/>
                  </a:lnTo>
                  <a:lnTo>
                    <a:pt x="462" y="395"/>
                  </a:lnTo>
                  <a:lnTo>
                    <a:pt x="488" y="322"/>
                  </a:lnTo>
                  <a:lnTo>
                    <a:pt x="526" y="267"/>
                  </a:lnTo>
                  <a:lnTo>
                    <a:pt x="554" y="241"/>
                  </a:lnTo>
                  <a:lnTo>
                    <a:pt x="607" y="222"/>
                  </a:lnTo>
                  <a:lnTo>
                    <a:pt x="637" y="203"/>
                  </a:lnTo>
                  <a:lnTo>
                    <a:pt x="666" y="177"/>
                  </a:lnTo>
                  <a:lnTo>
                    <a:pt x="685" y="154"/>
                  </a:lnTo>
                  <a:lnTo>
                    <a:pt x="718" y="99"/>
                  </a:lnTo>
                  <a:lnTo>
                    <a:pt x="732" y="66"/>
                  </a:lnTo>
                  <a:lnTo>
                    <a:pt x="742" y="31"/>
                  </a:lnTo>
                  <a:lnTo>
                    <a:pt x="742" y="0"/>
                  </a:lnTo>
                  <a:lnTo>
                    <a:pt x="756" y="0"/>
                  </a:lnTo>
                  <a:lnTo>
                    <a:pt x="770" y="17"/>
                  </a:lnTo>
                  <a:lnTo>
                    <a:pt x="791" y="54"/>
                  </a:lnTo>
                  <a:lnTo>
                    <a:pt x="798" y="59"/>
                  </a:lnTo>
                  <a:lnTo>
                    <a:pt x="805" y="59"/>
                  </a:lnTo>
                  <a:lnTo>
                    <a:pt x="834" y="50"/>
                  </a:lnTo>
                  <a:lnTo>
                    <a:pt x="862" y="21"/>
                  </a:lnTo>
                  <a:lnTo>
                    <a:pt x="886" y="5"/>
                  </a:lnTo>
                  <a:lnTo>
                    <a:pt x="898" y="9"/>
                  </a:lnTo>
                  <a:lnTo>
                    <a:pt x="905" y="12"/>
                  </a:lnTo>
                  <a:lnTo>
                    <a:pt x="912" y="21"/>
                  </a:lnTo>
                  <a:lnTo>
                    <a:pt x="921" y="35"/>
                  </a:lnTo>
                  <a:lnTo>
                    <a:pt x="938" y="52"/>
                  </a:lnTo>
                  <a:lnTo>
                    <a:pt x="945" y="57"/>
                  </a:lnTo>
                  <a:lnTo>
                    <a:pt x="952" y="66"/>
                  </a:lnTo>
                  <a:lnTo>
                    <a:pt x="964" y="90"/>
                  </a:lnTo>
                  <a:lnTo>
                    <a:pt x="971" y="106"/>
                  </a:lnTo>
                  <a:lnTo>
                    <a:pt x="993" y="135"/>
                  </a:lnTo>
                  <a:lnTo>
                    <a:pt x="995" y="137"/>
                  </a:lnTo>
                  <a:lnTo>
                    <a:pt x="997" y="142"/>
                  </a:lnTo>
                  <a:lnTo>
                    <a:pt x="997" y="158"/>
                  </a:lnTo>
                  <a:lnTo>
                    <a:pt x="988" y="196"/>
                  </a:lnTo>
                  <a:lnTo>
                    <a:pt x="957" y="211"/>
                  </a:lnTo>
                  <a:lnTo>
                    <a:pt x="955" y="213"/>
                  </a:lnTo>
                  <a:lnTo>
                    <a:pt x="952" y="215"/>
                  </a:lnTo>
                  <a:lnTo>
                    <a:pt x="957" y="225"/>
                  </a:lnTo>
                  <a:lnTo>
                    <a:pt x="959" y="232"/>
                  </a:lnTo>
                  <a:lnTo>
                    <a:pt x="952" y="244"/>
                  </a:lnTo>
                  <a:lnTo>
                    <a:pt x="945" y="279"/>
                  </a:lnTo>
                  <a:lnTo>
                    <a:pt x="945" y="291"/>
                  </a:lnTo>
                  <a:lnTo>
                    <a:pt x="950" y="296"/>
                  </a:lnTo>
                  <a:lnTo>
                    <a:pt x="959" y="308"/>
                  </a:lnTo>
                  <a:lnTo>
                    <a:pt x="964" y="312"/>
                  </a:lnTo>
                  <a:lnTo>
                    <a:pt x="985" y="322"/>
                  </a:lnTo>
                  <a:lnTo>
                    <a:pt x="1004" y="362"/>
                  </a:lnTo>
                  <a:lnTo>
                    <a:pt x="1007" y="376"/>
                  </a:lnTo>
                  <a:lnTo>
                    <a:pt x="1004" y="381"/>
                  </a:lnTo>
                  <a:lnTo>
                    <a:pt x="1007" y="386"/>
                  </a:lnTo>
                  <a:lnTo>
                    <a:pt x="1011" y="388"/>
                  </a:lnTo>
                  <a:lnTo>
                    <a:pt x="1021" y="393"/>
                  </a:lnTo>
                  <a:lnTo>
                    <a:pt x="1026" y="395"/>
                  </a:lnTo>
                  <a:lnTo>
                    <a:pt x="1028" y="402"/>
                  </a:lnTo>
                  <a:lnTo>
                    <a:pt x="1026" y="412"/>
                  </a:lnTo>
                  <a:lnTo>
                    <a:pt x="1026" y="414"/>
                  </a:lnTo>
                  <a:lnTo>
                    <a:pt x="1026" y="416"/>
                  </a:lnTo>
                  <a:lnTo>
                    <a:pt x="1028" y="419"/>
                  </a:lnTo>
                  <a:lnTo>
                    <a:pt x="1030" y="423"/>
                  </a:lnTo>
                  <a:lnTo>
                    <a:pt x="1040" y="431"/>
                  </a:lnTo>
                  <a:lnTo>
                    <a:pt x="1042" y="431"/>
                  </a:lnTo>
                  <a:lnTo>
                    <a:pt x="1045" y="431"/>
                  </a:lnTo>
                  <a:lnTo>
                    <a:pt x="1049" y="419"/>
                  </a:lnTo>
                  <a:lnTo>
                    <a:pt x="1059" y="412"/>
                  </a:lnTo>
                  <a:lnTo>
                    <a:pt x="1061" y="409"/>
                  </a:lnTo>
                  <a:lnTo>
                    <a:pt x="1071" y="409"/>
                  </a:lnTo>
                  <a:lnTo>
                    <a:pt x="1137" y="416"/>
                  </a:lnTo>
                  <a:lnTo>
                    <a:pt x="1196" y="412"/>
                  </a:lnTo>
                  <a:lnTo>
                    <a:pt x="1206" y="409"/>
                  </a:lnTo>
                  <a:lnTo>
                    <a:pt x="1217" y="397"/>
                  </a:lnTo>
                  <a:lnTo>
                    <a:pt x="1248" y="381"/>
                  </a:lnTo>
                  <a:lnTo>
                    <a:pt x="1277" y="383"/>
                  </a:lnTo>
                  <a:lnTo>
                    <a:pt x="1284" y="390"/>
                  </a:lnTo>
                  <a:lnTo>
                    <a:pt x="1284" y="393"/>
                  </a:lnTo>
                  <a:lnTo>
                    <a:pt x="1336" y="454"/>
                  </a:lnTo>
                  <a:lnTo>
                    <a:pt x="1364" y="478"/>
                  </a:lnTo>
                  <a:lnTo>
                    <a:pt x="1388" y="473"/>
                  </a:lnTo>
                  <a:lnTo>
                    <a:pt x="1423" y="476"/>
                  </a:lnTo>
                  <a:lnTo>
                    <a:pt x="1449" y="468"/>
                  </a:lnTo>
                  <a:lnTo>
                    <a:pt x="1454" y="468"/>
                  </a:lnTo>
                  <a:lnTo>
                    <a:pt x="1461" y="468"/>
                  </a:lnTo>
                  <a:lnTo>
                    <a:pt x="1464" y="476"/>
                  </a:lnTo>
                  <a:lnTo>
                    <a:pt x="1466" y="483"/>
                  </a:lnTo>
                  <a:lnTo>
                    <a:pt x="1466" y="487"/>
                  </a:lnTo>
                  <a:lnTo>
                    <a:pt x="1471" y="487"/>
                  </a:lnTo>
                  <a:lnTo>
                    <a:pt x="1473" y="490"/>
                  </a:lnTo>
                  <a:lnTo>
                    <a:pt x="1506" y="478"/>
                  </a:lnTo>
                  <a:lnTo>
                    <a:pt x="1513" y="480"/>
                  </a:lnTo>
                  <a:lnTo>
                    <a:pt x="1523" y="483"/>
                  </a:lnTo>
                  <a:lnTo>
                    <a:pt x="1528" y="485"/>
                  </a:lnTo>
                  <a:lnTo>
                    <a:pt x="1530" y="490"/>
                  </a:lnTo>
                  <a:lnTo>
                    <a:pt x="1532" y="494"/>
                  </a:lnTo>
                  <a:lnTo>
                    <a:pt x="1535" y="509"/>
                  </a:lnTo>
                  <a:lnTo>
                    <a:pt x="1535" y="518"/>
                  </a:lnTo>
                  <a:lnTo>
                    <a:pt x="1528" y="5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8394486" y="4444501"/>
              <a:ext cx="2408975" cy="2642201"/>
            </a:xfrm>
            <a:custGeom>
              <a:avLst/>
              <a:gdLst>
                <a:gd name="T0" fmla="*/ 963 w 989"/>
                <a:gd name="T1" fmla="*/ 506 h 1036"/>
                <a:gd name="T2" fmla="*/ 954 w 989"/>
                <a:gd name="T3" fmla="*/ 416 h 1036"/>
                <a:gd name="T4" fmla="*/ 845 w 989"/>
                <a:gd name="T5" fmla="*/ 392 h 1036"/>
                <a:gd name="T6" fmla="*/ 835 w 989"/>
                <a:gd name="T7" fmla="*/ 350 h 1036"/>
                <a:gd name="T8" fmla="*/ 842 w 989"/>
                <a:gd name="T9" fmla="*/ 326 h 1036"/>
                <a:gd name="T10" fmla="*/ 819 w 989"/>
                <a:gd name="T11" fmla="*/ 340 h 1036"/>
                <a:gd name="T12" fmla="*/ 786 w 989"/>
                <a:gd name="T13" fmla="*/ 338 h 1036"/>
                <a:gd name="T14" fmla="*/ 710 w 989"/>
                <a:gd name="T15" fmla="*/ 307 h 1036"/>
                <a:gd name="T16" fmla="*/ 698 w 989"/>
                <a:gd name="T17" fmla="*/ 293 h 1036"/>
                <a:gd name="T18" fmla="*/ 627 w 989"/>
                <a:gd name="T19" fmla="*/ 156 h 1036"/>
                <a:gd name="T20" fmla="*/ 497 w 989"/>
                <a:gd name="T21" fmla="*/ 125 h 1036"/>
                <a:gd name="T22" fmla="*/ 132 w 989"/>
                <a:gd name="T23" fmla="*/ 246 h 1036"/>
                <a:gd name="T24" fmla="*/ 99 w 989"/>
                <a:gd name="T25" fmla="*/ 234 h 1036"/>
                <a:gd name="T26" fmla="*/ 2 w 989"/>
                <a:gd name="T27" fmla="*/ 260 h 1036"/>
                <a:gd name="T28" fmla="*/ 23 w 989"/>
                <a:gd name="T29" fmla="*/ 317 h 1036"/>
                <a:gd name="T30" fmla="*/ 49 w 989"/>
                <a:gd name="T31" fmla="*/ 324 h 1036"/>
                <a:gd name="T32" fmla="*/ 61 w 989"/>
                <a:gd name="T33" fmla="*/ 338 h 1036"/>
                <a:gd name="T34" fmla="*/ 71 w 989"/>
                <a:gd name="T35" fmla="*/ 336 h 1036"/>
                <a:gd name="T36" fmla="*/ 80 w 989"/>
                <a:gd name="T37" fmla="*/ 331 h 1036"/>
                <a:gd name="T38" fmla="*/ 104 w 989"/>
                <a:gd name="T39" fmla="*/ 348 h 1036"/>
                <a:gd name="T40" fmla="*/ 106 w 989"/>
                <a:gd name="T41" fmla="*/ 383 h 1036"/>
                <a:gd name="T42" fmla="*/ 116 w 989"/>
                <a:gd name="T43" fmla="*/ 388 h 1036"/>
                <a:gd name="T44" fmla="*/ 87 w 989"/>
                <a:gd name="T45" fmla="*/ 421 h 1036"/>
                <a:gd name="T46" fmla="*/ 71 w 989"/>
                <a:gd name="T47" fmla="*/ 473 h 1036"/>
                <a:gd name="T48" fmla="*/ 66 w 989"/>
                <a:gd name="T49" fmla="*/ 511 h 1036"/>
                <a:gd name="T50" fmla="*/ 71 w 989"/>
                <a:gd name="T51" fmla="*/ 523 h 1036"/>
                <a:gd name="T52" fmla="*/ 40 w 989"/>
                <a:gd name="T53" fmla="*/ 579 h 1036"/>
                <a:gd name="T54" fmla="*/ 35 w 989"/>
                <a:gd name="T55" fmla="*/ 665 h 1036"/>
                <a:gd name="T56" fmla="*/ 66 w 989"/>
                <a:gd name="T57" fmla="*/ 688 h 1036"/>
                <a:gd name="T58" fmla="*/ 156 w 989"/>
                <a:gd name="T59" fmla="*/ 712 h 1036"/>
                <a:gd name="T60" fmla="*/ 191 w 989"/>
                <a:gd name="T61" fmla="*/ 714 h 1036"/>
                <a:gd name="T62" fmla="*/ 210 w 989"/>
                <a:gd name="T63" fmla="*/ 662 h 1036"/>
                <a:gd name="T64" fmla="*/ 220 w 989"/>
                <a:gd name="T65" fmla="*/ 624 h 1036"/>
                <a:gd name="T66" fmla="*/ 248 w 989"/>
                <a:gd name="T67" fmla="*/ 577 h 1036"/>
                <a:gd name="T68" fmla="*/ 326 w 989"/>
                <a:gd name="T69" fmla="*/ 546 h 1036"/>
                <a:gd name="T70" fmla="*/ 371 w 989"/>
                <a:gd name="T71" fmla="*/ 570 h 1036"/>
                <a:gd name="T72" fmla="*/ 397 w 989"/>
                <a:gd name="T73" fmla="*/ 598 h 1036"/>
                <a:gd name="T74" fmla="*/ 454 w 989"/>
                <a:gd name="T75" fmla="*/ 667 h 1036"/>
                <a:gd name="T76" fmla="*/ 464 w 989"/>
                <a:gd name="T77" fmla="*/ 669 h 1036"/>
                <a:gd name="T78" fmla="*/ 551 w 989"/>
                <a:gd name="T79" fmla="*/ 650 h 1036"/>
                <a:gd name="T80" fmla="*/ 636 w 989"/>
                <a:gd name="T81" fmla="*/ 726 h 1036"/>
                <a:gd name="T82" fmla="*/ 715 w 989"/>
                <a:gd name="T83" fmla="*/ 790 h 1036"/>
                <a:gd name="T84" fmla="*/ 854 w 989"/>
                <a:gd name="T85" fmla="*/ 932 h 1036"/>
                <a:gd name="T86" fmla="*/ 861 w 989"/>
                <a:gd name="T87" fmla="*/ 944 h 1036"/>
                <a:gd name="T88" fmla="*/ 878 w 989"/>
                <a:gd name="T89" fmla="*/ 1010 h 1036"/>
                <a:gd name="T90" fmla="*/ 906 w 989"/>
                <a:gd name="T91" fmla="*/ 1017 h 1036"/>
                <a:gd name="T92" fmla="*/ 989 w 989"/>
                <a:gd name="T93" fmla="*/ 790 h 1036"/>
                <a:gd name="T94" fmla="*/ 961 w 989"/>
                <a:gd name="T95" fmla="*/ 615 h 1036"/>
                <a:gd name="T96" fmla="*/ 949 w 989"/>
                <a:gd name="T97" fmla="*/ 579 h 1036"/>
                <a:gd name="T98" fmla="*/ 224 w 989"/>
                <a:gd name="T99" fmla="*/ 12 h 1036"/>
                <a:gd name="T100" fmla="*/ 234 w 989"/>
                <a:gd name="T101" fmla="*/ 0 h 1036"/>
                <a:gd name="T102" fmla="*/ 279 w 989"/>
                <a:gd name="T103" fmla="*/ 19 h 1036"/>
                <a:gd name="T104" fmla="*/ 241 w 989"/>
                <a:gd name="T105" fmla="*/ 21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9" h="1036">
                  <a:moveTo>
                    <a:pt x="958" y="532"/>
                  </a:moveTo>
                  <a:lnTo>
                    <a:pt x="958" y="532"/>
                  </a:lnTo>
                  <a:lnTo>
                    <a:pt x="963" y="506"/>
                  </a:lnTo>
                  <a:lnTo>
                    <a:pt x="963" y="482"/>
                  </a:lnTo>
                  <a:lnTo>
                    <a:pt x="958" y="459"/>
                  </a:lnTo>
                  <a:lnTo>
                    <a:pt x="954" y="416"/>
                  </a:lnTo>
                  <a:lnTo>
                    <a:pt x="942" y="416"/>
                  </a:lnTo>
                  <a:lnTo>
                    <a:pt x="876" y="404"/>
                  </a:lnTo>
                  <a:lnTo>
                    <a:pt x="845" y="392"/>
                  </a:lnTo>
                  <a:lnTo>
                    <a:pt x="842" y="366"/>
                  </a:lnTo>
                  <a:lnTo>
                    <a:pt x="835" y="355"/>
                  </a:lnTo>
                  <a:lnTo>
                    <a:pt x="835" y="350"/>
                  </a:lnTo>
                  <a:lnTo>
                    <a:pt x="838" y="343"/>
                  </a:lnTo>
                  <a:lnTo>
                    <a:pt x="845" y="338"/>
                  </a:lnTo>
                  <a:lnTo>
                    <a:pt x="842" y="326"/>
                  </a:lnTo>
                  <a:lnTo>
                    <a:pt x="838" y="326"/>
                  </a:lnTo>
                  <a:lnTo>
                    <a:pt x="831" y="336"/>
                  </a:lnTo>
                  <a:lnTo>
                    <a:pt x="819" y="340"/>
                  </a:lnTo>
                  <a:lnTo>
                    <a:pt x="809" y="338"/>
                  </a:lnTo>
                  <a:lnTo>
                    <a:pt x="800" y="331"/>
                  </a:lnTo>
                  <a:lnTo>
                    <a:pt x="786" y="338"/>
                  </a:lnTo>
                  <a:lnTo>
                    <a:pt x="745" y="319"/>
                  </a:lnTo>
                  <a:lnTo>
                    <a:pt x="717" y="312"/>
                  </a:lnTo>
                  <a:lnTo>
                    <a:pt x="710" y="307"/>
                  </a:lnTo>
                  <a:lnTo>
                    <a:pt x="705" y="300"/>
                  </a:lnTo>
                  <a:lnTo>
                    <a:pt x="700" y="295"/>
                  </a:lnTo>
                  <a:lnTo>
                    <a:pt x="698" y="293"/>
                  </a:lnTo>
                  <a:lnTo>
                    <a:pt x="674" y="279"/>
                  </a:lnTo>
                  <a:lnTo>
                    <a:pt x="670" y="277"/>
                  </a:lnTo>
                  <a:lnTo>
                    <a:pt x="627" y="156"/>
                  </a:lnTo>
                  <a:lnTo>
                    <a:pt x="608" y="142"/>
                  </a:lnTo>
                  <a:lnTo>
                    <a:pt x="589" y="135"/>
                  </a:lnTo>
                  <a:lnTo>
                    <a:pt x="497" y="125"/>
                  </a:lnTo>
                  <a:lnTo>
                    <a:pt x="286" y="177"/>
                  </a:lnTo>
                  <a:lnTo>
                    <a:pt x="156" y="227"/>
                  </a:lnTo>
                  <a:lnTo>
                    <a:pt x="132" y="246"/>
                  </a:lnTo>
                  <a:lnTo>
                    <a:pt x="125" y="251"/>
                  </a:lnTo>
                  <a:lnTo>
                    <a:pt x="116" y="248"/>
                  </a:lnTo>
                  <a:lnTo>
                    <a:pt x="99" y="234"/>
                  </a:lnTo>
                  <a:lnTo>
                    <a:pt x="90" y="232"/>
                  </a:lnTo>
                  <a:lnTo>
                    <a:pt x="9" y="241"/>
                  </a:lnTo>
                  <a:lnTo>
                    <a:pt x="2" y="260"/>
                  </a:lnTo>
                  <a:lnTo>
                    <a:pt x="0" y="279"/>
                  </a:lnTo>
                  <a:lnTo>
                    <a:pt x="11" y="312"/>
                  </a:lnTo>
                  <a:lnTo>
                    <a:pt x="23" y="317"/>
                  </a:lnTo>
                  <a:lnTo>
                    <a:pt x="42" y="319"/>
                  </a:lnTo>
                  <a:lnTo>
                    <a:pt x="45" y="321"/>
                  </a:lnTo>
                  <a:lnTo>
                    <a:pt x="49" y="324"/>
                  </a:lnTo>
                  <a:lnTo>
                    <a:pt x="54" y="331"/>
                  </a:lnTo>
                  <a:lnTo>
                    <a:pt x="59" y="336"/>
                  </a:lnTo>
                  <a:lnTo>
                    <a:pt x="61" y="338"/>
                  </a:lnTo>
                  <a:lnTo>
                    <a:pt x="66" y="338"/>
                  </a:lnTo>
                  <a:lnTo>
                    <a:pt x="68" y="338"/>
                  </a:lnTo>
                  <a:lnTo>
                    <a:pt x="71" y="336"/>
                  </a:lnTo>
                  <a:lnTo>
                    <a:pt x="75" y="333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99" y="336"/>
                  </a:lnTo>
                  <a:lnTo>
                    <a:pt x="101" y="340"/>
                  </a:lnTo>
                  <a:lnTo>
                    <a:pt x="104" y="348"/>
                  </a:lnTo>
                  <a:lnTo>
                    <a:pt x="104" y="366"/>
                  </a:lnTo>
                  <a:lnTo>
                    <a:pt x="104" y="383"/>
                  </a:lnTo>
                  <a:lnTo>
                    <a:pt x="106" y="383"/>
                  </a:lnTo>
                  <a:lnTo>
                    <a:pt x="108" y="385"/>
                  </a:lnTo>
                  <a:lnTo>
                    <a:pt x="116" y="388"/>
                  </a:lnTo>
                  <a:lnTo>
                    <a:pt x="116" y="388"/>
                  </a:lnTo>
                  <a:lnTo>
                    <a:pt x="113" y="392"/>
                  </a:lnTo>
                  <a:lnTo>
                    <a:pt x="99" y="407"/>
                  </a:lnTo>
                  <a:lnTo>
                    <a:pt x="87" y="421"/>
                  </a:lnTo>
                  <a:lnTo>
                    <a:pt x="85" y="428"/>
                  </a:lnTo>
                  <a:lnTo>
                    <a:pt x="82" y="449"/>
                  </a:lnTo>
                  <a:lnTo>
                    <a:pt x="71" y="473"/>
                  </a:lnTo>
                  <a:lnTo>
                    <a:pt x="61" y="497"/>
                  </a:lnTo>
                  <a:lnTo>
                    <a:pt x="63" y="504"/>
                  </a:lnTo>
                  <a:lnTo>
                    <a:pt x="66" y="511"/>
                  </a:lnTo>
                  <a:lnTo>
                    <a:pt x="68" y="513"/>
                  </a:lnTo>
                  <a:lnTo>
                    <a:pt x="68" y="518"/>
                  </a:lnTo>
                  <a:lnTo>
                    <a:pt x="71" y="523"/>
                  </a:lnTo>
                  <a:lnTo>
                    <a:pt x="71" y="527"/>
                  </a:lnTo>
                  <a:lnTo>
                    <a:pt x="71" y="532"/>
                  </a:lnTo>
                  <a:lnTo>
                    <a:pt x="40" y="579"/>
                  </a:lnTo>
                  <a:lnTo>
                    <a:pt x="33" y="601"/>
                  </a:lnTo>
                  <a:lnTo>
                    <a:pt x="28" y="634"/>
                  </a:lnTo>
                  <a:lnTo>
                    <a:pt x="35" y="665"/>
                  </a:lnTo>
                  <a:lnTo>
                    <a:pt x="45" y="676"/>
                  </a:lnTo>
                  <a:lnTo>
                    <a:pt x="59" y="686"/>
                  </a:lnTo>
                  <a:lnTo>
                    <a:pt x="66" y="688"/>
                  </a:lnTo>
                  <a:lnTo>
                    <a:pt x="106" y="688"/>
                  </a:lnTo>
                  <a:lnTo>
                    <a:pt x="123" y="693"/>
                  </a:lnTo>
                  <a:lnTo>
                    <a:pt x="156" y="712"/>
                  </a:lnTo>
                  <a:lnTo>
                    <a:pt x="165" y="714"/>
                  </a:lnTo>
                  <a:lnTo>
                    <a:pt x="184" y="719"/>
                  </a:lnTo>
                  <a:lnTo>
                    <a:pt x="191" y="714"/>
                  </a:lnTo>
                  <a:lnTo>
                    <a:pt x="203" y="688"/>
                  </a:lnTo>
                  <a:lnTo>
                    <a:pt x="206" y="672"/>
                  </a:lnTo>
                  <a:lnTo>
                    <a:pt x="210" y="662"/>
                  </a:lnTo>
                  <a:lnTo>
                    <a:pt x="217" y="636"/>
                  </a:lnTo>
                  <a:lnTo>
                    <a:pt x="220" y="629"/>
                  </a:lnTo>
                  <a:lnTo>
                    <a:pt x="220" y="624"/>
                  </a:lnTo>
                  <a:lnTo>
                    <a:pt x="227" y="610"/>
                  </a:lnTo>
                  <a:lnTo>
                    <a:pt x="239" y="591"/>
                  </a:lnTo>
                  <a:lnTo>
                    <a:pt x="248" y="577"/>
                  </a:lnTo>
                  <a:lnTo>
                    <a:pt x="265" y="565"/>
                  </a:lnTo>
                  <a:lnTo>
                    <a:pt x="296" y="534"/>
                  </a:lnTo>
                  <a:lnTo>
                    <a:pt x="326" y="546"/>
                  </a:lnTo>
                  <a:lnTo>
                    <a:pt x="345" y="551"/>
                  </a:lnTo>
                  <a:lnTo>
                    <a:pt x="355" y="549"/>
                  </a:lnTo>
                  <a:lnTo>
                    <a:pt x="371" y="570"/>
                  </a:lnTo>
                  <a:lnTo>
                    <a:pt x="388" y="594"/>
                  </a:lnTo>
                  <a:lnTo>
                    <a:pt x="393" y="596"/>
                  </a:lnTo>
                  <a:lnTo>
                    <a:pt x="397" y="598"/>
                  </a:lnTo>
                  <a:lnTo>
                    <a:pt x="407" y="605"/>
                  </a:lnTo>
                  <a:lnTo>
                    <a:pt x="442" y="643"/>
                  </a:lnTo>
                  <a:lnTo>
                    <a:pt x="454" y="667"/>
                  </a:lnTo>
                  <a:lnTo>
                    <a:pt x="457" y="669"/>
                  </a:lnTo>
                  <a:lnTo>
                    <a:pt x="459" y="672"/>
                  </a:lnTo>
                  <a:lnTo>
                    <a:pt x="464" y="669"/>
                  </a:lnTo>
                  <a:lnTo>
                    <a:pt x="518" y="646"/>
                  </a:lnTo>
                  <a:lnTo>
                    <a:pt x="542" y="646"/>
                  </a:lnTo>
                  <a:lnTo>
                    <a:pt x="551" y="650"/>
                  </a:lnTo>
                  <a:lnTo>
                    <a:pt x="558" y="653"/>
                  </a:lnTo>
                  <a:lnTo>
                    <a:pt x="594" y="686"/>
                  </a:lnTo>
                  <a:lnTo>
                    <a:pt x="636" y="726"/>
                  </a:lnTo>
                  <a:lnTo>
                    <a:pt x="660" y="745"/>
                  </a:lnTo>
                  <a:lnTo>
                    <a:pt x="679" y="759"/>
                  </a:lnTo>
                  <a:lnTo>
                    <a:pt x="715" y="790"/>
                  </a:lnTo>
                  <a:lnTo>
                    <a:pt x="755" y="825"/>
                  </a:lnTo>
                  <a:lnTo>
                    <a:pt x="802" y="880"/>
                  </a:lnTo>
                  <a:lnTo>
                    <a:pt x="854" y="932"/>
                  </a:lnTo>
                  <a:lnTo>
                    <a:pt x="861" y="932"/>
                  </a:lnTo>
                  <a:lnTo>
                    <a:pt x="861" y="939"/>
                  </a:lnTo>
                  <a:lnTo>
                    <a:pt x="861" y="944"/>
                  </a:lnTo>
                  <a:lnTo>
                    <a:pt x="847" y="998"/>
                  </a:lnTo>
                  <a:lnTo>
                    <a:pt x="866" y="1003"/>
                  </a:lnTo>
                  <a:lnTo>
                    <a:pt x="878" y="1010"/>
                  </a:lnTo>
                  <a:lnTo>
                    <a:pt x="897" y="1029"/>
                  </a:lnTo>
                  <a:lnTo>
                    <a:pt x="902" y="1036"/>
                  </a:lnTo>
                  <a:lnTo>
                    <a:pt x="906" y="1017"/>
                  </a:lnTo>
                  <a:lnTo>
                    <a:pt x="970" y="892"/>
                  </a:lnTo>
                  <a:lnTo>
                    <a:pt x="985" y="837"/>
                  </a:lnTo>
                  <a:lnTo>
                    <a:pt x="989" y="790"/>
                  </a:lnTo>
                  <a:lnTo>
                    <a:pt x="985" y="736"/>
                  </a:lnTo>
                  <a:lnTo>
                    <a:pt x="966" y="627"/>
                  </a:lnTo>
                  <a:lnTo>
                    <a:pt x="961" y="615"/>
                  </a:lnTo>
                  <a:lnTo>
                    <a:pt x="956" y="608"/>
                  </a:lnTo>
                  <a:lnTo>
                    <a:pt x="951" y="598"/>
                  </a:lnTo>
                  <a:lnTo>
                    <a:pt x="949" y="579"/>
                  </a:lnTo>
                  <a:lnTo>
                    <a:pt x="949" y="568"/>
                  </a:lnTo>
                  <a:lnTo>
                    <a:pt x="958" y="532"/>
                  </a:lnTo>
                  <a:close/>
                  <a:moveTo>
                    <a:pt x="224" y="12"/>
                  </a:moveTo>
                  <a:lnTo>
                    <a:pt x="224" y="12"/>
                  </a:lnTo>
                  <a:lnTo>
                    <a:pt x="222" y="2"/>
                  </a:lnTo>
                  <a:lnTo>
                    <a:pt x="234" y="0"/>
                  </a:lnTo>
                  <a:lnTo>
                    <a:pt x="286" y="16"/>
                  </a:lnTo>
                  <a:lnTo>
                    <a:pt x="281" y="16"/>
                  </a:lnTo>
                  <a:lnTo>
                    <a:pt x="279" y="19"/>
                  </a:lnTo>
                  <a:lnTo>
                    <a:pt x="277" y="23"/>
                  </a:lnTo>
                  <a:lnTo>
                    <a:pt x="274" y="28"/>
                  </a:lnTo>
                  <a:lnTo>
                    <a:pt x="241" y="21"/>
                  </a:lnTo>
                  <a:lnTo>
                    <a:pt x="224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7636962" y="11432557"/>
              <a:ext cx="1478511" cy="4006655"/>
            </a:xfrm>
            <a:custGeom>
              <a:avLst/>
              <a:gdLst>
                <a:gd name="T0" fmla="*/ 311 w 607"/>
                <a:gd name="T1" fmla="*/ 45 h 1571"/>
                <a:gd name="T2" fmla="*/ 344 w 607"/>
                <a:gd name="T3" fmla="*/ 66 h 1571"/>
                <a:gd name="T4" fmla="*/ 379 w 607"/>
                <a:gd name="T5" fmla="*/ 139 h 1571"/>
                <a:gd name="T6" fmla="*/ 457 w 607"/>
                <a:gd name="T7" fmla="*/ 243 h 1571"/>
                <a:gd name="T8" fmla="*/ 588 w 607"/>
                <a:gd name="T9" fmla="*/ 435 h 1571"/>
                <a:gd name="T10" fmla="*/ 590 w 607"/>
                <a:gd name="T11" fmla="*/ 553 h 1571"/>
                <a:gd name="T12" fmla="*/ 599 w 607"/>
                <a:gd name="T13" fmla="*/ 636 h 1571"/>
                <a:gd name="T14" fmla="*/ 517 w 607"/>
                <a:gd name="T15" fmla="*/ 773 h 1571"/>
                <a:gd name="T16" fmla="*/ 483 w 607"/>
                <a:gd name="T17" fmla="*/ 882 h 1571"/>
                <a:gd name="T18" fmla="*/ 585 w 607"/>
                <a:gd name="T19" fmla="*/ 892 h 1571"/>
                <a:gd name="T20" fmla="*/ 566 w 607"/>
                <a:gd name="T21" fmla="*/ 953 h 1571"/>
                <a:gd name="T22" fmla="*/ 403 w 607"/>
                <a:gd name="T23" fmla="*/ 1119 h 1571"/>
                <a:gd name="T24" fmla="*/ 348 w 607"/>
                <a:gd name="T25" fmla="*/ 1112 h 1571"/>
                <a:gd name="T26" fmla="*/ 337 w 607"/>
                <a:gd name="T27" fmla="*/ 1199 h 1571"/>
                <a:gd name="T28" fmla="*/ 391 w 607"/>
                <a:gd name="T29" fmla="*/ 1213 h 1571"/>
                <a:gd name="T30" fmla="*/ 467 w 607"/>
                <a:gd name="T31" fmla="*/ 1223 h 1571"/>
                <a:gd name="T32" fmla="*/ 464 w 607"/>
                <a:gd name="T33" fmla="*/ 1282 h 1571"/>
                <a:gd name="T34" fmla="*/ 528 w 607"/>
                <a:gd name="T35" fmla="*/ 1317 h 1571"/>
                <a:gd name="T36" fmla="*/ 533 w 607"/>
                <a:gd name="T37" fmla="*/ 1379 h 1571"/>
                <a:gd name="T38" fmla="*/ 486 w 607"/>
                <a:gd name="T39" fmla="*/ 1417 h 1571"/>
                <a:gd name="T40" fmla="*/ 481 w 607"/>
                <a:gd name="T41" fmla="*/ 1478 h 1571"/>
                <a:gd name="T42" fmla="*/ 467 w 607"/>
                <a:gd name="T43" fmla="*/ 1521 h 1571"/>
                <a:gd name="T44" fmla="*/ 464 w 607"/>
                <a:gd name="T45" fmla="*/ 1561 h 1571"/>
                <a:gd name="T46" fmla="*/ 277 w 607"/>
                <a:gd name="T47" fmla="*/ 1561 h 1571"/>
                <a:gd name="T48" fmla="*/ 223 w 607"/>
                <a:gd name="T49" fmla="*/ 1568 h 1571"/>
                <a:gd name="T50" fmla="*/ 192 w 607"/>
                <a:gd name="T51" fmla="*/ 1526 h 1571"/>
                <a:gd name="T52" fmla="*/ 133 w 607"/>
                <a:gd name="T53" fmla="*/ 1483 h 1571"/>
                <a:gd name="T54" fmla="*/ 185 w 607"/>
                <a:gd name="T55" fmla="*/ 1339 h 1571"/>
                <a:gd name="T56" fmla="*/ 225 w 607"/>
                <a:gd name="T57" fmla="*/ 1272 h 1571"/>
                <a:gd name="T58" fmla="*/ 195 w 607"/>
                <a:gd name="T59" fmla="*/ 1256 h 1571"/>
                <a:gd name="T60" fmla="*/ 225 w 607"/>
                <a:gd name="T61" fmla="*/ 1119 h 1571"/>
                <a:gd name="T62" fmla="*/ 256 w 607"/>
                <a:gd name="T63" fmla="*/ 1095 h 1571"/>
                <a:gd name="T64" fmla="*/ 261 w 607"/>
                <a:gd name="T65" fmla="*/ 1052 h 1571"/>
                <a:gd name="T66" fmla="*/ 287 w 607"/>
                <a:gd name="T67" fmla="*/ 1036 h 1571"/>
                <a:gd name="T68" fmla="*/ 287 w 607"/>
                <a:gd name="T69" fmla="*/ 974 h 1571"/>
                <a:gd name="T70" fmla="*/ 228 w 607"/>
                <a:gd name="T71" fmla="*/ 958 h 1571"/>
                <a:gd name="T72" fmla="*/ 164 w 607"/>
                <a:gd name="T73" fmla="*/ 913 h 1571"/>
                <a:gd name="T74" fmla="*/ 86 w 607"/>
                <a:gd name="T75" fmla="*/ 910 h 1571"/>
                <a:gd name="T76" fmla="*/ 17 w 607"/>
                <a:gd name="T77" fmla="*/ 868 h 1571"/>
                <a:gd name="T78" fmla="*/ 60 w 607"/>
                <a:gd name="T79" fmla="*/ 849 h 1571"/>
                <a:gd name="T80" fmla="*/ 90 w 607"/>
                <a:gd name="T81" fmla="*/ 745 h 1571"/>
                <a:gd name="T82" fmla="*/ 294 w 607"/>
                <a:gd name="T83" fmla="*/ 645 h 1571"/>
                <a:gd name="T84" fmla="*/ 282 w 607"/>
                <a:gd name="T85" fmla="*/ 504 h 1571"/>
                <a:gd name="T86" fmla="*/ 303 w 607"/>
                <a:gd name="T87" fmla="*/ 336 h 1571"/>
                <a:gd name="T88" fmla="*/ 396 w 607"/>
                <a:gd name="T89" fmla="*/ 310 h 1571"/>
                <a:gd name="T90" fmla="*/ 424 w 607"/>
                <a:gd name="T91" fmla="*/ 286 h 1571"/>
                <a:gd name="T92" fmla="*/ 382 w 607"/>
                <a:gd name="T93" fmla="*/ 198 h 1571"/>
                <a:gd name="T94" fmla="*/ 363 w 607"/>
                <a:gd name="T95" fmla="*/ 163 h 1571"/>
                <a:gd name="T96" fmla="*/ 275 w 607"/>
                <a:gd name="T97" fmla="*/ 82 h 1571"/>
                <a:gd name="T98" fmla="*/ 232 w 607"/>
                <a:gd name="T99" fmla="*/ 30 h 1571"/>
                <a:gd name="T100" fmla="*/ 251 w 607"/>
                <a:gd name="T101" fmla="*/ 0 h 1571"/>
                <a:gd name="T102" fmla="*/ 282 w 607"/>
                <a:gd name="T103" fmla="*/ 30 h 1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7" h="1571">
                  <a:moveTo>
                    <a:pt x="282" y="30"/>
                  </a:moveTo>
                  <a:lnTo>
                    <a:pt x="282" y="30"/>
                  </a:lnTo>
                  <a:lnTo>
                    <a:pt x="308" y="47"/>
                  </a:lnTo>
                  <a:lnTo>
                    <a:pt x="311" y="45"/>
                  </a:lnTo>
                  <a:lnTo>
                    <a:pt x="306" y="49"/>
                  </a:lnTo>
                  <a:lnTo>
                    <a:pt x="308" y="66"/>
                  </a:lnTo>
                  <a:lnTo>
                    <a:pt x="318" y="68"/>
                  </a:lnTo>
                  <a:lnTo>
                    <a:pt x="344" y="66"/>
                  </a:lnTo>
                  <a:lnTo>
                    <a:pt x="356" y="71"/>
                  </a:lnTo>
                  <a:lnTo>
                    <a:pt x="379" y="85"/>
                  </a:lnTo>
                  <a:lnTo>
                    <a:pt x="389" y="94"/>
                  </a:lnTo>
                  <a:lnTo>
                    <a:pt x="379" y="139"/>
                  </a:lnTo>
                  <a:lnTo>
                    <a:pt x="403" y="165"/>
                  </a:lnTo>
                  <a:lnTo>
                    <a:pt x="469" y="186"/>
                  </a:lnTo>
                  <a:lnTo>
                    <a:pt x="462" y="222"/>
                  </a:lnTo>
                  <a:lnTo>
                    <a:pt x="457" y="243"/>
                  </a:lnTo>
                  <a:lnTo>
                    <a:pt x="464" y="262"/>
                  </a:lnTo>
                  <a:lnTo>
                    <a:pt x="535" y="345"/>
                  </a:lnTo>
                  <a:lnTo>
                    <a:pt x="576" y="385"/>
                  </a:lnTo>
                  <a:lnTo>
                    <a:pt x="588" y="435"/>
                  </a:lnTo>
                  <a:lnTo>
                    <a:pt x="595" y="463"/>
                  </a:lnTo>
                  <a:lnTo>
                    <a:pt x="595" y="494"/>
                  </a:lnTo>
                  <a:lnTo>
                    <a:pt x="590" y="525"/>
                  </a:lnTo>
                  <a:lnTo>
                    <a:pt x="590" y="553"/>
                  </a:lnTo>
                  <a:lnTo>
                    <a:pt x="607" y="570"/>
                  </a:lnTo>
                  <a:lnTo>
                    <a:pt x="602" y="584"/>
                  </a:lnTo>
                  <a:lnTo>
                    <a:pt x="602" y="617"/>
                  </a:lnTo>
                  <a:lnTo>
                    <a:pt x="599" y="636"/>
                  </a:lnTo>
                  <a:lnTo>
                    <a:pt x="590" y="650"/>
                  </a:lnTo>
                  <a:lnTo>
                    <a:pt x="566" y="669"/>
                  </a:lnTo>
                  <a:lnTo>
                    <a:pt x="559" y="681"/>
                  </a:lnTo>
                  <a:lnTo>
                    <a:pt x="517" y="773"/>
                  </a:lnTo>
                  <a:lnTo>
                    <a:pt x="498" y="802"/>
                  </a:lnTo>
                  <a:lnTo>
                    <a:pt x="490" y="818"/>
                  </a:lnTo>
                  <a:lnTo>
                    <a:pt x="483" y="849"/>
                  </a:lnTo>
                  <a:lnTo>
                    <a:pt x="483" y="882"/>
                  </a:lnTo>
                  <a:lnTo>
                    <a:pt x="493" y="910"/>
                  </a:lnTo>
                  <a:lnTo>
                    <a:pt x="517" y="922"/>
                  </a:lnTo>
                  <a:lnTo>
                    <a:pt x="562" y="884"/>
                  </a:lnTo>
                  <a:lnTo>
                    <a:pt x="585" y="892"/>
                  </a:lnTo>
                  <a:lnTo>
                    <a:pt x="578" y="896"/>
                  </a:lnTo>
                  <a:lnTo>
                    <a:pt x="557" y="915"/>
                  </a:lnTo>
                  <a:lnTo>
                    <a:pt x="578" y="932"/>
                  </a:lnTo>
                  <a:lnTo>
                    <a:pt x="566" y="953"/>
                  </a:lnTo>
                  <a:lnTo>
                    <a:pt x="514" y="986"/>
                  </a:lnTo>
                  <a:lnTo>
                    <a:pt x="431" y="1062"/>
                  </a:lnTo>
                  <a:lnTo>
                    <a:pt x="419" y="1078"/>
                  </a:lnTo>
                  <a:lnTo>
                    <a:pt x="403" y="1119"/>
                  </a:lnTo>
                  <a:lnTo>
                    <a:pt x="393" y="1133"/>
                  </a:lnTo>
                  <a:lnTo>
                    <a:pt x="374" y="1135"/>
                  </a:lnTo>
                  <a:lnTo>
                    <a:pt x="363" y="1126"/>
                  </a:lnTo>
                  <a:lnTo>
                    <a:pt x="348" y="1112"/>
                  </a:lnTo>
                  <a:lnTo>
                    <a:pt x="334" y="1104"/>
                  </a:lnTo>
                  <a:lnTo>
                    <a:pt x="311" y="1121"/>
                  </a:lnTo>
                  <a:lnTo>
                    <a:pt x="318" y="1157"/>
                  </a:lnTo>
                  <a:lnTo>
                    <a:pt x="337" y="1199"/>
                  </a:lnTo>
                  <a:lnTo>
                    <a:pt x="341" y="1237"/>
                  </a:lnTo>
                  <a:lnTo>
                    <a:pt x="353" y="1232"/>
                  </a:lnTo>
                  <a:lnTo>
                    <a:pt x="377" y="1218"/>
                  </a:lnTo>
                  <a:lnTo>
                    <a:pt x="391" y="1213"/>
                  </a:lnTo>
                  <a:lnTo>
                    <a:pt x="403" y="1216"/>
                  </a:lnTo>
                  <a:lnTo>
                    <a:pt x="429" y="1223"/>
                  </a:lnTo>
                  <a:lnTo>
                    <a:pt x="464" y="1216"/>
                  </a:lnTo>
                  <a:lnTo>
                    <a:pt x="467" y="1223"/>
                  </a:lnTo>
                  <a:lnTo>
                    <a:pt x="462" y="1237"/>
                  </a:lnTo>
                  <a:lnTo>
                    <a:pt x="460" y="1249"/>
                  </a:lnTo>
                  <a:lnTo>
                    <a:pt x="462" y="1270"/>
                  </a:lnTo>
                  <a:lnTo>
                    <a:pt x="464" y="1282"/>
                  </a:lnTo>
                  <a:lnTo>
                    <a:pt x="474" y="1291"/>
                  </a:lnTo>
                  <a:lnTo>
                    <a:pt x="498" y="1303"/>
                  </a:lnTo>
                  <a:lnTo>
                    <a:pt x="528" y="1313"/>
                  </a:lnTo>
                  <a:lnTo>
                    <a:pt x="528" y="1317"/>
                  </a:lnTo>
                  <a:lnTo>
                    <a:pt x="524" y="1327"/>
                  </a:lnTo>
                  <a:lnTo>
                    <a:pt x="524" y="1336"/>
                  </a:lnTo>
                  <a:lnTo>
                    <a:pt x="533" y="1367"/>
                  </a:lnTo>
                  <a:lnTo>
                    <a:pt x="533" y="1379"/>
                  </a:lnTo>
                  <a:lnTo>
                    <a:pt x="531" y="1396"/>
                  </a:lnTo>
                  <a:lnTo>
                    <a:pt x="519" y="1410"/>
                  </a:lnTo>
                  <a:lnTo>
                    <a:pt x="498" y="1410"/>
                  </a:lnTo>
                  <a:lnTo>
                    <a:pt x="486" y="1417"/>
                  </a:lnTo>
                  <a:lnTo>
                    <a:pt x="479" y="1433"/>
                  </a:lnTo>
                  <a:lnTo>
                    <a:pt x="481" y="1448"/>
                  </a:lnTo>
                  <a:lnTo>
                    <a:pt x="483" y="1462"/>
                  </a:lnTo>
                  <a:lnTo>
                    <a:pt x="481" y="1478"/>
                  </a:lnTo>
                  <a:lnTo>
                    <a:pt x="467" y="1493"/>
                  </a:lnTo>
                  <a:lnTo>
                    <a:pt x="453" y="1490"/>
                  </a:lnTo>
                  <a:lnTo>
                    <a:pt x="457" y="1509"/>
                  </a:lnTo>
                  <a:lnTo>
                    <a:pt x="467" y="1521"/>
                  </a:lnTo>
                  <a:lnTo>
                    <a:pt x="476" y="1528"/>
                  </a:lnTo>
                  <a:lnTo>
                    <a:pt x="483" y="1537"/>
                  </a:lnTo>
                  <a:lnTo>
                    <a:pt x="483" y="1556"/>
                  </a:lnTo>
                  <a:lnTo>
                    <a:pt x="464" y="1561"/>
                  </a:lnTo>
                  <a:lnTo>
                    <a:pt x="393" y="1563"/>
                  </a:lnTo>
                  <a:lnTo>
                    <a:pt x="372" y="1559"/>
                  </a:lnTo>
                  <a:lnTo>
                    <a:pt x="287" y="1568"/>
                  </a:lnTo>
                  <a:lnTo>
                    <a:pt x="277" y="1561"/>
                  </a:lnTo>
                  <a:lnTo>
                    <a:pt x="256" y="1540"/>
                  </a:lnTo>
                  <a:lnTo>
                    <a:pt x="247" y="1537"/>
                  </a:lnTo>
                  <a:lnTo>
                    <a:pt x="237" y="1545"/>
                  </a:lnTo>
                  <a:lnTo>
                    <a:pt x="223" y="1568"/>
                  </a:lnTo>
                  <a:lnTo>
                    <a:pt x="213" y="1571"/>
                  </a:lnTo>
                  <a:lnTo>
                    <a:pt x="204" y="1571"/>
                  </a:lnTo>
                  <a:lnTo>
                    <a:pt x="185" y="1561"/>
                  </a:lnTo>
                  <a:lnTo>
                    <a:pt x="192" y="1526"/>
                  </a:lnTo>
                  <a:lnTo>
                    <a:pt x="192" y="1507"/>
                  </a:lnTo>
                  <a:lnTo>
                    <a:pt x="178" y="1504"/>
                  </a:lnTo>
                  <a:lnTo>
                    <a:pt x="157" y="1495"/>
                  </a:lnTo>
                  <a:lnTo>
                    <a:pt x="133" y="1483"/>
                  </a:lnTo>
                  <a:lnTo>
                    <a:pt x="114" y="1459"/>
                  </a:lnTo>
                  <a:lnTo>
                    <a:pt x="109" y="1426"/>
                  </a:lnTo>
                  <a:lnTo>
                    <a:pt x="173" y="1343"/>
                  </a:lnTo>
                  <a:lnTo>
                    <a:pt x="185" y="1339"/>
                  </a:lnTo>
                  <a:lnTo>
                    <a:pt x="197" y="1334"/>
                  </a:lnTo>
                  <a:lnTo>
                    <a:pt x="199" y="1329"/>
                  </a:lnTo>
                  <a:lnTo>
                    <a:pt x="211" y="1310"/>
                  </a:lnTo>
                  <a:lnTo>
                    <a:pt x="225" y="1272"/>
                  </a:lnTo>
                  <a:lnTo>
                    <a:pt x="235" y="1254"/>
                  </a:lnTo>
                  <a:lnTo>
                    <a:pt x="225" y="1249"/>
                  </a:lnTo>
                  <a:lnTo>
                    <a:pt x="216" y="1249"/>
                  </a:lnTo>
                  <a:lnTo>
                    <a:pt x="195" y="1256"/>
                  </a:lnTo>
                  <a:lnTo>
                    <a:pt x="228" y="1194"/>
                  </a:lnTo>
                  <a:lnTo>
                    <a:pt x="240" y="1154"/>
                  </a:lnTo>
                  <a:lnTo>
                    <a:pt x="225" y="1138"/>
                  </a:lnTo>
                  <a:lnTo>
                    <a:pt x="225" y="1119"/>
                  </a:lnTo>
                  <a:lnTo>
                    <a:pt x="230" y="1102"/>
                  </a:lnTo>
                  <a:lnTo>
                    <a:pt x="237" y="1097"/>
                  </a:lnTo>
                  <a:lnTo>
                    <a:pt x="249" y="1107"/>
                  </a:lnTo>
                  <a:lnTo>
                    <a:pt x="256" y="1095"/>
                  </a:lnTo>
                  <a:lnTo>
                    <a:pt x="261" y="1086"/>
                  </a:lnTo>
                  <a:lnTo>
                    <a:pt x="266" y="1064"/>
                  </a:lnTo>
                  <a:lnTo>
                    <a:pt x="263" y="1057"/>
                  </a:lnTo>
                  <a:lnTo>
                    <a:pt x="261" y="1052"/>
                  </a:lnTo>
                  <a:lnTo>
                    <a:pt x="258" y="1043"/>
                  </a:lnTo>
                  <a:lnTo>
                    <a:pt x="268" y="1043"/>
                  </a:lnTo>
                  <a:lnTo>
                    <a:pt x="277" y="1041"/>
                  </a:lnTo>
                  <a:lnTo>
                    <a:pt x="287" y="1036"/>
                  </a:lnTo>
                  <a:lnTo>
                    <a:pt x="296" y="1029"/>
                  </a:lnTo>
                  <a:lnTo>
                    <a:pt x="273" y="1007"/>
                  </a:lnTo>
                  <a:lnTo>
                    <a:pt x="275" y="989"/>
                  </a:lnTo>
                  <a:lnTo>
                    <a:pt x="287" y="974"/>
                  </a:lnTo>
                  <a:lnTo>
                    <a:pt x="285" y="967"/>
                  </a:lnTo>
                  <a:lnTo>
                    <a:pt x="273" y="948"/>
                  </a:lnTo>
                  <a:lnTo>
                    <a:pt x="256" y="948"/>
                  </a:lnTo>
                  <a:lnTo>
                    <a:pt x="228" y="958"/>
                  </a:lnTo>
                  <a:lnTo>
                    <a:pt x="213" y="948"/>
                  </a:lnTo>
                  <a:lnTo>
                    <a:pt x="192" y="922"/>
                  </a:lnTo>
                  <a:lnTo>
                    <a:pt x="176" y="915"/>
                  </a:lnTo>
                  <a:lnTo>
                    <a:pt x="164" y="913"/>
                  </a:lnTo>
                  <a:lnTo>
                    <a:pt x="123" y="925"/>
                  </a:lnTo>
                  <a:lnTo>
                    <a:pt x="107" y="927"/>
                  </a:lnTo>
                  <a:lnTo>
                    <a:pt x="97" y="920"/>
                  </a:lnTo>
                  <a:lnTo>
                    <a:pt x="86" y="910"/>
                  </a:lnTo>
                  <a:lnTo>
                    <a:pt x="74" y="901"/>
                  </a:lnTo>
                  <a:lnTo>
                    <a:pt x="17" y="889"/>
                  </a:lnTo>
                  <a:lnTo>
                    <a:pt x="0" y="877"/>
                  </a:lnTo>
                  <a:lnTo>
                    <a:pt x="17" y="868"/>
                  </a:lnTo>
                  <a:lnTo>
                    <a:pt x="38" y="861"/>
                  </a:lnTo>
                  <a:lnTo>
                    <a:pt x="48" y="861"/>
                  </a:lnTo>
                  <a:lnTo>
                    <a:pt x="55" y="856"/>
                  </a:lnTo>
                  <a:lnTo>
                    <a:pt x="60" y="849"/>
                  </a:lnTo>
                  <a:lnTo>
                    <a:pt x="64" y="837"/>
                  </a:lnTo>
                  <a:lnTo>
                    <a:pt x="69" y="785"/>
                  </a:lnTo>
                  <a:lnTo>
                    <a:pt x="83" y="754"/>
                  </a:lnTo>
                  <a:lnTo>
                    <a:pt x="90" y="745"/>
                  </a:lnTo>
                  <a:lnTo>
                    <a:pt x="107" y="716"/>
                  </a:lnTo>
                  <a:lnTo>
                    <a:pt x="199" y="681"/>
                  </a:lnTo>
                  <a:lnTo>
                    <a:pt x="266" y="655"/>
                  </a:lnTo>
                  <a:lnTo>
                    <a:pt x="294" y="645"/>
                  </a:lnTo>
                  <a:lnTo>
                    <a:pt x="313" y="627"/>
                  </a:lnTo>
                  <a:lnTo>
                    <a:pt x="346" y="593"/>
                  </a:lnTo>
                  <a:lnTo>
                    <a:pt x="320" y="546"/>
                  </a:lnTo>
                  <a:lnTo>
                    <a:pt x="282" y="504"/>
                  </a:lnTo>
                  <a:lnTo>
                    <a:pt x="254" y="418"/>
                  </a:lnTo>
                  <a:lnTo>
                    <a:pt x="232" y="324"/>
                  </a:lnTo>
                  <a:lnTo>
                    <a:pt x="266" y="326"/>
                  </a:lnTo>
                  <a:lnTo>
                    <a:pt x="303" y="336"/>
                  </a:lnTo>
                  <a:lnTo>
                    <a:pt x="315" y="333"/>
                  </a:lnTo>
                  <a:lnTo>
                    <a:pt x="339" y="328"/>
                  </a:lnTo>
                  <a:lnTo>
                    <a:pt x="386" y="310"/>
                  </a:lnTo>
                  <a:lnTo>
                    <a:pt x="396" y="310"/>
                  </a:lnTo>
                  <a:lnTo>
                    <a:pt x="419" y="324"/>
                  </a:lnTo>
                  <a:lnTo>
                    <a:pt x="434" y="310"/>
                  </a:lnTo>
                  <a:lnTo>
                    <a:pt x="431" y="298"/>
                  </a:lnTo>
                  <a:lnTo>
                    <a:pt x="424" y="286"/>
                  </a:lnTo>
                  <a:lnTo>
                    <a:pt x="410" y="241"/>
                  </a:lnTo>
                  <a:lnTo>
                    <a:pt x="405" y="234"/>
                  </a:lnTo>
                  <a:lnTo>
                    <a:pt x="403" y="229"/>
                  </a:lnTo>
                  <a:lnTo>
                    <a:pt x="382" y="198"/>
                  </a:lnTo>
                  <a:lnTo>
                    <a:pt x="374" y="191"/>
                  </a:lnTo>
                  <a:lnTo>
                    <a:pt x="363" y="186"/>
                  </a:lnTo>
                  <a:lnTo>
                    <a:pt x="358" y="179"/>
                  </a:lnTo>
                  <a:lnTo>
                    <a:pt x="363" y="163"/>
                  </a:lnTo>
                  <a:lnTo>
                    <a:pt x="346" y="149"/>
                  </a:lnTo>
                  <a:lnTo>
                    <a:pt x="329" y="94"/>
                  </a:lnTo>
                  <a:lnTo>
                    <a:pt x="315" y="85"/>
                  </a:lnTo>
                  <a:lnTo>
                    <a:pt x="275" y="82"/>
                  </a:lnTo>
                  <a:lnTo>
                    <a:pt x="261" y="75"/>
                  </a:lnTo>
                  <a:lnTo>
                    <a:pt x="249" y="56"/>
                  </a:lnTo>
                  <a:lnTo>
                    <a:pt x="251" y="37"/>
                  </a:lnTo>
                  <a:lnTo>
                    <a:pt x="232" y="30"/>
                  </a:lnTo>
                  <a:lnTo>
                    <a:pt x="230" y="9"/>
                  </a:lnTo>
                  <a:lnTo>
                    <a:pt x="240" y="2"/>
                  </a:lnTo>
                  <a:lnTo>
                    <a:pt x="249" y="0"/>
                  </a:lnTo>
                  <a:lnTo>
                    <a:pt x="251" y="0"/>
                  </a:lnTo>
                  <a:lnTo>
                    <a:pt x="256" y="0"/>
                  </a:lnTo>
                  <a:lnTo>
                    <a:pt x="261" y="7"/>
                  </a:lnTo>
                  <a:lnTo>
                    <a:pt x="280" y="28"/>
                  </a:lnTo>
                  <a:lnTo>
                    <a:pt x="282" y="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7712471" y="7224420"/>
              <a:ext cx="3005737" cy="2759516"/>
            </a:xfrm>
            <a:custGeom>
              <a:avLst/>
              <a:gdLst>
                <a:gd name="T0" fmla="*/ 886 w 1234"/>
                <a:gd name="T1" fmla="*/ 299 h 1082"/>
                <a:gd name="T2" fmla="*/ 879 w 1234"/>
                <a:gd name="T3" fmla="*/ 355 h 1082"/>
                <a:gd name="T4" fmla="*/ 871 w 1234"/>
                <a:gd name="T5" fmla="*/ 429 h 1082"/>
                <a:gd name="T6" fmla="*/ 879 w 1234"/>
                <a:gd name="T7" fmla="*/ 509 h 1082"/>
                <a:gd name="T8" fmla="*/ 1006 w 1234"/>
                <a:gd name="T9" fmla="*/ 564 h 1082"/>
                <a:gd name="T10" fmla="*/ 1130 w 1234"/>
                <a:gd name="T11" fmla="*/ 568 h 1082"/>
                <a:gd name="T12" fmla="*/ 1215 w 1234"/>
                <a:gd name="T13" fmla="*/ 632 h 1082"/>
                <a:gd name="T14" fmla="*/ 1210 w 1234"/>
                <a:gd name="T15" fmla="*/ 795 h 1082"/>
                <a:gd name="T16" fmla="*/ 1231 w 1234"/>
                <a:gd name="T17" fmla="*/ 876 h 1082"/>
                <a:gd name="T18" fmla="*/ 1146 w 1234"/>
                <a:gd name="T19" fmla="*/ 973 h 1082"/>
                <a:gd name="T20" fmla="*/ 1066 w 1234"/>
                <a:gd name="T21" fmla="*/ 1070 h 1082"/>
                <a:gd name="T22" fmla="*/ 912 w 1234"/>
                <a:gd name="T23" fmla="*/ 1039 h 1082"/>
                <a:gd name="T24" fmla="*/ 905 w 1234"/>
                <a:gd name="T25" fmla="*/ 1006 h 1082"/>
                <a:gd name="T26" fmla="*/ 850 w 1234"/>
                <a:gd name="T27" fmla="*/ 1011 h 1082"/>
                <a:gd name="T28" fmla="*/ 841 w 1234"/>
                <a:gd name="T29" fmla="*/ 997 h 1082"/>
                <a:gd name="T30" fmla="*/ 800 w 1234"/>
                <a:gd name="T31" fmla="*/ 997 h 1082"/>
                <a:gd name="T32" fmla="*/ 661 w 1234"/>
                <a:gd name="T33" fmla="*/ 914 h 1082"/>
                <a:gd name="T34" fmla="*/ 594 w 1234"/>
                <a:gd name="T35" fmla="*/ 918 h 1082"/>
                <a:gd name="T36" fmla="*/ 448 w 1234"/>
                <a:gd name="T37" fmla="*/ 930 h 1082"/>
                <a:gd name="T38" fmla="*/ 422 w 1234"/>
                <a:gd name="T39" fmla="*/ 952 h 1082"/>
                <a:gd name="T40" fmla="*/ 405 w 1234"/>
                <a:gd name="T41" fmla="*/ 940 h 1082"/>
                <a:gd name="T42" fmla="*/ 405 w 1234"/>
                <a:gd name="T43" fmla="*/ 923 h 1082"/>
                <a:gd name="T44" fmla="*/ 384 w 1234"/>
                <a:gd name="T45" fmla="*/ 907 h 1082"/>
                <a:gd name="T46" fmla="*/ 362 w 1234"/>
                <a:gd name="T47" fmla="*/ 843 h 1082"/>
                <a:gd name="T48" fmla="*/ 322 w 1234"/>
                <a:gd name="T49" fmla="*/ 812 h 1082"/>
                <a:gd name="T50" fmla="*/ 334 w 1234"/>
                <a:gd name="T51" fmla="*/ 746 h 1082"/>
                <a:gd name="T52" fmla="*/ 365 w 1234"/>
                <a:gd name="T53" fmla="*/ 717 h 1082"/>
                <a:gd name="T54" fmla="*/ 370 w 1234"/>
                <a:gd name="T55" fmla="*/ 656 h 1082"/>
                <a:gd name="T56" fmla="*/ 322 w 1234"/>
                <a:gd name="T57" fmla="*/ 578 h 1082"/>
                <a:gd name="T58" fmla="*/ 282 w 1234"/>
                <a:gd name="T59" fmla="*/ 533 h 1082"/>
                <a:gd name="T60" fmla="*/ 211 w 1234"/>
                <a:gd name="T61" fmla="*/ 571 h 1082"/>
                <a:gd name="T62" fmla="*/ 147 w 1234"/>
                <a:gd name="T63" fmla="*/ 538 h 1082"/>
                <a:gd name="T64" fmla="*/ 95 w 1234"/>
                <a:gd name="T65" fmla="*/ 438 h 1082"/>
                <a:gd name="T66" fmla="*/ 137 w 1234"/>
                <a:gd name="T67" fmla="*/ 370 h 1082"/>
                <a:gd name="T68" fmla="*/ 209 w 1234"/>
                <a:gd name="T69" fmla="*/ 353 h 1082"/>
                <a:gd name="T70" fmla="*/ 159 w 1234"/>
                <a:gd name="T71" fmla="*/ 294 h 1082"/>
                <a:gd name="T72" fmla="*/ 154 w 1234"/>
                <a:gd name="T73" fmla="*/ 280 h 1082"/>
                <a:gd name="T74" fmla="*/ 135 w 1234"/>
                <a:gd name="T75" fmla="*/ 185 h 1082"/>
                <a:gd name="T76" fmla="*/ 0 w 1234"/>
                <a:gd name="T77" fmla="*/ 97 h 1082"/>
                <a:gd name="T78" fmla="*/ 74 w 1234"/>
                <a:gd name="T79" fmla="*/ 90 h 1082"/>
                <a:gd name="T80" fmla="*/ 116 w 1234"/>
                <a:gd name="T81" fmla="*/ 67 h 1082"/>
                <a:gd name="T82" fmla="*/ 128 w 1234"/>
                <a:gd name="T83" fmla="*/ 43 h 1082"/>
                <a:gd name="T84" fmla="*/ 156 w 1234"/>
                <a:gd name="T85" fmla="*/ 29 h 1082"/>
                <a:gd name="T86" fmla="*/ 185 w 1234"/>
                <a:gd name="T87" fmla="*/ 55 h 1082"/>
                <a:gd name="T88" fmla="*/ 239 w 1234"/>
                <a:gd name="T89" fmla="*/ 36 h 1082"/>
                <a:gd name="T90" fmla="*/ 256 w 1234"/>
                <a:gd name="T91" fmla="*/ 22 h 1082"/>
                <a:gd name="T92" fmla="*/ 370 w 1234"/>
                <a:gd name="T93" fmla="*/ 57 h 1082"/>
                <a:gd name="T94" fmla="*/ 358 w 1234"/>
                <a:gd name="T95" fmla="*/ 128 h 1082"/>
                <a:gd name="T96" fmla="*/ 370 w 1234"/>
                <a:gd name="T97" fmla="*/ 244 h 1082"/>
                <a:gd name="T98" fmla="*/ 391 w 1234"/>
                <a:gd name="T99" fmla="*/ 261 h 1082"/>
                <a:gd name="T100" fmla="*/ 415 w 1234"/>
                <a:gd name="T101" fmla="*/ 247 h 1082"/>
                <a:gd name="T102" fmla="*/ 514 w 1234"/>
                <a:gd name="T103" fmla="*/ 268 h 1082"/>
                <a:gd name="T104" fmla="*/ 557 w 1234"/>
                <a:gd name="T105" fmla="*/ 303 h 1082"/>
                <a:gd name="T106" fmla="*/ 580 w 1234"/>
                <a:gd name="T107" fmla="*/ 339 h 1082"/>
                <a:gd name="T108" fmla="*/ 618 w 1234"/>
                <a:gd name="T109" fmla="*/ 320 h 1082"/>
                <a:gd name="T110" fmla="*/ 632 w 1234"/>
                <a:gd name="T111" fmla="*/ 332 h 1082"/>
                <a:gd name="T112" fmla="*/ 654 w 1234"/>
                <a:gd name="T113" fmla="*/ 322 h 1082"/>
                <a:gd name="T114" fmla="*/ 699 w 1234"/>
                <a:gd name="T115" fmla="*/ 294 h 1082"/>
                <a:gd name="T116" fmla="*/ 782 w 1234"/>
                <a:gd name="T117" fmla="*/ 239 h 1082"/>
                <a:gd name="T118" fmla="*/ 871 w 1234"/>
                <a:gd name="T119" fmla="*/ 270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4" h="1082">
                  <a:moveTo>
                    <a:pt x="874" y="282"/>
                  </a:moveTo>
                  <a:lnTo>
                    <a:pt x="874" y="282"/>
                  </a:lnTo>
                  <a:lnTo>
                    <a:pt x="876" y="294"/>
                  </a:lnTo>
                  <a:lnTo>
                    <a:pt x="886" y="299"/>
                  </a:lnTo>
                  <a:lnTo>
                    <a:pt x="871" y="313"/>
                  </a:lnTo>
                  <a:lnTo>
                    <a:pt x="881" y="327"/>
                  </a:lnTo>
                  <a:lnTo>
                    <a:pt x="881" y="341"/>
                  </a:lnTo>
                  <a:lnTo>
                    <a:pt x="879" y="355"/>
                  </a:lnTo>
                  <a:lnTo>
                    <a:pt x="879" y="367"/>
                  </a:lnTo>
                  <a:lnTo>
                    <a:pt x="886" y="377"/>
                  </a:lnTo>
                  <a:lnTo>
                    <a:pt x="919" y="400"/>
                  </a:lnTo>
                  <a:lnTo>
                    <a:pt x="871" y="429"/>
                  </a:lnTo>
                  <a:lnTo>
                    <a:pt x="855" y="433"/>
                  </a:lnTo>
                  <a:lnTo>
                    <a:pt x="869" y="455"/>
                  </a:lnTo>
                  <a:lnTo>
                    <a:pt x="874" y="483"/>
                  </a:lnTo>
                  <a:lnTo>
                    <a:pt x="879" y="509"/>
                  </a:lnTo>
                  <a:lnTo>
                    <a:pt x="886" y="530"/>
                  </a:lnTo>
                  <a:lnTo>
                    <a:pt x="907" y="549"/>
                  </a:lnTo>
                  <a:lnTo>
                    <a:pt x="933" y="561"/>
                  </a:lnTo>
                  <a:lnTo>
                    <a:pt x="1006" y="564"/>
                  </a:lnTo>
                  <a:lnTo>
                    <a:pt x="1056" y="578"/>
                  </a:lnTo>
                  <a:lnTo>
                    <a:pt x="1082" y="580"/>
                  </a:lnTo>
                  <a:lnTo>
                    <a:pt x="1108" y="578"/>
                  </a:lnTo>
                  <a:lnTo>
                    <a:pt x="1130" y="568"/>
                  </a:lnTo>
                  <a:lnTo>
                    <a:pt x="1139" y="559"/>
                  </a:lnTo>
                  <a:lnTo>
                    <a:pt x="1144" y="549"/>
                  </a:lnTo>
                  <a:lnTo>
                    <a:pt x="1148" y="545"/>
                  </a:lnTo>
                  <a:lnTo>
                    <a:pt x="1215" y="632"/>
                  </a:lnTo>
                  <a:lnTo>
                    <a:pt x="1231" y="670"/>
                  </a:lnTo>
                  <a:lnTo>
                    <a:pt x="1229" y="727"/>
                  </a:lnTo>
                  <a:lnTo>
                    <a:pt x="1215" y="772"/>
                  </a:lnTo>
                  <a:lnTo>
                    <a:pt x="1210" y="795"/>
                  </a:lnTo>
                  <a:lnTo>
                    <a:pt x="1212" y="824"/>
                  </a:lnTo>
                  <a:lnTo>
                    <a:pt x="1224" y="855"/>
                  </a:lnTo>
                  <a:lnTo>
                    <a:pt x="1234" y="869"/>
                  </a:lnTo>
                  <a:lnTo>
                    <a:pt x="1231" y="876"/>
                  </a:lnTo>
                  <a:lnTo>
                    <a:pt x="1191" y="904"/>
                  </a:lnTo>
                  <a:lnTo>
                    <a:pt x="1182" y="918"/>
                  </a:lnTo>
                  <a:lnTo>
                    <a:pt x="1165" y="954"/>
                  </a:lnTo>
                  <a:lnTo>
                    <a:pt x="1146" y="973"/>
                  </a:lnTo>
                  <a:lnTo>
                    <a:pt x="1108" y="994"/>
                  </a:lnTo>
                  <a:lnTo>
                    <a:pt x="1092" y="1015"/>
                  </a:lnTo>
                  <a:lnTo>
                    <a:pt x="1075" y="1058"/>
                  </a:lnTo>
                  <a:lnTo>
                    <a:pt x="1066" y="1070"/>
                  </a:lnTo>
                  <a:lnTo>
                    <a:pt x="1009" y="1082"/>
                  </a:lnTo>
                  <a:lnTo>
                    <a:pt x="999" y="1075"/>
                  </a:lnTo>
                  <a:lnTo>
                    <a:pt x="905" y="1063"/>
                  </a:lnTo>
                  <a:lnTo>
                    <a:pt x="912" y="1039"/>
                  </a:lnTo>
                  <a:lnTo>
                    <a:pt x="912" y="1030"/>
                  </a:lnTo>
                  <a:lnTo>
                    <a:pt x="909" y="1015"/>
                  </a:lnTo>
                  <a:lnTo>
                    <a:pt x="907" y="1011"/>
                  </a:lnTo>
                  <a:lnTo>
                    <a:pt x="905" y="1006"/>
                  </a:lnTo>
                  <a:lnTo>
                    <a:pt x="900" y="1004"/>
                  </a:lnTo>
                  <a:lnTo>
                    <a:pt x="890" y="1001"/>
                  </a:lnTo>
                  <a:lnTo>
                    <a:pt x="883" y="999"/>
                  </a:lnTo>
                  <a:lnTo>
                    <a:pt x="850" y="1011"/>
                  </a:lnTo>
                  <a:lnTo>
                    <a:pt x="848" y="1008"/>
                  </a:lnTo>
                  <a:lnTo>
                    <a:pt x="843" y="1008"/>
                  </a:lnTo>
                  <a:lnTo>
                    <a:pt x="843" y="1004"/>
                  </a:lnTo>
                  <a:lnTo>
                    <a:pt x="841" y="997"/>
                  </a:lnTo>
                  <a:lnTo>
                    <a:pt x="838" y="989"/>
                  </a:lnTo>
                  <a:lnTo>
                    <a:pt x="831" y="989"/>
                  </a:lnTo>
                  <a:lnTo>
                    <a:pt x="826" y="989"/>
                  </a:lnTo>
                  <a:lnTo>
                    <a:pt x="800" y="997"/>
                  </a:lnTo>
                  <a:lnTo>
                    <a:pt x="765" y="994"/>
                  </a:lnTo>
                  <a:lnTo>
                    <a:pt x="741" y="999"/>
                  </a:lnTo>
                  <a:lnTo>
                    <a:pt x="713" y="975"/>
                  </a:lnTo>
                  <a:lnTo>
                    <a:pt x="661" y="914"/>
                  </a:lnTo>
                  <a:lnTo>
                    <a:pt x="661" y="911"/>
                  </a:lnTo>
                  <a:lnTo>
                    <a:pt x="654" y="904"/>
                  </a:lnTo>
                  <a:lnTo>
                    <a:pt x="625" y="902"/>
                  </a:lnTo>
                  <a:lnTo>
                    <a:pt x="594" y="918"/>
                  </a:lnTo>
                  <a:lnTo>
                    <a:pt x="583" y="930"/>
                  </a:lnTo>
                  <a:lnTo>
                    <a:pt x="573" y="933"/>
                  </a:lnTo>
                  <a:lnTo>
                    <a:pt x="514" y="937"/>
                  </a:lnTo>
                  <a:lnTo>
                    <a:pt x="448" y="930"/>
                  </a:lnTo>
                  <a:lnTo>
                    <a:pt x="438" y="930"/>
                  </a:lnTo>
                  <a:lnTo>
                    <a:pt x="436" y="933"/>
                  </a:lnTo>
                  <a:lnTo>
                    <a:pt x="426" y="940"/>
                  </a:lnTo>
                  <a:lnTo>
                    <a:pt x="422" y="952"/>
                  </a:lnTo>
                  <a:lnTo>
                    <a:pt x="419" y="952"/>
                  </a:lnTo>
                  <a:lnTo>
                    <a:pt x="417" y="952"/>
                  </a:lnTo>
                  <a:lnTo>
                    <a:pt x="407" y="944"/>
                  </a:lnTo>
                  <a:lnTo>
                    <a:pt x="405" y="940"/>
                  </a:lnTo>
                  <a:lnTo>
                    <a:pt x="403" y="937"/>
                  </a:lnTo>
                  <a:lnTo>
                    <a:pt x="403" y="935"/>
                  </a:lnTo>
                  <a:lnTo>
                    <a:pt x="403" y="933"/>
                  </a:lnTo>
                  <a:lnTo>
                    <a:pt x="405" y="923"/>
                  </a:lnTo>
                  <a:lnTo>
                    <a:pt x="403" y="916"/>
                  </a:lnTo>
                  <a:lnTo>
                    <a:pt x="398" y="914"/>
                  </a:lnTo>
                  <a:lnTo>
                    <a:pt x="388" y="909"/>
                  </a:lnTo>
                  <a:lnTo>
                    <a:pt x="384" y="907"/>
                  </a:lnTo>
                  <a:lnTo>
                    <a:pt x="381" y="902"/>
                  </a:lnTo>
                  <a:lnTo>
                    <a:pt x="384" y="897"/>
                  </a:lnTo>
                  <a:lnTo>
                    <a:pt x="381" y="883"/>
                  </a:lnTo>
                  <a:lnTo>
                    <a:pt x="362" y="843"/>
                  </a:lnTo>
                  <a:lnTo>
                    <a:pt x="341" y="833"/>
                  </a:lnTo>
                  <a:lnTo>
                    <a:pt x="336" y="829"/>
                  </a:lnTo>
                  <a:lnTo>
                    <a:pt x="327" y="817"/>
                  </a:lnTo>
                  <a:lnTo>
                    <a:pt x="322" y="812"/>
                  </a:lnTo>
                  <a:lnTo>
                    <a:pt x="322" y="800"/>
                  </a:lnTo>
                  <a:lnTo>
                    <a:pt x="329" y="765"/>
                  </a:lnTo>
                  <a:lnTo>
                    <a:pt x="336" y="753"/>
                  </a:lnTo>
                  <a:lnTo>
                    <a:pt x="334" y="746"/>
                  </a:lnTo>
                  <a:lnTo>
                    <a:pt x="329" y="736"/>
                  </a:lnTo>
                  <a:lnTo>
                    <a:pt x="332" y="734"/>
                  </a:lnTo>
                  <a:lnTo>
                    <a:pt x="334" y="732"/>
                  </a:lnTo>
                  <a:lnTo>
                    <a:pt x="365" y="717"/>
                  </a:lnTo>
                  <a:lnTo>
                    <a:pt x="374" y="679"/>
                  </a:lnTo>
                  <a:lnTo>
                    <a:pt x="374" y="663"/>
                  </a:lnTo>
                  <a:lnTo>
                    <a:pt x="372" y="658"/>
                  </a:lnTo>
                  <a:lnTo>
                    <a:pt x="370" y="656"/>
                  </a:lnTo>
                  <a:lnTo>
                    <a:pt x="348" y="627"/>
                  </a:lnTo>
                  <a:lnTo>
                    <a:pt x="341" y="611"/>
                  </a:lnTo>
                  <a:lnTo>
                    <a:pt x="329" y="587"/>
                  </a:lnTo>
                  <a:lnTo>
                    <a:pt x="322" y="578"/>
                  </a:lnTo>
                  <a:lnTo>
                    <a:pt x="315" y="573"/>
                  </a:lnTo>
                  <a:lnTo>
                    <a:pt x="298" y="556"/>
                  </a:lnTo>
                  <a:lnTo>
                    <a:pt x="289" y="542"/>
                  </a:lnTo>
                  <a:lnTo>
                    <a:pt x="282" y="533"/>
                  </a:lnTo>
                  <a:lnTo>
                    <a:pt x="275" y="530"/>
                  </a:lnTo>
                  <a:lnTo>
                    <a:pt x="263" y="526"/>
                  </a:lnTo>
                  <a:lnTo>
                    <a:pt x="239" y="542"/>
                  </a:lnTo>
                  <a:lnTo>
                    <a:pt x="211" y="571"/>
                  </a:lnTo>
                  <a:lnTo>
                    <a:pt x="182" y="580"/>
                  </a:lnTo>
                  <a:lnTo>
                    <a:pt x="175" y="580"/>
                  </a:lnTo>
                  <a:lnTo>
                    <a:pt x="168" y="575"/>
                  </a:lnTo>
                  <a:lnTo>
                    <a:pt x="147" y="538"/>
                  </a:lnTo>
                  <a:lnTo>
                    <a:pt x="133" y="521"/>
                  </a:lnTo>
                  <a:lnTo>
                    <a:pt x="119" y="521"/>
                  </a:lnTo>
                  <a:lnTo>
                    <a:pt x="111" y="493"/>
                  </a:lnTo>
                  <a:lnTo>
                    <a:pt x="95" y="438"/>
                  </a:lnTo>
                  <a:lnTo>
                    <a:pt x="88" y="412"/>
                  </a:lnTo>
                  <a:lnTo>
                    <a:pt x="76" y="398"/>
                  </a:lnTo>
                  <a:lnTo>
                    <a:pt x="123" y="372"/>
                  </a:lnTo>
                  <a:lnTo>
                    <a:pt x="137" y="370"/>
                  </a:lnTo>
                  <a:lnTo>
                    <a:pt x="142" y="372"/>
                  </a:lnTo>
                  <a:lnTo>
                    <a:pt x="156" y="374"/>
                  </a:lnTo>
                  <a:lnTo>
                    <a:pt x="166" y="372"/>
                  </a:lnTo>
                  <a:lnTo>
                    <a:pt x="209" y="353"/>
                  </a:lnTo>
                  <a:lnTo>
                    <a:pt x="237" y="334"/>
                  </a:lnTo>
                  <a:lnTo>
                    <a:pt x="216" y="313"/>
                  </a:lnTo>
                  <a:lnTo>
                    <a:pt x="197" y="303"/>
                  </a:lnTo>
                  <a:lnTo>
                    <a:pt x="159" y="294"/>
                  </a:lnTo>
                  <a:lnTo>
                    <a:pt x="149" y="291"/>
                  </a:lnTo>
                  <a:lnTo>
                    <a:pt x="147" y="289"/>
                  </a:lnTo>
                  <a:lnTo>
                    <a:pt x="149" y="287"/>
                  </a:lnTo>
                  <a:lnTo>
                    <a:pt x="154" y="280"/>
                  </a:lnTo>
                  <a:lnTo>
                    <a:pt x="156" y="270"/>
                  </a:lnTo>
                  <a:lnTo>
                    <a:pt x="161" y="263"/>
                  </a:lnTo>
                  <a:lnTo>
                    <a:pt x="152" y="223"/>
                  </a:lnTo>
                  <a:lnTo>
                    <a:pt x="135" y="185"/>
                  </a:lnTo>
                  <a:lnTo>
                    <a:pt x="128" y="176"/>
                  </a:lnTo>
                  <a:lnTo>
                    <a:pt x="116" y="161"/>
                  </a:lnTo>
                  <a:lnTo>
                    <a:pt x="71" y="131"/>
                  </a:lnTo>
                  <a:lnTo>
                    <a:pt x="0" y="97"/>
                  </a:lnTo>
                  <a:lnTo>
                    <a:pt x="33" y="79"/>
                  </a:lnTo>
                  <a:lnTo>
                    <a:pt x="45" y="88"/>
                  </a:lnTo>
                  <a:lnTo>
                    <a:pt x="48" y="88"/>
                  </a:lnTo>
                  <a:lnTo>
                    <a:pt x="74" y="90"/>
                  </a:lnTo>
                  <a:lnTo>
                    <a:pt x="78" y="90"/>
                  </a:lnTo>
                  <a:lnTo>
                    <a:pt x="85" y="88"/>
                  </a:lnTo>
                  <a:lnTo>
                    <a:pt x="111" y="71"/>
                  </a:lnTo>
                  <a:lnTo>
                    <a:pt x="116" y="67"/>
                  </a:lnTo>
                  <a:lnTo>
                    <a:pt x="121" y="60"/>
                  </a:lnTo>
                  <a:lnTo>
                    <a:pt x="123" y="53"/>
                  </a:lnTo>
                  <a:lnTo>
                    <a:pt x="126" y="48"/>
                  </a:lnTo>
                  <a:lnTo>
                    <a:pt x="128" y="43"/>
                  </a:lnTo>
                  <a:lnTo>
                    <a:pt x="133" y="41"/>
                  </a:lnTo>
                  <a:lnTo>
                    <a:pt x="149" y="36"/>
                  </a:lnTo>
                  <a:lnTo>
                    <a:pt x="154" y="34"/>
                  </a:lnTo>
                  <a:lnTo>
                    <a:pt x="156" y="29"/>
                  </a:lnTo>
                  <a:lnTo>
                    <a:pt x="159" y="29"/>
                  </a:lnTo>
                  <a:lnTo>
                    <a:pt x="164" y="31"/>
                  </a:lnTo>
                  <a:lnTo>
                    <a:pt x="175" y="48"/>
                  </a:lnTo>
                  <a:lnTo>
                    <a:pt x="185" y="55"/>
                  </a:lnTo>
                  <a:lnTo>
                    <a:pt x="190" y="55"/>
                  </a:lnTo>
                  <a:lnTo>
                    <a:pt x="225" y="55"/>
                  </a:lnTo>
                  <a:lnTo>
                    <a:pt x="237" y="38"/>
                  </a:lnTo>
                  <a:lnTo>
                    <a:pt x="239" y="36"/>
                  </a:lnTo>
                  <a:lnTo>
                    <a:pt x="239" y="31"/>
                  </a:lnTo>
                  <a:lnTo>
                    <a:pt x="239" y="29"/>
                  </a:lnTo>
                  <a:lnTo>
                    <a:pt x="242" y="26"/>
                  </a:lnTo>
                  <a:lnTo>
                    <a:pt x="256" y="22"/>
                  </a:lnTo>
                  <a:lnTo>
                    <a:pt x="275" y="17"/>
                  </a:lnTo>
                  <a:lnTo>
                    <a:pt x="310" y="0"/>
                  </a:lnTo>
                  <a:lnTo>
                    <a:pt x="362" y="53"/>
                  </a:lnTo>
                  <a:lnTo>
                    <a:pt x="370" y="57"/>
                  </a:lnTo>
                  <a:lnTo>
                    <a:pt x="381" y="67"/>
                  </a:lnTo>
                  <a:lnTo>
                    <a:pt x="391" y="81"/>
                  </a:lnTo>
                  <a:lnTo>
                    <a:pt x="386" y="93"/>
                  </a:lnTo>
                  <a:lnTo>
                    <a:pt x="358" y="128"/>
                  </a:lnTo>
                  <a:lnTo>
                    <a:pt x="334" y="142"/>
                  </a:lnTo>
                  <a:lnTo>
                    <a:pt x="325" y="159"/>
                  </a:lnTo>
                  <a:lnTo>
                    <a:pt x="365" y="239"/>
                  </a:lnTo>
                  <a:lnTo>
                    <a:pt x="370" y="244"/>
                  </a:lnTo>
                  <a:lnTo>
                    <a:pt x="377" y="254"/>
                  </a:lnTo>
                  <a:lnTo>
                    <a:pt x="379" y="256"/>
                  </a:lnTo>
                  <a:lnTo>
                    <a:pt x="384" y="258"/>
                  </a:lnTo>
                  <a:lnTo>
                    <a:pt x="391" y="261"/>
                  </a:lnTo>
                  <a:lnTo>
                    <a:pt x="396" y="261"/>
                  </a:lnTo>
                  <a:lnTo>
                    <a:pt x="403" y="254"/>
                  </a:lnTo>
                  <a:lnTo>
                    <a:pt x="410" y="249"/>
                  </a:lnTo>
                  <a:lnTo>
                    <a:pt x="415" y="247"/>
                  </a:lnTo>
                  <a:lnTo>
                    <a:pt x="431" y="251"/>
                  </a:lnTo>
                  <a:lnTo>
                    <a:pt x="459" y="268"/>
                  </a:lnTo>
                  <a:lnTo>
                    <a:pt x="469" y="270"/>
                  </a:lnTo>
                  <a:lnTo>
                    <a:pt x="514" y="268"/>
                  </a:lnTo>
                  <a:lnTo>
                    <a:pt x="516" y="268"/>
                  </a:lnTo>
                  <a:lnTo>
                    <a:pt x="526" y="277"/>
                  </a:lnTo>
                  <a:lnTo>
                    <a:pt x="540" y="289"/>
                  </a:lnTo>
                  <a:lnTo>
                    <a:pt x="557" y="303"/>
                  </a:lnTo>
                  <a:lnTo>
                    <a:pt x="566" y="315"/>
                  </a:lnTo>
                  <a:lnTo>
                    <a:pt x="576" y="334"/>
                  </a:lnTo>
                  <a:lnTo>
                    <a:pt x="576" y="336"/>
                  </a:lnTo>
                  <a:lnTo>
                    <a:pt x="580" y="339"/>
                  </a:lnTo>
                  <a:lnTo>
                    <a:pt x="587" y="336"/>
                  </a:lnTo>
                  <a:lnTo>
                    <a:pt x="609" y="329"/>
                  </a:lnTo>
                  <a:lnTo>
                    <a:pt x="613" y="325"/>
                  </a:lnTo>
                  <a:lnTo>
                    <a:pt x="618" y="320"/>
                  </a:lnTo>
                  <a:lnTo>
                    <a:pt x="620" y="320"/>
                  </a:lnTo>
                  <a:lnTo>
                    <a:pt x="623" y="322"/>
                  </a:lnTo>
                  <a:lnTo>
                    <a:pt x="628" y="329"/>
                  </a:lnTo>
                  <a:lnTo>
                    <a:pt x="632" y="332"/>
                  </a:lnTo>
                  <a:lnTo>
                    <a:pt x="637" y="334"/>
                  </a:lnTo>
                  <a:lnTo>
                    <a:pt x="644" y="334"/>
                  </a:lnTo>
                  <a:lnTo>
                    <a:pt x="651" y="327"/>
                  </a:lnTo>
                  <a:lnTo>
                    <a:pt x="654" y="322"/>
                  </a:lnTo>
                  <a:lnTo>
                    <a:pt x="661" y="322"/>
                  </a:lnTo>
                  <a:lnTo>
                    <a:pt x="665" y="322"/>
                  </a:lnTo>
                  <a:lnTo>
                    <a:pt x="706" y="339"/>
                  </a:lnTo>
                  <a:lnTo>
                    <a:pt x="699" y="294"/>
                  </a:lnTo>
                  <a:lnTo>
                    <a:pt x="701" y="287"/>
                  </a:lnTo>
                  <a:lnTo>
                    <a:pt x="710" y="273"/>
                  </a:lnTo>
                  <a:lnTo>
                    <a:pt x="755" y="247"/>
                  </a:lnTo>
                  <a:lnTo>
                    <a:pt x="782" y="239"/>
                  </a:lnTo>
                  <a:lnTo>
                    <a:pt x="793" y="237"/>
                  </a:lnTo>
                  <a:lnTo>
                    <a:pt x="862" y="263"/>
                  </a:lnTo>
                  <a:lnTo>
                    <a:pt x="869" y="268"/>
                  </a:lnTo>
                  <a:lnTo>
                    <a:pt x="871" y="270"/>
                  </a:lnTo>
                  <a:lnTo>
                    <a:pt x="874" y="2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3" name="Freeform 17"/>
            <p:cNvSpPr>
              <a:spLocks noEditPoints="1"/>
            </p:cNvSpPr>
            <p:nvPr/>
          </p:nvSpPr>
          <p:spPr bwMode="auto">
            <a:xfrm>
              <a:off x="6350877" y="7346838"/>
              <a:ext cx="1938872" cy="2239239"/>
            </a:xfrm>
            <a:custGeom>
              <a:avLst/>
              <a:gdLst>
                <a:gd name="T0" fmla="*/ 559 w 796"/>
                <a:gd name="T1" fmla="*/ 49 h 878"/>
                <a:gd name="T2" fmla="*/ 521 w 796"/>
                <a:gd name="T3" fmla="*/ 5 h 878"/>
                <a:gd name="T4" fmla="*/ 495 w 796"/>
                <a:gd name="T5" fmla="*/ 5 h 878"/>
                <a:gd name="T6" fmla="*/ 521 w 796"/>
                <a:gd name="T7" fmla="*/ 5 h 878"/>
                <a:gd name="T8" fmla="*/ 559 w 796"/>
                <a:gd name="T9" fmla="*/ 49 h 878"/>
                <a:gd name="T10" fmla="*/ 675 w 796"/>
                <a:gd name="T11" fmla="*/ 113 h 878"/>
                <a:gd name="T12" fmla="*/ 694 w 796"/>
                <a:gd name="T13" fmla="*/ 137 h 878"/>
                <a:gd name="T14" fmla="*/ 720 w 796"/>
                <a:gd name="T15" fmla="*/ 215 h 878"/>
                <a:gd name="T16" fmla="*/ 713 w 796"/>
                <a:gd name="T17" fmla="*/ 232 h 878"/>
                <a:gd name="T18" fmla="*/ 706 w 796"/>
                <a:gd name="T19" fmla="*/ 241 h 878"/>
                <a:gd name="T20" fmla="*/ 718 w 796"/>
                <a:gd name="T21" fmla="*/ 246 h 878"/>
                <a:gd name="T22" fmla="*/ 775 w 796"/>
                <a:gd name="T23" fmla="*/ 265 h 878"/>
                <a:gd name="T24" fmla="*/ 768 w 796"/>
                <a:gd name="T25" fmla="*/ 305 h 878"/>
                <a:gd name="T26" fmla="*/ 715 w 796"/>
                <a:gd name="T27" fmla="*/ 326 h 878"/>
                <a:gd name="T28" fmla="*/ 696 w 796"/>
                <a:gd name="T29" fmla="*/ 322 h 878"/>
                <a:gd name="T30" fmla="*/ 635 w 796"/>
                <a:gd name="T31" fmla="*/ 350 h 878"/>
                <a:gd name="T32" fmla="*/ 604 w 796"/>
                <a:gd name="T33" fmla="*/ 338 h 878"/>
                <a:gd name="T34" fmla="*/ 467 w 796"/>
                <a:gd name="T35" fmla="*/ 350 h 878"/>
                <a:gd name="T36" fmla="*/ 431 w 796"/>
                <a:gd name="T37" fmla="*/ 300 h 878"/>
                <a:gd name="T38" fmla="*/ 401 w 796"/>
                <a:gd name="T39" fmla="*/ 267 h 878"/>
                <a:gd name="T40" fmla="*/ 396 w 796"/>
                <a:gd name="T41" fmla="*/ 144 h 878"/>
                <a:gd name="T42" fmla="*/ 417 w 796"/>
                <a:gd name="T43" fmla="*/ 66 h 878"/>
                <a:gd name="T44" fmla="*/ 462 w 796"/>
                <a:gd name="T45" fmla="*/ 14 h 878"/>
                <a:gd name="T46" fmla="*/ 559 w 796"/>
                <a:gd name="T47" fmla="*/ 49 h 878"/>
                <a:gd name="T48" fmla="*/ 460 w 796"/>
                <a:gd name="T49" fmla="*/ 350 h 878"/>
                <a:gd name="T50" fmla="*/ 393 w 796"/>
                <a:gd name="T51" fmla="*/ 388 h 878"/>
                <a:gd name="T52" fmla="*/ 339 w 796"/>
                <a:gd name="T53" fmla="*/ 442 h 878"/>
                <a:gd name="T54" fmla="*/ 311 w 796"/>
                <a:gd name="T55" fmla="*/ 445 h 878"/>
                <a:gd name="T56" fmla="*/ 287 w 796"/>
                <a:gd name="T57" fmla="*/ 511 h 878"/>
                <a:gd name="T58" fmla="*/ 242 w 796"/>
                <a:gd name="T59" fmla="*/ 537 h 878"/>
                <a:gd name="T60" fmla="*/ 133 w 796"/>
                <a:gd name="T61" fmla="*/ 613 h 878"/>
                <a:gd name="T62" fmla="*/ 41 w 796"/>
                <a:gd name="T63" fmla="*/ 688 h 878"/>
                <a:gd name="T64" fmla="*/ 0 w 796"/>
                <a:gd name="T65" fmla="*/ 726 h 878"/>
                <a:gd name="T66" fmla="*/ 17 w 796"/>
                <a:gd name="T67" fmla="*/ 771 h 878"/>
                <a:gd name="T68" fmla="*/ 45 w 796"/>
                <a:gd name="T69" fmla="*/ 797 h 878"/>
                <a:gd name="T70" fmla="*/ 102 w 796"/>
                <a:gd name="T71" fmla="*/ 795 h 878"/>
                <a:gd name="T72" fmla="*/ 199 w 796"/>
                <a:gd name="T73" fmla="*/ 828 h 878"/>
                <a:gd name="T74" fmla="*/ 285 w 796"/>
                <a:gd name="T75" fmla="*/ 878 h 878"/>
                <a:gd name="T76" fmla="*/ 379 w 796"/>
                <a:gd name="T77" fmla="*/ 856 h 878"/>
                <a:gd name="T78" fmla="*/ 398 w 796"/>
                <a:gd name="T79" fmla="*/ 788 h 878"/>
                <a:gd name="T80" fmla="*/ 412 w 796"/>
                <a:gd name="T81" fmla="*/ 726 h 878"/>
                <a:gd name="T82" fmla="*/ 441 w 796"/>
                <a:gd name="T83" fmla="*/ 719 h 878"/>
                <a:gd name="T84" fmla="*/ 472 w 796"/>
                <a:gd name="T85" fmla="*/ 681 h 878"/>
                <a:gd name="T86" fmla="*/ 507 w 796"/>
                <a:gd name="T87" fmla="*/ 667 h 878"/>
                <a:gd name="T88" fmla="*/ 576 w 796"/>
                <a:gd name="T89" fmla="*/ 636 h 878"/>
                <a:gd name="T90" fmla="*/ 623 w 796"/>
                <a:gd name="T91" fmla="*/ 598 h 878"/>
                <a:gd name="T92" fmla="*/ 654 w 796"/>
                <a:gd name="T93" fmla="*/ 537 h 878"/>
                <a:gd name="T94" fmla="*/ 661 w 796"/>
                <a:gd name="T95" fmla="*/ 466 h 878"/>
                <a:gd name="T96" fmla="*/ 488 w 796"/>
                <a:gd name="T97" fmla="*/ 376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6" h="878">
                  <a:moveTo>
                    <a:pt x="559" y="49"/>
                  </a:moveTo>
                  <a:lnTo>
                    <a:pt x="559" y="49"/>
                  </a:lnTo>
                  <a:lnTo>
                    <a:pt x="547" y="28"/>
                  </a:lnTo>
                  <a:lnTo>
                    <a:pt x="521" y="5"/>
                  </a:lnTo>
                  <a:lnTo>
                    <a:pt x="512" y="0"/>
                  </a:lnTo>
                  <a:lnTo>
                    <a:pt x="495" y="5"/>
                  </a:lnTo>
                  <a:lnTo>
                    <a:pt x="512" y="0"/>
                  </a:lnTo>
                  <a:lnTo>
                    <a:pt x="521" y="5"/>
                  </a:lnTo>
                  <a:lnTo>
                    <a:pt x="547" y="28"/>
                  </a:lnTo>
                  <a:lnTo>
                    <a:pt x="559" y="49"/>
                  </a:lnTo>
                  <a:lnTo>
                    <a:pt x="630" y="83"/>
                  </a:lnTo>
                  <a:lnTo>
                    <a:pt x="675" y="113"/>
                  </a:lnTo>
                  <a:lnTo>
                    <a:pt x="687" y="128"/>
                  </a:lnTo>
                  <a:lnTo>
                    <a:pt x="694" y="137"/>
                  </a:lnTo>
                  <a:lnTo>
                    <a:pt x="711" y="175"/>
                  </a:lnTo>
                  <a:lnTo>
                    <a:pt x="720" y="215"/>
                  </a:lnTo>
                  <a:lnTo>
                    <a:pt x="715" y="222"/>
                  </a:lnTo>
                  <a:lnTo>
                    <a:pt x="713" y="232"/>
                  </a:lnTo>
                  <a:lnTo>
                    <a:pt x="708" y="239"/>
                  </a:lnTo>
                  <a:lnTo>
                    <a:pt x="706" y="241"/>
                  </a:lnTo>
                  <a:lnTo>
                    <a:pt x="708" y="243"/>
                  </a:lnTo>
                  <a:lnTo>
                    <a:pt x="718" y="246"/>
                  </a:lnTo>
                  <a:lnTo>
                    <a:pt x="756" y="255"/>
                  </a:lnTo>
                  <a:lnTo>
                    <a:pt x="775" y="265"/>
                  </a:lnTo>
                  <a:lnTo>
                    <a:pt x="796" y="286"/>
                  </a:lnTo>
                  <a:lnTo>
                    <a:pt x="768" y="305"/>
                  </a:lnTo>
                  <a:lnTo>
                    <a:pt x="725" y="324"/>
                  </a:lnTo>
                  <a:lnTo>
                    <a:pt x="715" y="326"/>
                  </a:lnTo>
                  <a:lnTo>
                    <a:pt x="701" y="324"/>
                  </a:lnTo>
                  <a:lnTo>
                    <a:pt x="696" y="322"/>
                  </a:lnTo>
                  <a:lnTo>
                    <a:pt x="682" y="324"/>
                  </a:lnTo>
                  <a:lnTo>
                    <a:pt x="635" y="350"/>
                  </a:lnTo>
                  <a:lnTo>
                    <a:pt x="621" y="340"/>
                  </a:lnTo>
                  <a:lnTo>
                    <a:pt x="604" y="338"/>
                  </a:lnTo>
                  <a:lnTo>
                    <a:pt x="481" y="355"/>
                  </a:lnTo>
                  <a:lnTo>
                    <a:pt x="467" y="350"/>
                  </a:lnTo>
                  <a:lnTo>
                    <a:pt x="457" y="340"/>
                  </a:lnTo>
                  <a:lnTo>
                    <a:pt x="431" y="300"/>
                  </a:lnTo>
                  <a:lnTo>
                    <a:pt x="419" y="291"/>
                  </a:lnTo>
                  <a:lnTo>
                    <a:pt x="401" y="267"/>
                  </a:lnTo>
                  <a:lnTo>
                    <a:pt x="396" y="208"/>
                  </a:lnTo>
                  <a:lnTo>
                    <a:pt x="396" y="144"/>
                  </a:lnTo>
                  <a:lnTo>
                    <a:pt x="403" y="104"/>
                  </a:lnTo>
                  <a:lnTo>
                    <a:pt x="417" y="66"/>
                  </a:lnTo>
                  <a:lnTo>
                    <a:pt x="438" y="35"/>
                  </a:lnTo>
                  <a:lnTo>
                    <a:pt x="462" y="14"/>
                  </a:lnTo>
                  <a:lnTo>
                    <a:pt x="495" y="5"/>
                  </a:lnTo>
                  <a:lnTo>
                    <a:pt x="559" y="49"/>
                  </a:lnTo>
                  <a:close/>
                  <a:moveTo>
                    <a:pt x="460" y="350"/>
                  </a:moveTo>
                  <a:lnTo>
                    <a:pt x="460" y="350"/>
                  </a:lnTo>
                  <a:lnTo>
                    <a:pt x="446" y="367"/>
                  </a:lnTo>
                  <a:lnTo>
                    <a:pt x="393" y="388"/>
                  </a:lnTo>
                  <a:lnTo>
                    <a:pt x="377" y="400"/>
                  </a:lnTo>
                  <a:lnTo>
                    <a:pt x="339" y="442"/>
                  </a:lnTo>
                  <a:lnTo>
                    <a:pt x="329" y="445"/>
                  </a:lnTo>
                  <a:lnTo>
                    <a:pt x="311" y="445"/>
                  </a:lnTo>
                  <a:lnTo>
                    <a:pt x="303" y="452"/>
                  </a:lnTo>
                  <a:lnTo>
                    <a:pt x="287" y="511"/>
                  </a:lnTo>
                  <a:lnTo>
                    <a:pt x="275" y="520"/>
                  </a:lnTo>
                  <a:lnTo>
                    <a:pt x="242" y="537"/>
                  </a:lnTo>
                  <a:lnTo>
                    <a:pt x="202" y="579"/>
                  </a:lnTo>
                  <a:lnTo>
                    <a:pt x="133" y="613"/>
                  </a:lnTo>
                  <a:lnTo>
                    <a:pt x="97" y="653"/>
                  </a:lnTo>
                  <a:lnTo>
                    <a:pt x="41" y="688"/>
                  </a:lnTo>
                  <a:lnTo>
                    <a:pt x="17" y="717"/>
                  </a:lnTo>
                  <a:lnTo>
                    <a:pt x="0" y="726"/>
                  </a:lnTo>
                  <a:lnTo>
                    <a:pt x="12" y="750"/>
                  </a:lnTo>
                  <a:lnTo>
                    <a:pt x="17" y="771"/>
                  </a:lnTo>
                  <a:lnTo>
                    <a:pt x="24" y="788"/>
                  </a:lnTo>
                  <a:lnTo>
                    <a:pt x="45" y="797"/>
                  </a:lnTo>
                  <a:lnTo>
                    <a:pt x="88" y="792"/>
                  </a:lnTo>
                  <a:lnTo>
                    <a:pt x="102" y="795"/>
                  </a:lnTo>
                  <a:lnTo>
                    <a:pt x="168" y="814"/>
                  </a:lnTo>
                  <a:lnTo>
                    <a:pt x="199" y="828"/>
                  </a:lnTo>
                  <a:lnTo>
                    <a:pt x="258" y="870"/>
                  </a:lnTo>
                  <a:lnTo>
                    <a:pt x="285" y="878"/>
                  </a:lnTo>
                  <a:lnTo>
                    <a:pt x="346" y="870"/>
                  </a:lnTo>
                  <a:lnTo>
                    <a:pt x="379" y="856"/>
                  </a:lnTo>
                  <a:lnTo>
                    <a:pt x="396" y="828"/>
                  </a:lnTo>
                  <a:lnTo>
                    <a:pt x="398" y="788"/>
                  </a:lnTo>
                  <a:lnTo>
                    <a:pt x="389" y="743"/>
                  </a:lnTo>
                  <a:lnTo>
                    <a:pt x="412" y="726"/>
                  </a:lnTo>
                  <a:lnTo>
                    <a:pt x="427" y="721"/>
                  </a:lnTo>
                  <a:lnTo>
                    <a:pt x="441" y="719"/>
                  </a:lnTo>
                  <a:lnTo>
                    <a:pt x="455" y="712"/>
                  </a:lnTo>
                  <a:lnTo>
                    <a:pt x="472" y="681"/>
                  </a:lnTo>
                  <a:lnTo>
                    <a:pt x="481" y="674"/>
                  </a:lnTo>
                  <a:lnTo>
                    <a:pt x="507" y="667"/>
                  </a:lnTo>
                  <a:lnTo>
                    <a:pt x="550" y="643"/>
                  </a:lnTo>
                  <a:lnTo>
                    <a:pt x="576" y="636"/>
                  </a:lnTo>
                  <a:lnTo>
                    <a:pt x="602" y="624"/>
                  </a:lnTo>
                  <a:lnTo>
                    <a:pt x="623" y="598"/>
                  </a:lnTo>
                  <a:lnTo>
                    <a:pt x="642" y="568"/>
                  </a:lnTo>
                  <a:lnTo>
                    <a:pt x="654" y="537"/>
                  </a:lnTo>
                  <a:lnTo>
                    <a:pt x="663" y="497"/>
                  </a:lnTo>
                  <a:lnTo>
                    <a:pt x="661" y="466"/>
                  </a:lnTo>
                  <a:lnTo>
                    <a:pt x="637" y="402"/>
                  </a:lnTo>
                  <a:lnTo>
                    <a:pt x="488" y="376"/>
                  </a:lnTo>
                  <a:lnTo>
                    <a:pt x="460" y="3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4" name="Freeform 19"/>
            <p:cNvSpPr>
              <a:spLocks noEditPoints="1"/>
            </p:cNvSpPr>
            <p:nvPr/>
          </p:nvSpPr>
          <p:spPr bwMode="auto">
            <a:xfrm>
              <a:off x="2465825" y="11848271"/>
              <a:ext cx="2172706" cy="2111720"/>
            </a:xfrm>
            <a:custGeom>
              <a:avLst/>
              <a:gdLst>
                <a:gd name="T0" fmla="*/ 774 w 892"/>
                <a:gd name="T1" fmla="*/ 579 h 828"/>
                <a:gd name="T2" fmla="*/ 700 w 892"/>
                <a:gd name="T3" fmla="*/ 568 h 828"/>
                <a:gd name="T4" fmla="*/ 663 w 892"/>
                <a:gd name="T5" fmla="*/ 523 h 828"/>
                <a:gd name="T6" fmla="*/ 596 w 892"/>
                <a:gd name="T7" fmla="*/ 520 h 828"/>
                <a:gd name="T8" fmla="*/ 466 w 892"/>
                <a:gd name="T9" fmla="*/ 615 h 828"/>
                <a:gd name="T10" fmla="*/ 336 w 892"/>
                <a:gd name="T11" fmla="*/ 575 h 828"/>
                <a:gd name="T12" fmla="*/ 151 w 892"/>
                <a:gd name="T13" fmla="*/ 532 h 828"/>
                <a:gd name="T14" fmla="*/ 9 w 892"/>
                <a:gd name="T15" fmla="*/ 719 h 828"/>
                <a:gd name="T16" fmla="*/ 109 w 892"/>
                <a:gd name="T17" fmla="*/ 797 h 828"/>
                <a:gd name="T18" fmla="*/ 154 w 892"/>
                <a:gd name="T19" fmla="*/ 736 h 828"/>
                <a:gd name="T20" fmla="*/ 229 w 892"/>
                <a:gd name="T21" fmla="*/ 710 h 828"/>
                <a:gd name="T22" fmla="*/ 416 w 892"/>
                <a:gd name="T23" fmla="*/ 755 h 828"/>
                <a:gd name="T24" fmla="*/ 440 w 892"/>
                <a:gd name="T25" fmla="*/ 823 h 828"/>
                <a:gd name="T26" fmla="*/ 629 w 892"/>
                <a:gd name="T27" fmla="*/ 776 h 828"/>
                <a:gd name="T28" fmla="*/ 828 w 892"/>
                <a:gd name="T29" fmla="*/ 601 h 828"/>
                <a:gd name="T30" fmla="*/ 812 w 892"/>
                <a:gd name="T31" fmla="*/ 549 h 828"/>
                <a:gd name="T32" fmla="*/ 892 w 892"/>
                <a:gd name="T33" fmla="*/ 556 h 828"/>
                <a:gd name="T34" fmla="*/ 857 w 892"/>
                <a:gd name="T35" fmla="*/ 516 h 828"/>
                <a:gd name="T36" fmla="*/ 833 w 892"/>
                <a:gd name="T37" fmla="*/ 497 h 828"/>
                <a:gd name="T38" fmla="*/ 686 w 892"/>
                <a:gd name="T39" fmla="*/ 490 h 828"/>
                <a:gd name="T40" fmla="*/ 561 w 892"/>
                <a:gd name="T41" fmla="*/ 447 h 828"/>
                <a:gd name="T42" fmla="*/ 478 w 892"/>
                <a:gd name="T43" fmla="*/ 532 h 828"/>
                <a:gd name="T44" fmla="*/ 416 w 892"/>
                <a:gd name="T45" fmla="*/ 513 h 828"/>
                <a:gd name="T46" fmla="*/ 265 w 892"/>
                <a:gd name="T47" fmla="*/ 468 h 828"/>
                <a:gd name="T48" fmla="*/ 156 w 892"/>
                <a:gd name="T49" fmla="*/ 430 h 828"/>
                <a:gd name="T50" fmla="*/ 85 w 892"/>
                <a:gd name="T51" fmla="*/ 348 h 828"/>
                <a:gd name="T52" fmla="*/ 440 w 892"/>
                <a:gd name="T53" fmla="*/ 206 h 828"/>
                <a:gd name="T54" fmla="*/ 506 w 892"/>
                <a:gd name="T55" fmla="*/ 246 h 828"/>
                <a:gd name="T56" fmla="*/ 485 w 892"/>
                <a:gd name="T57" fmla="*/ 291 h 828"/>
                <a:gd name="T58" fmla="*/ 665 w 892"/>
                <a:gd name="T59" fmla="*/ 355 h 828"/>
                <a:gd name="T60" fmla="*/ 738 w 892"/>
                <a:gd name="T61" fmla="*/ 452 h 828"/>
                <a:gd name="T62" fmla="*/ 857 w 892"/>
                <a:gd name="T63" fmla="*/ 445 h 828"/>
                <a:gd name="T64" fmla="*/ 871 w 892"/>
                <a:gd name="T65" fmla="*/ 471 h 828"/>
                <a:gd name="T66" fmla="*/ 876 w 892"/>
                <a:gd name="T67" fmla="*/ 527 h 828"/>
                <a:gd name="T68" fmla="*/ 840 w 892"/>
                <a:gd name="T69" fmla="*/ 298 h 828"/>
                <a:gd name="T70" fmla="*/ 741 w 892"/>
                <a:gd name="T71" fmla="*/ 307 h 828"/>
                <a:gd name="T72" fmla="*/ 591 w 892"/>
                <a:gd name="T73" fmla="*/ 232 h 828"/>
                <a:gd name="T74" fmla="*/ 776 w 892"/>
                <a:gd name="T75" fmla="*/ 203 h 828"/>
                <a:gd name="T76" fmla="*/ 831 w 892"/>
                <a:gd name="T77" fmla="*/ 255 h 828"/>
                <a:gd name="T78" fmla="*/ 312 w 892"/>
                <a:gd name="T79" fmla="*/ 109 h 828"/>
                <a:gd name="T80" fmla="*/ 331 w 892"/>
                <a:gd name="T81" fmla="*/ 16 h 828"/>
                <a:gd name="T82" fmla="*/ 442 w 892"/>
                <a:gd name="T83" fmla="*/ 7 h 828"/>
                <a:gd name="T84" fmla="*/ 608 w 892"/>
                <a:gd name="T85" fmla="*/ 61 h 828"/>
                <a:gd name="T86" fmla="*/ 672 w 892"/>
                <a:gd name="T87" fmla="*/ 94 h 828"/>
                <a:gd name="T88" fmla="*/ 670 w 892"/>
                <a:gd name="T89" fmla="*/ 158 h 828"/>
                <a:gd name="T90" fmla="*/ 528 w 892"/>
                <a:gd name="T91" fmla="*/ 170 h 828"/>
                <a:gd name="T92" fmla="*/ 473 w 892"/>
                <a:gd name="T93" fmla="*/ 106 h 828"/>
                <a:gd name="T94" fmla="*/ 414 w 892"/>
                <a:gd name="T95" fmla="*/ 73 h 828"/>
                <a:gd name="T96" fmla="*/ 331 w 892"/>
                <a:gd name="T97" fmla="*/ 113 h 828"/>
                <a:gd name="T98" fmla="*/ 779 w 892"/>
                <a:gd name="T99" fmla="*/ 182 h 828"/>
                <a:gd name="T100" fmla="*/ 741 w 892"/>
                <a:gd name="T101" fmla="*/ 182 h 828"/>
                <a:gd name="T102" fmla="*/ 707 w 892"/>
                <a:gd name="T103" fmla="*/ 151 h 828"/>
                <a:gd name="T104" fmla="*/ 743 w 892"/>
                <a:gd name="T105" fmla="*/ 13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2" h="828">
                  <a:moveTo>
                    <a:pt x="795" y="549"/>
                  </a:moveTo>
                  <a:lnTo>
                    <a:pt x="795" y="549"/>
                  </a:lnTo>
                  <a:lnTo>
                    <a:pt x="788" y="553"/>
                  </a:lnTo>
                  <a:lnTo>
                    <a:pt x="774" y="579"/>
                  </a:lnTo>
                  <a:lnTo>
                    <a:pt x="741" y="577"/>
                  </a:lnTo>
                  <a:lnTo>
                    <a:pt x="734" y="575"/>
                  </a:lnTo>
                  <a:lnTo>
                    <a:pt x="724" y="568"/>
                  </a:lnTo>
                  <a:lnTo>
                    <a:pt x="700" y="568"/>
                  </a:lnTo>
                  <a:lnTo>
                    <a:pt x="689" y="563"/>
                  </a:lnTo>
                  <a:lnTo>
                    <a:pt x="681" y="553"/>
                  </a:lnTo>
                  <a:lnTo>
                    <a:pt x="667" y="532"/>
                  </a:lnTo>
                  <a:lnTo>
                    <a:pt x="663" y="523"/>
                  </a:lnTo>
                  <a:lnTo>
                    <a:pt x="648" y="513"/>
                  </a:lnTo>
                  <a:lnTo>
                    <a:pt x="625" y="506"/>
                  </a:lnTo>
                  <a:lnTo>
                    <a:pt x="603" y="506"/>
                  </a:lnTo>
                  <a:lnTo>
                    <a:pt x="596" y="520"/>
                  </a:lnTo>
                  <a:lnTo>
                    <a:pt x="591" y="551"/>
                  </a:lnTo>
                  <a:lnTo>
                    <a:pt x="580" y="568"/>
                  </a:lnTo>
                  <a:lnTo>
                    <a:pt x="490" y="613"/>
                  </a:lnTo>
                  <a:lnTo>
                    <a:pt x="466" y="615"/>
                  </a:lnTo>
                  <a:lnTo>
                    <a:pt x="428" y="608"/>
                  </a:lnTo>
                  <a:lnTo>
                    <a:pt x="390" y="610"/>
                  </a:lnTo>
                  <a:lnTo>
                    <a:pt x="369" y="601"/>
                  </a:lnTo>
                  <a:lnTo>
                    <a:pt x="336" y="575"/>
                  </a:lnTo>
                  <a:lnTo>
                    <a:pt x="241" y="553"/>
                  </a:lnTo>
                  <a:lnTo>
                    <a:pt x="180" y="516"/>
                  </a:lnTo>
                  <a:lnTo>
                    <a:pt x="165" y="520"/>
                  </a:lnTo>
                  <a:lnTo>
                    <a:pt x="151" y="532"/>
                  </a:lnTo>
                  <a:lnTo>
                    <a:pt x="0" y="589"/>
                  </a:lnTo>
                  <a:lnTo>
                    <a:pt x="9" y="646"/>
                  </a:lnTo>
                  <a:lnTo>
                    <a:pt x="7" y="684"/>
                  </a:lnTo>
                  <a:lnTo>
                    <a:pt x="9" y="719"/>
                  </a:lnTo>
                  <a:lnTo>
                    <a:pt x="23" y="757"/>
                  </a:lnTo>
                  <a:lnTo>
                    <a:pt x="47" y="781"/>
                  </a:lnTo>
                  <a:lnTo>
                    <a:pt x="78" y="795"/>
                  </a:lnTo>
                  <a:lnTo>
                    <a:pt x="109" y="797"/>
                  </a:lnTo>
                  <a:lnTo>
                    <a:pt x="154" y="788"/>
                  </a:lnTo>
                  <a:lnTo>
                    <a:pt x="156" y="774"/>
                  </a:lnTo>
                  <a:lnTo>
                    <a:pt x="154" y="755"/>
                  </a:lnTo>
                  <a:lnTo>
                    <a:pt x="154" y="736"/>
                  </a:lnTo>
                  <a:lnTo>
                    <a:pt x="163" y="724"/>
                  </a:lnTo>
                  <a:lnTo>
                    <a:pt x="177" y="721"/>
                  </a:lnTo>
                  <a:lnTo>
                    <a:pt x="191" y="719"/>
                  </a:lnTo>
                  <a:lnTo>
                    <a:pt x="229" y="710"/>
                  </a:lnTo>
                  <a:lnTo>
                    <a:pt x="253" y="707"/>
                  </a:lnTo>
                  <a:lnTo>
                    <a:pt x="279" y="710"/>
                  </a:lnTo>
                  <a:lnTo>
                    <a:pt x="397" y="743"/>
                  </a:lnTo>
                  <a:lnTo>
                    <a:pt x="416" y="755"/>
                  </a:lnTo>
                  <a:lnTo>
                    <a:pt x="423" y="774"/>
                  </a:lnTo>
                  <a:lnTo>
                    <a:pt x="421" y="790"/>
                  </a:lnTo>
                  <a:lnTo>
                    <a:pt x="423" y="807"/>
                  </a:lnTo>
                  <a:lnTo>
                    <a:pt x="440" y="823"/>
                  </a:lnTo>
                  <a:lnTo>
                    <a:pt x="452" y="828"/>
                  </a:lnTo>
                  <a:lnTo>
                    <a:pt x="565" y="821"/>
                  </a:lnTo>
                  <a:lnTo>
                    <a:pt x="587" y="811"/>
                  </a:lnTo>
                  <a:lnTo>
                    <a:pt x="629" y="776"/>
                  </a:lnTo>
                  <a:lnTo>
                    <a:pt x="743" y="710"/>
                  </a:lnTo>
                  <a:lnTo>
                    <a:pt x="790" y="672"/>
                  </a:lnTo>
                  <a:lnTo>
                    <a:pt x="824" y="617"/>
                  </a:lnTo>
                  <a:lnTo>
                    <a:pt x="828" y="601"/>
                  </a:lnTo>
                  <a:lnTo>
                    <a:pt x="833" y="565"/>
                  </a:lnTo>
                  <a:lnTo>
                    <a:pt x="833" y="561"/>
                  </a:lnTo>
                  <a:lnTo>
                    <a:pt x="833" y="561"/>
                  </a:lnTo>
                  <a:lnTo>
                    <a:pt x="812" y="549"/>
                  </a:lnTo>
                  <a:lnTo>
                    <a:pt x="795" y="549"/>
                  </a:lnTo>
                  <a:close/>
                  <a:moveTo>
                    <a:pt x="890" y="544"/>
                  </a:moveTo>
                  <a:lnTo>
                    <a:pt x="890" y="544"/>
                  </a:lnTo>
                  <a:lnTo>
                    <a:pt x="892" y="556"/>
                  </a:lnTo>
                  <a:lnTo>
                    <a:pt x="871" y="556"/>
                  </a:lnTo>
                  <a:lnTo>
                    <a:pt x="868" y="551"/>
                  </a:lnTo>
                  <a:lnTo>
                    <a:pt x="859" y="535"/>
                  </a:lnTo>
                  <a:lnTo>
                    <a:pt x="857" y="516"/>
                  </a:lnTo>
                  <a:lnTo>
                    <a:pt x="854" y="499"/>
                  </a:lnTo>
                  <a:lnTo>
                    <a:pt x="852" y="487"/>
                  </a:lnTo>
                  <a:lnTo>
                    <a:pt x="842" y="482"/>
                  </a:lnTo>
                  <a:lnTo>
                    <a:pt x="833" y="497"/>
                  </a:lnTo>
                  <a:lnTo>
                    <a:pt x="812" y="504"/>
                  </a:lnTo>
                  <a:lnTo>
                    <a:pt x="726" y="506"/>
                  </a:lnTo>
                  <a:lnTo>
                    <a:pt x="705" y="501"/>
                  </a:lnTo>
                  <a:lnTo>
                    <a:pt x="686" y="490"/>
                  </a:lnTo>
                  <a:lnTo>
                    <a:pt x="629" y="447"/>
                  </a:lnTo>
                  <a:lnTo>
                    <a:pt x="615" y="440"/>
                  </a:lnTo>
                  <a:lnTo>
                    <a:pt x="575" y="440"/>
                  </a:lnTo>
                  <a:lnTo>
                    <a:pt x="561" y="447"/>
                  </a:lnTo>
                  <a:lnTo>
                    <a:pt x="535" y="501"/>
                  </a:lnTo>
                  <a:lnTo>
                    <a:pt x="525" y="518"/>
                  </a:lnTo>
                  <a:lnTo>
                    <a:pt x="511" y="527"/>
                  </a:lnTo>
                  <a:lnTo>
                    <a:pt x="478" y="532"/>
                  </a:lnTo>
                  <a:lnTo>
                    <a:pt x="466" y="542"/>
                  </a:lnTo>
                  <a:lnTo>
                    <a:pt x="454" y="544"/>
                  </a:lnTo>
                  <a:lnTo>
                    <a:pt x="445" y="539"/>
                  </a:lnTo>
                  <a:lnTo>
                    <a:pt x="416" y="513"/>
                  </a:lnTo>
                  <a:lnTo>
                    <a:pt x="357" y="487"/>
                  </a:lnTo>
                  <a:lnTo>
                    <a:pt x="319" y="454"/>
                  </a:lnTo>
                  <a:lnTo>
                    <a:pt x="303" y="452"/>
                  </a:lnTo>
                  <a:lnTo>
                    <a:pt x="265" y="468"/>
                  </a:lnTo>
                  <a:lnTo>
                    <a:pt x="243" y="471"/>
                  </a:lnTo>
                  <a:lnTo>
                    <a:pt x="189" y="461"/>
                  </a:lnTo>
                  <a:lnTo>
                    <a:pt x="170" y="452"/>
                  </a:lnTo>
                  <a:lnTo>
                    <a:pt x="156" y="430"/>
                  </a:lnTo>
                  <a:lnTo>
                    <a:pt x="142" y="407"/>
                  </a:lnTo>
                  <a:lnTo>
                    <a:pt x="130" y="390"/>
                  </a:lnTo>
                  <a:lnTo>
                    <a:pt x="97" y="364"/>
                  </a:lnTo>
                  <a:lnTo>
                    <a:pt x="85" y="348"/>
                  </a:lnTo>
                  <a:lnTo>
                    <a:pt x="80" y="324"/>
                  </a:lnTo>
                  <a:lnTo>
                    <a:pt x="90" y="310"/>
                  </a:lnTo>
                  <a:lnTo>
                    <a:pt x="184" y="246"/>
                  </a:lnTo>
                  <a:lnTo>
                    <a:pt x="440" y="206"/>
                  </a:lnTo>
                  <a:lnTo>
                    <a:pt x="461" y="208"/>
                  </a:lnTo>
                  <a:lnTo>
                    <a:pt x="475" y="215"/>
                  </a:lnTo>
                  <a:lnTo>
                    <a:pt x="492" y="229"/>
                  </a:lnTo>
                  <a:lnTo>
                    <a:pt x="506" y="246"/>
                  </a:lnTo>
                  <a:lnTo>
                    <a:pt x="516" y="270"/>
                  </a:lnTo>
                  <a:lnTo>
                    <a:pt x="506" y="272"/>
                  </a:lnTo>
                  <a:lnTo>
                    <a:pt x="490" y="284"/>
                  </a:lnTo>
                  <a:lnTo>
                    <a:pt x="485" y="291"/>
                  </a:lnTo>
                  <a:lnTo>
                    <a:pt x="485" y="300"/>
                  </a:lnTo>
                  <a:lnTo>
                    <a:pt x="577" y="305"/>
                  </a:lnTo>
                  <a:lnTo>
                    <a:pt x="625" y="322"/>
                  </a:lnTo>
                  <a:lnTo>
                    <a:pt x="665" y="355"/>
                  </a:lnTo>
                  <a:lnTo>
                    <a:pt x="679" y="376"/>
                  </a:lnTo>
                  <a:lnTo>
                    <a:pt x="700" y="428"/>
                  </a:lnTo>
                  <a:lnTo>
                    <a:pt x="717" y="447"/>
                  </a:lnTo>
                  <a:lnTo>
                    <a:pt x="738" y="452"/>
                  </a:lnTo>
                  <a:lnTo>
                    <a:pt x="788" y="442"/>
                  </a:lnTo>
                  <a:lnTo>
                    <a:pt x="807" y="452"/>
                  </a:lnTo>
                  <a:lnTo>
                    <a:pt x="826" y="445"/>
                  </a:lnTo>
                  <a:lnTo>
                    <a:pt x="857" y="445"/>
                  </a:lnTo>
                  <a:lnTo>
                    <a:pt x="868" y="442"/>
                  </a:lnTo>
                  <a:lnTo>
                    <a:pt x="868" y="442"/>
                  </a:lnTo>
                  <a:lnTo>
                    <a:pt x="873" y="464"/>
                  </a:lnTo>
                  <a:lnTo>
                    <a:pt x="871" y="471"/>
                  </a:lnTo>
                  <a:lnTo>
                    <a:pt x="871" y="475"/>
                  </a:lnTo>
                  <a:lnTo>
                    <a:pt x="868" y="480"/>
                  </a:lnTo>
                  <a:lnTo>
                    <a:pt x="871" y="497"/>
                  </a:lnTo>
                  <a:lnTo>
                    <a:pt x="876" y="527"/>
                  </a:lnTo>
                  <a:lnTo>
                    <a:pt x="885" y="535"/>
                  </a:lnTo>
                  <a:lnTo>
                    <a:pt x="890" y="544"/>
                  </a:lnTo>
                  <a:close/>
                  <a:moveTo>
                    <a:pt x="840" y="298"/>
                  </a:moveTo>
                  <a:lnTo>
                    <a:pt x="840" y="298"/>
                  </a:lnTo>
                  <a:lnTo>
                    <a:pt x="828" y="329"/>
                  </a:lnTo>
                  <a:lnTo>
                    <a:pt x="795" y="324"/>
                  </a:lnTo>
                  <a:lnTo>
                    <a:pt x="755" y="310"/>
                  </a:lnTo>
                  <a:lnTo>
                    <a:pt x="741" y="307"/>
                  </a:lnTo>
                  <a:lnTo>
                    <a:pt x="710" y="314"/>
                  </a:lnTo>
                  <a:lnTo>
                    <a:pt x="696" y="312"/>
                  </a:lnTo>
                  <a:lnTo>
                    <a:pt x="672" y="300"/>
                  </a:lnTo>
                  <a:lnTo>
                    <a:pt x="591" y="232"/>
                  </a:lnTo>
                  <a:lnTo>
                    <a:pt x="641" y="206"/>
                  </a:lnTo>
                  <a:lnTo>
                    <a:pt x="667" y="199"/>
                  </a:lnTo>
                  <a:lnTo>
                    <a:pt x="752" y="199"/>
                  </a:lnTo>
                  <a:lnTo>
                    <a:pt x="776" y="203"/>
                  </a:lnTo>
                  <a:lnTo>
                    <a:pt x="800" y="222"/>
                  </a:lnTo>
                  <a:lnTo>
                    <a:pt x="802" y="222"/>
                  </a:lnTo>
                  <a:lnTo>
                    <a:pt x="828" y="251"/>
                  </a:lnTo>
                  <a:lnTo>
                    <a:pt x="831" y="255"/>
                  </a:lnTo>
                  <a:lnTo>
                    <a:pt x="840" y="274"/>
                  </a:lnTo>
                  <a:lnTo>
                    <a:pt x="840" y="291"/>
                  </a:lnTo>
                  <a:lnTo>
                    <a:pt x="840" y="298"/>
                  </a:lnTo>
                  <a:close/>
                  <a:moveTo>
                    <a:pt x="312" y="109"/>
                  </a:moveTo>
                  <a:lnTo>
                    <a:pt x="312" y="109"/>
                  </a:lnTo>
                  <a:lnTo>
                    <a:pt x="298" y="90"/>
                  </a:lnTo>
                  <a:lnTo>
                    <a:pt x="298" y="40"/>
                  </a:lnTo>
                  <a:lnTo>
                    <a:pt x="331" y="16"/>
                  </a:lnTo>
                  <a:lnTo>
                    <a:pt x="409" y="2"/>
                  </a:lnTo>
                  <a:lnTo>
                    <a:pt x="414" y="0"/>
                  </a:lnTo>
                  <a:lnTo>
                    <a:pt x="430" y="0"/>
                  </a:lnTo>
                  <a:lnTo>
                    <a:pt x="442" y="7"/>
                  </a:lnTo>
                  <a:lnTo>
                    <a:pt x="535" y="5"/>
                  </a:lnTo>
                  <a:lnTo>
                    <a:pt x="556" y="9"/>
                  </a:lnTo>
                  <a:lnTo>
                    <a:pt x="570" y="19"/>
                  </a:lnTo>
                  <a:lnTo>
                    <a:pt x="608" y="61"/>
                  </a:lnTo>
                  <a:lnTo>
                    <a:pt x="615" y="68"/>
                  </a:lnTo>
                  <a:lnTo>
                    <a:pt x="620" y="78"/>
                  </a:lnTo>
                  <a:lnTo>
                    <a:pt x="632" y="85"/>
                  </a:lnTo>
                  <a:lnTo>
                    <a:pt x="672" y="94"/>
                  </a:lnTo>
                  <a:lnTo>
                    <a:pt x="689" y="106"/>
                  </a:lnTo>
                  <a:lnTo>
                    <a:pt x="693" y="130"/>
                  </a:lnTo>
                  <a:lnTo>
                    <a:pt x="684" y="147"/>
                  </a:lnTo>
                  <a:lnTo>
                    <a:pt x="670" y="158"/>
                  </a:lnTo>
                  <a:lnTo>
                    <a:pt x="653" y="165"/>
                  </a:lnTo>
                  <a:lnTo>
                    <a:pt x="580" y="182"/>
                  </a:lnTo>
                  <a:lnTo>
                    <a:pt x="563" y="182"/>
                  </a:lnTo>
                  <a:lnTo>
                    <a:pt x="528" y="170"/>
                  </a:lnTo>
                  <a:lnTo>
                    <a:pt x="506" y="158"/>
                  </a:lnTo>
                  <a:lnTo>
                    <a:pt x="497" y="137"/>
                  </a:lnTo>
                  <a:lnTo>
                    <a:pt x="487" y="118"/>
                  </a:lnTo>
                  <a:lnTo>
                    <a:pt x="473" y="106"/>
                  </a:lnTo>
                  <a:lnTo>
                    <a:pt x="435" y="94"/>
                  </a:lnTo>
                  <a:lnTo>
                    <a:pt x="428" y="87"/>
                  </a:lnTo>
                  <a:lnTo>
                    <a:pt x="421" y="80"/>
                  </a:lnTo>
                  <a:lnTo>
                    <a:pt x="414" y="73"/>
                  </a:lnTo>
                  <a:lnTo>
                    <a:pt x="400" y="73"/>
                  </a:lnTo>
                  <a:lnTo>
                    <a:pt x="378" y="104"/>
                  </a:lnTo>
                  <a:lnTo>
                    <a:pt x="374" y="109"/>
                  </a:lnTo>
                  <a:lnTo>
                    <a:pt x="331" y="113"/>
                  </a:lnTo>
                  <a:lnTo>
                    <a:pt x="312" y="109"/>
                  </a:lnTo>
                  <a:close/>
                  <a:moveTo>
                    <a:pt x="779" y="182"/>
                  </a:moveTo>
                  <a:lnTo>
                    <a:pt x="779" y="182"/>
                  </a:lnTo>
                  <a:lnTo>
                    <a:pt x="779" y="182"/>
                  </a:lnTo>
                  <a:lnTo>
                    <a:pt x="788" y="154"/>
                  </a:lnTo>
                  <a:lnTo>
                    <a:pt x="779" y="182"/>
                  </a:lnTo>
                  <a:lnTo>
                    <a:pt x="779" y="182"/>
                  </a:lnTo>
                  <a:lnTo>
                    <a:pt x="741" y="182"/>
                  </a:lnTo>
                  <a:lnTo>
                    <a:pt x="731" y="180"/>
                  </a:lnTo>
                  <a:lnTo>
                    <a:pt x="722" y="173"/>
                  </a:lnTo>
                  <a:lnTo>
                    <a:pt x="712" y="165"/>
                  </a:lnTo>
                  <a:lnTo>
                    <a:pt x="707" y="151"/>
                  </a:lnTo>
                  <a:lnTo>
                    <a:pt x="705" y="139"/>
                  </a:lnTo>
                  <a:lnTo>
                    <a:pt x="707" y="137"/>
                  </a:lnTo>
                  <a:lnTo>
                    <a:pt x="722" y="123"/>
                  </a:lnTo>
                  <a:lnTo>
                    <a:pt x="743" y="130"/>
                  </a:lnTo>
                  <a:lnTo>
                    <a:pt x="767" y="144"/>
                  </a:lnTo>
                  <a:lnTo>
                    <a:pt x="788" y="151"/>
                  </a:lnTo>
                  <a:lnTo>
                    <a:pt x="779" y="1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4363288" y="11274434"/>
              <a:ext cx="4330799" cy="2394812"/>
            </a:xfrm>
            <a:custGeom>
              <a:avLst/>
              <a:gdLst>
                <a:gd name="T0" fmla="*/ 71 w 1778"/>
                <a:gd name="T1" fmla="*/ 383 h 939"/>
                <a:gd name="T2" fmla="*/ 163 w 1778"/>
                <a:gd name="T3" fmla="*/ 334 h 939"/>
                <a:gd name="T4" fmla="*/ 262 w 1778"/>
                <a:gd name="T5" fmla="*/ 267 h 939"/>
                <a:gd name="T6" fmla="*/ 516 w 1778"/>
                <a:gd name="T7" fmla="*/ 211 h 939"/>
                <a:gd name="T8" fmla="*/ 537 w 1778"/>
                <a:gd name="T9" fmla="*/ 199 h 939"/>
                <a:gd name="T10" fmla="*/ 565 w 1778"/>
                <a:gd name="T11" fmla="*/ 168 h 939"/>
                <a:gd name="T12" fmla="*/ 511 w 1778"/>
                <a:gd name="T13" fmla="*/ 140 h 939"/>
                <a:gd name="T14" fmla="*/ 632 w 1778"/>
                <a:gd name="T15" fmla="*/ 80 h 939"/>
                <a:gd name="T16" fmla="*/ 760 w 1778"/>
                <a:gd name="T17" fmla="*/ 45 h 939"/>
                <a:gd name="T18" fmla="*/ 819 w 1778"/>
                <a:gd name="T19" fmla="*/ 107 h 939"/>
                <a:gd name="T20" fmla="*/ 890 w 1778"/>
                <a:gd name="T21" fmla="*/ 149 h 939"/>
                <a:gd name="T22" fmla="*/ 1079 w 1778"/>
                <a:gd name="T23" fmla="*/ 135 h 939"/>
                <a:gd name="T24" fmla="*/ 1115 w 1778"/>
                <a:gd name="T25" fmla="*/ 45 h 939"/>
                <a:gd name="T26" fmla="*/ 1207 w 1778"/>
                <a:gd name="T27" fmla="*/ 10 h 939"/>
                <a:gd name="T28" fmla="*/ 1318 w 1778"/>
                <a:gd name="T29" fmla="*/ 2 h 939"/>
                <a:gd name="T30" fmla="*/ 1389 w 1778"/>
                <a:gd name="T31" fmla="*/ 50 h 939"/>
                <a:gd name="T32" fmla="*/ 1595 w 1778"/>
                <a:gd name="T33" fmla="*/ 99 h 939"/>
                <a:gd name="T34" fmla="*/ 1659 w 1778"/>
                <a:gd name="T35" fmla="*/ 147 h 939"/>
                <a:gd name="T36" fmla="*/ 1702 w 1778"/>
                <a:gd name="T37" fmla="*/ 241 h 939"/>
                <a:gd name="T38" fmla="*/ 1747 w 1778"/>
                <a:gd name="T39" fmla="*/ 291 h 939"/>
                <a:gd name="T40" fmla="*/ 1775 w 1778"/>
                <a:gd name="T41" fmla="*/ 360 h 939"/>
                <a:gd name="T42" fmla="*/ 1730 w 1778"/>
                <a:gd name="T43" fmla="*/ 372 h 939"/>
                <a:gd name="T44" fmla="*/ 1610 w 1778"/>
                <a:gd name="T45" fmla="*/ 388 h 939"/>
                <a:gd name="T46" fmla="*/ 1664 w 1778"/>
                <a:gd name="T47" fmla="*/ 608 h 939"/>
                <a:gd name="T48" fmla="*/ 1610 w 1778"/>
                <a:gd name="T49" fmla="*/ 717 h 939"/>
                <a:gd name="T50" fmla="*/ 1427 w 1778"/>
                <a:gd name="T51" fmla="*/ 816 h 939"/>
                <a:gd name="T52" fmla="*/ 1399 w 1778"/>
                <a:gd name="T53" fmla="*/ 918 h 939"/>
                <a:gd name="T54" fmla="*/ 1344 w 1778"/>
                <a:gd name="T55" fmla="*/ 939 h 939"/>
                <a:gd name="T56" fmla="*/ 1304 w 1778"/>
                <a:gd name="T57" fmla="*/ 847 h 939"/>
                <a:gd name="T58" fmla="*/ 1202 w 1778"/>
                <a:gd name="T59" fmla="*/ 875 h 939"/>
                <a:gd name="T60" fmla="*/ 1018 w 1778"/>
                <a:gd name="T61" fmla="*/ 894 h 939"/>
                <a:gd name="T62" fmla="*/ 940 w 1778"/>
                <a:gd name="T63" fmla="*/ 826 h 939"/>
                <a:gd name="T64" fmla="*/ 899 w 1778"/>
                <a:gd name="T65" fmla="*/ 762 h 939"/>
                <a:gd name="T66" fmla="*/ 866 w 1778"/>
                <a:gd name="T67" fmla="*/ 655 h 939"/>
                <a:gd name="T68" fmla="*/ 814 w 1778"/>
                <a:gd name="T69" fmla="*/ 575 h 939"/>
                <a:gd name="T70" fmla="*/ 788 w 1778"/>
                <a:gd name="T71" fmla="*/ 622 h 939"/>
                <a:gd name="T72" fmla="*/ 712 w 1778"/>
                <a:gd name="T73" fmla="*/ 710 h 939"/>
                <a:gd name="T74" fmla="*/ 568 w 1778"/>
                <a:gd name="T75" fmla="*/ 686 h 939"/>
                <a:gd name="T76" fmla="*/ 617 w 1778"/>
                <a:gd name="T77" fmla="*/ 658 h 939"/>
                <a:gd name="T78" fmla="*/ 610 w 1778"/>
                <a:gd name="T79" fmla="*/ 575 h 939"/>
                <a:gd name="T80" fmla="*/ 530 w 1778"/>
                <a:gd name="T81" fmla="*/ 577 h 939"/>
                <a:gd name="T82" fmla="*/ 426 w 1778"/>
                <a:gd name="T83" fmla="*/ 689 h 939"/>
                <a:gd name="T84" fmla="*/ 336 w 1778"/>
                <a:gd name="T85" fmla="*/ 677 h 939"/>
                <a:gd name="T86" fmla="*/ 336 w 1778"/>
                <a:gd name="T87" fmla="*/ 603 h 939"/>
                <a:gd name="T88" fmla="*/ 196 w 1778"/>
                <a:gd name="T89" fmla="*/ 663 h 939"/>
                <a:gd name="T90" fmla="*/ 203 w 1778"/>
                <a:gd name="T91" fmla="*/ 712 h 939"/>
                <a:gd name="T92" fmla="*/ 236 w 1778"/>
                <a:gd name="T93" fmla="*/ 793 h 939"/>
                <a:gd name="T94" fmla="*/ 120 w 1778"/>
                <a:gd name="T95" fmla="*/ 781 h 939"/>
                <a:gd name="T96" fmla="*/ 97 w 1778"/>
                <a:gd name="T97" fmla="*/ 752 h 939"/>
                <a:gd name="T98" fmla="*/ 92 w 1778"/>
                <a:gd name="T99" fmla="*/ 696 h 939"/>
                <a:gd name="T100" fmla="*/ 108 w 1778"/>
                <a:gd name="T101" fmla="*/ 660 h 939"/>
                <a:gd name="T102" fmla="*/ 59 w 1778"/>
                <a:gd name="T103" fmla="*/ 554 h 939"/>
                <a:gd name="T104" fmla="*/ 61 w 1778"/>
                <a:gd name="T105" fmla="*/ 499 h 939"/>
                <a:gd name="T106" fmla="*/ 21 w 1778"/>
                <a:gd name="T107" fmla="*/ 447 h 939"/>
                <a:gd name="T108" fmla="*/ 0 w 1778"/>
                <a:gd name="T109" fmla="*/ 407 h 939"/>
                <a:gd name="T110" fmla="*/ 0 w 1778"/>
                <a:gd name="T111" fmla="*/ 407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78" h="939">
                  <a:moveTo>
                    <a:pt x="0" y="407"/>
                  </a:moveTo>
                  <a:lnTo>
                    <a:pt x="0" y="407"/>
                  </a:lnTo>
                  <a:lnTo>
                    <a:pt x="9" y="376"/>
                  </a:lnTo>
                  <a:lnTo>
                    <a:pt x="71" y="383"/>
                  </a:lnTo>
                  <a:lnTo>
                    <a:pt x="92" y="381"/>
                  </a:lnTo>
                  <a:lnTo>
                    <a:pt x="111" y="372"/>
                  </a:lnTo>
                  <a:lnTo>
                    <a:pt x="144" y="341"/>
                  </a:lnTo>
                  <a:lnTo>
                    <a:pt x="163" y="334"/>
                  </a:lnTo>
                  <a:lnTo>
                    <a:pt x="177" y="324"/>
                  </a:lnTo>
                  <a:lnTo>
                    <a:pt x="203" y="282"/>
                  </a:lnTo>
                  <a:lnTo>
                    <a:pt x="222" y="267"/>
                  </a:lnTo>
                  <a:lnTo>
                    <a:pt x="262" y="267"/>
                  </a:lnTo>
                  <a:lnTo>
                    <a:pt x="343" y="282"/>
                  </a:lnTo>
                  <a:lnTo>
                    <a:pt x="385" y="270"/>
                  </a:lnTo>
                  <a:lnTo>
                    <a:pt x="435" y="232"/>
                  </a:lnTo>
                  <a:lnTo>
                    <a:pt x="516" y="211"/>
                  </a:lnTo>
                  <a:lnTo>
                    <a:pt x="537" y="211"/>
                  </a:lnTo>
                  <a:lnTo>
                    <a:pt x="584" y="227"/>
                  </a:lnTo>
                  <a:lnTo>
                    <a:pt x="603" y="225"/>
                  </a:lnTo>
                  <a:lnTo>
                    <a:pt x="537" y="199"/>
                  </a:lnTo>
                  <a:lnTo>
                    <a:pt x="535" y="187"/>
                  </a:lnTo>
                  <a:lnTo>
                    <a:pt x="546" y="182"/>
                  </a:lnTo>
                  <a:lnTo>
                    <a:pt x="556" y="175"/>
                  </a:lnTo>
                  <a:lnTo>
                    <a:pt x="565" y="168"/>
                  </a:lnTo>
                  <a:lnTo>
                    <a:pt x="573" y="154"/>
                  </a:lnTo>
                  <a:lnTo>
                    <a:pt x="518" y="159"/>
                  </a:lnTo>
                  <a:lnTo>
                    <a:pt x="499" y="166"/>
                  </a:lnTo>
                  <a:lnTo>
                    <a:pt x="511" y="140"/>
                  </a:lnTo>
                  <a:lnTo>
                    <a:pt x="530" y="116"/>
                  </a:lnTo>
                  <a:lnTo>
                    <a:pt x="556" y="92"/>
                  </a:lnTo>
                  <a:lnTo>
                    <a:pt x="608" y="90"/>
                  </a:lnTo>
                  <a:lnTo>
                    <a:pt x="632" y="80"/>
                  </a:lnTo>
                  <a:lnTo>
                    <a:pt x="665" y="45"/>
                  </a:lnTo>
                  <a:lnTo>
                    <a:pt x="689" y="43"/>
                  </a:lnTo>
                  <a:lnTo>
                    <a:pt x="738" y="50"/>
                  </a:lnTo>
                  <a:lnTo>
                    <a:pt x="760" y="45"/>
                  </a:lnTo>
                  <a:lnTo>
                    <a:pt x="762" y="54"/>
                  </a:lnTo>
                  <a:lnTo>
                    <a:pt x="764" y="66"/>
                  </a:lnTo>
                  <a:lnTo>
                    <a:pt x="781" y="83"/>
                  </a:lnTo>
                  <a:lnTo>
                    <a:pt x="819" y="107"/>
                  </a:lnTo>
                  <a:lnTo>
                    <a:pt x="840" y="107"/>
                  </a:lnTo>
                  <a:lnTo>
                    <a:pt x="852" y="102"/>
                  </a:lnTo>
                  <a:lnTo>
                    <a:pt x="887" y="123"/>
                  </a:lnTo>
                  <a:lnTo>
                    <a:pt x="890" y="149"/>
                  </a:lnTo>
                  <a:lnTo>
                    <a:pt x="880" y="173"/>
                  </a:lnTo>
                  <a:lnTo>
                    <a:pt x="890" y="175"/>
                  </a:lnTo>
                  <a:lnTo>
                    <a:pt x="1060" y="147"/>
                  </a:lnTo>
                  <a:lnTo>
                    <a:pt x="1079" y="135"/>
                  </a:lnTo>
                  <a:lnTo>
                    <a:pt x="1093" y="121"/>
                  </a:lnTo>
                  <a:lnTo>
                    <a:pt x="1105" y="99"/>
                  </a:lnTo>
                  <a:lnTo>
                    <a:pt x="1108" y="73"/>
                  </a:lnTo>
                  <a:lnTo>
                    <a:pt x="1115" y="45"/>
                  </a:lnTo>
                  <a:lnTo>
                    <a:pt x="1131" y="33"/>
                  </a:lnTo>
                  <a:lnTo>
                    <a:pt x="1172" y="33"/>
                  </a:lnTo>
                  <a:lnTo>
                    <a:pt x="1190" y="24"/>
                  </a:lnTo>
                  <a:lnTo>
                    <a:pt x="1207" y="10"/>
                  </a:lnTo>
                  <a:lnTo>
                    <a:pt x="1224" y="0"/>
                  </a:lnTo>
                  <a:lnTo>
                    <a:pt x="1243" y="12"/>
                  </a:lnTo>
                  <a:lnTo>
                    <a:pt x="1257" y="17"/>
                  </a:lnTo>
                  <a:lnTo>
                    <a:pt x="1318" y="2"/>
                  </a:lnTo>
                  <a:lnTo>
                    <a:pt x="1361" y="10"/>
                  </a:lnTo>
                  <a:lnTo>
                    <a:pt x="1366" y="14"/>
                  </a:lnTo>
                  <a:lnTo>
                    <a:pt x="1380" y="43"/>
                  </a:lnTo>
                  <a:lnTo>
                    <a:pt x="1389" y="50"/>
                  </a:lnTo>
                  <a:lnTo>
                    <a:pt x="1408" y="52"/>
                  </a:lnTo>
                  <a:lnTo>
                    <a:pt x="1479" y="95"/>
                  </a:lnTo>
                  <a:lnTo>
                    <a:pt x="1576" y="92"/>
                  </a:lnTo>
                  <a:lnTo>
                    <a:pt x="1595" y="99"/>
                  </a:lnTo>
                  <a:lnTo>
                    <a:pt x="1593" y="118"/>
                  </a:lnTo>
                  <a:lnTo>
                    <a:pt x="1605" y="137"/>
                  </a:lnTo>
                  <a:lnTo>
                    <a:pt x="1619" y="144"/>
                  </a:lnTo>
                  <a:lnTo>
                    <a:pt x="1659" y="147"/>
                  </a:lnTo>
                  <a:lnTo>
                    <a:pt x="1673" y="156"/>
                  </a:lnTo>
                  <a:lnTo>
                    <a:pt x="1690" y="211"/>
                  </a:lnTo>
                  <a:lnTo>
                    <a:pt x="1707" y="225"/>
                  </a:lnTo>
                  <a:lnTo>
                    <a:pt x="1702" y="241"/>
                  </a:lnTo>
                  <a:lnTo>
                    <a:pt x="1707" y="248"/>
                  </a:lnTo>
                  <a:lnTo>
                    <a:pt x="1718" y="253"/>
                  </a:lnTo>
                  <a:lnTo>
                    <a:pt x="1726" y="260"/>
                  </a:lnTo>
                  <a:lnTo>
                    <a:pt x="1747" y="291"/>
                  </a:lnTo>
                  <a:lnTo>
                    <a:pt x="1749" y="296"/>
                  </a:lnTo>
                  <a:lnTo>
                    <a:pt x="1754" y="303"/>
                  </a:lnTo>
                  <a:lnTo>
                    <a:pt x="1768" y="348"/>
                  </a:lnTo>
                  <a:lnTo>
                    <a:pt x="1775" y="360"/>
                  </a:lnTo>
                  <a:lnTo>
                    <a:pt x="1778" y="372"/>
                  </a:lnTo>
                  <a:lnTo>
                    <a:pt x="1763" y="386"/>
                  </a:lnTo>
                  <a:lnTo>
                    <a:pt x="1740" y="372"/>
                  </a:lnTo>
                  <a:lnTo>
                    <a:pt x="1730" y="372"/>
                  </a:lnTo>
                  <a:lnTo>
                    <a:pt x="1683" y="390"/>
                  </a:lnTo>
                  <a:lnTo>
                    <a:pt x="1659" y="395"/>
                  </a:lnTo>
                  <a:lnTo>
                    <a:pt x="1647" y="398"/>
                  </a:lnTo>
                  <a:lnTo>
                    <a:pt x="1610" y="388"/>
                  </a:lnTo>
                  <a:lnTo>
                    <a:pt x="1576" y="386"/>
                  </a:lnTo>
                  <a:lnTo>
                    <a:pt x="1598" y="480"/>
                  </a:lnTo>
                  <a:lnTo>
                    <a:pt x="1626" y="566"/>
                  </a:lnTo>
                  <a:lnTo>
                    <a:pt x="1664" y="608"/>
                  </a:lnTo>
                  <a:lnTo>
                    <a:pt x="1690" y="655"/>
                  </a:lnTo>
                  <a:lnTo>
                    <a:pt x="1657" y="689"/>
                  </a:lnTo>
                  <a:lnTo>
                    <a:pt x="1638" y="707"/>
                  </a:lnTo>
                  <a:lnTo>
                    <a:pt x="1610" y="717"/>
                  </a:lnTo>
                  <a:lnTo>
                    <a:pt x="1543" y="743"/>
                  </a:lnTo>
                  <a:lnTo>
                    <a:pt x="1451" y="778"/>
                  </a:lnTo>
                  <a:lnTo>
                    <a:pt x="1434" y="807"/>
                  </a:lnTo>
                  <a:lnTo>
                    <a:pt x="1427" y="816"/>
                  </a:lnTo>
                  <a:lnTo>
                    <a:pt x="1413" y="847"/>
                  </a:lnTo>
                  <a:lnTo>
                    <a:pt x="1408" y="899"/>
                  </a:lnTo>
                  <a:lnTo>
                    <a:pt x="1404" y="911"/>
                  </a:lnTo>
                  <a:lnTo>
                    <a:pt x="1399" y="918"/>
                  </a:lnTo>
                  <a:lnTo>
                    <a:pt x="1392" y="923"/>
                  </a:lnTo>
                  <a:lnTo>
                    <a:pt x="1382" y="923"/>
                  </a:lnTo>
                  <a:lnTo>
                    <a:pt x="1361" y="930"/>
                  </a:lnTo>
                  <a:lnTo>
                    <a:pt x="1344" y="939"/>
                  </a:lnTo>
                  <a:lnTo>
                    <a:pt x="1337" y="935"/>
                  </a:lnTo>
                  <a:lnTo>
                    <a:pt x="1333" y="899"/>
                  </a:lnTo>
                  <a:lnTo>
                    <a:pt x="1323" y="871"/>
                  </a:lnTo>
                  <a:lnTo>
                    <a:pt x="1304" y="847"/>
                  </a:lnTo>
                  <a:lnTo>
                    <a:pt x="1280" y="835"/>
                  </a:lnTo>
                  <a:lnTo>
                    <a:pt x="1259" y="835"/>
                  </a:lnTo>
                  <a:lnTo>
                    <a:pt x="1240" y="845"/>
                  </a:lnTo>
                  <a:lnTo>
                    <a:pt x="1202" y="875"/>
                  </a:lnTo>
                  <a:lnTo>
                    <a:pt x="1183" y="885"/>
                  </a:lnTo>
                  <a:lnTo>
                    <a:pt x="1070" y="887"/>
                  </a:lnTo>
                  <a:lnTo>
                    <a:pt x="1034" y="899"/>
                  </a:lnTo>
                  <a:lnTo>
                    <a:pt x="1018" y="894"/>
                  </a:lnTo>
                  <a:lnTo>
                    <a:pt x="1013" y="842"/>
                  </a:lnTo>
                  <a:lnTo>
                    <a:pt x="994" y="821"/>
                  </a:lnTo>
                  <a:lnTo>
                    <a:pt x="977" y="821"/>
                  </a:lnTo>
                  <a:lnTo>
                    <a:pt x="940" y="826"/>
                  </a:lnTo>
                  <a:lnTo>
                    <a:pt x="923" y="819"/>
                  </a:lnTo>
                  <a:lnTo>
                    <a:pt x="918" y="809"/>
                  </a:lnTo>
                  <a:lnTo>
                    <a:pt x="906" y="776"/>
                  </a:lnTo>
                  <a:lnTo>
                    <a:pt x="899" y="762"/>
                  </a:lnTo>
                  <a:lnTo>
                    <a:pt x="864" y="729"/>
                  </a:lnTo>
                  <a:lnTo>
                    <a:pt x="857" y="715"/>
                  </a:lnTo>
                  <a:lnTo>
                    <a:pt x="857" y="681"/>
                  </a:lnTo>
                  <a:lnTo>
                    <a:pt x="866" y="655"/>
                  </a:lnTo>
                  <a:lnTo>
                    <a:pt x="868" y="629"/>
                  </a:lnTo>
                  <a:lnTo>
                    <a:pt x="847" y="596"/>
                  </a:lnTo>
                  <a:lnTo>
                    <a:pt x="816" y="577"/>
                  </a:lnTo>
                  <a:lnTo>
                    <a:pt x="814" y="575"/>
                  </a:lnTo>
                  <a:lnTo>
                    <a:pt x="800" y="580"/>
                  </a:lnTo>
                  <a:lnTo>
                    <a:pt x="795" y="589"/>
                  </a:lnTo>
                  <a:lnTo>
                    <a:pt x="793" y="603"/>
                  </a:lnTo>
                  <a:lnTo>
                    <a:pt x="788" y="622"/>
                  </a:lnTo>
                  <a:lnTo>
                    <a:pt x="774" y="648"/>
                  </a:lnTo>
                  <a:lnTo>
                    <a:pt x="755" y="679"/>
                  </a:lnTo>
                  <a:lnTo>
                    <a:pt x="731" y="705"/>
                  </a:lnTo>
                  <a:lnTo>
                    <a:pt x="712" y="710"/>
                  </a:lnTo>
                  <a:lnTo>
                    <a:pt x="674" y="696"/>
                  </a:lnTo>
                  <a:lnTo>
                    <a:pt x="655" y="693"/>
                  </a:lnTo>
                  <a:lnTo>
                    <a:pt x="589" y="693"/>
                  </a:lnTo>
                  <a:lnTo>
                    <a:pt x="568" y="686"/>
                  </a:lnTo>
                  <a:lnTo>
                    <a:pt x="573" y="667"/>
                  </a:lnTo>
                  <a:lnTo>
                    <a:pt x="582" y="665"/>
                  </a:lnTo>
                  <a:lnTo>
                    <a:pt x="625" y="684"/>
                  </a:lnTo>
                  <a:lnTo>
                    <a:pt x="617" y="658"/>
                  </a:lnTo>
                  <a:lnTo>
                    <a:pt x="620" y="634"/>
                  </a:lnTo>
                  <a:lnTo>
                    <a:pt x="625" y="610"/>
                  </a:lnTo>
                  <a:lnTo>
                    <a:pt x="620" y="589"/>
                  </a:lnTo>
                  <a:lnTo>
                    <a:pt x="610" y="575"/>
                  </a:lnTo>
                  <a:lnTo>
                    <a:pt x="594" y="566"/>
                  </a:lnTo>
                  <a:lnTo>
                    <a:pt x="575" y="561"/>
                  </a:lnTo>
                  <a:lnTo>
                    <a:pt x="561" y="561"/>
                  </a:lnTo>
                  <a:lnTo>
                    <a:pt x="530" y="577"/>
                  </a:lnTo>
                  <a:lnTo>
                    <a:pt x="464" y="672"/>
                  </a:lnTo>
                  <a:lnTo>
                    <a:pt x="454" y="681"/>
                  </a:lnTo>
                  <a:lnTo>
                    <a:pt x="440" y="686"/>
                  </a:lnTo>
                  <a:lnTo>
                    <a:pt x="426" y="689"/>
                  </a:lnTo>
                  <a:lnTo>
                    <a:pt x="395" y="681"/>
                  </a:lnTo>
                  <a:lnTo>
                    <a:pt x="369" y="689"/>
                  </a:lnTo>
                  <a:lnTo>
                    <a:pt x="355" y="689"/>
                  </a:lnTo>
                  <a:lnTo>
                    <a:pt x="336" y="677"/>
                  </a:lnTo>
                  <a:lnTo>
                    <a:pt x="338" y="663"/>
                  </a:lnTo>
                  <a:lnTo>
                    <a:pt x="343" y="641"/>
                  </a:lnTo>
                  <a:lnTo>
                    <a:pt x="343" y="618"/>
                  </a:lnTo>
                  <a:lnTo>
                    <a:pt x="336" y="603"/>
                  </a:lnTo>
                  <a:lnTo>
                    <a:pt x="324" y="603"/>
                  </a:lnTo>
                  <a:lnTo>
                    <a:pt x="295" y="608"/>
                  </a:lnTo>
                  <a:lnTo>
                    <a:pt x="246" y="632"/>
                  </a:lnTo>
                  <a:lnTo>
                    <a:pt x="196" y="663"/>
                  </a:lnTo>
                  <a:lnTo>
                    <a:pt x="210" y="674"/>
                  </a:lnTo>
                  <a:lnTo>
                    <a:pt x="208" y="686"/>
                  </a:lnTo>
                  <a:lnTo>
                    <a:pt x="203" y="698"/>
                  </a:lnTo>
                  <a:lnTo>
                    <a:pt x="203" y="712"/>
                  </a:lnTo>
                  <a:lnTo>
                    <a:pt x="210" y="726"/>
                  </a:lnTo>
                  <a:lnTo>
                    <a:pt x="234" y="750"/>
                  </a:lnTo>
                  <a:lnTo>
                    <a:pt x="241" y="767"/>
                  </a:lnTo>
                  <a:lnTo>
                    <a:pt x="236" y="793"/>
                  </a:lnTo>
                  <a:lnTo>
                    <a:pt x="220" y="802"/>
                  </a:lnTo>
                  <a:lnTo>
                    <a:pt x="175" y="802"/>
                  </a:lnTo>
                  <a:lnTo>
                    <a:pt x="156" y="797"/>
                  </a:lnTo>
                  <a:lnTo>
                    <a:pt x="120" y="781"/>
                  </a:lnTo>
                  <a:lnTo>
                    <a:pt x="113" y="781"/>
                  </a:lnTo>
                  <a:lnTo>
                    <a:pt x="111" y="769"/>
                  </a:lnTo>
                  <a:lnTo>
                    <a:pt x="106" y="760"/>
                  </a:lnTo>
                  <a:lnTo>
                    <a:pt x="97" y="752"/>
                  </a:lnTo>
                  <a:lnTo>
                    <a:pt x="92" y="722"/>
                  </a:lnTo>
                  <a:lnTo>
                    <a:pt x="89" y="705"/>
                  </a:lnTo>
                  <a:lnTo>
                    <a:pt x="92" y="700"/>
                  </a:lnTo>
                  <a:lnTo>
                    <a:pt x="92" y="696"/>
                  </a:lnTo>
                  <a:lnTo>
                    <a:pt x="94" y="689"/>
                  </a:lnTo>
                  <a:lnTo>
                    <a:pt x="89" y="667"/>
                  </a:lnTo>
                  <a:lnTo>
                    <a:pt x="89" y="667"/>
                  </a:lnTo>
                  <a:lnTo>
                    <a:pt x="108" y="660"/>
                  </a:lnTo>
                  <a:lnTo>
                    <a:pt x="118" y="625"/>
                  </a:lnTo>
                  <a:lnTo>
                    <a:pt x="108" y="592"/>
                  </a:lnTo>
                  <a:lnTo>
                    <a:pt x="87" y="568"/>
                  </a:lnTo>
                  <a:lnTo>
                    <a:pt x="59" y="554"/>
                  </a:lnTo>
                  <a:lnTo>
                    <a:pt x="49" y="554"/>
                  </a:lnTo>
                  <a:lnTo>
                    <a:pt x="61" y="523"/>
                  </a:lnTo>
                  <a:lnTo>
                    <a:pt x="61" y="516"/>
                  </a:lnTo>
                  <a:lnTo>
                    <a:pt x="61" y="499"/>
                  </a:lnTo>
                  <a:lnTo>
                    <a:pt x="52" y="480"/>
                  </a:lnTo>
                  <a:lnTo>
                    <a:pt x="49" y="476"/>
                  </a:lnTo>
                  <a:lnTo>
                    <a:pt x="23" y="447"/>
                  </a:lnTo>
                  <a:lnTo>
                    <a:pt x="21" y="447"/>
                  </a:lnTo>
                  <a:lnTo>
                    <a:pt x="23" y="447"/>
                  </a:lnTo>
                  <a:lnTo>
                    <a:pt x="16" y="419"/>
                  </a:lnTo>
                  <a:lnTo>
                    <a:pt x="4" y="40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9" y="379"/>
                  </a:lnTo>
                  <a:lnTo>
                    <a:pt x="0" y="407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chemeClr val="accent2"/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6" name="Freeform 23"/>
            <p:cNvSpPr>
              <a:spLocks/>
            </p:cNvSpPr>
            <p:nvPr/>
          </p:nvSpPr>
          <p:spPr bwMode="auto">
            <a:xfrm>
              <a:off x="5561689" y="9578425"/>
              <a:ext cx="2024125" cy="1382309"/>
            </a:xfrm>
            <a:custGeom>
              <a:avLst/>
              <a:gdLst>
                <a:gd name="T0" fmla="*/ 552 w 831"/>
                <a:gd name="T1" fmla="*/ 12 h 542"/>
                <a:gd name="T2" fmla="*/ 590 w 831"/>
                <a:gd name="T3" fmla="*/ 88 h 542"/>
                <a:gd name="T4" fmla="*/ 632 w 831"/>
                <a:gd name="T5" fmla="*/ 135 h 542"/>
                <a:gd name="T6" fmla="*/ 620 w 831"/>
                <a:gd name="T7" fmla="*/ 149 h 542"/>
                <a:gd name="T8" fmla="*/ 651 w 831"/>
                <a:gd name="T9" fmla="*/ 168 h 542"/>
                <a:gd name="T10" fmla="*/ 687 w 831"/>
                <a:gd name="T11" fmla="*/ 189 h 542"/>
                <a:gd name="T12" fmla="*/ 706 w 831"/>
                <a:gd name="T13" fmla="*/ 204 h 542"/>
                <a:gd name="T14" fmla="*/ 706 w 831"/>
                <a:gd name="T15" fmla="*/ 223 h 542"/>
                <a:gd name="T16" fmla="*/ 708 w 831"/>
                <a:gd name="T17" fmla="*/ 239 h 542"/>
                <a:gd name="T18" fmla="*/ 691 w 831"/>
                <a:gd name="T19" fmla="*/ 258 h 542"/>
                <a:gd name="T20" fmla="*/ 680 w 831"/>
                <a:gd name="T21" fmla="*/ 284 h 542"/>
                <a:gd name="T22" fmla="*/ 677 w 831"/>
                <a:gd name="T23" fmla="*/ 298 h 542"/>
                <a:gd name="T24" fmla="*/ 722 w 831"/>
                <a:gd name="T25" fmla="*/ 296 h 542"/>
                <a:gd name="T26" fmla="*/ 732 w 831"/>
                <a:gd name="T27" fmla="*/ 291 h 542"/>
                <a:gd name="T28" fmla="*/ 741 w 831"/>
                <a:gd name="T29" fmla="*/ 275 h 542"/>
                <a:gd name="T30" fmla="*/ 751 w 831"/>
                <a:gd name="T31" fmla="*/ 251 h 542"/>
                <a:gd name="T32" fmla="*/ 765 w 831"/>
                <a:gd name="T33" fmla="*/ 298 h 542"/>
                <a:gd name="T34" fmla="*/ 791 w 831"/>
                <a:gd name="T35" fmla="*/ 402 h 542"/>
                <a:gd name="T36" fmla="*/ 824 w 831"/>
                <a:gd name="T37" fmla="*/ 440 h 542"/>
                <a:gd name="T38" fmla="*/ 831 w 831"/>
                <a:gd name="T39" fmla="*/ 478 h 542"/>
                <a:gd name="T40" fmla="*/ 720 w 831"/>
                <a:gd name="T41" fmla="*/ 443 h 542"/>
                <a:gd name="T42" fmla="*/ 649 w 831"/>
                <a:gd name="T43" fmla="*/ 454 h 542"/>
                <a:gd name="T44" fmla="*/ 604 w 831"/>
                <a:gd name="T45" fmla="*/ 452 h 542"/>
                <a:gd name="T46" fmla="*/ 537 w 831"/>
                <a:gd name="T47" fmla="*/ 488 h 542"/>
                <a:gd name="T48" fmla="*/ 455 w 831"/>
                <a:gd name="T49" fmla="*/ 480 h 542"/>
                <a:gd name="T50" fmla="*/ 407 w 831"/>
                <a:gd name="T51" fmla="*/ 485 h 542"/>
                <a:gd name="T52" fmla="*/ 365 w 831"/>
                <a:gd name="T53" fmla="*/ 445 h 542"/>
                <a:gd name="T54" fmla="*/ 331 w 831"/>
                <a:gd name="T55" fmla="*/ 438 h 542"/>
                <a:gd name="T56" fmla="*/ 294 w 831"/>
                <a:gd name="T57" fmla="*/ 459 h 542"/>
                <a:gd name="T58" fmla="*/ 232 w 831"/>
                <a:gd name="T59" fmla="*/ 476 h 542"/>
                <a:gd name="T60" fmla="*/ 178 w 831"/>
                <a:gd name="T61" fmla="*/ 528 h 542"/>
                <a:gd name="T62" fmla="*/ 142 w 831"/>
                <a:gd name="T63" fmla="*/ 542 h 542"/>
                <a:gd name="T64" fmla="*/ 76 w 831"/>
                <a:gd name="T65" fmla="*/ 462 h 542"/>
                <a:gd name="T66" fmla="*/ 92 w 831"/>
                <a:gd name="T67" fmla="*/ 450 h 542"/>
                <a:gd name="T68" fmla="*/ 95 w 831"/>
                <a:gd name="T69" fmla="*/ 426 h 542"/>
                <a:gd name="T70" fmla="*/ 114 w 831"/>
                <a:gd name="T71" fmla="*/ 355 h 542"/>
                <a:gd name="T72" fmla="*/ 178 w 831"/>
                <a:gd name="T73" fmla="*/ 303 h 542"/>
                <a:gd name="T74" fmla="*/ 45 w 831"/>
                <a:gd name="T75" fmla="*/ 286 h 542"/>
                <a:gd name="T76" fmla="*/ 59 w 831"/>
                <a:gd name="T77" fmla="*/ 244 h 542"/>
                <a:gd name="T78" fmla="*/ 71 w 831"/>
                <a:gd name="T79" fmla="*/ 242 h 542"/>
                <a:gd name="T80" fmla="*/ 95 w 831"/>
                <a:gd name="T81" fmla="*/ 251 h 542"/>
                <a:gd name="T82" fmla="*/ 99 w 831"/>
                <a:gd name="T83" fmla="*/ 244 h 542"/>
                <a:gd name="T84" fmla="*/ 88 w 831"/>
                <a:gd name="T85" fmla="*/ 206 h 542"/>
                <a:gd name="T86" fmla="*/ 26 w 831"/>
                <a:gd name="T87" fmla="*/ 154 h 542"/>
                <a:gd name="T88" fmla="*/ 0 w 831"/>
                <a:gd name="T89" fmla="*/ 123 h 542"/>
                <a:gd name="T90" fmla="*/ 73 w 831"/>
                <a:gd name="T91" fmla="*/ 81 h 542"/>
                <a:gd name="T92" fmla="*/ 142 w 831"/>
                <a:gd name="T93" fmla="*/ 36 h 542"/>
                <a:gd name="T94" fmla="*/ 159 w 831"/>
                <a:gd name="T95" fmla="*/ 31 h 542"/>
                <a:gd name="T96" fmla="*/ 206 w 831"/>
                <a:gd name="T97" fmla="*/ 12 h 542"/>
                <a:gd name="T98" fmla="*/ 220 w 831"/>
                <a:gd name="T99" fmla="*/ 24 h 542"/>
                <a:gd name="T100" fmla="*/ 246 w 831"/>
                <a:gd name="T101" fmla="*/ 31 h 542"/>
                <a:gd name="T102" fmla="*/ 246 w 831"/>
                <a:gd name="T103" fmla="*/ 48 h 542"/>
                <a:gd name="T104" fmla="*/ 253 w 831"/>
                <a:gd name="T105" fmla="*/ 59 h 542"/>
                <a:gd name="T106" fmla="*/ 260 w 831"/>
                <a:gd name="T107" fmla="*/ 66 h 542"/>
                <a:gd name="T108" fmla="*/ 270 w 831"/>
                <a:gd name="T109" fmla="*/ 81 h 542"/>
                <a:gd name="T110" fmla="*/ 279 w 831"/>
                <a:gd name="T111" fmla="*/ 114 h 542"/>
                <a:gd name="T112" fmla="*/ 355 w 831"/>
                <a:gd name="T113" fmla="*/ 123 h 542"/>
                <a:gd name="T114" fmla="*/ 360 w 831"/>
                <a:gd name="T115" fmla="*/ 145 h 542"/>
                <a:gd name="T116" fmla="*/ 412 w 831"/>
                <a:gd name="T117" fmla="*/ 149 h 542"/>
                <a:gd name="T118" fmla="*/ 426 w 831"/>
                <a:gd name="T119" fmla="*/ 107 h 542"/>
                <a:gd name="T120" fmla="*/ 459 w 831"/>
                <a:gd name="T121" fmla="*/ 10 h 542"/>
                <a:gd name="T122" fmla="*/ 530 w 831"/>
                <a:gd name="T123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1" h="542">
                  <a:moveTo>
                    <a:pt x="530" y="0"/>
                  </a:moveTo>
                  <a:lnTo>
                    <a:pt x="530" y="0"/>
                  </a:lnTo>
                  <a:lnTo>
                    <a:pt x="552" y="12"/>
                  </a:lnTo>
                  <a:lnTo>
                    <a:pt x="594" y="29"/>
                  </a:lnTo>
                  <a:lnTo>
                    <a:pt x="592" y="71"/>
                  </a:lnTo>
                  <a:lnTo>
                    <a:pt x="590" y="88"/>
                  </a:lnTo>
                  <a:lnTo>
                    <a:pt x="597" y="95"/>
                  </a:lnTo>
                  <a:lnTo>
                    <a:pt x="632" y="121"/>
                  </a:lnTo>
                  <a:lnTo>
                    <a:pt x="632" y="135"/>
                  </a:lnTo>
                  <a:lnTo>
                    <a:pt x="630" y="142"/>
                  </a:lnTo>
                  <a:lnTo>
                    <a:pt x="623" y="147"/>
                  </a:lnTo>
                  <a:lnTo>
                    <a:pt x="620" y="149"/>
                  </a:lnTo>
                  <a:lnTo>
                    <a:pt x="620" y="154"/>
                  </a:lnTo>
                  <a:lnTo>
                    <a:pt x="627" y="163"/>
                  </a:lnTo>
                  <a:lnTo>
                    <a:pt x="651" y="168"/>
                  </a:lnTo>
                  <a:lnTo>
                    <a:pt x="670" y="173"/>
                  </a:lnTo>
                  <a:lnTo>
                    <a:pt x="677" y="178"/>
                  </a:lnTo>
                  <a:lnTo>
                    <a:pt x="687" y="189"/>
                  </a:lnTo>
                  <a:lnTo>
                    <a:pt x="691" y="192"/>
                  </a:lnTo>
                  <a:lnTo>
                    <a:pt x="698" y="197"/>
                  </a:lnTo>
                  <a:lnTo>
                    <a:pt x="706" y="204"/>
                  </a:lnTo>
                  <a:lnTo>
                    <a:pt x="708" y="206"/>
                  </a:lnTo>
                  <a:lnTo>
                    <a:pt x="708" y="213"/>
                  </a:lnTo>
                  <a:lnTo>
                    <a:pt x="706" y="223"/>
                  </a:lnTo>
                  <a:lnTo>
                    <a:pt x="706" y="232"/>
                  </a:lnTo>
                  <a:lnTo>
                    <a:pt x="708" y="237"/>
                  </a:lnTo>
                  <a:lnTo>
                    <a:pt x="708" y="239"/>
                  </a:lnTo>
                  <a:lnTo>
                    <a:pt x="708" y="242"/>
                  </a:lnTo>
                  <a:lnTo>
                    <a:pt x="696" y="242"/>
                  </a:lnTo>
                  <a:lnTo>
                    <a:pt x="691" y="258"/>
                  </a:lnTo>
                  <a:lnTo>
                    <a:pt x="687" y="275"/>
                  </a:lnTo>
                  <a:lnTo>
                    <a:pt x="684" y="279"/>
                  </a:lnTo>
                  <a:lnTo>
                    <a:pt x="680" y="284"/>
                  </a:lnTo>
                  <a:lnTo>
                    <a:pt x="672" y="291"/>
                  </a:lnTo>
                  <a:lnTo>
                    <a:pt x="675" y="296"/>
                  </a:lnTo>
                  <a:lnTo>
                    <a:pt x="677" y="298"/>
                  </a:lnTo>
                  <a:lnTo>
                    <a:pt x="706" y="308"/>
                  </a:lnTo>
                  <a:lnTo>
                    <a:pt x="713" y="305"/>
                  </a:lnTo>
                  <a:lnTo>
                    <a:pt x="722" y="296"/>
                  </a:lnTo>
                  <a:lnTo>
                    <a:pt x="725" y="296"/>
                  </a:lnTo>
                  <a:lnTo>
                    <a:pt x="729" y="296"/>
                  </a:lnTo>
                  <a:lnTo>
                    <a:pt x="732" y="291"/>
                  </a:lnTo>
                  <a:lnTo>
                    <a:pt x="736" y="286"/>
                  </a:lnTo>
                  <a:lnTo>
                    <a:pt x="739" y="279"/>
                  </a:lnTo>
                  <a:lnTo>
                    <a:pt x="741" y="275"/>
                  </a:lnTo>
                  <a:lnTo>
                    <a:pt x="741" y="268"/>
                  </a:lnTo>
                  <a:lnTo>
                    <a:pt x="736" y="256"/>
                  </a:lnTo>
                  <a:lnTo>
                    <a:pt x="751" y="251"/>
                  </a:lnTo>
                  <a:lnTo>
                    <a:pt x="760" y="282"/>
                  </a:lnTo>
                  <a:lnTo>
                    <a:pt x="762" y="291"/>
                  </a:lnTo>
                  <a:lnTo>
                    <a:pt x="765" y="298"/>
                  </a:lnTo>
                  <a:lnTo>
                    <a:pt x="767" y="336"/>
                  </a:lnTo>
                  <a:lnTo>
                    <a:pt x="779" y="381"/>
                  </a:lnTo>
                  <a:lnTo>
                    <a:pt x="791" y="402"/>
                  </a:lnTo>
                  <a:lnTo>
                    <a:pt x="812" y="421"/>
                  </a:lnTo>
                  <a:lnTo>
                    <a:pt x="822" y="436"/>
                  </a:lnTo>
                  <a:lnTo>
                    <a:pt x="824" y="440"/>
                  </a:lnTo>
                  <a:lnTo>
                    <a:pt x="826" y="447"/>
                  </a:lnTo>
                  <a:lnTo>
                    <a:pt x="829" y="454"/>
                  </a:lnTo>
                  <a:lnTo>
                    <a:pt x="831" y="478"/>
                  </a:lnTo>
                  <a:lnTo>
                    <a:pt x="829" y="485"/>
                  </a:lnTo>
                  <a:lnTo>
                    <a:pt x="796" y="480"/>
                  </a:lnTo>
                  <a:lnTo>
                    <a:pt x="720" y="443"/>
                  </a:lnTo>
                  <a:lnTo>
                    <a:pt x="677" y="436"/>
                  </a:lnTo>
                  <a:lnTo>
                    <a:pt x="668" y="440"/>
                  </a:lnTo>
                  <a:lnTo>
                    <a:pt x="649" y="454"/>
                  </a:lnTo>
                  <a:lnTo>
                    <a:pt x="642" y="459"/>
                  </a:lnTo>
                  <a:lnTo>
                    <a:pt x="630" y="459"/>
                  </a:lnTo>
                  <a:lnTo>
                    <a:pt x="604" y="452"/>
                  </a:lnTo>
                  <a:lnTo>
                    <a:pt x="585" y="459"/>
                  </a:lnTo>
                  <a:lnTo>
                    <a:pt x="559" y="483"/>
                  </a:lnTo>
                  <a:lnTo>
                    <a:pt x="537" y="488"/>
                  </a:lnTo>
                  <a:lnTo>
                    <a:pt x="483" y="462"/>
                  </a:lnTo>
                  <a:lnTo>
                    <a:pt x="469" y="466"/>
                  </a:lnTo>
                  <a:lnTo>
                    <a:pt x="455" y="480"/>
                  </a:lnTo>
                  <a:lnTo>
                    <a:pt x="431" y="485"/>
                  </a:lnTo>
                  <a:lnTo>
                    <a:pt x="417" y="485"/>
                  </a:lnTo>
                  <a:lnTo>
                    <a:pt x="407" y="485"/>
                  </a:lnTo>
                  <a:lnTo>
                    <a:pt x="391" y="476"/>
                  </a:lnTo>
                  <a:lnTo>
                    <a:pt x="379" y="466"/>
                  </a:lnTo>
                  <a:lnTo>
                    <a:pt x="365" y="445"/>
                  </a:lnTo>
                  <a:lnTo>
                    <a:pt x="353" y="436"/>
                  </a:lnTo>
                  <a:lnTo>
                    <a:pt x="341" y="433"/>
                  </a:lnTo>
                  <a:lnTo>
                    <a:pt x="331" y="438"/>
                  </a:lnTo>
                  <a:lnTo>
                    <a:pt x="324" y="445"/>
                  </a:lnTo>
                  <a:lnTo>
                    <a:pt x="303" y="452"/>
                  </a:lnTo>
                  <a:lnTo>
                    <a:pt x="294" y="459"/>
                  </a:lnTo>
                  <a:lnTo>
                    <a:pt x="282" y="478"/>
                  </a:lnTo>
                  <a:lnTo>
                    <a:pt x="272" y="483"/>
                  </a:lnTo>
                  <a:lnTo>
                    <a:pt x="232" y="476"/>
                  </a:lnTo>
                  <a:lnTo>
                    <a:pt x="232" y="478"/>
                  </a:lnTo>
                  <a:lnTo>
                    <a:pt x="201" y="497"/>
                  </a:lnTo>
                  <a:lnTo>
                    <a:pt x="178" y="528"/>
                  </a:lnTo>
                  <a:lnTo>
                    <a:pt x="168" y="533"/>
                  </a:lnTo>
                  <a:lnTo>
                    <a:pt x="147" y="533"/>
                  </a:lnTo>
                  <a:lnTo>
                    <a:pt x="142" y="542"/>
                  </a:lnTo>
                  <a:lnTo>
                    <a:pt x="118" y="511"/>
                  </a:lnTo>
                  <a:lnTo>
                    <a:pt x="85" y="473"/>
                  </a:lnTo>
                  <a:lnTo>
                    <a:pt x="76" y="462"/>
                  </a:lnTo>
                  <a:lnTo>
                    <a:pt x="78" y="457"/>
                  </a:lnTo>
                  <a:lnTo>
                    <a:pt x="85" y="454"/>
                  </a:lnTo>
                  <a:lnTo>
                    <a:pt x="92" y="450"/>
                  </a:lnTo>
                  <a:lnTo>
                    <a:pt x="99" y="445"/>
                  </a:lnTo>
                  <a:lnTo>
                    <a:pt x="99" y="438"/>
                  </a:lnTo>
                  <a:lnTo>
                    <a:pt x="95" y="426"/>
                  </a:lnTo>
                  <a:lnTo>
                    <a:pt x="109" y="407"/>
                  </a:lnTo>
                  <a:lnTo>
                    <a:pt x="121" y="372"/>
                  </a:lnTo>
                  <a:lnTo>
                    <a:pt x="114" y="355"/>
                  </a:lnTo>
                  <a:lnTo>
                    <a:pt x="118" y="343"/>
                  </a:lnTo>
                  <a:lnTo>
                    <a:pt x="173" y="313"/>
                  </a:lnTo>
                  <a:lnTo>
                    <a:pt x="178" y="303"/>
                  </a:lnTo>
                  <a:lnTo>
                    <a:pt x="161" y="294"/>
                  </a:lnTo>
                  <a:lnTo>
                    <a:pt x="102" y="313"/>
                  </a:lnTo>
                  <a:lnTo>
                    <a:pt x="45" y="286"/>
                  </a:lnTo>
                  <a:lnTo>
                    <a:pt x="33" y="275"/>
                  </a:lnTo>
                  <a:lnTo>
                    <a:pt x="38" y="268"/>
                  </a:lnTo>
                  <a:lnTo>
                    <a:pt x="59" y="244"/>
                  </a:lnTo>
                  <a:lnTo>
                    <a:pt x="62" y="242"/>
                  </a:lnTo>
                  <a:lnTo>
                    <a:pt x="69" y="242"/>
                  </a:lnTo>
                  <a:lnTo>
                    <a:pt x="71" y="242"/>
                  </a:lnTo>
                  <a:lnTo>
                    <a:pt x="73" y="244"/>
                  </a:lnTo>
                  <a:lnTo>
                    <a:pt x="78" y="244"/>
                  </a:lnTo>
                  <a:lnTo>
                    <a:pt x="95" y="251"/>
                  </a:lnTo>
                  <a:lnTo>
                    <a:pt x="99" y="249"/>
                  </a:lnTo>
                  <a:lnTo>
                    <a:pt x="102" y="246"/>
                  </a:lnTo>
                  <a:lnTo>
                    <a:pt x="99" y="244"/>
                  </a:lnTo>
                  <a:lnTo>
                    <a:pt x="99" y="239"/>
                  </a:lnTo>
                  <a:lnTo>
                    <a:pt x="92" y="223"/>
                  </a:lnTo>
                  <a:lnTo>
                    <a:pt x="88" y="206"/>
                  </a:lnTo>
                  <a:lnTo>
                    <a:pt x="95" y="199"/>
                  </a:lnTo>
                  <a:lnTo>
                    <a:pt x="47" y="161"/>
                  </a:lnTo>
                  <a:lnTo>
                    <a:pt x="26" y="154"/>
                  </a:lnTo>
                  <a:lnTo>
                    <a:pt x="19" y="149"/>
                  </a:lnTo>
                  <a:lnTo>
                    <a:pt x="14" y="142"/>
                  </a:lnTo>
                  <a:lnTo>
                    <a:pt x="0" y="123"/>
                  </a:lnTo>
                  <a:lnTo>
                    <a:pt x="43" y="107"/>
                  </a:lnTo>
                  <a:lnTo>
                    <a:pt x="62" y="97"/>
                  </a:lnTo>
                  <a:lnTo>
                    <a:pt x="73" y="81"/>
                  </a:lnTo>
                  <a:lnTo>
                    <a:pt x="95" y="69"/>
                  </a:lnTo>
                  <a:lnTo>
                    <a:pt x="130" y="62"/>
                  </a:lnTo>
                  <a:lnTo>
                    <a:pt x="142" y="36"/>
                  </a:lnTo>
                  <a:lnTo>
                    <a:pt x="144" y="33"/>
                  </a:lnTo>
                  <a:lnTo>
                    <a:pt x="149" y="31"/>
                  </a:lnTo>
                  <a:lnTo>
                    <a:pt x="159" y="31"/>
                  </a:lnTo>
                  <a:lnTo>
                    <a:pt x="175" y="26"/>
                  </a:lnTo>
                  <a:lnTo>
                    <a:pt x="199" y="12"/>
                  </a:lnTo>
                  <a:lnTo>
                    <a:pt x="206" y="12"/>
                  </a:lnTo>
                  <a:lnTo>
                    <a:pt x="211" y="14"/>
                  </a:lnTo>
                  <a:lnTo>
                    <a:pt x="215" y="17"/>
                  </a:lnTo>
                  <a:lnTo>
                    <a:pt x="220" y="24"/>
                  </a:lnTo>
                  <a:lnTo>
                    <a:pt x="234" y="17"/>
                  </a:lnTo>
                  <a:lnTo>
                    <a:pt x="275" y="17"/>
                  </a:lnTo>
                  <a:lnTo>
                    <a:pt x="246" y="31"/>
                  </a:lnTo>
                  <a:lnTo>
                    <a:pt x="242" y="38"/>
                  </a:lnTo>
                  <a:lnTo>
                    <a:pt x="246" y="45"/>
                  </a:lnTo>
                  <a:lnTo>
                    <a:pt x="246" y="48"/>
                  </a:lnTo>
                  <a:lnTo>
                    <a:pt x="249" y="55"/>
                  </a:lnTo>
                  <a:lnTo>
                    <a:pt x="251" y="57"/>
                  </a:lnTo>
                  <a:lnTo>
                    <a:pt x="253" y="59"/>
                  </a:lnTo>
                  <a:lnTo>
                    <a:pt x="256" y="62"/>
                  </a:lnTo>
                  <a:lnTo>
                    <a:pt x="258" y="64"/>
                  </a:lnTo>
                  <a:lnTo>
                    <a:pt x="260" y="66"/>
                  </a:lnTo>
                  <a:lnTo>
                    <a:pt x="263" y="69"/>
                  </a:lnTo>
                  <a:lnTo>
                    <a:pt x="265" y="71"/>
                  </a:lnTo>
                  <a:lnTo>
                    <a:pt x="270" y="81"/>
                  </a:lnTo>
                  <a:lnTo>
                    <a:pt x="256" y="102"/>
                  </a:lnTo>
                  <a:lnTo>
                    <a:pt x="275" y="114"/>
                  </a:lnTo>
                  <a:lnTo>
                    <a:pt x="279" y="114"/>
                  </a:lnTo>
                  <a:lnTo>
                    <a:pt x="298" y="116"/>
                  </a:lnTo>
                  <a:lnTo>
                    <a:pt x="336" y="111"/>
                  </a:lnTo>
                  <a:lnTo>
                    <a:pt x="355" y="123"/>
                  </a:lnTo>
                  <a:lnTo>
                    <a:pt x="362" y="135"/>
                  </a:lnTo>
                  <a:lnTo>
                    <a:pt x="362" y="140"/>
                  </a:lnTo>
                  <a:lnTo>
                    <a:pt x="360" y="145"/>
                  </a:lnTo>
                  <a:lnTo>
                    <a:pt x="341" y="163"/>
                  </a:lnTo>
                  <a:lnTo>
                    <a:pt x="393" y="163"/>
                  </a:lnTo>
                  <a:lnTo>
                    <a:pt x="412" y="149"/>
                  </a:lnTo>
                  <a:lnTo>
                    <a:pt x="417" y="135"/>
                  </a:lnTo>
                  <a:lnTo>
                    <a:pt x="421" y="118"/>
                  </a:lnTo>
                  <a:lnTo>
                    <a:pt x="426" y="107"/>
                  </a:lnTo>
                  <a:lnTo>
                    <a:pt x="429" y="88"/>
                  </a:lnTo>
                  <a:lnTo>
                    <a:pt x="445" y="40"/>
                  </a:lnTo>
                  <a:lnTo>
                    <a:pt x="459" y="10"/>
                  </a:lnTo>
                  <a:lnTo>
                    <a:pt x="464" y="7"/>
                  </a:lnTo>
                  <a:lnTo>
                    <a:pt x="471" y="5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3571664" y="9519769"/>
              <a:ext cx="3005737" cy="2731461"/>
            </a:xfrm>
            <a:custGeom>
              <a:avLst/>
              <a:gdLst>
                <a:gd name="T0" fmla="*/ 1234 w 1234"/>
                <a:gd name="T1" fmla="*/ 508 h 1071"/>
                <a:gd name="T2" fmla="*/ 1182 w 1234"/>
                <a:gd name="T3" fmla="*/ 627 h 1071"/>
                <a:gd name="T4" fmla="*/ 1186 w 1234"/>
                <a:gd name="T5" fmla="*/ 645 h 1071"/>
                <a:gd name="T6" fmla="*/ 1106 w 1234"/>
                <a:gd name="T7" fmla="*/ 693 h 1071"/>
                <a:gd name="T8" fmla="*/ 1085 w 1234"/>
                <a:gd name="T9" fmla="*/ 707 h 1071"/>
                <a:gd name="T10" fmla="*/ 1063 w 1234"/>
                <a:gd name="T11" fmla="*/ 738 h 1071"/>
                <a:gd name="T12" fmla="*/ 957 w 1234"/>
                <a:gd name="T13" fmla="*/ 768 h 1071"/>
                <a:gd name="T14" fmla="*/ 855 w 1234"/>
                <a:gd name="T15" fmla="*/ 804 h 1071"/>
                <a:gd name="T16" fmla="*/ 843 w 1234"/>
                <a:gd name="T17" fmla="*/ 847 h 1071"/>
                <a:gd name="T18" fmla="*/ 881 w 1234"/>
                <a:gd name="T19" fmla="*/ 863 h 1071"/>
                <a:gd name="T20" fmla="*/ 862 w 1234"/>
                <a:gd name="T21" fmla="*/ 887 h 1071"/>
                <a:gd name="T22" fmla="*/ 862 w 1234"/>
                <a:gd name="T23" fmla="*/ 899 h 1071"/>
                <a:gd name="T24" fmla="*/ 710 w 1234"/>
                <a:gd name="T25" fmla="*/ 958 h 1071"/>
                <a:gd name="T26" fmla="*/ 547 w 1234"/>
                <a:gd name="T27" fmla="*/ 955 h 1071"/>
                <a:gd name="T28" fmla="*/ 488 w 1234"/>
                <a:gd name="T29" fmla="*/ 1022 h 1071"/>
                <a:gd name="T30" fmla="*/ 417 w 1234"/>
                <a:gd name="T31" fmla="*/ 1069 h 1071"/>
                <a:gd name="T32" fmla="*/ 313 w 1234"/>
                <a:gd name="T33" fmla="*/ 1057 h 1071"/>
                <a:gd name="T34" fmla="*/ 253 w 1234"/>
                <a:gd name="T35" fmla="*/ 1050 h 1071"/>
                <a:gd name="T36" fmla="*/ 249 w 1234"/>
                <a:gd name="T37" fmla="*/ 1029 h 1071"/>
                <a:gd name="T38" fmla="*/ 277 w 1234"/>
                <a:gd name="T39" fmla="*/ 996 h 1071"/>
                <a:gd name="T40" fmla="*/ 275 w 1234"/>
                <a:gd name="T41" fmla="*/ 965 h 1071"/>
                <a:gd name="T42" fmla="*/ 182 w 1234"/>
                <a:gd name="T43" fmla="*/ 880 h 1071"/>
                <a:gd name="T44" fmla="*/ 114 w 1234"/>
                <a:gd name="T45" fmla="*/ 811 h 1071"/>
                <a:gd name="T46" fmla="*/ 47 w 1234"/>
                <a:gd name="T47" fmla="*/ 835 h 1071"/>
                <a:gd name="T48" fmla="*/ 21 w 1234"/>
                <a:gd name="T49" fmla="*/ 849 h 1071"/>
                <a:gd name="T50" fmla="*/ 26 w 1234"/>
                <a:gd name="T51" fmla="*/ 787 h 1071"/>
                <a:gd name="T52" fmla="*/ 111 w 1234"/>
                <a:gd name="T53" fmla="*/ 752 h 1071"/>
                <a:gd name="T54" fmla="*/ 175 w 1234"/>
                <a:gd name="T55" fmla="*/ 771 h 1071"/>
                <a:gd name="T56" fmla="*/ 199 w 1234"/>
                <a:gd name="T57" fmla="*/ 759 h 1071"/>
                <a:gd name="T58" fmla="*/ 168 w 1234"/>
                <a:gd name="T59" fmla="*/ 709 h 1071"/>
                <a:gd name="T60" fmla="*/ 154 w 1234"/>
                <a:gd name="T61" fmla="*/ 690 h 1071"/>
                <a:gd name="T62" fmla="*/ 161 w 1234"/>
                <a:gd name="T63" fmla="*/ 662 h 1071"/>
                <a:gd name="T64" fmla="*/ 137 w 1234"/>
                <a:gd name="T65" fmla="*/ 577 h 1071"/>
                <a:gd name="T66" fmla="*/ 137 w 1234"/>
                <a:gd name="T67" fmla="*/ 530 h 1071"/>
                <a:gd name="T68" fmla="*/ 249 w 1234"/>
                <a:gd name="T69" fmla="*/ 506 h 1071"/>
                <a:gd name="T70" fmla="*/ 554 w 1234"/>
                <a:gd name="T71" fmla="*/ 0 h 1071"/>
                <a:gd name="T72" fmla="*/ 620 w 1234"/>
                <a:gd name="T73" fmla="*/ 21 h 1071"/>
                <a:gd name="T74" fmla="*/ 625 w 1234"/>
                <a:gd name="T75" fmla="*/ 80 h 1071"/>
                <a:gd name="T76" fmla="*/ 623 w 1234"/>
                <a:gd name="T77" fmla="*/ 106 h 1071"/>
                <a:gd name="T78" fmla="*/ 611 w 1234"/>
                <a:gd name="T79" fmla="*/ 158 h 1071"/>
                <a:gd name="T80" fmla="*/ 637 w 1234"/>
                <a:gd name="T81" fmla="*/ 168 h 1071"/>
                <a:gd name="T82" fmla="*/ 706 w 1234"/>
                <a:gd name="T83" fmla="*/ 153 h 1071"/>
                <a:gd name="T84" fmla="*/ 767 w 1234"/>
                <a:gd name="T85" fmla="*/ 132 h 1071"/>
                <a:gd name="T86" fmla="*/ 779 w 1234"/>
                <a:gd name="T87" fmla="*/ 163 h 1071"/>
                <a:gd name="T88" fmla="*/ 831 w 1234"/>
                <a:gd name="T89" fmla="*/ 165 h 1071"/>
                <a:gd name="T90" fmla="*/ 864 w 1234"/>
                <a:gd name="T91" fmla="*/ 184 h 1071"/>
                <a:gd name="T92" fmla="*/ 909 w 1234"/>
                <a:gd name="T93" fmla="*/ 246 h 1071"/>
                <a:gd name="T94" fmla="*/ 919 w 1234"/>
                <a:gd name="T95" fmla="*/ 269 h 1071"/>
                <a:gd name="T96" fmla="*/ 895 w 1234"/>
                <a:gd name="T97" fmla="*/ 267 h 1071"/>
                <a:gd name="T98" fmla="*/ 886 w 1234"/>
                <a:gd name="T99" fmla="*/ 265 h 1071"/>
                <a:gd name="T100" fmla="*/ 855 w 1234"/>
                <a:gd name="T101" fmla="*/ 291 h 1071"/>
                <a:gd name="T102" fmla="*/ 919 w 1234"/>
                <a:gd name="T103" fmla="*/ 336 h 1071"/>
                <a:gd name="T104" fmla="*/ 990 w 1234"/>
                <a:gd name="T105" fmla="*/ 336 h 1071"/>
                <a:gd name="T106" fmla="*/ 938 w 1234"/>
                <a:gd name="T107" fmla="*/ 395 h 1071"/>
                <a:gd name="T108" fmla="*/ 916 w 1234"/>
                <a:gd name="T109" fmla="*/ 461 h 1071"/>
                <a:gd name="T110" fmla="*/ 902 w 1234"/>
                <a:gd name="T111" fmla="*/ 477 h 1071"/>
                <a:gd name="T112" fmla="*/ 902 w 1234"/>
                <a:gd name="T113" fmla="*/ 496 h 1071"/>
                <a:gd name="T114" fmla="*/ 964 w 1234"/>
                <a:gd name="T115" fmla="*/ 556 h 1071"/>
                <a:gd name="T116" fmla="*/ 1018 w 1234"/>
                <a:gd name="T117" fmla="*/ 520 h 1071"/>
                <a:gd name="T118" fmla="*/ 1089 w 1234"/>
                <a:gd name="T119" fmla="*/ 506 h 1071"/>
                <a:gd name="T120" fmla="*/ 1120 w 1234"/>
                <a:gd name="T121" fmla="*/ 475 h 1071"/>
                <a:gd name="T122" fmla="*/ 1158 w 1234"/>
                <a:gd name="T123" fmla="*/ 456 h 1071"/>
                <a:gd name="T124" fmla="*/ 1196 w 1234"/>
                <a:gd name="T125" fmla="*/ 489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4" h="1071">
                  <a:moveTo>
                    <a:pt x="1224" y="508"/>
                  </a:moveTo>
                  <a:lnTo>
                    <a:pt x="1224" y="508"/>
                  </a:lnTo>
                  <a:lnTo>
                    <a:pt x="1234" y="508"/>
                  </a:lnTo>
                  <a:lnTo>
                    <a:pt x="1215" y="558"/>
                  </a:lnTo>
                  <a:lnTo>
                    <a:pt x="1210" y="565"/>
                  </a:lnTo>
                  <a:lnTo>
                    <a:pt x="1182" y="627"/>
                  </a:lnTo>
                  <a:lnTo>
                    <a:pt x="1184" y="636"/>
                  </a:lnTo>
                  <a:lnTo>
                    <a:pt x="1186" y="641"/>
                  </a:lnTo>
                  <a:lnTo>
                    <a:pt x="1186" y="645"/>
                  </a:lnTo>
                  <a:lnTo>
                    <a:pt x="1186" y="650"/>
                  </a:lnTo>
                  <a:lnTo>
                    <a:pt x="1177" y="657"/>
                  </a:lnTo>
                  <a:lnTo>
                    <a:pt x="1106" y="693"/>
                  </a:lnTo>
                  <a:lnTo>
                    <a:pt x="1077" y="695"/>
                  </a:lnTo>
                  <a:lnTo>
                    <a:pt x="1085" y="705"/>
                  </a:lnTo>
                  <a:lnTo>
                    <a:pt x="1085" y="707"/>
                  </a:lnTo>
                  <a:lnTo>
                    <a:pt x="1085" y="719"/>
                  </a:lnTo>
                  <a:lnTo>
                    <a:pt x="1085" y="733"/>
                  </a:lnTo>
                  <a:lnTo>
                    <a:pt x="1063" y="738"/>
                  </a:lnTo>
                  <a:lnTo>
                    <a:pt x="1014" y="731"/>
                  </a:lnTo>
                  <a:lnTo>
                    <a:pt x="990" y="733"/>
                  </a:lnTo>
                  <a:lnTo>
                    <a:pt x="957" y="768"/>
                  </a:lnTo>
                  <a:lnTo>
                    <a:pt x="933" y="778"/>
                  </a:lnTo>
                  <a:lnTo>
                    <a:pt x="881" y="780"/>
                  </a:lnTo>
                  <a:lnTo>
                    <a:pt x="855" y="804"/>
                  </a:lnTo>
                  <a:lnTo>
                    <a:pt x="836" y="828"/>
                  </a:lnTo>
                  <a:lnTo>
                    <a:pt x="824" y="854"/>
                  </a:lnTo>
                  <a:lnTo>
                    <a:pt x="843" y="847"/>
                  </a:lnTo>
                  <a:lnTo>
                    <a:pt x="898" y="842"/>
                  </a:lnTo>
                  <a:lnTo>
                    <a:pt x="890" y="856"/>
                  </a:lnTo>
                  <a:lnTo>
                    <a:pt x="881" y="863"/>
                  </a:lnTo>
                  <a:lnTo>
                    <a:pt x="871" y="870"/>
                  </a:lnTo>
                  <a:lnTo>
                    <a:pt x="860" y="875"/>
                  </a:lnTo>
                  <a:lnTo>
                    <a:pt x="862" y="887"/>
                  </a:lnTo>
                  <a:lnTo>
                    <a:pt x="928" y="913"/>
                  </a:lnTo>
                  <a:lnTo>
                    <a:pt x="909" y="915"/>
                  </a:lnTo>
                  <a:lnTo>
                    <a:pt x="862" y="899"/>
                  </a:lnTo>
                  <a:lnTo>
                    <a:pt x="841" y="899"/>
                  </a:lnTo>
                  <a:lnTo>
                    <a:pt x="760" y="920"/>
                  </a:lnTo>
                  <a:lnTo>
                    <a:pt x="710" y="958"/>
                  </a:lnTo>
                  <a:lnTo>
                    <a:pt x="668" y="970"/>
                  </a:lnTo>
                  <a:lnTo>
                    <a:pt x="587" y="955"/>
                  </a:lnTo>
                  <a:lnTo>
                    <a:pt x="547" y="955"/>
                  </a:lnTo>
                  <a:lnTo>
                    <a:pt x="528" y="970"/>
                  </a:lnTo>
                  <a:lnTo>
                    <a:pt x="502" y="1012"/>
                  </a:lnTo>
                  <a:lnTo>
                    <a:pt x="488" y="1022"/>
                  </a:lnTo>
                  <a:lnTo>
                    <a:pt x="469" y="1029"/>
                  </a:lnTo>
                  <a:lnTo>
                    <a:pt x="436" y="1060"/>
                  </a:lnTo>
                  <a:lnTo>
                    <a:pt x="417" y="1069"/>
                  </a:lnTo>
                  <a:lnTo>
                    <a:pt x="396" y="1071"/>
                  </a:lnTo>
                  <a:lnTo>
                    <a:pt x="334" y="1064"/>
                  </a:lnTo>
                  <a:lnTo>
                    <a:pt x="313" y="1057"/>
                  </a:lnTo>
                  <a:lnTo>
                    <a:pt x="289" y="1043"/>
                  </a:lnTo>
                  <a:lnTo>
                    <a:pt x="268" y="1036"/>
                  </a:lnTo>
                  <a:lnTo>
                    <a:pt x="253" y="1050"/>
                  </a:lnTo>
                  <a:lnTo>
                    <a:pt x="251" y="1052"/>
                  </a:lnTo>
                  <a:lnTo>
                    <a:pt x="249" y="1048"/>
                  </a:lnTo>
                  <a:lnTo>
                    <a:pt x="249" y="1029"/>
                  </a:lnTo>
                  <a:lnTo>
                    <a:pt x="251" y="1017"/>
                  </a:lnTo>
                  <a:lnTo>
                    <a:pt x="261" y="1003"/>
                  </a:lnTo>
                  <a:lnTo>
                    <a:pt x="277" y="996"/>
                  </a:lnTo>
                  <a:lnTo>
                    <a:pt x="310" y="991"/>
                  </a:lnTo>
                  <a:lnTo>
                    <a:pt x="298" y="981"/>
                  </a:lnTo>
                  <a:lnTo>
                    <a:pt x="275" y="965"/>
                  </a:lnTo>
                  <a:lnTo>
                    <a:pt x="206" y="948"/>
                  </a:lnTo>
                  <a:lnTo>
                    <a:pt x="192" y="929"/>
                  </a:lnTo>
                  <a:lnTo>
                    <a:pt x="182" y="880"/>
                  </a:lnTo>
                  <a:lnTo>
                    <a:pt x="166" y="849"/>
                  </a:lnTo>
                  <a:lnTo>
                    <a:pt x="142" y="828"/>
                  </a:lnTo>
                  <a:lnTo>
                    <a:pt x="114" y="811"/>
                  </a:lnTo>
                  <a:lnTo>
                    <a:pt x="97" y="825"/>
                  </a:lnTo>
                  <a:lnTo>
                    <a:pt x="74" y="835"/>
                  </a:lnTo>
                  <a:lnTo>
                    <a:pt x="47" y="835"/>
                  </a:lnTo>
                  <a:lnTo>
                    <a:pt x="31" y="842"/>
                  </a:lnTo>
                  <a:lnTo>
                    <a:pt x="26" y="847"/>
                  </a:lnTo>
                  <a:lnTo>
                    <a:pt x="21" y="849"/>
                  </a:lnTo>
                  <a:lnTo>
                    <a:pt x="12" y="849"/>
                  </a:lnTo>
                  <a:lnTo>
                    <a:pt x="0" y="806"/>
                  </a:lnTo>
                  <a:lnTo>
                    <a:pt x="26" y="787"/>
                  </a:lnTo>
                  <a:lnTo>
                    <a:pt x="85" y="766"/>
                  </a:lnTo>
                  <a:lnTo>
                    <a:pt x="92" y="754"/>
                  </a:lnTo>
                  <a:lnTo>
                    <a:pt x="111" y="752"/>
                  </a:lnTo>
                  <a:lnTo>
                    <a:pt x="142" y="759"/>
                  </a:lnTo>
                  <a:lnTo>
                    <a:pt x="171" y="771"/>
                  </a:lnTo>
                  <a:lnTo>
                    <a:pt x="175" y="771"/>
                  </a:lnTo>
                  <a:lnTo>
                    <a:pt x="182" y="771"/>
                  </a:lnTo>
                  <a:lnTo>
                    <a:pt x="192" y="766"/>
                  </a:lnTo>
                  <a:lnTo>
                    <a:pt x="199" y="759"/>
                  </a:lnTo>
                  <a:lnTo>
                    <a:pt x="201" y="754"/>
                  </a:lnTo>
                  <a:lnTo>
                    <a:pt x="194" y="742"/>
                  </a:lnTo>
                  <a:lnTo>
                    <a:pt x="168" y="709"/>
                  </a:lnTo>
                  <a:lnTo>
                    <a:pt x="161" y="705"/>
                  </a:lnTo>
                  <a:lnTo>
                    <a:pt x="156" y="700"/>
                  </a:lnTo>
                  <a:lnTo>
                    <a:pt x="154" y="690"/>
                  </a:lnTo>
                  <a:lnTo>
                    <a:pt x="154" y="679"/>
                  </a:lnTo>
                  <a:lnTo>
                    <a:pt x="159" y="669"/>
                  </a:lnTo>
                  <a:lnTo>
                    <a:pt x="161" y="662"/>
                  </a:lnTo>
                  <a:lnTo>
                    <a:pt x="164" y="657"/>
                  </a:lnTo>
                  <a:lnTo>
                    <a:pt x="159" y="634"/>
                  </a:lnTo>
                  <a:lnTo>
                    <a:pt x="137" y="577"/>
                  </a:lnTo>
                  <a:lnTo>
                    <a:pt x="126" y="551"/>
                  </a:lnTo>
                  <a:lnTo>
                    <a:pt x="130" y="539"/>
                  </a:lnTo>
                  <a:lnTo>
                    <a:pt x="137" y="530"/>
                  </a:lnTo>
                  <a:lnTo>
                    <a:pt x="182" y="537"/>
                  </a:lnTo>
                  <a:lnTo>
                    <a:pt x="218" y="527"/>
                  </a:lnTo>
                  <a:lnTo>
                    <a:pt x="249" y="506"/>
                  </a:lnTo>
                  <a:lnTo>
                    <a:pt x="374" y="336"/>
                  </a:lnTo>
                  <a:lnTo>
                    <a:pt x="478" y="160"/>
                  </a:lnTo>
                  <a:lnTo>
                    <a:pt x="554" y="0"/>
                  </a:lnTo>
                  <a:lnTo>
                    <a:pt x="597" y="16"/>
                  </a:lnTo>
                  <a:lnTo>
                    <a:pt x="602" y="18"/>
                  </a:lnTo>
                  <a:lnTo>
                    <a:pt x="620" y="21"/>
                  </a:lnTo>
                  <a:lnTo>
                    <a:pt x="639" y="9"/>
                  </a:lnTo>
                  <a:lnTo>
                    <a:pt x="661" y="14"/>
                  </a:lnTo>
                  <a:lnTo>
                    <a:pt x="625" y="80"/>
                  </a:lnTo>
                  <a:lnTo>
                    <a:pt x="623" y="85"/>
                  </a:lnTo>
                  <a:lnTo>
                    <a:pt x="623" y="92"/>
                  </a:lnTo>
                  <a:lnTo>
                    <a:pt x="623" y="106"/>
                  </a:lnTo>
                  <a:lnTo>
                    <a:pt x="620" y="127"/>
                  </a:lnTo>
                  <a:lnTo>
                    <a:pt x="609" y="146"/>
                  </a:lnTo>
                  <a:lnTo>
                    <a:pt x="611" y="158"/>
                  </a:lnTo>
                  <a:lnTo>
                    <a:pt x="623" y="158"/>
                  </a:lnTo>
                  <a:lnTo>
                    <a:pt x="632" y="165"/>
                  </a:lnTo>
                  <a:lnTo>
                    <a:pt x="637" y="168"/>
                  </a:lnTo>
                  <a:lnTo>
                    <a:pt x="642" y="168"/>
                  </a:lnTo>
                  <a:lnTo>
                    <a:pt x="665" y="165"/>
                  </a:lnTo>
                  <a:lnTo>
                    <a:pt x="706" y="153"/>
                  </a:lnTo>
                  <a:lnTo>
                    <a:pt x="725" y="141"/>
                  </a:lnTo>
                  <a:lnTo>
                    <a:pt x="763" y="127"/>
                  </a:lnTo>
                  <a:lnTo>
                    <a:pt x="767" y="132"/>
                  </a:lnTo>
                  <a:lnTo>
                    <a:pt x="770" y="132"/>
                  </a:lnTo>
                  <a:lnTo>
                    <a:pt x="774" y="156"/>
                  </a:lnTo>
                  <a:lnTo>
                    <a:pt x="779" y="163"/>
                  </a:lnTo>
                  <a:lnTo>
                    <a:pt x="789" y="168"/>
                  </a:lnTo>
                  <a:lnTo>
                    <a:pt x="817" y="146"/>
                  </a:lnTo>
                  <a:lnTo>
                    <a:pt x="831" y="165"/>
                  </a:lnTo>
                  <a:lnTo>
                    <a:pt x="836" y="172"/>
                  </a:lnTo>
                  <a:lnTo>
                    <a:pt x="843" y="177"/>
                  </a:lnTo>
                  <a:lnTo>
                    <a:pt x="864" y="184"/>
                  </a:lnTo>
                  <a:lnTo>
                    <a:pt x="912" y="222"/>
                  </a:lnTo>
                  <a:lnTo>
                    <a:pt x="905" y="229"/>
                  </a:lnTo>
                  <a:lnTo>
                    <a:pt x="909" y="246"/>
                  </a:lnTo>
                  <a:lnTo>
                    <a:pt x="916" y="262"/>
                  </a:lnTo>
                  <a:lnTo>
                    <a:pt x="916" y="267"/>
                  </a:lnTo>
                  <a:lnTo>
                    <a:pt x="919" y="269"/>
                  </a:lnTo>
                  <a:lnTo>
                    <a:pt x="916" y="272"/>
                  </a:lnTo>
                  <a:lnTo>
                    <a:pt x="912" y="274"/>
                  </a:lnTo>
                  <a:lnTo>
                    <a:pt x="895" y="267"/>
                  </a:lnTo>
                  <a:lnTo>
                    <a:pt x="890" y="267"/>
                  </a:lnTo>
                  <a:lnTo>
                    <a:pt x="888" y="265"/>
                  </a:lnTo>
                  <a:lnTo>
                    <a:pt x="886" y="265"/>
                  </a:lnTo>
                  <a:lnTo>
                    <a:pt x="879" y="265"/>
                  </a:lnTo>
                  <a:lnTo>
                    <a:pt x="876" y="267"/>
                  </a:lnTo>
                  <a:lnTo>
                    <a:pt x="855" y="291"/>
                  </a:lnTo>
                  <a:lnTo>
                    <a:pt x="850" y="298"/>
                  </a:lnTo>
                  <a:lnTo>
                    <a:pt x="862" y="309"/>
                  </a:lnTo>
                  <a:lnTo>
                    <a:pt x="919" y="336"/>
                  </a:lnTo>
                  <a:lnTo>
                    <a:pt x="978" y="317"/>
                  </a:lnTo>
                  <a:lnTo>
                    <a:pt x="995" y="326"/>
                  </a:lnTo>
                  <a:lnTo>
                    <a:pt x="990" y="336"/>
                  </a:lnTo>
                  <a:lnTo>
                    <a:pt x="935" y="366"/>
                  </a:lnTo>
                  <a:lnTo>
                    <a:pt x="931" y="378"/>
                  </a:lnTo>
                  <a:lnTo>
                    <a:pt x="938" y="395"/>
                  </a:lnTo>
                  <a:lnTo>
                    <a:pt x="926" y="430"/>
                  </a:lnTo>
                  <a:lnTo>
                    <a:pt x="912" y="449"/>
                  </a:lnTo>
                  <a:lnTo>
                    <a:pt x="916" y="461"/>
                  </a:lnTo>
                  <a:lnTo>
                    <a:pt x="916" y="468"/>
                  </a:lnTo>
                  <a:lnTo>
                    <a:pt x="909" y="473"/>
                  </a:lnTo>
                  <a:lnTo>
                    <a:pt x="902" y="477"/>
                  </a:lnTo>
                  <a:lnTo>
                    <a:pt x="895" y="480"/>
                  </a:lnTo>
                  <a:lnTo>
                    <a:pt x="893" y="485"/>
                  </a:lnTo>
                  <a:lnTo>
                    <a:pt x="902" y="496"/>
                  </a:lnTo>
                  <a:lnTo>
                    <a:pt x="935" y="534"/>
                  </a:lnTo>
                  <a:lnTo>
                    <a:pt x="959" y="565"/>
                  </a:lnTo>
                  <a:lnTo>
                    <a:pt x="964" y="556"/>
                  </a:lnTo>
                  <a:lnTo>
                    <a:pt x="985" y="556"/>
                  </a:lnTo>
                  <a:lnTo>
                    <a:pt x="995" y="551"/>
                  </a:lnTo>
                  <a:lnTo>
                    <a:pt x="1018" y="520"/>
                  </a:lnTo>
                  <a:lnTo>
                    <a:pt x="1049" y="501"/>
                  </a:lnTo>
                  <a:lnTo>
                    <a:pt x="1049" y="499"/>
                  </a:lnTo>
                  <a:lnTo>
                    <a:pt x="1089" y="506"/>
                  </a:lnTo>
                  <a:lnTo>
                    <a:pt x="1099" y="501"/>
                  </a:lnTo>
                  <a:lnTo>
                    <a:pt x="1111" y="482"/>
                  </a:lnTo>
                  <a:lnTo>
                    <a:pt x="1120" y="475"/>
                  </a:lnTo>
                  <a:lnTo>
                    <a:pt x="1141" y="468"/>
                  </a:lnTo>
                  <a:lnTo>
                    <a:pt x="1148" y="461"/>
                  </a:lnTo>
                  <a:lnTo>
                    <a:pt x="1158" y="456"/>
                  </a:lnTo>
                  <a:lnTo>
                    <a:pt x="1170" y="459"/>
                  </a:lnTo>
                  <a:lnTo>
                    <a:pt x="1182" y="468"/>
                  </a:lnTo>
                  <a:lnTo>
                    <a:pt x="1196" y="489"/>
                  </a:lnTo>
                  <a:lnTo>
                    <a:pt x="1208" y="499"/>
                  </a:lnTo>
                  <a:lnTo>
                    <a:pt x="1224" y="5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bg2"/>
              </a:solidFill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US" sz="3599" dirty="0">
                <a:latin typeface="Montserrat Light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282F0C-2046-8B43-B957-191D416788D6}"/>
              </a:ext>
            </a:extLst>
          </p:cNvPr>
          <p:cNvGrpSpPr/>
          <p:nvPr/>
        </p:nvGrpSpPr>
        <p:grpSpPr>
          <a:xfrm>
            <a:off x="2238625" y="5801355"/>
            <a:ext cx="8041341" cy="4994671"/>
            <a:chOff x="15057327" y="5322653"/>
            <a:chExt cx="8041341" cy="499467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3A18280-FDD5-4446-9B3D-CB00E90D4A8D}"/>
                </a:ext>
              </a:extLst>
            </p:cNvPr>
            <p:cNvGrpSpPr/>
            <p:nvPr/>
          </p:nvGrpSpPr>
          <p:grpSpPr>
            <a:xfrm>
              <a:off x="15950462" y="5322653"/>
              <a:ext cx="7148206" cy="1695857"/>
              <a:chOff x="16142100" y="6526320"/>
              <a:chExt cx="7148206" cy="1695857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EAA33-A70F-654D-91A8-FFAC0D67A32B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6E72F52-E1C4-4042-88C2-0E4798D82855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724C458-0F60-0946-8AF2-0E211642FAC6}"/>
                </a:ext>
              </a:extLst>
            </p:cNvPr>
            <p:cNvGrpSpPr/>
            <p:nvPr/>
          </p:nvGrpSpPr>
          <p:grpSpPr>
            <a:xfrm>
              <a:off x="15950462" y="8621467"/>
              <a:ext cx="7148206" cy="1695857"/>
              <a:chOff x="16142100" y="6526320"/>
              <a:chExt cx="7148206" cy="1695857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FEFEBD5-914B-4242-9964-F519B4BD76F4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54B54F-B584-FF41-9367-C9CCB87CEB88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25" name="Shape 2934">
              <a:extLst>
                <a:ext uri="{FF2B5EF4-FFF2-40B4-BE49-F238E27FC236}">
                  <a16:creationId xmlns:a16="http://schemas.microsoft.com/office/drawing/2014/main" id="{D71EFEF9-5C57-A94C-9BD0-BC33A39AC2A3}"/>
                </a:ext>
              </a:extLst>
            </p:cNvPr>
            <p:cNvSpPr/>
            <p:nvPr/>
          </p:nvSpPr>
          <p:spPr>
            <a:xfrm>
              <a:off x="15057327" y="5440530"/>
              <a:ext cx="598516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8563" y="10800"/>
                    <a:pt x="6750" y="9481"/>
                    <a:pt x="6750" y="7855"/>
                  </a:cubicBezTo>
                  <a:cubicBezTo>
                    <a:pt x="6750" y="6228"/>
                    <a:pt x="8563" y="4909"/>
                    <a:pt x="10800" y="4909"/>
                  </a:cubicBezTo>
                  <a:cubicBezTo>
                    <a:pt x="13037" y="4909"/>
                    <a:pt x="14850" y="6228"/>
                    <a:pt x="14850" y="7855"/>
                  </a:cubicBezTo>
                  <a:cubicBezTo>
                    <a:pt x="14850" y="9481"/>
                    <a:pt x="13037" y="10800"/>
                    <a:pt x="10800" y="10800"/>
                  </a:cubicBezTo>
                  <a:moveTo>
                    <a:pt x="10800" y="3927"/>
                  </a:moveTo>
                  <a:cubicBezTo>
                    <a:pt x="7817" y="3927"/>
                    <a:pt x="5400" y="5686"/>
                    <a:pt x="5400" y="7855"/>
                  </a:cubicBezTo>
                  <a:cubicBezTo>
                    <a:pt x="5400" y="10023"/>
                    <a:pt x="7817" y="11782"/>
                    <a:pt x="10800" y="11782"/>
                  </a:cubicBezTo>
                  <a:cubicBezTo>
                    <a:pt x="13783" y="11782"/>
                    <a:pt x="16200" y="10023"/>
                    <a:pt x="16200" y="7855"/>
                  </a:cubicBezTo>
                  <a:cubicBezTo>
                    <a:pt x="16200" y="5686"/>
                    <a:pt x="13783" y="3927"/>
                    <a:pt x="10800" y="3927"/>
                  </a:cubicBezTo>
                  <a:moveTo>
                    <a:pt x="10800" y="20127"/>
                  </a:moveTo>
                  <a:cubicBezTo>
                    <a:pt x="10800" y="20127"/>
                    <a:pt x="1350" y="13745"/>
                    <a:pt x="1350" y="7855"/>
                  </a:cubicBezTo>
                  <a:cubicBezTo>
                    <a:pt x="1350" y="4059"/>
                    <a:pt x="5581" y="982"/>
                    <a:pt x="10800" y="982"/>
                  </a:cubicBezTo>
                  <a:cubicBezTo>
                    <a:pt x="16019" y="982"/>
                    <a:pt x="20250" y="4059"/>
                    <a:pt x="20250" y="7855"/>
                  </a:cubicBezTo>
                  <a:cubicBezTo>
                    <a:pt x="20250" y="13745"/>
                    <a:pt x="10800" y="20127"/>
                    <a:pt x="10800" y="20127"/>
                  </a:cubicBezTo>
                  <a:moveTo>
                    <a:pt x="10800" y="0"/>
                  </a:moveTo>
                  <a:cubicBezTo>
                    <a:pt x="4836" y="0"/>
                    <a:pt x="0" y="3517"/>
                    <a:pt x="0" y="7855"/>
                  </a:cubicBezTo>
                  <a:cubicBezTo>
                    <a:pt x="0" y="14236"/>
                    <a:pt x="10800" y="21600"/>
                    <a:pt x="10800" y="21600"/>
                  </a:cubicBezTo>
                  <a:cubicBezTo>
                    <a:pt x="10800" y="21600"/>
                    <a:pt x="21600" y="14236"/>
                    <a:pt x="21600" y="7855"/>
                  </a:cubicBezTo>
                  <a:cubicBezTo>
                    <a:pt x="21600" y="3517"/>
                    <a:pt x="16764" y="0"/>
                    <a:pt x="10800" y="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6" name="Shape 2943">
              <a:extLst>
                <a:ext uri="{FF2B5EF4-FFF2-40B4-BE49-F238E27FC236}">
                  <a16:creationId xmlns:a16="http://schemas.microsoft.com/office/drawing/2014/main" id="{37B7F0CC-03EF-C24E-8EC4-3063F1AD41A5}"/>
                </a:ext>
              </a:extLst>
            </p:cNvPr>
            <p:cNvSpPr/>
            <p:nvPr/>
          </p:nvSpPr>
          <p:spPr>
            <a:xfrm>
              <a:off x="15057327" y="8735042"/>
              <a:ext cx="555386" cy="67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0" y="11782"/>
                  </a:moveTo>
                  <a:lnTo>
                    <a:pt x="9600" y="10800"/>
                  </a:lnTo>
                  <a:lnTo>
                    <a:pt x="11400" y="10800"/>
                  </a:lnTo>
                  <a:cubicBezTo>
                    <a:pt x="11732" y="10800"/>
                    <a:pt x="12000" y="10580"/>
                    <a:pt x="12000" y="10309"/>
                  </a:cubicBezTo>
                  <a:lnTo>
                    <a:pt x="12000" y="2945"/>
                  </a:lnTo>
                  <a:lnTo>
                    <a:pt x="19940" y="2945"/>
                  </a:lnTo>
                  <a:lnTo>
                    <a:pt x="16886" y="7111"/>
                  </a:lnTo>
                  <a:lnTo>
                    <a:pt x="16894" y="7115"/>
                  </a:lnTo>
                  <a:cubicBezTo>
                    <a:pt x="16840" y="7189"/>
                    <a:pt x="16800" y="7272"/>
                    <a:pt x="16800" y="7364"/>
                  </a:cubicBezTo>
                  <a:cubicBezTo>
                    <a:pt x="16800" y="7457"/>
                    <a:pt x="16840" y="7538"/>
                    <a:pt x="16894" y="7612"/>
                  </a:cubicBezTo>
                  <a:lnTo>
                    <a:pt x="16886" y="7616"/>
                  </a:lnTo>
                  <a:lnTo>
                    <a:pt x="19940" y="11782"/>
                  </a:lnTo>
                  <a:cubicBezTo>
                    <a:pt x="19940" y="11782"/>
                    <a:pt x="9600" y="11782"/>
                    <a:pt x="9600" y="11782"/>
                  </a:cubicBezTo>
                  <a:close/>
                  <a:moveTo>
                    <a:pt x="1200" y="982"/>
                  </a:moveTo>
                  <a:lnTo>
                    <a:pt x="10800" y="982"/>
                  </a:lnTo>
                  <a:lnTo>
                    <a:pt x="10800" y="9818"/>
                  </a:lnTo>
                  <a:lnTo>
                    <a:pt x="1200" y="9818"/>
                  </a:lnTo>
                  <a:cubicBezTo>
                    <a:pt x="1200" y="9818"/>
                    <a:pt x="1200" y="982"/>
                    <a:pt x="1200" y="982"/>
                  </a:cubicBezTo>
                  <a:close/>
                  <a:moveTo>
                    <a:pt x="21514" y="12020"/>
                  </a:moveTo>
                  <a:lnTo>
                    <a:pt x="18100" y="7364"/>
                  </a:lnTo>
                  <a:lnTo>
                    <a:pt x="21514" y="2707"/>
                  </a:lnTo>
                  <a:lnTo>
                    <a:pt x="21506" y="2703"/>
                  </a:lnTo>
                  <a:cubicBezTo>
                    <a:pt x="21560" y="2629"/>
                    <a:pt x="21600" y="2547"/>
                    <a:pt x="21600" y="2455"/>
                  </a:cubicBezTo>
                  <a:cubicBezTo>
                    <a:pt x="21600" y="2183"/>
                    <a:pt x="21332" y="1964"/>
                    <a:pt x="21000" y="1964"/>
                  </a:cubicBezTo>
                  <a:lnTo>
                    <a:pt x="12000" y="1964"/>
                  </a:lnTo>
                  <a:lnTo>
                    <a:pt x="12000" y="491"/>
                  </a:lnTo>
                  <a:cubicBezTo>
                    <a:pt x="12000" y="220"/>
                    <a:pt x="11732" y="0"/>
                    <a:pt x="11400" y="0"/>
                  </a:cubicBezTo>
                  <a:lnTo>
                    <a:pt x="600" y="0"/>
                  </a:lnTo>
                  <a:cubicBezTo>
                    <a:pt x="268" y="0"/>
                    <a:pt x="0" y="220"/>
                    <a:pt x="0" y="491"/>
                  </a:cubicBezTo>
                  <a:lnTo>
                    <a:pt x="0" y="21109"/>
                  </a:lnTo>
                  <a:cubicBezTo>
                    <a:pt x="0" y="21380"/>
                    <a:pt x="268" y="21600"/>
                    <a:pt x="600" y="21600"/>
                  </a:cubicBezTo>
                  <a:cubicBezTo>
                    <a:pt x="932" y="21600"/>
                    <a:pt x="1200" y="21380"/>
                    <a:pt x="1200" y="21109"/>
                  </a:cubicBezTo>
                  <a:lnTo>
                    <a:pt x="1200" y="10800"/>
                  </a:lnTo>
                  <a:lnTo>
                    <a:pt x="8400" y="10800"/>
                  </a:lnTo>
                  <a:lnTo>
                    <a:pt x="8400" y="12273"/>
                  </a:lnTo>
                  <a:cubicBezTo>
                    <a:pt x="8400" y="12544"/>
                    <a:pt x="8668" y="12764"/>
                    <a:pt x="9000" y="12764"/>
                  </a:cubicBezTo>
                  <a:lnTo>
                    <a:pt x="21000" y="12764"/>
                  </a:lnTo>
                  <a:cubicBezTo>
                    <a:pt x="21332" y="12764"/>
                    <a:pt x="21600" y="12544"/>
                    <a:pt x="21600" y="12273"/>
                  </a:cubicBezTo>
                  <a:cubicBezTo>
                    <a:pt x="21600" y="12181"/>
                    <a:pt x="21560" y="12098"/>
                    <a:pt x="21506" y="12024"/>
                  </a:cubicBezTo>
                  <a:cubicBezTo>
                    <a:pt x="21506" y="12024"/>
                    <a:pt x="21514" y="12020"/>
                    <a:pt x="21514" y="1202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2383945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/>
          <p:cNvGrpSpPr/>
          <p:nvPr/>
        </p:nvGrpSpPr>
        <p:grpSpPr>
          <a:xfrm>
            <a:off x="1775738" y="4442395"/>
            <a:ext cx="9972438" cy="6723231"/>
            <a:chOff x="1601788" y="1089025"/>
            <a:chExt cx="6932612" cy="4672013"/>
          </a:xfrm>
          <a:solidFill>
            <a:schemeClr val="bg1">
              <a:lumMod val="85000"/>
            </a:schemeClr>
          </a:solidFill>
        </p:grpSpPr>
        <p:sp>
          <p:nvSpPr>
            <p:cNvPr id="125" name="Freeform 1"/>
            <p:cNvSpPr>
              <a:spLocks noChangeArrowheads="1"/>
            </p:cNvSpPr>
            <p:nvPr/>
          </p:nvSpPr>
          <p:spPr bwMode="auto">
            <a:xfrm>
              <a:off x="1925638" y="2303463"/>
              <a:ext cx="1239837" cy="1395412"/>
            </a:xfrm>
            <a:custGeom>
              <a:avLst/>
              <a:gdLst>
                <a:gd name="T0" fmla="*/ 482 w 3442"/>
                <a:gd name="T1" fmla="*/ 23 h 3878"/>
                <a:gd name="T2" fmla="*/ 583 w 3442"/>
                <a:gd name="T3" fmla="*/ 135 h 3878"/>
                <a:gd name="T4" fmla="*/ 673 w 3442"/>
                <a:gd name="T5" fmla="*/ 202 h 3878"/>
                <a:gd name="T6" fmla="*/ 606 w 3442"/>
                <a:gd name="T7" fmla="*/ 269 h 3878"/>
                <a:gd name="T8" fmla="*/ 449 w 3442"/>
                <a:gd name="T9" fmla="*/ 146 h 3878"/>
                <a:gd name="T10" fmla="*/ 102 w 3442"/>
                <a:gd name="T11" fmla="*/ 79 h 3878"/>
                <a:gd name="T12" fmla="*/ 113 w 3442"/>
                <a:gd name="T13" fmla="*/ 180 h 3878"/>
                <a:gd name="T14" fmla="*/ 269 w 3442"/>
                <a:gd name="T15" fmla="*/ 337 h 3878"/>
                <a:gd name="T16" fmla="*/ 471 w 3442"/>
                <a:gd name="T17" fmla="*/ 583 h 3878"/>
                <a:gd name="T18" fmla="*/ 595 w 3442"/>
                <a:gd name="T19" fmla="*/ 639 h 3878"/>
                <a:gd name="T20" fmla="*/ 695 w 3442"/>
                <a:gd name="T21" fmla="*/ 740 h 3878"/>
                <a:gd name="T22" fmla="*/ 864 w 3442"/>
                <a:gd name="T23" fmla="*/ 897 h 3878"/>
                <a:gd name="T24" fmla="*/ 1031 w 3442"/>
                <a:gd name="T25" fmla="*/ 875 h 3878"/>
                <a:gd name="T26" fmla="*/ 1155 w 3442"/>
                <a:gd name="T27" fmla="*/ 897 h 3878"/>
                <a:gd name="T28" fmla="*/ 1222 w 3442"/>
                <a:gd name="T29" fmla="*/ 897 h 3878"/>
                <a:gd name="T30" fmla="*/ 1233 w 3442"/>
                <a:gd name="T31" fmla="*/ 1020 h 3878"/>
                <a:gd name="T32" fmla="*/ 1435 w 3442"/>
                <a:gd name="T33" fmla="*/ 1244 h 3878"/>
                <a:gd name="T34" fmla="*/ 1614 w 3442"/>
                <a:gd name="T35" fmla="*/ 1311 h 3878"/>
                <a:gd name="T36" fmla="*/ 1738 w 3442"/>
                <a:gd name="T37" fmla="*/ 1547 h 3878"/>
                <a:gd name="T38" fmla="*/ 1805 w 3442"/>
                <a:gd name="T39" fmla="*/ 1962 h 3878"/>
                <a:gd name="T40" fmla="*/ 1760 w 3442"/>
                <a:gd name="T41" fmla="*/ 2309 h 3878"/>
                <a:gd name="T42" fmla="*/ 1861 w 3442"/>
                <a:gd name="T43" fmla="*/ 2432 h 3878"/>
                <a:gd name="T44" fmla="*/ 1973 w 3442"/>
                <a:gd name="T45" fmla="*/ 2566 h 3878"/>
                <a:gd name="T46" fmla="*/ 2152 w 3442"/>
                <a:gd name="T47" fmla="*/ 2724 h 3878"/>
                <a:gd name="T48" fmla="*/ 2589 w 3442"/>
                <a:gd name="T49" fmla="*/ 3081 h 3878"/>
                <a:gd name="T50" fmla="*/ 2903 w 3442"/>
                <a:gd name="T51" fmla="*/ 3350 h 3878"/>
                <a:gd name="T52" fmla="*/ 2982 w 3442"/>
                <a:gd name="T53" fmla="*/ 3664 h 3878"/>
                <a:gd name="T54" fmla="*/ 3116 w 3442"/>
                <a:gd name="T55" fmla="*/ 3821 h 3878"/>
                <a:gd name="T56" fmla="*/ 3396 w 3442"/>
                <a:gd name="T57" fmla="*/ 3361 h 3878"/>
                <a:gd name="T58" fmla="*/ 3195 w 3442"/>
                <a:gd name="T59" fmla="*/ 3081 h 3878"/>
                <a:gd name="T60" fmla="*/ 2971 w 3442"/>
                <a:gd name="T61" fmla="*/ 2802 h 3878"/>
                <a:gd name="T62" fmla="*/ 2892 w 3442"/>
                <a:gd name="T63" fmla="*/ 2869 h 3878"/>
                <a:gd name="T64" fmla="*/ 2836 w 3442"/>
                <a:gd name="T65" fmla="*/ 2937 h 3878"/>
                <a:gd name="T66" fmla="*/ 2623 w 3442"/>
                <a:gd name="T67" fmla="*/ 2600 h 3878"/>
                <a:gd name="T68" fmla="*/ 2589 w 3442"/>
                <a:gd name="T69" fmla="*/ 2242 h 3878"/>
                <a:gd name="T70" fmla="*/ 2365 w 3442"/>
                <a:gd name="T71" fmla="*/ 1793 h 3878"/>
                <a:gd name="T72" fmla="*/ 2343 w 3442"/>
                <a:gd name="T73" fmla="*/ 1468 h 3878"/>
                <a:gd name="T74" fmla="*/ 2208 w 3442"/>
                <a:gd name="T75" fmla="*/ 1121 h 3878"/>
                <a:gd name="T76" fmla="*/ 1995 w 3442"/>
                <a:gd name="T77" fmla="*/ 919 h 3878"/>
                <a:gd name="T78" fmla="*/ 2063 w 3442"/>
                <a:gd name="T79" fmla="*/ 1087 h 3878"/>
                <a:gd name="T80" fmla="*/ 1973 w 3442"/>
                <a:gd name="T81" fmla="*/ 1065 h 3878"/>
                <a:gd name="T82" fmla="*/ 1917 w 3442"/>
                <a:gd name="T83" fmla="*/ 830 h 3878"/>
                <a:gd name="T84" fmla="*/ 1760 w 3442"/>
                <a:gd name="T85" fmla="*/ 482 h 3878"/>
                <a:gd name="T86" fmla="*/ 1525 w 3442"/>
                <a:gd name="T87" fmla="*/ 202 h 3878"/>
                <a:gd name="T88" fmla="*/ 583 w 3442"/>
                <a:gd name="T89" fmla="*/ 0 h 3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42" h="3878">
                  <a:moveTo>
                    <a:pt x="538" y="45"/>
                  </a:moveTo>
                  <a:lnTo>
                    <a:pt x="538" y="45"/>
                  </a:lnTo>
                  <a:cubicBezTo>
                    <a:pt x="516" y="45"/>
                    <a:pt x="505" y="23"/>
                    <a:pt x="482" y="23"/>
                  </a:cubicBezTo>
                  <a:cubicBezTo>
                    <a:pt x="471" y="11"/>
                    <a:pt x="505" y="68"/>
                    <a:pt x="516" y="79"/>
                  </a:cubicBezTo>
                  <a:cubicBezTo>
                    <a:pt x="538" y="90"/>
                    <a:pt x="572" y="45"/>
                    <a:pt x="595" y="68"/>
                  </a:cubicBezTo>
                  <a:cubicBezTo>
                    <a:pt x="606" y="101"/>
                    <a:pt x="595" y="124"/>
                    <a:pt x="583" y="135"/>
                  </a:cubicBezTo>
                  <a:cubicBezTo>
                    <a:pt x="572" y="157"/>
                    <a:pt x="595" y="168"/>
                    <a:pt x="617" y="157"/>
                  </a:cubicBezTo>
                  <a:cubicBezTo>
                    <a:pt x="628" y="157"/>
                    <a:pt x="617" y="191"/>
                    <a:pt x="640" y="180"/>
                  </a:cubicBezTo>
                  <a:cubicBezTo>
                    <a:pt x="662" y="168"/>
                    <a:pt x="673" y="191"/>
                    <a:pt x="673" y="202"/>
                  </a:cubicBezTo>
                  <a:cubicBezTo>
                    <a:pt x="684" y="213"/>
                    <a:pt x="707" y="191"/>
                    <a:pt x="718" y="213"/>
                  </a:cubicBezTo>
                  <a:cubicBezTo>
                    <a:pt x="729" y="236"/>
                    <a:pt x="684" y="236"/>
                    <a:pt x="662" y="247"/>
                  </a:cubicBezTo>
                  <a:cubicBezTo>
                    <a:pt x="651" y="258"/>
                    <a:pt x="617" y="269"/>
                    <a:pt x="606" y="269"/>
                  </a:cubicBezTo>
                  <a:cubicBezTo>
                    <a:pt x="583" y="269"/>
                    <a:pt x="583" y="202"/>
                    <a:pt x="550" y="191"/>
                  </a:cubicBezTo>
                  <a:cubicBezTo>
                    <a:pt x="516" y="180"/>
                    <a:pt x="494" y="180"/>
                    <a:pt x="494" y="157"/>
                  </a:cubicBezTo>
                  <a:cubicBezTo>
                    <a:pt x="482" y="124"/>
                    <a:pt x="471" y="113"/>
                    <a:pt x="449" y="146"/>
                  </a:cubicBezTo>
                  <a:cubicBezTo>
                    <a:pt x="438" y="180"/>
                    <a:pt x="382" y="191"/>
                    <a:pt x="359" y="180"/>
                  </a:cubicBezTo>
                  <a:cubicBezTo>
                    <a:pt x="326" y="168"/>
                    <a:pt x="258" y="101"/>
                    <a:pt x="225" y="101"/>
                  </a:cubicBezTo>
                  <a:cubicBezTo>
                    <a:pt x="180" y="90"/>
                    <a:pt x="135" y="90"/>
                    <a:pt x="102" y="79"/>
                  </a:cubicBezTo>
                  <a:cubicBezTo>
                    <a:pt x="57" y="68"/>
                    <a:pt x="23" y="56"/>
                    <a:pt x="12" y="56"/>
                  </a:cubicBezTo>
                  <a:cubicBezTo>
                    <a:pt x="0" y="56"/>
                    <a:pt x="12" y="90"/>
                    <a:pt x="45" y="101"/>
                  </a:cubicBezTo>
                  <a:cubicBezTo>
                    <a:pt x="79" y="124"/>
                    <a:pt x="102" y="157"/>
                    <a:pt x="113" y="180"/>
                  </a:cubicBezTo>
                  <a:cubicBezTo>
                    <a:pt x="113" y="202"/>
                    <a:pt x="158" y="191"/>
                    <a:pt x="180" y="191"/>
                  </a:cubicBezTo>
                  <a:cubicBezTo>
                    <a:pt x="202" y="191"/>
                    <a:pt x="213" y="224"/>
                    <a:pt x="213" y="247"/>
                  </a:cubicBezTo>
                  <a:cubicBezTo>
                    <a:pt x="225" y="280"/>
                    <a:pt x="236" y="325"/>
                    <a:pt x="269" y="337"/>
                  </a:cubicBezTo>
                  <a:cubicBezTo>
                    <a:pt x="303" y="359"/>
                    <a:pt x="371" y="393"/>
                    <a:pt x="382" y="437"/>
                  </a:cubicBezTo>
                  <a:cubicBezTo>
                    <a:pt x="382" y="482"/>
                    <a:pt x="371" y="549"/>
                    <a:pt x="393" y="572"/>
                  </a:cubicBezTo>
                  <a:cubicBezTo>
                    <a:pt x="415" y="594"/>
                    <a:pt x="449" y="594"/>
                    <a:pt x="471" y="583"/>
                  </a:cubicBezTo>
                  <a:cubicBezTo>
                    <a:pt x="505" y="583"/>
                    <a:pt x="516" y="594"/>
                    <a:pt x="516" y="617"/>
                  </a:cubicBezTo>
                  <a:cubicBezTo>
                    <a:pt x="516" y="639"/>
                    <a:pt x="550" y="650"/>
                    <a:pt x="572" y="639"/>
                  </a:cubicBezTo>
                  <a:cubicBezTo>
                    <a:pt x="595" y="617"/>
                    <a:pt x="595" y="617"/>
                    <a:pt x="595" y="639"/>
                  </a:cubicBezTo>
                  <a:cubicBezTo>
                    <a:pt x="595" y="673"/>
                    <a:pt x="606" y="684"/>
                    <a:pt x="617" y="684"/>
                  </a:cubicBezTo>
                  <a:cubicBezTo>
                    <a:pt x="640" y="684"/>
                    <a:pt x="651" y="706"/>
                    <a:pt x="651" y="717"/>
                  </a:cubicBezTo>
                  <a:cubicBezTo>
                    <a:pt x="651" y="740"/>
                    <a:pt x="662" y="751"/>
                    <a:pt x="695" y="740"/>
                  </a:cubicBezTo>
                  <a:cubicBezTo>
                    <a:pt x="729" y="729"/>
                    <a:pt x="774" y="729"/>
                    <a:pt x="785" y="740"/>
                  </a:cubicBezTo>
                  <a:cubicBezTo>
                    <a:pt x="796" y="751"/>
                    <a:pt x="774" y="796"/>
                    <a:pt x="796" y="818"/>
                  </a:cubicBezTo>
                  <a:cubicBezTo>
                    <a:pt x="819" y="830"/>
                    <a:pt x="852" y="863"/>
                    <a:pt x="864" y="897"/>
                  </a:cubicBezTo>
                  <a:cubicBezTo>
                    <a:pt x="886" y="919"/>
                    <a:pt x="897" y="953"/>
                    <a:pt x="920" y="953"/>
                  </a:cubicBezTo>
                  <a:cubicBezTo>
                    <a:pt x="942" y="953"/>
                    <a:pt x="964" y="931"/>
                    <a:pt x="976" y="908"/>
                  </a:cubicBezTo>
                  <a:cubicBezTo>
                    <a:pt x="976" y="886"/>
                    <a:pt x="1009" y="897"/>
                    <a:pt x="1031" y="875"/>
                  </a:cubicBezTo>
                  <a:cubicBezTo>
                    <a:pt x="1043" y="863"/>
                    <a:pt x="1054" y="863"/>
                    <a:pt x="1054" y="897"/>
                  </a:cubicBezTo>
                  <a:cubicBezTo>
                    <a:pt x="1054" y="931"/>
                    <a:pt x="1065" y="942"/>
                    <a:pt x="1110" y="931"/>
                  </a:cubicBezTo>
                  <a:cubicBezTo>
                    <a:pt x="1155" y="931"/>
                    <a:pt x="1133" y="897"/>
                    <a:pt x="1155" y="897"/>
                  </a:cubicBezTo>
                  <a:cubicBezTo>
                    <a:pt x="1177" y="897"/>
                    <a:pt x="1200" y="886"/>
                    <a:pt x="1189" y="852"/>
                  </a:cubicBezTo>
                  <a:cubicBezTo>
                    <a:pt x="1189" y="818"/>
                    <a:pt x="1200" y="796"/>
                    <a:pt x="1211" y="807"/>
                  </a:cubicBezTo>
                  <a:cubicBezTo>
                    <a:pt x="1211" y="818"/>
                    <a:pt x="1211" y="875"/>
                    <a:pt x="1222" y="897"/>
                  </a:cubicBezTo>
                  <a:cubicBezTo>
                    <a:pt x="1222" y="919"/>
                    <a:pt x="1244" y="919"/>
                    <a:pt x="1222" y="942"/>
                  </a:cubicBezTo>
                  <a:cubicBezTo>
                    <a:pt x="1211" y="975"/>
                    <a:pt x="1189" y="986"/>
                    <a:pt x="1189" y="1009"/>
                  </a:cubicBezTo>
                  <a:cubicBezTo>
                    <a:pt x="1189" y="1031"/>
                    <a:pt x="1200" y="1031"/>
                    <a:pt x="1233" y="1020"/>
                  </a:cubicBezTo>
                  <a:cubicBezTo>
                    <a:pt x="1267" y="1020"/>
                    <a:pt x="1278" y="1020"/>
                    <a:pt x="1278" y="1042"/>
                  </a:cubicBezTo>
                  <a:cubicBezTo>
                    <a:pt x="1278" y="1076"/>
                    <a:pt x="1289" y="1099"/>
                    <a:pt x="1312" y="1121"/>
                  </a:cubicBezTo>
                  <a:cubicBezTo>
                    <a:pt x="1334" y="1132"/>
                    <a:pt x="1413" y="1233"/>
                    <a:pt x="1435" y="1244"/>
                  </a:cubicBezTo>
                  <a:cubicBezTo>
                    <a:pt x="1446" y="1267"/>
                    <a:pt x="1469" y="1300"/>
                    <a:pt x="1469" y="1311"/>
                  </a:cubicBezTo>
                  <a:cubicBezTo>
                    <a:pt x="1469" y="1323"/>
                    <a:pt x="1491" y="1323"/>
                    <a:pt x="1525" y="1311"/>
                  </a:cubicBezTo>
                  <a:cubicBezTo>
                    <a:pt x="1547" y="1300"/>
                    <a:pt x="1592" y="1300"/>
                    <a:pt x="1614" y="1311"/>
                  </a:cubicBezTo>
                  <a:cubicBezTo>
                    <a:pt x="1637" y="1334"/>
                    <a:pt x="1671" y="1424"/>
                    <a:pt x="1682" y="1446"/>
                  </a:cubicBezTo>
                  <a:cubicBezTo>
                    <a:pt x="1682" y="1468"/>
                    <a:pt x="1682" y="1491"/>
                    <a:pt x="1704" y="1491"/>
                  </a:cubicBezTo>
                  <a:cubicBezTo>
                    <a:pt x="1726" y="1491"/>
                    <a:pt x="1726" y="1502"/>
                    <a:pt x="1738" y="1547"/>
                  </a:cubicBezTo>
                  <a:cubicBezTo>
                    <a:pt x="1749" y="1592"/>
                    <a:pt x="1794" y="1659"/>
                    <a:pt x="1805" y="1681"/>
                  </a:cubicBezTo>
                  <a:cubicBezTo>
                    <a:pt x="1816" y="1704"/>
                    <a:pt x="1827" y="1771"/>
                    <a:pt x="1827" y="1838"/>
                  </a:cubicBezTo>
                  <a:cubicBezTo>
                    <a:pt x="1827" y="1906"/>
                    <a:pt x="1827" y="1939"/>
                    <a:pt x="1805" y="1962"/>
                  </a:cubicBezTo>
                  <a:cubicBezTo>
                    <a:pt x="1794" y="1984"/>
                    <a:pt x="1760" y="2051"/>
                    <a:pt x="1760" y="2096"/>
                  </a:cubicBezTo>
                  <a:cubicBezTo>
                    <a:pt x="1760" y="2141"/>
                    <a:pt x="1782" y="2175"/>
                    <a:pt x="1771" y="2208"/>
                  </a:cubicBezTo>
                  <a:cubicBezTo>
                    <a:pt x="1749" y="2242"/>
                    <a:pt x="1749" y="2275"/>
                    <a:pt x="1760" y="2309"/>
                  </a:cubicBezTo>
                  <a:cubicBezTo>
                    <a:pt x="1771" y="2342"/>
                    <a:pt x="1771" y="2387"/>
                    <a:pt x="1782" y="2399"/>
                  </a:cubicBezTo>
                  <a:cubicBezTo>
                    <a:pt x="1794" y="2421"/>
                    <a:pt x="1816" y="2354"/>
                    <a:pt x="1827" y="2376"/>
                  </a:cubicBezTo>
                  <a:cubicBezTo>
                    <a:pt x="1827" y="2399"/>
                    <a:pt x="1838" y="2443"/>
                    <a:pt x="1861" y="2432"/>
                  </a:cubicBezTo>
                  <a:cubicBezTo>
                    <a:pt x="1872" y="2421"/>
                    <a:pt x="1895" y="2410"/>
                    <a:pt x="1895" y="2432"/>
                  </a:cubicBezTo>
                  <a:cubicBezTo>
                    <a:pt x="1895" y="2455"/>
                    <a:pt x="1883" y="2511"/>
                    <a:pt x="1917" y="2511"/>
                  </a:cubicBezTo>
                  <a:cubicBezTo>
                    <a:pt x="1951" y="2511"/>
                    <a:pt x="1962" y="2544"/>
                    <a:pt x="1973" y="2566"/>
                  </a:cubicBezTo>
                  <a:cubicBezTo>
                    <a:pt x="1973" y="2578"/>
                    <a:pt x="1995" y="2611"/>
                    <a:pt x="2029" y="2589"/>
                  </a:cubicBezTo>
                  <a:cubicBezTo>
                    <a:pt x="2051" y="2578"/>
                    <a:pt x="2063" y="2578"/>
                    <a:pt x="2063" y="2600"/>
                  </a:cubicBezTo>
                  <a:cubicBezTo>
                    <a:pt x="2063" y="2623"/>
                    <a:pt x="2096" y="2679"/>
                    <a:pt x="2152" y="2724"/>
                  </a:cubicBezTo>
                  <a:cubicBezTo>
                    <a:pt x="2208" y="2768"/>
                    <a:pt x="2331" y="2835"/>
                    <a:pt x="2365" y="2858"/>
                  </a:cubicBezTo>
                  <a:cubicBezTo>
                    <a:pt x="2410" y="2880"/>
                    <a:pt x="2466" y="2981"/>
                    <a:pt x="2522" y="3014"/>
                  </a:cubicBezTo>
                  <a:cubicBezTo>
                    <a:pt x="2567" y="3047"/>
                    <a:pt x="2578" y="3036"/>
                    <a:pt x="2589" y="3081"/>
                  </a:cubicBezTo>
                  <a:cubicBezTo>
                    <a:pt x="2612" y="3126"/>
                    <a:pt x="2634" y="3171"/>
                    <a:pt x="2690" y="3193"/>
                  </a:cubicBezTo>
                  <a:cubicBezTo>
                    <a:pt x="2746" y="3227"/>
                    <a:pt x="2780" y="3249"/>
                    <a:pt x="2825" y="3249"/>
                  </a:cubicBezTo>
                  <a:cubicBezTo>
                    <a:pt x="2858" y="3260"/>
                    <a:pt x="2881" y="3294"/>
                    <a:pt x="2903" y="3350"/>
                  </a:cubicBezTo>
                  <a:cubicBezTo>
                    <a:pt x="2926" y="3406"/>
                    <a:pt x="2926" y="3451"/>
                    <a:pt x="2948" y="3462"/>
                  </a:cubicBezTo>
                  <a:cubicBezTo>
                    <a:pt x="2959" y="3462"/>
                    <a:pt x="2959" y="3541"/>
                    <a:pt x="2982" y="3574"/>
                  </a:cubicBezTo>
                  <a:cubicBezTo>
                    <a:pt x="2993" y="3619"/>
                    <a:pt x="2993" y="3653"/>
                    <a:pt x="2982" y="3664"/>
                  </a:cubicBezTo>
                  <a:cubicBezTo>
                    <a:pt x="2959" y="3675"/>
                    <a:pt x="2971" y="3742"/>
                    <a:pt x="2993" y="3754"/>
                  </a:cubicBezTo>
                  <a:cubicBezTo>
                    <a:pt x="3015" y="3765"/>
                    <a:pt x="3015" y="3809"/>
                    <a:pt x="3015" y="3821"/>
                  </a:cubicBezTo>
                  <a:cubicBezTo>
                    <a:pt x="3026" y="3843"/>
                    <a:pt x="3049" y="3877"/>
                    <a:pt x="3116" y="3821"/>
                  </a:cubicBezTo>
                  <a:cubicBezTo>
                    <a:pt x="3183" y="3776"/>
                    <a:pt x="3284" y="3709"/>
                    <a:pt x="3307" y="3675"/>
                  </a:cubicBezTo>
                  <a:cubicBezTo>
                    <a:pt x="3329" y="3653"/>
                    <a:pt x="3407" y="3563"/>
                    <a:pt x="3430" y="3529"/>
                  </a:cubicBezTo>
                  <a:cubicBezTo>
                    <a:pt x="3441" y="3496"/>
                    <a:pt x="3430" y="3406"/>
                    <a:pt x="3396" y="3361"/>
                  </a:cubicBezTo>
                  <a:cubicBezTo>
                    <a:pt x="3374" y="3316"/>
                    <a:pt x="3351" y="3305"/>
                    <a:pt x="3329" y="3283"/>
                  </a:cubicBezTo>
                  <a:cubicBezTo>
                    <a:pt x="3295" y="3260"/>
                    <a:pt x="3284" y="3193"/>
                    <a:pt x="3262" y="3171"/>
                  </a:cubicBezTo>
                  <a:cubicBezTo>
                    <a:pt x="3251" y="3148"/>
                    <a:pt x="3206" y="3103"/>
                    <a:pt x="3195" y="3081"/>
                  </a:cubicBezTo>
                  <a:cubicBezTo>
                    <a:pt x="3172" y="3059"/>
                    <a:pt x="3172" y="3025"/>
                    <a:pt x="3127" y="3003"/>
                  </a:cubicBezTo>
                  <a:cubicBezTo>
                    <a:pt x="3094" y="2970"/>
                    <a:pt x="3094" y="2937"/>
                    <a:pt x="3038" y="2903"/>
                  </a:cubicBezTo>
                  <a:cubicBezTo>
                    <a:pt x="2993" y="2858"/>
                    <a:pt x="2982" y="2824"/>
                    <a:pt x="2971" y="2802"/>
                  </a:cubicBezTo>
                  <a:cubicBezTo>
                    <a:pt x="2959" y="2791"/>
                    <a:pt x="2948" y="2768"/>
                    <a:pt x="2926" y="2779"/>
                  </a:cubicBezTo>
                  <a:cubicBezTo>
                    <a:pt x="2903" y="2779"/>
                    <a:pt x="2903" y="2791"/>
                    <a:pt x="2914" y="2824"/>
                  </a:cubicBezTo>
                  <a:cubicBezTo>
                    <a:pt x="2926" y="2858"/>
                    <a:pt x="2914" y="2858"/>
                    <a:pt x="2892" y="2869"/>
                  </a:cubicBezTo>
                  <a:cubicBezTo>
                    <a:pt x="2869" y="2869"/>
                    <a:pt x="2858" y="2914"/>
                    <a:pt x="2892" y="2914"/>
                  </a:cubicBezTo>
                  <a:cubicBezTo>
                    <a:pt x="2926" y="2903"/>
                    <a:pt x="2937" y="2948"/>
                    <a:pt x="2903" y="2970"/>
                  </a:cubicBezTo>
                  <a:cubicBezTo>
                    <a:pt x="2869" y="2992"/>
                    <a:pt x="2825" y="2970"/>
                    <a:pt x="2836" y="2937"/>
                  </a:cubicBezTo>
                  <a:cubicBezTo>
                    <a:pt x="2836" y="2903"/>
                    <a:pt x="2825" y="2880"/>
                    <a:pt x="2791" y="2847"/>
                  </a:cubicBezTo>
                  <a:cubicBezTo>
                    <a:pt x="2769" y="2824"/>
                    <a:pt x="2713" y="2746"/>
                    <a:pt x="2679" y="2701"/>
                  </a:cubicBezTo>
                  <a:cubicBezTo>
                    <a:pt x="2657" y="2656"/>
                    <a:pt x="2623" y="2600"/>
                    <a:pt x="2623" y="2600"/>
                  </a:cubicBezTo>
                  <a:cubicBezTo>
                    <a:pt x="2612" y="2589"/>
                    <a:pt x="2623" y="2544"/>
                    <a:pt x="2623" y="2533"/>
                  </a:cubicBezTo>
                  <a:cubicBezTo>
                    <a:pt x="2634" y="2522"/>
                    <a:pt x="2668" y="2477"/>
                    <a:pt x="2679" y="2432"/>
                  </a:cubicBezTo>
                  <a:cubicBezTo>
                    <a:pt x="2679" y="2387"/>
                    <a:pt x="2634" y="2298"/>
                    <a:pt x="2589" y="2242"/>
                  </a:cubicBezTo>
                  <a:cubicBezTo>
                    <a:pt x="2544" y="2197"/>
                    <a:pt x="2500" y="2141"/>
                    <a:pt x="2511" y="2073"/>
                  </a:cubicBezTo>
                  <a:cubicBezTo>
                    <a:pt x="2511" y="2017"/>
                    <a:pt x="2511" y="1950"/>
                    <a:pt x="2477" y="1917"/>
                  </a:cubicBezTo>
                  <a:cubicBezTo>
                    <a:pt x="2444" y="1894"/>
                    <a:pt x="2388" y="1838"/>
                    <a:pt x="2365" y="1793"/>
                  </a:cubicBezTo>
                  <a:cubicBezTo>
                    <a:pt x="2343" y="1760"/>
                    <a:pt x="2331" y="1681"/>
                    <a:pt x="2320" y="1648"/>
                  </a:cubicBezTo>
                  <a:cubicBezTo>
                    <a:pt x="2298" y="1603"/>
                    <a:pt x="2298" y="1535"/>
                    <a:pt x="2331" y="1513"/>
                  </a:cubicBezTo>
                  <a:cubicBezTo>
                    <a:pt x="2365" y="1480"/>
                    <a:pt x="2354" y="1468"/>
                    <a:pt x="2343" y="1468"/>
                  </a:cubicBezTo>
                  <a:cubicBezTo>
                    <a:pt x="2320" y="1468"/>
                    <a:pt x="2298" y="1435"/>
                    <a:pt x="2298" y="1401"/>
                  </a:cubicBezTo>
                  <a:cubicBezTo>
                    <a:pt x="2287" y="1368"/>
                    <a:pt x="2276" y="1289"/>
                    <a:pt x="2264" y="1255"/>
                  </a:cubicBezTo>
                  <a:cubicBezTo>
                    <a:pt x="2253" y="1211"/>
                    <a:pt x="2242" y="1166"/>
                    <a:pt x="2208" y="1121"/>
                  </a:cubicBezTo>
                  <a:cubicBezTo>
                    <a:pt x="2175" y="1076"/>
                    <a:pt x="2152" y="1031"/>
                    <a:pt x="2141" y="1009"/>
                  </a:cubicBezTo>
                  <a:cubicBezTo>
                    <a:pt x="2119" y="986"/>
                    <a:pt x="2096" y="953"/>
                    <a:pt x="2051" y="919"/>
                  </a:cubicBezTo>
                  <a:cubicBezTo>
                    <a:pt x="2007" y="897"/>
                    <a:pt x="1995" y="897"/>
                    <a:pt x="1995" y="919"/>
                  </a:cubicBezTo>
                  <a:cubicBezTo>
                    <a:pt x="1995" y="942"/>
                    <a:pt x="1995" y="953"/>
                    <a:pt x="2018" y="964"/>
                  </a:cubicBezTo>
                  <a:cubicBezTo>
                    <a:pt x="2040" y="975"/>
                    <a:pt x="2040" y="1009"/>
                    <a:pt x="2029" y="1031"/>
                  </a:cubicBezTo>
                  <a:cubicBezTo>
                    <a:pt x="2018" y="1054"/>
                    <a:pt x="2018" y="1087"/>
                    <a:pt x="2063" y="1087"/>
                  </a:cubicBezTo>
                  <a:cubicBezTo>
                    <a:pt x="2119" y="1087"/>
                    <a:pt x="2130" y="1121"/>
                    <a:pt x="2130" y="1144"/>
                  </a:cubicBezTo>
                  <a:cubicBezTo>
                    <a:pt x="2119" y="1166"/>
                    <a:pt x="2063" y="1177"/>
                    <a:pt x="2040" y="1144"/>
                  </a:cubicBezTo>
                  <a:cubicBezTo>
                    <a:pt x="2007" y="1099"/>
                    <a:pt x="1995" y="1076"/>
                    <a:pt x="1973" y="1065"/>
                  </a:cubicBezTo>
                  <a:cubicBezTo>
                    <a:pt x="1951" y="1054"/>
                    <a:pt x="1928" y="1020"/>
                    <a:pt x="1940" y="986"/>
                  </a:cubicBezTo>
                  <a:cubicBezTo>
                    <a:pt x="1962" y="953"/>
                    <a:pt x="1962" y="931"/>
                    <a:pt x="1951" y="897"/>
                  </a:cubicBezTo>
                  <a:cubicBezTo>
                    <a:pt x="1928" y="863"/>
                    <a:pt x="1917" y="852"/>
                    <a:pt x="1917" y="830"/>
                  </a:cubicBezTo>
                  <a:cubicBezTo>
                    <a:pt x="1906" y="796"/>
                    <a:pt x="1906" y="762"/>
                    <a:pt x="1883" y="740"/>
                  </a:cubicBezTo>
                  <a:cubicBezTo>
                    <a:pt x="1850" y="717"/>
                    <a:pt x="1805" y="684"/>
                    <a:pt x="1794" y="628"/>
                  </a:cubicBezTo>
                  <a:cubicBezTo>
                    <a:pt x="1771" y="572"/>
                    <a:pt x="1760" y="516"/>
                    <a:pt x="1760" y="482"/>
                  </a:cubicBezTo>
                  <a:cubicBezTo>
                    <a:pt x="1749" y="460"/>
                    <a:pt x="1738" y="437"/>
                    <a:pt x="1715" y="426"/>
                  </a:cubicBezTo>
                  <a:cubicBezTo>
                    <a:pt x="1693" y="426"/>
                    <a:pt x="1626" y="404"/>
                    <a:pt x="1592" y="370"/>
                  </a:cubicBezTo>
                  <a:cubicBezTo>
                    <a:pt x="1558" y="325"/>
                    <a:pt x="1525" y="247"/>
                    <a:pt x="1525" y="202"/>
                  </a:cubicBezTo>
                  <a:cubicBezTo>
                    <a:pt x="1513" y="157"/>
                    <a:pt x="1502" y="79"/>
                    <a:pt x="1502" y="79"/>
                  </a:cubicBezTo>
                  <a:lnTo>
                    <a:pt x="1502" y="79"/>
                  </a:lnTo>
                  <a:cubicBezTo>
                    <a:pt x="583" y="0"/>
                    <a:pt x="583" y="0"/>
                    <a:pt x="583" y="0"/>
                  </a:cubicBezTo>
                  <a:cubicBezTo>
                    <a:pt x="572" y="23"/>
                    <a:pt x="561" y="34"/>
                    <a:pt x="538" y="4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26" name="Freeform 2"/>
            <p:cNvSpPr>
              <a:spLocks noChangeArrowheads="1"/>
            </p:cNvSpPr>
            <p:nvPr/>
          </p:nvSpPr>
          <p:spPr bwMode="auto">
            <a:xfrm>
              <a:off x="1601788" y="1089025"/>
              <a:ext cx="863600" cy="1243013"/>
            </a:xfrm>
            <a:custGeom>
              <a:avLst/>
              <a:gdLst>
                <a:gd name="T0" fmla="*/ 1536 w 2399"/>
                <a:gd name="T1" fmla="*/ 3362 h 3453"/>
                <a:gd name="T2" fmla="*/ 2376 w 2399"/>
                <a:gd name="T3" fmla="*/ 3362 h 3453"/>
                <a:gd name="T4" fmla="*/ 2208 w 2399"/>
                <a:gd name="T5" fmla="*/ 3071 h 3453"/>
                <a:gd name="T6" fmla="*/ 2107 w 2399"/>
                <a:gd name="T7" fmla="*/ 2869 h 3453"/>
                <a:gd name="T8" fmla="*/ 2006 w 2399"/>
                <a:gd name="T9" fmla="*/ 2768 h 3453"/>
                <a:gd name="T10" fmla="*/ 2006 w 2399"/>
                <a:gd name="T11" fmla="*/ 2645 h 3453"/>
                <a:gd name="T12" fmla="*/ 1905 w 2399"/>
                <a:gd name="T13" fmla="*/ 2488 h 3453"/>
                <a:gd name="T14" fmla="*/ 1558 w 2399"/>
                <a:gd name="T15" fmla="*/ 2129 h 3453"/>
                <a:gd name="T16" fmla="*/ 1479 w 2399"/>
                <a:gd name="T17" fmla="*/ 2006 h 3453"/>
                <a:gd name="T18" fmla="*/ 1401 w 2399"/>
                <a:gd name="T19" fmla="*/ 1950 h 3453"/>
                <a:gd name="T20" fmla="*/ 1378 w 2399"/>
                <a:gd name="T21" fmla="*/ 1838 h 3453"/>
                <a:gd name="T22" fmla="*/ 1334 w 2399"/>
                <a:gd name="T23" fmla="*/ 1278 h 3453"/>
                <a:gd name="T24" fmla="*/ 1311 w 2399"/>
                <a:gd name="T25" fmla="*/ 908 h 3453"/>
                <a:gd name="T26" fmla="*/ 1322 w 2399"/>
                <a:gd name="T27" fmla="*/ 740 h 3453"/>
                <a:gd name="T28" fmla="*/ 1222 w 2399"/>
                <a:gd name="T29" fmla="*/ 594 h 3453"/>
                <a:gd name="T30" fmla="*/ 1267 w 2399"/>
                <a:gd name="T31" fmla="*/ 549 h 3453"/>
                <a:gd name="T32" fmla="*/ 1278 w 2399"/>
                <a:gd name="T33" fmla="*/ 404 h 3453"/>
                <a:gd name="T34" fmla="*/ 1423 w 2399"/>
                <a:gd name="T35" fmla="*/ 168 h 3453"/>
                <a:gd name="T36" fmla="*/ 1434 w 2399"/>
                <a:gd name="T37" fmla="*/ 168 h 3453"/>
                <a:gd name="T38" fmla="*/ 1468 w 2399"/>
                <a:gd name="T39" fmla="*/ 101 h 3453"/>
                <a:gd name="T40" fmla="*/ 34 w 2399"/>
                <a:gd name="T41" fmla="*/ 11 h 3453"/>
                <a:gd name="T42" fmla="*/ 45 w 2399"/>
                <a:gd name="T43" fmla="*/ 157 h 3453"/>
                <a:gd name="T44" fmla="*/ 67 w 2399"/>
                <a:gd name="T45" fmla="*/ 224 h 3453"/>
                <a:gd name="T46" fmla="*/ 134 w 2399"/>
                <a:gd name="T47" fmla="*/ 381 h 3453"/>
                <a:gd name="T48" fmla="*/ 191 w 2399"/>
                <a:gd name="T49" fmla="*/ 493 h 3453"/>
                <a:gd name="T50" fmla="*/ 258 w 2399"/>
                <a:gd name="T51" fmla="*/ 628 h 3453"/>
                <a:gd name="T52" fmla="*/ 224 w 2399"/>
                <a:gd name="T53" fmla="*/ 673 h 3453"/>
                <a:gd name="T54" fmla="*/ 258 w 2399"/>
                <a:gd name="T55" fmla="*/ 818 h 3453"/>
                <a:gd name="T56" fmla="*/ 403 w 2399"/>
                <a:gd name="T57" fmla="*/ 1132 h 3453"/>
                <a:gd name="T58" fmla="*/ 471 w 2399"/>
                <a:gd name="T59" fmla="*/ 1233 h 3453"/>
                <a:gd name="T60" fmla="*/ 538 w 2399"/>
                <a:gd name="T61" fmla="*/ 1435 h 3453"/>
                <a:gd name="T62" fmla="*/ 572 w 2399"/>
                <a:gd name="T63" fmla="*/ 1625 h 3453"/>
                <a:gd name="T64" fmla="*/ 627 w 2399"/>
                <a:gd name="T65" fmla="*/ 1692 h 3453"/>
                <a:gd name="T66" fmla="*/ 605 w 2399"/>
                <a:gd name="T67" fmla="*/ 1916 h 3453"/>
                <a:gd name="T68" fmla="*/ 706 w 2399"/>
                <a:gd name="T69" fmla="*/ 2017 h 3453"/>
                <a:gd name="T70" fmla="*/ 729 w 2399"/>
                <a:gd name="T71" fmla="*/ 2129 h 3453"/>
                <a:gd name="T72" fmla="*/ 941 w 2399"/>
                <a:gd name="T73" fmla="*/ 2297 h 3453"/>
                <a:gd name="T74" fmla="*/ 1154 w 2399"/>
                <a:gd name="T75" fmla="*/ 2410 h 3453"/>
                <a:gd name="T76" fmla="*/ 1300 w 2399"/>
                <a:gd name="T77" fmla="*/ 2679 h 3453"/>
                <a:gd name="T78" fmla="*/ 1434 w 2399"/>
                <a:gd name="T79" fmla="*/ 2824 h 3453"/>
                <a:gd name="T80" fmla="*/ 1569 w 2399"/>
                <a:gd name="T81" fmla="*/ 2959 h 3453"/>
                <a:gd name="T82" fmla="*/ 1569 w 2399"/>
                <a:gd name="T83" fmla="*/ 3160 h 3453"/>
                <a:gd name="T84" fmla="*/ 1580 w 2399"/>
                <a:gd name="T85" fmla="*/ 3273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9" h="3453">
                  <a:moveTo>
                    <a:pt x="1547" y="3306"/>
                  </a:moveTo>
                  <a:lnTo>
                    <a:pt x="1547" y="3306"/>
                  </a:lnTo>
                  <a:cubicBezTo>
                    <a:pt x="1536" y="3317"/>
                    <a:pt x="1547" y="3362"/>
                    <a:pt x="1536" y="3362"/>
                  </a:cubicBezTo>
                  <a:cubicBezTo>
                    <a:pt x="1524" y="3373"/>
                    <a:pt x="1502" y="3362"/>
                    <a:pt x="1479" y="3373"/>
                  </a:cubicBezTo>
                  <a:cubicBezTo>
                    <a:pt x="2398" y="3452"/>
                    <a:pt x="2398" y="3452"/>
                    <a:pt x="2398" y="3452"/>
                  </a:cubicBezTo>
                  <a:cubicBezTo>
                    <a:pt x="2398" y="3429"/>
                    <a:pt x="2387" y="3396"/>
                    <a:pt x="2376" y="3362"/>
                  </a:cubicBezTo>
                  <a:cubicBezTo>
                    <a:pt x="2354" y="3340"/>
                    <a:pt x="2342" y="3295"/>
                    <a:pt x="2342" y="3250"/>
                  </a:cubicBezTo>
                  <a:cubicBezTo>
                    <a:pt x="2342" y="3205"/>
                    <a:pt x="2331" y="3160"/>
                    <a:pt x="2309" y="3149"/>
                  </a:cubicBezTo>
                  <a:cubicBezTo>
                    <a:pt x="2298" y="3138"/>
                    <a:pt x="2241" y="3104"/>
                    <a:pt x="2208" y="3071"/>
                  </a:cubicBezTo>
                  <a:cubicBezTo>
                    <a:pt x="2174" y="3037"/>
                    <a:pt x="2174" y="3015"/>
                    <a:pt x="2174" y="2981"/>
                  </a:cubicBezTo>
                  <a:cubicBezTo>
                    <a:pt x="2174" y="2959"/>
                    <a:pt x="2163" y="2880"/>
                    <a:pt x="2140" y="2869"/>
                  </a:cubicBezTo>
                  <a:cubicBezTo>
                    <a:pt x="2129" y="2846"/>
                    <a:pt x="2107" y="2858"/>
                    <a:pt x="2107" y="2869"/>
                  </a:cubicBezTo>
                  <a:cubicBezTo>
                    <a:pt x="2107" y="2891"/>
                    <a:pt x="2085" y="2835"/>
                    <a:pt x="2085" y="2813"/>
                  </a:cubicBezTo>
                  <a:cubicBezTo>
                    <a:pt x="2085" y="2791"/>
                    <a:pt x="2051" y="2746"/>
                    <a:pt x="2029" y="2746"/>
                  </a:cubicBezTo>
                  <a:cubicBezTo>
                    <a:pt x="2006" y="2735"/>
                    <a:pt x="2006" y="2746"/>
                    <a:pt x="2006" y="2768"/>
                  </a:cubicBezTo>
                  <a:cubicBezTo>
                    <a:pt x="2006" y="2779"/>
                    <a:pt x="1995" y="2768"/>
                    <a:pt x="1972" y="2746"/>
                  </a:cubicBezTo>
                  <a:cubicBezTo>
                    <a:pt x="1961" y="2723"/>
                    <a:pt x="1950" y="2701"/>
                    <a:pt x="1972" y="2690"/>
                  </a:cubicBezTo>
                  <a:cubicBezTo>
                    <a:pt x="2006" y="2679"/>
                    <a:pt x="2017" y="2656"/>
                    <a:pt x="2006" y="2645"/>
                  </a:cubicBezTo>
                  <a:cubicBezTo>
                    <a:pt x="2006" y="2634"/>
                    <a:pt x="1995" y="2634"/>
                    <a:pt x="1972" y="2622"/>
                  </a:cubicBezTo>
                  <a:cubicBezTo>
                    <a:pt x="1961" y="2611"/>
                    <a:pt x="1939" y="2600"/>
                    <a:pt x="1939" y="2566"/>
                  </a:cubicBezTo>
                  <a:cubicBezTo>
                    <a:pt x="1927" y="2533"/>
                    <a:pt x="1927" y="2510"/>
                    <a:pt x="1905" y="2488"/>
                  </a:cubicBezTo>
                  <a:cubicBezTo>
                    <a:pt x="1883" y="2466"/>
                    <a:pt x="1816" y="2365"/>
                    <a:pt x="1782" y="2331"/>
                  </a:cubicBezTo>
                  <a:cubicBezTo>
                    <a:pt x="1760" y="2286"/>
                    <a:pt x="1659" y="2186"/>
                    <a:pt x="1625" y="2174"/>
                  </a:cubicBezTo>
                  <a:cubicBezTo>
                    <a:pt x="1603" y="2152"/>
                    <a:pt x="1591" y="2129"/>
                    <a:pt x="1558" y="2129"/>
                  </a:cubicBezTo>
                  <a:cubicBezTo>
                    <a:pt x="1536" y="2129"/>
                    <a:pt x="1513" y="2129"/>
                    <a:pt x="1491" y="2118"/>
                  </a:cubicBezTo>
                  <a:cubicBezTo>
                    <a:pt x="1479" y="2118"/>
                    <a:pt x="1479" y="2096"/>
                    <a:pt x="1479" y="2073"/>
                  </a:cubicBezTo>
                  <a:cubicBezTo>
                    <a:pt x="1491" y="2040"/>
                    <a:pt x="1502" y="2006"/>
                    <a:pt x="1479" y="2006"/>
                  </a:cubicBezTo>
                  <a:cubicBezTo>
                    <a:pt x="1468" y="2006"/>
                    <a:pt x="1457" y="2017"/>
                    <a:pt x="1446" y="2028"/>
                  </a:cubicBezTo>
                  <a:cubicBezTo>
                    <a:pt x="1434" y="2040"/>
                    <a:pt x="1434" y="2006"/>
                    <a:pt x="1434" y="1995"/>
                  </a:cubicBezTo>
                  <a:cubicBezTo>
                    <a:pt x="1434" y="1973"/>
                    <a:pt x="1423" y="1961"/>
                    <a:pt x="1401" y="1950"/>
                  </a:cubicBezTo>
                  <a:cubicBezTo>
                    <a:pt x="1378" y="1939"/>
                    <a:pt x="1356" y="1916"/>
                    <a:pt x="1378" y="1905"/>
                  </a:cubicBezTo>
                  <a:cubicBezTo>
                    <a:pt x="1412" y="1894"/>
                    <a:pt x="1423" y="1872"/>
                    <a:pt x="1412" y="1860"/>
                  </a:cubicBezTo>
                  <a:cubicBezTo>
                    <a:pt x="1412" y="1849"/>
                    <a:pt x="1378" y="1849"/>
                    <a:pt x="1378" y="1838"/>
                  </a:cubicBezTo>
                  <a:cubicBezTo>
                    <a:pt x="1367" y="1815"/>
                    <a:pt x="1367" y="1760"/>
                    <a:pt x="1367" y="1636"/>
                  </a:cubicBezTo>
                  <a:cubicBezTo>
                    <a:pt x="1356" y="1524"/>
                    <a:pt x="1356" y="1334"/>
                    <a:pt x="1356" y="1300"/>
                  </a:cubicBezTo>
                  <a:cubicBezTo>
                    <a:pt x="1356" y="1255"/>
                    <a:pt x="1345" y="1266"/>
                    <a:pt x="1334" y="1278"/>
                  </a:cubicBezTo>
                  <a:cubicBezTo>
                    <a:pt x="1322" y="1300"/>
                    <a:pt x="1300" y="1311"/>
                    <a:pt x="1289" y="1244"/>
                  </a:cubicBezTo>
                  <a:cubicBezTo>
                    <a:pt x="1278" y="1166"/>
                    <a:pt x="1278" y="1098"/>
                    <a:pt x="1289" y="1065"/>
                  </a:cubicBezTo>
                  <a:cubicBezTo>
                    <a:pt x="1289" y="1042"/>
                    <a:pt x="1267" y="953"/>
                    <a:pt x="1311" y="908"/>
                  </a:cubicBezTo>
                  <a:cubicBezTo>
                    <a:pt x="1356" y="863"/>
                    <a:pt x="1378" y="818"/>
                    <a:pt x="1401" y="796"/>
                  </a:cubicBezTo>
                  <a:cubicBezTo>
                    <a:pt x="1390" y="784"/>
                    <a:pt x="1378" y="773"/>
                    <a:pt x="1356" y="784"/>
                  </a:cubicBezTo>
                  <a:cubicBezTo>
                    <a:pt x="1322" y="796"/>
                    <a:pt x="1334" y="784"/>
                    <a:pt x="1322" y="740"/>
                  </a:cubicBezTo>
                  <a:cubicBezTo>
                    <a:pt x="1322" y="706"/>
                    <a:pt x="1322" y="706"/>
                    <a:pt x="1289" y="706"/>
                  </a:cubicBezTo>
                  <a:cubicBezTo>
                    <a:pt x="1244" y="706"/>
                    <a:pt x="1267" y="684"/>
                    <a:pt x="1267" y="650"/>
                  </a:cubicBezTo>
                  <a:cubicBezTo>
                    <a:pt x="1267" y="605"/>
                    <a:pt x="1233" y="617"/>
                    <a:pt x="1222" y="594"/>
                  </a:cubicBezTo>
                  <a:cubicBezTo>
                    <a:pt x="1199" y="560"/>
                    <a:pt x="1210" y="538"/>
                    <a:pt x="1244" y="560"/>
                  </a:cubicBezTo>
                  <a:cubicBezTo>
                    <a:pt x="1255" y="572"/>
                    <a:pt x="1267" y="572"/>
                    <a:pt x="1267" y="560"/>
                  </a:cubicBezTo>
                  <a:cubicBezTo>
                    <a:pt x="1267" y="560"/>
                    <a:pt x="1267" y="560"/>
                    <a:pt x="1267" y="549"/>
                  </a:cubicBezTo>
                  <a:lnTo>
                    <a:pt x="1267" y="549"/>
                  </a:lnTo>
                  <a:lnTo>
                    <a:pt x="1267" y="549"/>
                  </a:lnTo>
                  <a:cubicBezTo>
                    <a:pt x="1267" y="516"/>
                    <a:pt x="1278" y="426"/>
                    <a:pt x="1278" y="404"/>
                  </a:cubicBezTo>
                  <a:cubicBezTo>
                    <a:pt x="1278" y="370"/>
                    <a:pt x="1233" y="370"/>
                    <a:pt x="1233" y="325"/>
                  </a:cubicBezTo>
                  <a:cubicBezTo>
                    <a:pt x="1233" y="280"/>
                    <a:pt x="1367" y="180"/>
                    <a:pt x="1412" y="168"/>
                  </a:cubicBezTo>
                  <a:cubicBezTo>
                    <a:pt x="1423" y="168"/>
                    <a:pt x="1423" y="168"/>
                    <a:pt x="1423" y="168"/>
                  </a:cubicBezTo>
                  <a:lnTo>
                    <a:pt x="1423" y="168"/>
                  </a:lnTo>
                  <a:lnTo>
                    <a:pt x="1434" y="168"/>
                  </a:lnTo>
                  <a:lnTo>
                    <a:pt x="1434" y="168"/>
                  </a:lnTo>
                  <a:lnTo>
                    <a:pt x="1434" y="157"/>
                  </a:lnTo>
                  <a:lnTo>
                    <a:pt x="1434" y="157"/>
                  </a:lnTo>
                  <a:cubicBezTo>
                    <a:pt x="1468" y="135"/>
                    <a:pt x="1468" y="101"/>
                    <a:pt x="1468" y="101"/>
                  </a:cubicBezTo>
                  <a:cubicBezTo>
                    <a:pt x="1468" y="0"/>
                    <a:pt x="1468" y="0"/>
                    <a:pt x="146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1"/>
                    <a:pt x="45" y="11"/>
                    <a:pt x="34" y="11"/>
                  </a:cubicBezTo>
                  <a:cubicBezTo>
                    <a:pt x="34" y="22"/>
                    <a:pt x="11" y="34"/>
                    <a:pt x="0" y="34"/>
                  </a:cubicBezTo>
                  <a:cubicBezTo>
                    <a:pt x="0" y="45"/>
                    <a:pt x="0" y="112"/>
                    <a:pt x="11" y="112"/>
                  </a:cubicBezTo>
                  <a:cubicBezTo>
                    <a:pt x="22" y="124"/>
                    <a:pt x="45" y="146"/>
                    <a:pt x="45" y="157"/>
                  </a:cubicBezTo>
                  <a:cubicBezTo>
                    <a:pt x="45" y="168"/>
                    <a:pt x="34" y="191"/>
                    <a:pt x="34" y="202"/>
                  </a:cubicBezTo>
                  <a:cubicBezTo>
                    <a:pt x="22" y="213"/>
                    <a:pt x="22" y="235"/>
                    <a:pt x="34" y="235"/>
                  </a:cubicBezTo>
                  <a:cubicBezTo>
                    <a:pt x="45" y="247"/>
                    <a:pt x="45" y="224"/>
                    <a:pt x="67" y="224"/>
                  </a:cubicBezTo>
                  <a:cubicBezTo>
                    <a:pt x="78" y="224"/>
                    <a:pt x="101" y="224"/>
                    <a:pt x="101" y="258"/>
                  </a:cubicBezTo>
                  <a:cubicBezTo>
                    <a:pt x="101" y="280"/>
                    <a:pt x="90" y="325"/>
                    <a:pt x="101" y="336"/>
                  </a:cubicBezTo>
                  <a:cubicBezTo>
                    <a:pt x="101" y="348"/>
                    <a:pt x="123" y="381"/>
                    <a:pt x="134" y="381"/>
                  </a:cubicBezTo>
                  <a:cubicBezTo>
                    <a:pt x="146" y="393"/>
                    <a:pt x="146" y="415"/>
                    <a:pt x="146" y="448"/>
                  </a:cubicBezTo>
                  <a:cubicBezTo>
                    <a:pt x="146" y="471"/>
                    <a:pt x="146" y="471"/>
                    <a:pt x="168" y="471"/>
                  </a:cubicBezTo>
                  <a:cubicBezTo>
                    <a:pt x="191" y="460"/>
                    <a:pt x="191" y="471"/>
                    <a:pt x="191" y="493"/>
                  </a:cubicBezTo>
                  <a:cubicBezTo>
                    <a:pt x="191" y="516"/>
                    <a:pt x="191" y="538"/>
                    <a:pt x="213" y="538"/>
                  </a:cubicBezTo>
                  <a:cubicBezTo>
                    <a:pt x="236" y="538"/>
                    <a:pt x="258" y="549"/>
                    <a:pt x="269" y="572"/>
                  </a:cubicBezTo>
                  <a:cubicBezTo>
                    <a:pt x="280" y="594"/>
                    <a:pt x="269" y="617"/>
                    <a:pt x="258" y="628"/>
                  </a:cubicBezTo>
                  <a:cubicBezTo>
                    <a:pt x="236" y="628"/>
                    <a:pt x="191" y="583"/>
                    <a:pt x="168" y="572"/>
                  </a:cubicBezTo>
                  <a:cubicBezTo>
                    <a:pt x="146" y="560"/>
                    <a:pt x="112" y="572"/>
                    <a:pt x="134" y="583"/>
                  </a:cubicBezTo>
                  <a:cubicBezTo>
                    <a:pt x="146" y="605"/>
                    <a:pt x="213" y="650"/>
                    <a:pt x="224" y="673"/>
                  </a:cubicBezTo>
                  <a:cubicBezTo>
                    <a:pt x="236" y="684"/>
                    <a:pt x="224" y="717"/>
                    <a:pt x="236" y="717"/>
                  </a:cubicBezTo>
                  <a:cubicBezTo>
                    <a:pt x="258" y="717"/>
                    <a:pt x="247" y="729"/>
                    <a:pt x="224" y="751"/>
                  </a:cubicBezTo>
                  <a:cubicBezTo>
                    <a:pt x="213" y="773"/>
                    <a:pt x="224" y="796"/>
                    <a:pt x="258" y="818"/>
                  </a:cubicBezTo>
                  <a:cubicBezTo>
                    <a:pt x="291" y="841"/>
                    <a:pt x="347" y="886"/>
                    <a:pt x="347" y="919"/>
                  </a:cubicBezTo>
                  <a:cubicBezTo>
                    <a:pt x="347" y="953"/>
                    <a:pt x="370" y="986"/>
                    <a:pt x="392" y="1009"/>
                  </a:cubicBezTo>
                  <a:cubicBezTo>
                    <a:pt x="403" y="1020"/>
                    <a:pt x="403" y="1098"/>
                    <a:pt x="403" y="1132"/>
                  </a:cubicBezTo>
                  <a:cubicBezTo>
                    <a:pt x="403" y="1166"/>
                    <a:pt x="403" y="1177"/>
                    <a:pt x="392" y="1188"/>
                  </a:cubicBezTo>
                  <a:cubicBezTo>
                    <a:pt x="381" y="1188"/>
                    <a:pt x="381" y="1211"/>
                    <a:pt x="415" y="1211"/>
                  </a:cubicBezTo>
                  <a:cubicBezTo>
                    <a:pt x="460" y="1199"/>
                    <a:pt x="460" y="1211"/>
                    <a:pt x="471" y="1233"/>
                  </a:cubicBezTo>
                  <a:cubicBezTo>
                    <a:pt x="471" y="1255"/>
                    <a:pt x="516" y="1300"/>
                    <a:pt x="538" y="1311"/>
                  </a:cubicBezTo>
                  <a:cubicBezTo>
                    <a:pt x="560" y="1334"/>
                    <a:pt x="560" y="1367"/>
                    <a:pt x="549" y="1390"/>
                  </a:cubicBezTo>
                  <a:cubicBezTo>
                    <a:pt x="538" y="1401"/>
                    <a:pt x="516" y="1435"/>
                    <a:pt x="538" y="1435"/>
                  </a:cubicBezTo>
                  <a:cubicBezTo>
                    <a:pt x="560" y="1446"/>
                    <a:pt x="572" y="1468"/>
                    <a:pt x="549" y="1479"/>
                  </a:cubicBezTo>
                  <a:cubicBezTo>
                    <a:pt x="527" y="1502"/>
                    <a:pt x="504" y="1535"/>
                    <a:pt x="527" y="1547"/>
                  </a:cubicBezTo>
                  <a:cubicBezTo>
                    <a:pt x="549" y="1558"/>
                    <a:pt x="549" y="1625"/>
                    <a:pt x="572" y="1625"/>
                  </a:cubicBezTo>
                  <a:cubicBezTo>
                    <a:pt x="583" y="1625"/>
                    <a:pt x="572" y="1591"/>
                    <a:pt x="583" y="1591"/>
                  </a:cubicBezTo>
                  <a:cubicBezTo>
                    <a:pt x="594" y="1591"/>
                    <a:pt x="605" y="1625"/>
                    <a:pt x="616" y="1636"/>
                  </a:cubicBezTo>
                  <a:cubicBezTo>
                    <a:pt x="627" y="1636"/>
                    <a:pt x="627" y="1670"/>
                    <a:pt x="627" y="1692"/>
                  </a:cubicBezTo>
                  <a:cubicBezTo>
                    <a:pt x="639" y="1715"/>
                    <a:pt x="639" y="1737"/>
                    <a:pt x="661" y="1748"/>
                  </a:cubicBezTo>
                  <a:cubicBezTo>
                    <a:pt x="672" y="1760"/>
                    <a:pt x="650" y="1827"/>
                    <a:pt x="627" y="1860"/>
                  </a:cubicBezTo>
                  <a:cubicBezTo>
                    <a:pt x="616" y="1883"/>
                    <a:pt x="605" y="1894"/>
                    <a:pt x="605" y="1916"/>
                  </a:cubicBezTo>
                  <a:cubicBezTo>
                    <a:pt x="616" y="1928"/>
                    <a:pt x="605" y="1939"/>
                    <a:pt x="639" y="1939"/>
                  </a:cubicBezTo>
                  <a:cubicBezTo>
                    <a:pt x="672" y="1939"/>
                    <a:pt x="695" y="1950"/>
                    <a:pt x="695" y="1961"/>
                  </a:cubicBezTo>
                  <a:cubicBezTo>
                    <a:pt x="706" y="1984"/>
                    <a:pt x="695" y="2017"/>
                    <a:pt x="706" y="2017"/>
                  </a:cubicBezTo>
                  <a:cubicBezTo>
                    <a:pt x="717" y="2006"/>
                    <a:pt x="729" y="2017"/>
                    <a:pt x="717" y="2028"/>
                  </a:cubicBezTo>
                  <a:cubicBezTo>
                    <a:pt x="695" y="2051"/>
                    <a:pt x="684" y="2084"/>
                    <a:pt x="684" y="2107"/>
                  </a:cubicBezTo>
                  <a:cubicBezTo>
                    <a:pt x="684" y="2129"/>
                    <a:pt x="706" y="2140"/>
                    <a:pt x="729" y="2129"/>
                  </a:cubicBezTo>
                  <a:cubicBezTo>
                    <a:pt x="751" y="2118"/>
                    <a:pt x="762" y="2107"/>
                    <a:pt x="785" y="2129"/>
                  </a:cubicBezTo>
                  <a:cubicBezTo>
                    <a:pt x="796" y="2152"/>
                    <a:pt x="818" y="2197"/>
                    <a:pt x="840" y="2219"/>
                  </a:cubicBezTo>
                  <a:cubicBezTo>
                    <a:pt x="874" y="2242"/>
                    <a:pt x="908" y="2275"/>
                    <a:pt x="941" y="2297"/>
                  </a:cubicBezTo>
                  <a:cubicBezTo>
                    <a:pt x="975" y="2320"/>
                    <a:pt x="975" y="2342"/>
                    <a:pt x="998" y="2353"/>
                  </a:cubicBezTo>
                  <a:cubicBezTo>
                    <a:pt x="1009" y="2376"/>
                    <a:pt x="1020" y="2387"/>
                    <a:pt x="1065" y="2387"/>
                  </a:cubicBezTo>
                  <a:cubicBezTo>
                    <a:pt x="1109" y="2376"/>
                    <a:pt x="1143" y="2387"/>
                    <a:pt x="1154" y="2410"/>
                  </a:cubicBezTo>
                  <a:cubicBezTo>
                    <a:pt x="1154" y="2432"/>
                    <a:pt x="1165" y="2488"/>
                    <a:pt x="1188" y="2510"/>
                  </a:cubicBezTo>
                  <a:cubicBezTo>
                    <a:pt x="1210" y="2533"/>
                    <a:pt x="1267" y="2578"/>
                    <a:pt x="1289" y="2600"/>
                  </a:cubicBezTo>
                  <a:cubicBezTo>
                    <a:pt x="1300" y="2634"/>
                    <a:pt x="1300" y="2656"/>
                    <a:pt x="1300" y="2679"/>
                  </a:cubicBezTo>
                  <a:cubicBezTo>
                    <a:pt x="1311" y="2701"/>
                    <a:pt x="1311" y="2723"/>
                    <a:pt x="1356" y="2723"/>
                  </a:cubicBezTo>
                  <a:cubicBezTo>
                    <a:pt x="1390" y="2735"/>
                    <a:pt x="1401" y="2735"/>
                    <a:pt x="1412" y="2768"/>
                  </a:cubicBezTo>
                  <a:cubicBezTo>
                    <a:pt x="1412" y="2791"/>
                    <a:pt x="1412" y="2835"/>
                    <a:pt x="1434" y="2824"/>
                  </a:cubicBezTo>
                  <a:cubicBezTo>
                    <a:pt x="1457" y="2824"/>
                    <a:pt x="1479" y="2824"/>
                    <a:pt x="1479" y="2858"/>
                  </a:cubicBezTo>
                  <a:cubicBezTo>
                    <a:pt x="1491" y="2903"/>
                    <a:pt x="1479" y="2914"/>
                    <a:pt x="1513" y="2914"/>
                  </a:cubicBezTo>
                  <a:cubicBezTo>
                    <a:pt x="1558" y="2914"/>
                    <a:pt x="1569" y="2936"/>
                    <a:pt x="1569" y="2959"/>
                  </a:cubicBezTo>
                  <a:cubicBezTo>
                    <a:pt x="1580" y="2981"/>
                    <a:pt x="1580" y="3026"/>
                    <a:pt x="1603" y="3048"/>
                  </a:cubicBezTo>
                  <a:cubicBezTo>
                    <a:pt x="1625" y="3059"/>
                    <a:pt x="1614" y="3093"/>
                    <a:pt x="1603" y="3115"/>
                  </a:cubicBezTo>
                  <a:cubicBezTo>
                    <a:pt x="1580" y="3138"/>
                    <a:pt x="1569" y="3149"/>
                    <a:pt x="1569" y="3160"/>
                  </a:cubicBezTo>
                  <a:cubicBezTo>
                    <a:pt x="1569" y="3183"/>
                    <a:pt x="1547" y="3194"/>
                    <a:pt x="1536" y="3205"/>
                  </a:cubicBezTo>
                  <a:cubicBezTo>
                    <a:pt x="1524" y="3205"/>
                    <a:pt x="1524" y="3250"/>
                    <a:pt x="1547" y="3239"/>
                  </a:cubicBezTo>
                  <a:cubicBezTo>
                    <a:pt x="1580" y="3228"/>
                    <a:pt x="1580" y="3239"/>
                    <a:pt x="1580" y="3273"/>
                  </a:cubicBezTo>
                  <a:cubicBezTo>
                    <a:pt x="1580" y="3306"/>
                    <a:pt x="1569" y="3306"/>
                    <a:pt x="1547" y="330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27" name="Freeform 3"/>
            <p:cNvSpPr>
              <a:spLocks noChangeArrowheads="1"/>
            </p:cNvSpPr>
            <p:nvPr/>
          </p:nvSpPr>
          <p:spPr bwMode="auto">
            <a:xfrm>
              <a:off x="3305175" y="1433513"/>
              <a:ext cx="1292225" cy="1597025"/>
            </a:xfrm>
            <a:custGeom>
              <a:avLst/>
              <a:gdLst>
                <a:gd name="T0" fmla="*/ 3284 w 3588"/>
                <a:gd name="T1" fmla="*/ 2667 h 4438"/>
                <a:gd name="T2" fmla="*/ 3553 w 3588"/>
                <a:gd name="T3" fmla="*/ 2006 h 4438"/>
                <a:gd name="T4" fmla="*/ 3306 w 3588"/>
                <a:gd name="T5" fmla="*/ 1860 h 4438"/>
                <a:gd name="T6" fmla="*/ 3082 w 3588"/>
                <a:gd name="T7" fmla="*/ 1737 h 4438"/>
                <a:gd name="T8" fmla="*/ 2825 w 3588"/>
                <a:gd name="T9" fmla="*/ 1490 h 4438"/>
                <a:gd name="T10" fmla="*/ 2724 w 3588"/>
                <a:gd name="T11" fmla="*/ 1143 h 4438"/>
                <a:gd name="T12" fmla="*/ 2600 w 3588"/>
                <a:gd name="T13" fmla="*/ 907 h 4438"/>
                <a:gd name="T14" fmla="*/ 2298 w 3588"/>
                <a:gd name="T15" fmla="*/ 672 h 4438"/>
                <a:gd name="T16" fmla="*/ 2006 w 3588"/>
                <a:gd name="T17" fmla="*/ 358 h 4438"/>
                <a:gd name="T18" fmla="*/ 639 w 3588"/>
                <a:gd name="T19" fmla="*/ 0 h 4438"/>
                <a:gd name="T20" fmla="*/ 236 w 3588"/>
                <a:gd name="T21" fmla="*/ 313 h 4438"/>
                <a:gd name="T22" fmla="*/ 336 w 3588"/>
                <a:gd name="T23" fmla="*/ 807 h 4438"/>
                <a:gd name="T24" fmla="*/ 348 w 3588"/>
                <a:gd name="T25" fmla="*/ 1266 h 4438"/>
                <a:gd name="T26" fmla="*/ 325 w 3588"/>
                <a:gd name="T27" fmla="*/ 1580 h 4438"/>
                <a:gd name="T28" fmla="*/ 269 w 3588"/>
                <a:gd name="T29" fmla="*/ 1714 h 4438"/>
                <a:gd name="T30" fmla="*/ 236 w 3588"/>
                <a:gd name="T31" fmla="*/ 1804 h 4438"/>
                <a:gd name="T32" fmla="*/ 280 w 3588"/>
                <a:gd name="T33" fmla="*/ 2051 h 4438"/>
                <a:gd name="T34" fmla="*/ 370 w 3588"/>
                <a:gd name="T35" fmla="*/ 2431 h 4438"/>
                <a:gd name="T36" fmla="*/ 169 w 3588"/>
                <a:gd name="T37" fmla="*/ 2476 h 4438"/>
                <a:gd name="T38" fmla="*/ 79 w 3588"/>
                <a:gd name="T39" fmla="*/ 2689 h 4438"/>
                <a:gd name="T40" fmla="*/ 169 w 3588"/>
                <a:gd name="T41" fmla="*/ 2824 h 4438"/>
                <a:gd name="T42" fmla="*/ 269 w 3588"/>
                <a:gd name="T43" fmla="*/ 3059 h 4438"/>
                <a:gd name="T44" fmla="*/ 247 w 3588"/>
                <a:gd name="T45" fmla="*/ 3261 h 4438"/>
                <a:gd name="T46" fmla="*/ 314 w 3588"/>
                <a:gd name="T47" fmla="*/ 3362 h 4438"/>
                <a:gd name="T48" fmla="*/ 505 w 3588"/>
                <a:gd name="T49" fmla="*/ 3362 h 4438"/>
                <a:gd name="T50" fmla="*/ 628 w 3588"/>
                <a:gd name="T51" fmla="*/ 3519 h 4438"/>
                <a:gd name="T52" fmla="*/ 628 w 3588"/>
                <a:gd name="T53" fmla="*/ 3631 h 4438"/>
                <a:gd name="T54" fmla="*/ 673 w 3588"/>
                <a:gd name="T55" fmla="*/ 3877 h 4438"/>
                <a:gd name="T56" fmla="*/ 897 w 3588"/>
                <a:gd name="T57" fmla="*/ 3989 h 4438"/>
                <a:gd name="T58" fmla="*/ 987 w 3588"/>
                <a:gd name="T59" fmla="*/ 4023 h 4438"/>
                <a:gd name="T60" fmla="*/ 1043 w 3588"/>
                <a:gd name="T61" fmla="*/ 4079 h 4438"/>
                <a:gd name="T62" fmla="*/ 1155 w 3588"/>
                <a:gd name="T63" fmla="*/ 4213 h 4438"/>
                <a:gd name="T64" fmla="*/ 1233 w 3588"/>
                <a:gd name="T65" fmla="*/ 4370 h 4438"/>
                <a:gd name="T66" fmla="*/ 1323 w 3588"/>
                <a:gd name="T67" fmla="*/ 4404 h 4438"/>
                <a:gd name="T68" fmla="*/ 1525 w 3588"/>
                <a:gd name="T69" fmla="*/ 4359 h 4438"/>
                <a:gd name="T70" fmla="*/ 1580 w 3588"/>
                <a:gd name="T71" fmla="*/ 4124 h 4438"/>
                <a:gd name="T72" fmla="*/ 1704 w 3588"/>
                <a:gd name="T73" fmla="*/ 3866 h 4438"/>
                <a:gd name="T74" fmla="*/ 1771 w 3588"/>
                <a:gd name="T75" fmla="*/ 3653 h 4438"/>
                <a:gd name="T76" fmla="*/ 1928 w 3588"/>
                <a:gd name="T77" fmla="*/ 3575 h 4438"/>
                <a:gd name="T78" fmla="*/ 2096 w 3588"/>
                <a:gd name="T79" fmla="*/ 3687 h 4438"/>
                <a:gd name="T80" fmla="*/ 2197 w 3588"/>
                <a:gd name="T81" fmla="*/ 3731 h 4438"/>
                <a:gd name="T82" fmla="*/ 2432 w 3588"/>
                <a:gd name="T83" fmla="*/ 3877 h 4438"/>
                <a:gd name="T84" fmla="*/ 2511 w 3588"/>
                <a:gd name="T85" fmla="*/ 3832 h 4438"/>
                <a:gd name="T86" fmla="*/ 2746 w 3588"/>
                <a:gd name="T87" fmla="*/ 3888 h 4438"/>
                <a:gd name="T88" fmla="*/ 2858 w 3588"/>
                <a:gd name="T89" fmla="*/ 3776 h 4438"/>
                <a:gd name="T90" fmla="*/ 3351 w 3588"/>
                <a:gd name="T91" fmla="*/ 3642 h 4438"/>
                <a:gd name="T92" fmla="*/ 3284 w 3588"/>
                <a:gd name="T93" fmla="*/ 2667 h 4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8" h="4438">
                  <a:moveTo>
                    <a:pt x="3284" y="2667"/>
                  </a:moveTo>
                  <a:lnTo>
                    <a:pt x="3284" y="2667"/>
                  </a:lnTo>
                  <a:cubicBezTo>
                    <a:pt x="3587" y="2051"/>
                    <a:pt x="3587" y="2051"/>
                    <a:pt x="3587" y="2051"/>
                  </a:cubicBezTo>
                  <a:cubicBezTo>
                    <a:pt x="3587" y="2051"/>
                    <a:pt x="3575" y="2039"/>
                    <a:pt x="3553" y="2006"/>
                  </a:cubicBezTo>
                  <a:cubicBezTo>
                    <a:pt x="3531" y="1983"/>
                    <a:pt x="3474" y="1950"/>
                    <a:pt x="3418" y="1938"/>
                  </a:cubicBezTo>
                  <a:cubicBezTo>
                    <a:pt x="3362" y="1938"/>
                    <a:pt x="3329" y="1905"/>
                    <a:pt x="3306" y="1860"/>
                  </a:cubicBezTo>
                  <a:cubicBezTo>
                    <a:pt x="3284" y="1815"/>
                    <a:pt x="3262" y="1826"/>
                    <a:pt x="3228" y="1826"/>
                  </a:cubicBezTo>
                  <a:cubicBezTo>
                    <a:pt x="3183" y="1826"/>
                    <a:pt x="3127" y="1793"/>
                    <a:pt x="3082" y="1737"/>
                  </a:cubicBezTo>
                  <a:cubicBezTo>
                    <a:pt x="3038" y="1692"/>
                    <a:pt x="2993" y="1692"/>
                    <a:pt x="2959" y="1669"/>
                  </a:cubicBezTo>
                  <a:cubicBezTo>
                    <a:pt x="2936" y="1647"/>
                    <a:pt x="2858" y="1535"/>
                    <a:pt x="2825" y="1490"/>
                  </a:cubicBezTo>
                  <a:cubicBezTo>
                    <a:pt x="2791" y="1445"/>
                    <a:pt x="2802" y="1400"/>
                    <a:pt x="2791" y="1289"/>
                  </a:cubicBezTo>
                  <a:cubicBezTo>
                    <a:pt x="2791" y="1176"/>
                    <a:pt x="2757" y="1143"/>
                    <a:pt x="2724" y="1143"/>
                  </a:cubicBezTo>
                  <a:cubicBezTo>
                    <a:pt x="2701" y="1143"/>
                    <a:pt x="2679" y="1075"/>
                    <a:pt x="2667" y="1020"/>
                  </a:cubicBezTo>
                  <a:cubicBezTo>
                    <a:pt x="2667" y="963"/>
                    <a:pt x="2623" y="919"/>
                    <a:pt x="2600" y="907"/>
                  </a:cubicBezTo>
                  <a:cubicBezTo>
                    <a:pt x="2567" y="896"/>
                    <a:pt x="2500" y="739"/>
                    <a:pt x="2455" y="728"/>
                  </a:cubicBezTo>
                  <a:cubicBezTo>
                    <a:pt x="2410" y="728"/>
                    <a:pt x="2343" y="695"/>
                    <a:pt x="2298" y="672"/>
                  </a:cubicBezTo>
                  <a:cubicBezTo>
                    <a:pt x="2253" y="638"/>
                    <a:pt x="2208" y="549"/>
                    <a:pt x="2174" y="515"/>
                  </a:cubicBezTo>
                  <a:cubicBezTo>
                    <a:pt x="2130" y="493"/>
                    <a:pt x="2074" y="493"/>
                    <a:pt x="2006" y="358"/>
                  </a:cubicBezTo>
                  <a:cubicBezTo>
                    <a:pt x="1928" y="235"/>
                    <a:pt x="1670" y="44"/>
                    <a:pt x="1670" y="44"/>
                  </a:cubicBezTo>
                  <a:cubicBezTo>
                    <a:pt x="639" y="0"/>
                    <a:pt x="639" y="0"/>
                    <a:pt x="639" y="0"/>
                  </a:cubicBezTo>
                  <a:cubicBezTo>
                    <a:pt x="605" y="313"/>
                    <a:pt x="605" y="313"/>
                    <a:pt x="605" y="313"/>
                  </a:cubicBezTo>
                  <a:cubicBezTo>
                    <a:pt x="236" y="313"/>
                    <a:pt x="236" y="313"/>
                    <a:pt x="236" y="313"/>
                  </a:cubicBezTo>
                  <a:cubicBezTo>
                    <a:pt x="236" y="773"/>
                    <a:pt x="236" y="773"/>
                    <a:pt x="236" y="773"/>
                  </a:cubicBezTo>
                  <a:cubicBezTo>
                    <a:pt x="236" y="773"/>
                    <a:pt x="336" y="773"/>
                    <a:pt x="336" y="807"/>
                  </a:cubicBezTo>
                  <a:cubicBezTo>
                    <a:pt x="336" y="840"/>
                    <a:pt x="325" y="885"/>
                    <a:pt x="348" y="896"/>
                  </a:cubicBezTo>
                  <a:cubicBezTo>
                    <a:pt x="381" y="919"/>
                    <a:pt x="381" y="1199"/>
                    <a:pt x="348" y="1266"/>
                  </a:cubicBezTo>
                  <a:cubicBezTo>
                    <a:pt x="325" y="1333"/>
                    <a:pt x="348" y="1367"/>
                    <a:pt x="359" y="1400"/>
                  </a:cubicBezTo>
                  <a:cubicBezTo>
                    <a:pt x="370" y="1434"/>
                    <a:pt x="336" y="1546"/>
                    <a:pt x="325" y="1580"/>
                  </a:cubicBezTo>
                  <a:cubicBezTo>
                    <a:pt x="303" y="1625"/>
                    <a:pt x="314" y="1658"/>
                    <a:pt x="280" y="1658"/>
                  </a:cubicBezTo>
                  <a:cubicBezTo>
                    <a:pt x="258" y="1669"/>
                    <a:pt x="258" y="1692"/>
                    <a:pt x="269" y="1714"/>
                  </a:cubicBezTo>
                  <a:cubicBezTo>
                    <a:pt x="280" y="1737"/>
                    <a:pt x="269" y="1748"/>
                    <a:pt x="247" y="1759"/>
                  </a:cubicBezTo>
                  <a:cubicBezTo>
                    <a:pt x="236" y="1759"/>
                    <a:pt x="236" y="1782"/>
                    <a:pt x="236" y="1804"/>
                  </a:cubicBezTo>
                  <a:cubicBezTo>
                    <a:pt x="236" y="1882"/>
                    <a:pt x="247" y="1995"/>
                    <a:pt x="247" y="2006"/>
                  </a:cubicBezTo>
                  <a:cubicBezTo>
                    <a:pt x="247" y="2017"/>
                    <a:pt x="247" y="2039"/>
                    <a:pt x="280" y="2051"/>
                  </a:cubicBezTo>
                  <a:cubicBezTo>
                    <a:pt x="314" y="2051"/>
                    <a:pt x="314" y="2129"/>
                    <a:pt x="336" y="2140"/>
                  </a:cubicBezTo>
                  <a:cubicBezTo>
                    <a:pt x="370" y="2151"/>
                    <a:pt x="393" y="2409"/>
                    <a:pt x="370" y="2431"/>
                  </a:cubicBezTo>
                  <a:cubicBezTo>
                    <a:pt x="348" y="2443"/>
                    <a:pt x="269" y="2431"/>
                    <a:pt x="247" y="2443"/>
                  </a:cubicBezTo>
                  <a:cubicBezTo>
                    <a:pt x="236" y="2454"/>
                    <a:pt x="225" y="2488"/>
                    <a:pt x="169" y="2476"/>
                  </a:cubicBezTo>
                  <a:cubicBezTo>
                    <a:pt x="112" y="2465"/>
                    <a:pt x="23" y="2454"/>
                    <a:pt x="11" y="2476"/>
                  </a:cubicBezTo>
                  <a:cubicBezTo>
                    <a:pt x="0" y="2499"/>
                    <a:pt x="56" y="2667"/>
                    <a:pt x="79" y="2689"/>
                  </a:cubicBezTo>
                  <a:cubicBezTo>
                    <a:pt x="90" y="2723"/>
                    <a:pt x="124" y="2712"/>
                    <a:pt x="124" y="2757"/>
                  </a:cubicBezTo>
                  <a:cubicBezTo>
                    <a:pt x="124" y="2801"/>
                    <a:pt x="112" y="2813"/>
                    <a:pt x="169" y="2824"/>
                  </a:cubicBezTo>
                  <a:cubicBezTo>
                    <a:pt x="213" y="2835"/>
                    <a:pt x="213" y="2846"/>
                    <a:pt x="213" y="2902"/>
                  </a:cubicBezTo>
                  <a:cubicBezTo>
                    <a:pt x="213" y="2947"/>
                    <a:pt x="269" y="3026"/>
                    <a:pt x="269" y="3059"/>
                  </a:cubicBezTo>
                  <a:cubicBezTo>
                    <a:pt x="269" y="3104"/>
                    <a:pt x="258" y="3137"/>
                    <a:pt x="247" y="3182"/>
                  </a:cubicBezTo>
                  <a:cubicBezTo>
                    <a:pt x="225" y="3216"/>
                    <a:pt x="225" y="3250"/>
                    <a:pt x="247" y="3261"/>
                  </a:cubicBezTo>
                  <a:cubicBezTo>
                    <a:pt x="269" y="3272"/>
                    <a:pt x="258" y="3317"/>
                    <a:pt x="292" y="3339"/>
                  </a:cubicBezTo>
                  <a:cubicBezTo>
                    <a:pt x="314" y="3351"/>
                    <a:pt x="314" y="3362"/>
                    <a:pt x="314" y="3362"/>
                  </a:cubicBezTo>
                  <a:cubicBezTo>
                    <a:pt x="336" y="3362"/>
                    <a:pt x="336" y="3362"/>
                    <a:pt x="336" y="3362"/>
                  </a:cubicBezTo>
                  <a:cubicBezTo>
                    <a:pt x="505" y="3362"/>
                    <a:pt x="505" y="3362"/>
                    <a:pt x="505" y="3362"/>
                  </a:cubicBezTo>
                  <a:cubicBezTo>
                    <a:pt x="505" y="3362"/>
                    <a:pt x="493" y="3440"/>
                    <a:pt x="538" y="3440"/>
                  </a:cubicBezTo>
                  <a:cubicBezTo>
                    <a:pt x="583" y="3451"/>
                    <a:pt x="628" y="3485"/>
                    <a:pt x="628" y="3519"/>
                  </a:cubicBezTo>
                  <a:cubicBezTo>
                    <a:pt x="628" y="3552"/>
                    <a:pt x="616" y="3597"/>
                    <a:pt x="605" y="3608"/>
                  </a:cubicBezTo>
                  <a:cubicBezTo>
                    <a:pt x="594" y="3619"/>
                    <a:pt x="605" y="3631"/>
                    <a:pt x="628" y="3631"/>
                  </a:cubicBezTo>
                  <a:cubicBezTo>
                    <a:pt x="650" y="3642"/>
                    <a:pt x="639" y="3709"/>
                    <a:pt x="639" y="3754"/>
                  </a:cubicBezTo>
                  <a:cubicBezTo>
                    <a:pt x="639" y="3810"/>
                    <a:pt x="639" y="3844"/>
                    <a:pt x="673" y="3877"/>
                  </a:cubicBezTo>
                  <a:cubicBezTo>
                    <a:pt x="706" y="3911"/>
                    <a:pt x="751" y="3978"/>
                    <a:pt x="751" y="3978"/>
                  </a:cubicBezTo>
                  <a:cubicBezTo>
                    <a:pt x="751" y="3978"/>
                    <a:pt x="886" y="3978"/>
                    <a:pt x="897" y="3989"/>
                  </a:cubicBezTo>
                  <a:cubicBezTo>
                    <a:pt x="908" y="4000"/>
                    <a:pt x="919" y="3989"/>
                    <a:pt x="953" y="3989"/>
                  </a:cubicBezTo>
                  <a:cubicBezTo>
                    <a:pt x="975" y="3989"/>
                    <a:pt x="975" y="4000"/>
                    <a:pt x="987" y="4023"/>
                  </a:cubicBezTo>
                  <a:cubicBezTo>
                    <a:pt x="987" y="4045"/>
                    <a:pt x="998" y="4045"/>
                    <a:pt x="1020" y="4034"/>
                  </a:cubicBezTo>
                  <a:cubicBezTo>
                    <a:pt x="1043" y="4034"/>
                    <a:pt x="1043" y="4034"/>
                    <a:pt x="1043" y="4079"/>
                  </a:cubicBezTo>
                  <a:cubicBezTo>
                    <a:pt x="1054" y="4124"/>
                    <a:pt x="1076" y="4191"/>
                    <a:pt x="1110" y="4191"/>
                  </a:cubicBezTo>
                  <a:cubicBezTo>
                    <a:pt x="1143" y="4202"/>
                    <a:pt x="1143" y="4191"/>
                    <a:pt x="1155" y="4213"/>
                  </a:cubicBezTo>
                  <a:cubicBezTo>
                    <a:pt x="1177" y="4236"/>
                    <a:pt x="1211" y="4258"/>
                    <a:pt x="1222" y="4303"/>
                  </a:cubicBezTo>
                  <a:cubicBezTo>
                    <a:pt x="1233" y="4348"/>
                    <a:pt x="1233" y="4370"/>
                    <a:pt x="1233" y="4370"/>
                  </a:cubicBezTo>
                  <a:cubicBezTo>
                    <a:pt x="1233" y="4370"/>
                    <a:pt x="1233" y="4370"/>
                    <a:pt x="1222" y="4370"/>
                  </a:cubicBezTo>
                  <a:cubicBezTo>
                    <a:pt x="1222" y="4370"/>
                    <a:pt x="1289" y="4393"/>
                    <a:pt x="1323" y="4404"/>
                  </a:cubicBezTo>
                  <a:cubicBezTo>
                    <a:pt x="1345" y="4415"/>
                    <a:pt x="1412" y="4437"/>
                    <a:pt x="1412" y="4437"/>
                  </a:cubicBezTo>
                  <a:cubicBezTo>
                    <a:pt x="1424" y="4437"/>
                    <a:pt x="1502" y="4370"/>
                    <a:pt x="1525" y="4359"/>
                  </a:cubicBezTo>
                  <a:cubicBezTo>
                    <a:pt x="1547" y="4348"/>
                    <a:pt x="1547" y="4269"/>
                    <a:pt x="1547" y="4213"/>
                  </a:cubicBezTo>
                  <a:cubicBezTo>
                    <a:pt x="1547" y="4157"/>
                    <a:pt x="1558" y="4124"/>
                    <a:pt x="1580" y="4124"/>
                  </a:cubicBezTo>
                  <a:cubicBezTo>
                    <a:pt x="1603" y="4113"/>
                    <a:pt x="1603" y="4090"/>
                    <a:pt x="1614" y="4023"/>
                  </a:cubicBezTo>
                  <a:cubicBezTo>
                    <a:pt x="1614" y="3955"/>
                    <a:pt x="1670" y="3877"/>
                    <a:pt x="1704" y="3866"/>
                  </a:cubicBezTo>
                  <a:cubicBezTo>
                    <a:pt x="1726" y="3844"/>
                    <a:pt x="1749" y="3788"/>
                    <a:pt x="1738" y="3743"/>
                  </a:cubicBezTo>
                  <a:cubicBezTo>
                    <a:pt x="1726" y="3698"/>
                    <a:pt x="1738" y="3675"/>
                    <a:pt x="1771" y="3653"/>
                  </a:cubicBezTo>
                  <a:cubicBezTo>
                    <a:pt x="1805" y="3631"/>
                    <a:pt x="1838" y="3608"/>
                    <a:pt x="1861" y="3575"/>
                  </a:cubicBezTo>
                  <a:cubicBezTo>
                    <a:pt x="1883" y="3530"/>
                    <a:pt x="1917" y="3552"/>
                    <a:pt x="1928" y="3575"/>
                  </a:cubicBezTo>
                  <a:cubicBezTo>
                    <a:pt x="1928" y="3597"/>
                    <a:pt x="1950" y="3608"/>
                    <a:pt x="1984" y="3597"/>
                  </a:cubicBezTo>
                  <a:cubicBezTo>
                    <a:pt x="2029" y="3597"/>
                    <a:pt x="2074" y="3664"/>
                    <a:pt x="2096" y="3687"/>
                  </a:cubicBezTo>
                  <a:cubicBezTo>
                    <a:pt x="2107" y="3720"/>
                    <a:pt x="2152" y="3698"/>
                    <a:pt x="2163" y="3687"/>
                  </a:cubicBezTo>
                  <a:cubicBezTo>
                    <a:pt x="2186" y="3675"/>
                    <a:pt x="2186" y="3720"/>
                    <a:pt x="2197" y="3731"/>
                  </a:cubicBezTo>
                  <a:cubicBezTo>
                    <a:pt x="2197" y="3754"/>
                    <a:pt x="2242" y="3776"/>
                    <a:pt x="2298" y="3788"/>
                  </a:cubicBezTo>
                  <a:cubicBezTo>
                    <a:pt x="2354" y="3810"/>
                    <a:pt x="2410" y="3877"/>
                    <a:pt x="2432" y="3877"/>
                  </a:cubicBezTo>
                  <a:cubicBezTo>
                    <a:pt x="2455" y="3877"/>
                    <a:pt x="2443" y="3810"/>
                    <a:pt x="2455" y="3799"/>
                  </a:cubicBezTo>
                  <a:cubicBezTo>
                    <a:pt x="2466" y="3776"/>
                    <a:pt x="2488" y="3810"/>
                    <a:pt x="2511" y="3832"/>
                  </a:cubicBezTo>
                  <a:cubicBezTo>
                    <a:pt x="2544" y="3844"/>
                    <a:pt x="2589" y="3788"/>
                    <a:pt x="2634" y="3776"/>
                  </a:cubicBezTo>
                  <a:cubicBezTo>
                    <a:pt x="2690" y="3776"/>
                    <a:pt x="2724" y="3844"/>
                    <a:pt x="2746" y="3888"/>
                  </a:cubicBezTo>
                  <a:cubicBezTo>
                    <a:pt x="2780" y="3922"/>
                    <a:pt x="2858" y="3900"/>
                    <a:pt x="2847" y="3855"/>
                  </a:cubicBezTo>
                  <a:cubicBezTo>
                    <a:pt x="2836" y="3821"/>
                    <a:pt x="2858" y="3776"/>
                    <a:pt x="2858" y="3776"/>
                  </a:cubicBezTo>
                  <a:cubicBezTo>
                    <a:pt x="3049" y="3619"/>
                    <a:pt x="3049" y="3619"/>
                    <a:pt x="3049" y="3619"/>
                  </a:cubicBezTo>
                  <a:cubicBezTo>
                    <a:pt x="3351" y="3642"/>
                    <a:pt x="3351" y="3642"/>
                    <a:pt x="3351" y="3642"/>
                  </a:cubicBezTo>
                  <a:cubicBezTo>
                    <a:pt x="3228" y="2768"/>
                    <a:pt x="3228" y="2768"/>
                    <a:pt x="3228" y="2768"/>
                  </a:cubicBezTo>
                  <a:lnTo>
                    <a:pt x="3284" y="2667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4" name="Freeform 4"/>
            <p:cNvSpPr>
              <a:spLocks noChangeArrowheads="1"/>
            </p:cNvSpPr>
            <p:nvPr/>
          </p:nvSpPr>
          <p:spPr bwMode="auto">
            <a:xfrm>
              <a:off x="4467225" y="1949450"/>
              <a:ext cx="908050" cy="1347788"/>
            </a:xfrm>
            <a:custGeom>
              <a:avLst/>
              <a:gdLst>
                <a:gd name="T0" fmla="*/ 2498 w 2521"/>
                <a:gd name="T1" fmla="*/ 1423 h 3744"/>
                <a:gd name="T2" fmla="*/ 2386 w 2521"/>
                <a:gd name="T3" fmla="*/ 1222 h 3744"/>
                <a:gd name="T4" fmla="*/ 2072 w 2521"/>
                <a:gd name="T5" fmla="*/ 751 h 3744"/>
                <a:gd name="T6" fmla="*/ 1960 w 2521"/>
                <a:gd name="T7" fmla="*/ 482 h 3744"/>
                <a:gd name="T8" fmla="*/ 1747 w 2521"/>
                <a:gd name="T9" fmla="*/ 314 h 3744"/>
                <a:gd name="T10" fmla="*/ 1580 w 2521"/>
                <a:gd name="T11" fmla="*/ 325 h 3744"/>
                <a:gd name="T12" fmla="*/ 1580 w 2521"/>
                <a:gd name="T13" fmla="*/ 202 h 3744"/>
                <a:gd name="T14" fmla="*/ 1659 w 2521"/>
                <a:gd name="T15" fmla="*/ 224 h 3744"/>
                <a:gd name="T16" fmla="*/ 1546 w 2521"/>
                <a:gd name="T17" fmla="*/ 90 h 3744"/>
                <a:gd name="T18" fmla="*/ 1277 w 2521"/>
                <a:gd name="T19" fmla="*/ 45 h 3744"/>
                <a:gd name="T20" fmla="*/ 941 w 2521"/>
                <a:gd name="T21" fmla="*/ 45 h 3744"/>
                <a:gd name="T22" fmla="*/ 751 w 2521"/>
                <a:gd name="T23" fmla="*/ 146 h 3744"/>
                <a:gd name="T24" fmla="*/ 650 w 2521"/>
                <a:gd name="T25" fmla="*/ 303 h 3744"/>
                <a:gd name="T26" fmla="*/ 572 w 2521"/>
                <a:gd name="T27" fmla="*/ 516 h 3744"/>
                <a:gd name="T28" fmla="*/ 359 w 2521"/>
                <a:gd name="T29" fmla="*/ 617 h 3744"/>
                <a:gd name="T30" fmla="*/ 0 w 2521"/>
                <a:gd name="T31" fmla="*/ 1334 h 3744"/>
                <a:gd name="T32" fmla="*/ 325 w 2521"/>
                <a:gd name="T33" fmla="*/ 2309 h 3744"/>
                <a:gd name="T34" fmla="*/ 359 w 2521"/>
                <a:gd name="T35" fmla="*/ 2578 h 3744"/>
                <a:gd name="T36" fmla="*/ 336 w 2521"/>
                <a:gd name="T37" fmla="*/ 2757 h 3744"/>
                <a:gd name="T38" fmla="*/ 325 w 2521"/>
                <a:gd name="T39" fmla="*/ 2992 h 3744"/>
                <a:gd name="T40" fmla="*/ 303 w 2521"/>
                <a:gd name="T41" fmla="*/ 3127 h 3744"/>
                <a:gd name="T42" fmla="*/ 269 w 2521"/>
                <a:gd name="T43" fmla="*/ 3284 h 3744"/>
                <a:gd name="T44" fmla="*/ 392 w 2521"/>
                <a:gd name="T45" fmla="*/ 3474 h 3744"/>
                <a:gd name="T46" fmla="*/ 650 w 2521"/>
                <a:gd name="T47" fmla="*/ 3609 h 3744"/>
                <a:gd name="T48" fmla="*/ 807 w 2521"/>
                <a:gd name="T49" fmla="*/ 3373 h 3744"/>
                <a:gd name="T50" fmla="*/ 941 w 2521"/>
                <a:gd name="T51" fmla="*/ 3351 h 3744"/>
                <a:gd name="T52" fmla="*/ 1311 w 2521"/>
                <a:gd name="T53" fmla="*/ 3418 h 3744"/>
                <a:gd name="T54" fmla="*/ 1457 w 2521"/>
                <a:gd name="T55" fmla="*/ 3497 h 3744"/>
                <a:gd name="T56" fmla="*/ 1535 w 2521"/>
                <a:gd name="T57" fmla="*/ 3575 h 3744"/>
                <a:gd name="T58" fmla="*/ 1636 w 2521"/>
                <a:gd name="T59" fmla="*/ 3597 h 3744"/>
                <a:gd name="T60" fmla="*/ 1758 w 2521"/>
                <a:gd name="T61" fmla="*/ 3654 h 3744"/>
                <a:gd name="T62" fmla="*/ 1882 w 2521"/>
                <a:gd name="T63" fmla="*/ 3732 h 3744"/>
                <a:gd name="T64" fmla="*/ 1982 w 2521"/>
                <a:gd name="T65" fmla="*/ 3743 h 3744"/>
                <a:gd name="T66" fmla="*/ 1982 w 2521"/>
                <a:gd name="T67" fmla="*/ 3564 h 3744"/>
                <a:gd name="T68" fmla="*/ 1971 w 2521"/>
                <a:gd name="T69" fmla="*/ 3441 h 3744"/>
                <a:gd name="T70" fmla="*/ 2038 w 2521"/>
                <a:gd name="T71" fmla="*/ 3261 h 3744"/>
                <a:gd name="T72" fmla="*/ 2151 w 2521"/>
                <a:gd name="T73" fmla="*/ 3272 h 3744"/>
                <a:gd name="T74" fmla="*/ 2319 w 2521"/>
                <a:gd name="T75" fmla="*/ 3272 h 3744"/>
                <a:gd name="T76" fmla="*/ 2296 w 2521"/>
                <a:gd name="T77" fmla="*/ 3194 h 3744"/>
                <a:gd name="T78" fmla="*/ 2173 w 2521"/>
                <a:gd name="T79" fmla="*/ 3161 h 3744"/>
                <a:gd name="T80" fmla="*/ 2072 w 2521"/>
                <a:gd name="T81" fmla="*/ 3015 h 3744"/>
                <a:gd name="T82" fmla="*/ 1994 w 2521"/>
                <a:gd name="T83" fmla="*/ 2959 h 3744"/>
                <a:gd name="T84" fmla="*/ 1915 w 2521"/>
                <a:gd name="T85" fmla="*/ 2858 h 3744"/>
                <a:gd name="T86" fmla="*/ 1915 w 2521"/>
                <a:gd name="T87" fmla="*/ 2746 h 3744"/>
                <a:gd name="T88" fmla="*/ 1893 w 2521"/>
                <a:gd name="T89" fmla="*/ 2679 h 3744"/>
                <a:gd name="T90" fmla="*/ 1859 w 2521"/>
                <a:gd name="T91" fmla="*/ 2331 h 3744"/>
                <a:gd name="T92" fmla="*/ 2016 w 2521"/>
                <a:gd name="T93" fmla="*/ 2241 h 3744"/>
                <a:gd name="T94" fmla="*/ 2072 w 2521"/>
                <a:gd name="T95" fmla="*/ 2197 h 3744"/>
                <a:gd name="T96" fmla="*/ 2128 w 2521"/>
                <a:gd name="T97" fmla="*/ 1984 h 3744"/>
                <a:gd name="T98" fmla="*/ 1994 w 2521"/>
                <a:gd name="T99" fmla="*/ 1972 h 3744"/>
                <a:gd name="T100" fmla="*/ 1960 w 2521"/>
                <a:gd name="T101" fmla="*/ 1928 h 3744"/>
                <a:gd name="T102" fmla="*/ 2038 w 2521"/>
                <a:gd name="T103" fmla="*/ 1827 h 3744"/>
                <a:gd name="T104" fmla="*/ 2196 w 2521"/>
                <a:gd name="T105" fmla="*/ 1703 h 3744"/>
                <a:gd name="T106" fmla="*/ 2341 w 2521"/>
                <a:gd name="T107" fmla="*/ 1423 h 3744"/>
                <a:gd name="T108" fmla="*/ 2442 w 2521"/>
                <a:gd name="T109" fmla="*/ 1524 h 3744"/>
                <a:gd name="T110" fmla="*/ 2520 w 2521"/>
                <a:gd name="T111" fmla="*/ 1479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21" h="3744">
                  <a:moveTo>
                    <a:pt x="2498" y="1423"/>
                  </a:moveTo>
                  <a:lnTo>
                    <a:pt x="2498" y="1423"/>
                  </a:lnTo>
                  <a:cubicBezTo>
                    <a:pt x="2487" y="1390"/>
                    <a:pt x="2509" y="1379"/>
                    <a:pt x="2487" y="1356"/>
                  </a:cubicBezTo>
                  <a:cubicBezTo>
                    <a:pt x="2476" y="1334"/>
                    <a:pt x="2453" y="1311"/>
                    <a:pt x="2386" y="1222"/>
                  </a:cubicBezTo>
                  <a:cubicBezTo>
                    <a:pt x="2319" y="1143"/>
                    <a:pt x="2240" y="1020"/>
                    <a:pt x="2218" y="964"/>
                  </a:cubicBezTo>
                  <a:cubicBezTo>
                    <a:pt x="2207" y="908"/>
                    <a:pt x="2128" y="807"/>
                    <a:pt x="2072" y="751"/>
                  </a:cubicBezTo>
                  <a:cubicBezTo>
                    <a:pt x="2027" y="695"/>
                    <a:pt x="2005" y="617"/>
                    <a:pt x="1994" y="583"/>
                  </a:cubicBezTo>
                  <a:cubicBezTo>
                    <a:pt x="1994" y="538"/>
                    <a:pt x="1994" y="504"/>
                    <a:pt x="1960" y="482"/>
                  </a:cubicBezTo>
                  <a:cubicBezTo>
                    <a:pt x="1927" y="459"/>
                    <a:pt x="1882" y="404"/>
                    <a:pt x="1848" y="359"/>
                  </a:cubicBezTo>
                  <a:cubicBezTo>
                    <a:pt x="1814" y="303"/>
                    <a:pt x="1769" y="303"/>
                    <a:pt x="1747" y="314"/>
                  </a:cubicBezTo>
                  <a:cubicBezTo>
                    <a:pt x="1726" y="325"/>
                    <a:pt x="1703" y="336"/>
                    <a:pt x="1681" y="325"/>
                  </a:cubicBezTo>
                  <a:cubicBezTo>
                    <a:pt x="1659" y="303"/>
                    <a:pt x="1614" y="314"/>
                    <a:pt x="1580" y="325"/>
                  </a:cubicBezTo>
                  <a:cubicBezTo>
                    <a:pt x="1546" y="325"/>
                    <a:pt x="1558" y="258"/>
                    <a:pt x="1580" y="247"/>
                  </a:cubicBezTo>
                  <a:cubicBezTo>
                    <a:pt x="1603" y="235"/>
                    <a:pt x="1614" y="224"/>
                    <a:pt x="1580" y="202"/>
                  </a:cubicBezTo>
                  <a:cubicBezTo>
                    <a:pt x="1546" y="191"/>
                    <a:pt x="1569" y="146"/>
                    <a:pt x="1591" y="146"/>
                  </a:cubicBezTo>
                  <a:cubicBezTo>
                    <a:pt x="1614" y="157"/>
                    <a:pt x="1625" y="213"/>
                    <a:pt x="1659" y="224"/>
                  </a:cubicBezTo>
                  <a:cubicBezTo>
                    <a:pt x="1692" y="247"/>
                    <a:pt x="1681" y="224"/>
                    <a:pt x="1659" y="191"/>
                  </a:cubicBezTo>
                  <a:cubicBezTo>
                    <a:pt x="1636" y="157"/>
                    <a:pt x="1603" y="112"/>
                    <a:pt x="1546" y="90"/>
                  </a:cubicBezTo>
                  <a:cubicBezTo>
                    <a:pt x="1502" y="68"/>
                    <a:pt x="1401" y="68"/>
                    <a:pt x="1367" y="79"/>
                  </a:cubicBezTo>
                  <a:cubicBezTo>
                    <a:pt x="1322" y="79"/>
                    <a:pt x="1300" y="45"/>
                    <a:pt x="1277" y="45"/>
                  </a:cubicBezTo>
                  <a:cubicBezTo>
                    <a:pt x="1255" y="34"/>
                    <a:pt x="1031" y="56"/>
                    <a:pt x="1008" y="23"/>
                  </a:cubicBezTo>
                  <a:cubicBezTo>
                    <a:pt x="997" y="0"/>
                    <a:pt x="941" y="23"/>
                    <a:pt x="941" y="45"/>
                  </a:cubicBezTo>
                  <a:cubicBezTo>
                    <a:pt x="930" y="68"/>
                    <a:pt x="852" y="112"/>
                    <a:pt x="818" y="112"/>
                  </a:cubicBezTo>
                  <a:cubicBezTo>
                    <a:pt x="784" y="112"/>
                    <a:pt x="751" y="123"/>
                    <a:pt x="751" y="146"/>
                  </a:cubicBezTo>
                  <a:cubicBezTo>
                    <a:pt x="751" y="179"/>
                    <a:pt x="739" y="213"/>
                    <a:pt x="717" y="213"/>
                  </a:cubicBezTo>
                  <a:cubicBezTo>
                    <a:pt x="695" y="224"/>
                    <a:pt x="661" y="247"/>
                    <a:pt x="650" y="303"/>
                  </a:cubicBezTo>
                  <a:cubicBezTo>
                    <a:pt x="628" y="359"/>
                    <a:pt x="661" y="504"/>
                    <a:pt x="661" y="504"/>
                  </a:cubicBezTo>
                  <a:cubicBezTo>
                    <a:pt x="661" y="504"/>
                    <a:pt x="628" y="493"/>
                    <a:pt x="572" y="516"/>
                  </a:cubicBezTo>
                  <a:cubicBezTo>
                    <a:pt x="504" y="538"/>
                    <a:pt x="527" y="583"/>
                    <a:pt x="493" y="617"/>
                  </a:cubicBezTo>
                  <a:cubicBezTo>
                    <a:pt x="470" y="639"/>
                    <a:pt x="359" y="617"/>
                    <a:pt x="359" y="617"/>
                  </a:cubicBezTo>
                  <a:cubicBezTo>
                    <a:pt x="56" y="1233"/>
                    <a:pt x="56" y="1233"/>
                    <a:pt x="56" y="1233"/>
                  </a:cubicBezTo>
                  <a:cubicBezTo>
                    <a:pt x="0" y="1334"/>
                    <a:pt x="0" y="1334"/>
                    <a:pt x="0" y="1334"/>
                  </a:cubicBezTo>
                  <a:cubicBezTo>
                    <a:pt x="123" y="2208"/>
                    <a:pt x="123" y="2208"/>
                    <a:pt x="123" y="2208"/>
                  </a:cubicBezTo>
                  <a:cubicBezTo>
                    <a:pt x="325" y="2309"/>
                    <a:pt x="325" y="2309"/>
                    <a:pt x="325" y="2309"/>
                  </a:cubicBezTo>
                  <a:cubicBezTo>
                    <a:pt x="415" y="2521"/>
                    <a:pt x="415" y="2521"/>
                    <a:pt x="415" y="2521"/>
                  </a:cubicBezTo>
                  <a:cubicBezTo>
                    <a:pt x="359" y="2578"/>
                    <a:pt x="359" y="2578"/>
                    <a:pt x="359" y="2578"/>
                  </a:cubicBezTo>
                  <a:cubicBezTo>
                    <a:pt x="359" y="2578"/>
                    <a:pt x="370" y="2645"/>
                    <a:pt x="347" y="2667"/>
                  </a:cubicBezTo>
                  <a:cubicBezTo>
                    <a:pt x="325" y="2690"/>
                    <a:pt x="314" y="2723"/>
                    <a:pt x="336" y="2757"/>
                  </a:cubicBezTo>
                  <a:cubicBezTo>
                    <a:pt x="347" y="2779"/>
                    <a:pt x="370" y="2813"/>
                    <a:pt x="370" y="2892"/>
                  </a:cubicBezTo>
                  <a:cubicBezTo>
                    <a:pt x="359" y="2959"/>
                    <a:pt x="359" y="2970"/>
                    <a:pt x="325" y="2992"/>
                  </a:cubicBezTo>
                  <a:cubicBezTo>
                    <a:pt x="303" y="3003"/>
                    <a:pt x="280" y="3003"/>
                    <a:pt x="291" y="3048"/>
                  </a:cubicBezTo>
                  <a:cubicBezTo>
                    <a:pt x="303" y="3093"/>
                    <a:pt x="291" y="3127"/>
                    <a:pt x="303" y="3127"/>
                  </a:cubicBezTo>
                  <a:cubicBezTo>
                    <a:pt x="314" y="3138"/>
                    <a:pt x="291" y="3149"/>
                    <a:pt x="280" y="3161"/>
                  </a:cubicBezTo>
                  <a:cubicBezTo>
                    <a:pt x="258" y="3183"/>
                    <a:pt x="258" y="3272"/>
                    <a:pt x="269" y="3284"/>
                  </a:cubicBezTo>
                  <a:cubicBezTo>
                    <a:pt x="280" y="3295"/>
                    <a:pt x="314" y="3272"/>
                    <a:pt x="325" y="3306"/>
                  </a:cubicBezTo>
                  <a:cubicBezTo>
                    <a:pt x="325" y="3328"/>
                    <a:pt x="336" y="3418"/>
                    <a:pt x="392" y="3474"/>
                  </a:cubicBezTo>
                  <a:cubicBezTo>
                    <a:pt x="448" y="3519"/>
                    <a:pt x="482" y="3530"/>
                    <a:pt x="538" y="3530"/>
                  </a:cubicBezTo>
                  <a:cubicBezTo>
                    <a:pt x="583" y="3530"/>
                    <a:pt x="594" y="3631"/>
                    <a:pt x="650" y="3609"/>
                  </a:cubicBezTo>
                  <a:cubicBezTo>
                    <a:pt x="695" y="3597"/>
                    <a:pt x="706" y="3541"/>
                    <a:pt x="717" y="3485"/>
                  </a:cubicBezTo>
                  <a:cubicBezTo>
                    <a:pt x="739" y="3418"/>
                    <a:pt x="784" y="3373"/>
                    <a:pt x="807" y="3373"/>
                  </a:cubicBezTo>
                  <a:cubicBezTo>
                    <a:pt x="829" y="3373"/>
                    <a:pt x="919" y="3418"/>
                    <a:pt x="930" y="3418"/>
                  </a:cubicBezTo>
                  <a:lnTo>
                    <a:pt x="941" y="3351"/>
                  </a:lnTo>
                  <a:cubicBezTo>
                    <a:pt x="941" y="3351"/>
                    <a:pt x="1031" y="3340"/>
                    <a:pt x="1121" y="3351"/>
                  </a:cubicBezTo>
                  <a:cubicBezTo>
                    <a:pt x="1221" y="3373"/>
                    <a:pt x="1289" y="3396"/>
                    <a:pt x="1311" y="3418"/>
                  </a:cubicBezTo>
                  <a:cubicBezTo>
                    <a:pt x="1322" y="3441"/>
                    <a:pt x="1390" y="3519"/>
                    <a:pt x="1390" y="3519"/>
                  </a:cubicBezTo>
                  <a:cubicBezTo>
                    <a:pt x="1390" y="3519"/>
                    <a:pt x="1434" y="3497"/>
                    <a:pt x="1457" y="3497"/>
                  </a:cubicBezTo>
                  <a:cubicBezTo>
                    <a:pt x="1479" y="3508"/>
                    <a:pt x="1490" y="3541"/>
                    <a:pt x="1479" y="3564"/>
                  </a:cubicBezTo>
                  <a:cubicBezTo>
                    <a:pt x="1479" y="3597"/>
                    <a:pt x="1479" y="3597"/>
                    <a:pt x="1535" y="3575"/>
                  </a:cubicBezTo>
                  <a:cubicBezTo>
                    <a:pt x="1591" y="3564"/>
                    <a:pt x="1614" y="3564"/>
                    <a:pt x="1614" y="3564"/>
                  </a:cubicBezTo>
                  <a:cubicBezTo>
                    <a:pt x="1614" y="3564"/>
                    <a:pt x="1603" y="3609"/>
                    <a:pt x="1636" y="3597"/>
                  </a:cubicBezTo>
                  <a:cubicBezTo>
                    <a:pt x="1670" y="3586"/>
                    <a:pt x="1726" y="3552"/>
                    <a:pt x="1736" y="3575"/>
                  </a:cubicBezTo>
                  <a:cubicBezTo>
                    <a:pt x="1758" y="3597"/>
                    <a:pt x="1736" y="3642"/>
                    <a:pt x="1758" y="3654"/>
                  </a:cubicBezTo>
                  <a:cubicBezTo>
                    <a:pt x="1781" y="3665"/>
                    <a:pt x="1803" y="3676"/>
                    <a:pt x="1814" y="3698"/>
                  </a:cubicBezTo>
                  <a:cubicBezTo>
                    <a:pt x="1826" y="3721"/>
                    <a:pt x="1837" y="3743"/>
                    <a:pt x="1882" y="3732"/>
                  </a:cubicBezTo>
                  <a:cubicBezTo>
                    <a:pt x="1927" y="3721"/>
                    <a:pt x="1949" y="3721"/>
                    <a:pt x="1960" y="3732"/>
                  </a:cubicBezTo>
                  <a:cubicBezTo>
                    <a:pt x="1971" y="3743"/>
                    <a:pt x="1971" y="3743"/>
                    <a:pt x="1982" y="3743"/>
                  </a:cubicBezTo>
                  <a:cubicBezTo>
                    <a:pt x="1982" y="3721"/>
                    <a:pt x="1982" y="3698"/>
                    <a:pt x="1994" y="3676"/>
                  </a:cubicBezTo>
                  <a:cubicBezTo>
                    <a:pt x="2005" y="3631"/>
                    <a:pt x="2005" y="3586"/>
                    <a:pt x="1982" y="3564"/>
                  </a:cubicBezTo>
                  <a:cubicBezTo>
                    <a:pt x="1949" y="3552"/>
                    <a:pt x="1949" y="3519"/>
                    <a:pt x="1971" y="3497"/>
                  </a:cubicBezTo>
                  <a:cubicBezTo>
                    <a:pt x="1994" y="3463"/>
                    <a:pt x="2005" y="3429"/>
                    <a:pt x="1971" y="3441"/>
                  </a:cubicBezTo>
                  <a:cubicBezTo>
                    <a:pt x="1938" y="3452"/>
                    <a:pt x="1960" y="3385"/>
                    <a:pt x="1960" y="3362"/>
                  </a:cubicBezTo>
                  <a:cubicBezTo>
                    <a:pt x="1960" y="3351"/>
                    <a:pt x="2005" y="3295"/>
                    <a:pt x="2038" y="3261"/>
                  </a:cubicBezTo>
                  <a:cubicBezTo>
                    <a:pt x="2072" y="3228"/>
                    <a:pt x="2083" y="3228"/>
                    <a:pt x="2095" y="3239"/>
                  </a:cubicBezTo>
                  <a:cubicBezTo>
                    <a:pt x="2117" y="3261"/>
                    <a:pt x="2117" y="3284"/>
                    <a:pt x="2151" y="3272"/>
                  </a:cubicBezTo>
                  <a:cubicBezTo>
                    <a:pt x="2184" y="3261"/>
                    <a:pt x="2196" y="3284"/>
                    <a:pt x="2218" y="3295"/>
                  </a:cubicBezTo>
                  <a:cubicBezTo>
                    <a:pt x="2240" y="3317"/>
                    <a:pt x="2274" y="3295"/>
                    <a:pt x="2319" y="3272"/>
                  </a:cubicBezTo>
                  <a:cubicBezTo>
                    <a:pt x="2364" y="3261"/>
                    <a:pt x="2352" y="3261"/>
                    <a:pt x="2341" y="3228"/>
                  </a:cubicBezTo>
                  <a:cubicBezTo>
                    <a:pt x="2341" y="3205"/>
                    <a:pt x="2330" y="3194"/>
                    <a:pt x="2296" y="3194"/>
                  </a:cubicBezTo>
                  <a:cubicBezTo>
                    <a:pt x="2263" y="3205"/>
                    <a:pt x="2251" y="3205"/>
                    <a:pt x="2229" y="3183"/>
                  </a:cubicBezTo>
                  <a:cubicBezTo>
                    <a:pt x="2218" y="3149"/>
                    <a:pt x="2196" y="3172"/>
                    <a:pt x="2173" y="3161"/>
                  </a:cubicBezTo>
                  <a:cubicBezTo>
                    <a:pt x="2151" y="3149"/>
                    <a:pt x="2128" y="3093"/>
                    <a:pt x="2128" y="3059"/>
                  </a:cubicBezTo>
                  <a:cubicBezTo>
                    <a:pt x="2117" y="3015"/>
                    <a:pt x="2106" y="3003"/>
                    <a:pt x="2072" y="3015"/>
                  </a:cubicBezTo>
                  <a:cubicBezTo>
                    <a:pt x="2027" y="3015"/>
                    <a:pt x="2027" y="3003"/>
                    <a:pt x="2038" y="2981"/>
                  </a:cubicBezTo>
                  <a:cubicBezTo>
                    <a:pt x="2038" y="2948"/>
                    <a:pt x="2027" y="2948"/>
                    <a:pt x="1994" y="2959"/>
                  </a:cubicBezTo>
                  <a:cubicBezTo>
                    <a:pt x="1960" y="2970"/>
                    <a:pt x="1960" y="2925"/>
                    <a:pt x="1960" y="2903"/>
                  </a:cubicBezTo>
                  <a:cubicBezTo>
                    <a:pt x="1960" y="2880"/>
                    <a:pt x="1915" y="2869"/>
                    <a:pt x="1915" y="2858"/>
                  </a:cubicBezTo>
                  <a:cubicBezTo>
                    <a:pt x="1927" y="2847"/>
                    <a:pt x="1904" y="2802"/>
                    <a:pt x="1927" y="2779"/>
                  </a:cubicBezTo>
                  <a:cubicBezTo>
                    <a:pt x="1949" y="2757"/>
                    <a:pt x="1949" y="2746"/>
                    <a:pt x="1915" y="2746"/>
                  </a:cubicBezTo>
                  <a:cubicBezTo>
                    <a:pt x="1882" y="2757"/>
                    <a:pt x="1882" y="2723"/>
                    <a:pt x="1893" y="2712"/>
                  </a:cubicBezTo>
                  <a:cubicBezTo>
                    <a:pt x="1915" y="2690"/>
                    <a:pt x="1893" y="2679"/>
                    <a:pt x="1893" y="2679"/>
                  </a:cubicBezTo>
                  <a:cubicBezTo>
                    <a:pt x="1715" y="2466"/>
                    <a:pt x="1715" y="2466"/>
                    <a:pt x="1715" y="2466"/>
                  </a:cubicBezTo>
                  <a:cubicBezTo>
                    <a:pt x="1859" y="2331"/>
                    <a:pt x="1859" y="2331"/>
                    <a:pt x="1859" y="2331"/>
                  </a:cubicBezTo>
                  <a:cubicBezTo>
                    <a:pt x="2005" y="2185"/>
                    <a:pt x="2005" y="2185"/>
                    <a:pt x="2005" y="2185"/>
                  </a:cubicBezTo>
                  <a:cubicBezTo>
                    <a:pt x="2005" y="2185"/>
                    <a:pt x="2005" y="2208"/>
                    <a:pt x="2016" y="2241"/>
                  </a:cubicBezTo>
                  <a:cubicBezTo>
                    <a:pt x="2016" y="2275"/>
                    <a:pt x="2027" y="2275"/>
                    <a:pt x="2050" y="2275"/>
                  </a:cubicBezTo>
                  <a:cubicBezTo>
                    <a:pt x="2072" y="2275"/>
                    <a:pt x="2072" y="2230"/>
                    <a:pt x="2072" y="2197"/>
                  </a:cubicBezTo>
                  <a:cubicBezTo>
                    <a:pt x="2072" y="2152"/>
                    <a:pt x="2128" y="2163"/>
                    <a:pt x="2128" y="2163"/>
                  </a:cubicBezTo>
                  <a:cubicBezTo>
                    <a:pt x="2128" y="2152"/>
                    <a:pt x="2128" y="1995"/>
                    <a:pt x="2128" y="1984"/>
                  </a:cubicBezTo>
                  <a:cubicBezTo>
                    <a:pt x="2117" y="1984"/>
                    <a:pt x="2072" y="1961"/>
                    <a:pt x="2038" y="1939"/>
                  </a:cubicBezTo>
                  <a:cubicBezTo>
                    <a:pt x="2005" y="1928"/>
                    <a:pt x="2005" y="1950"/>
                    <a:pt x="1994" y="1972"/>
                  </a:cubicBezTo>
                  <a:cubicBezTo>
                    <a:pt x="1982" y="1995"/>
                    <a:pt x="1971" y="2006"/>
                    <a:pt x="1949" y="1995"/>
                  </a:cubicBezTo>
                  <a:cubicBezTo>
                    <a:pt x="1938" y="1972"/>
                    <a:pt x="1938" y="1950"/>
                    <a:pt x="1960" y="1928"/>
                  </a:cubicBezTo>
                  <a:cubicBezTo>
                    <a:pt x="1971" y="1917"/>
                    <a:pt x="1960" y="1838"/>
                    <a:pt x="1960" y="1838"/>
                  </a:cubicBezTo>
                  <a:cubicBezTo>
                    <a:pt x="1960" y="1838"/>
                    <a:pt x="2016" y="1838"/>
                    <a:pt x="2038" y="1827"/>
                  </a:cubicBezTo>
                  <a:cubicBezTo>
                    <a:pt x="2072" y="1804"/>
                    <a:pt x="2072" y="1759"/>
                    <a:pt x="2095" y="1737"/>
                  </a:cubicBezTo>
                  <a:cubicBezTo>
                    <a:pt x="2117" y="1715"/>
                    <a:pt x="2196" y="1703"/>
                    <a:pt x="2196" y="1703"/>
                  </a:cubicBezTo>
                  <a:cubicBezTo>
                    <a:pt x="2196" y="1524"/>
                    <a:pt x="2196" y="1524"/>
                    <a:pt x="2196" y="1524"/>
                  </a:cubicBezTo>
                  <a:cubicBezTo>
                    <a:pt x="2341" y="1423"/>
                    <a:pt x="2341" y="1423"/>
                    <a:pt x="2341" y="1423"/>
                  </a:cubicBezTo>
                  <a:cubicBezTo>
                    <a:pt x="2341" y="1423"/>
                    <a:pt x="2352" y="1457"/>
                    <a:pt x="2375" y="1468"/>
                  </a:cubicBezTo>
                  <a:cubicBezTo>
                    <a:pt x="2397" y="1490"/>
                    <a:pt x="2431" y="1502"/>
                    <a:pt x="2442" y="1524"/>
                  </a:cubicBezTo>
                  <a:cubicBezTo>
                    <a:pt x="2464" y="1547"/>
                    <a:pt x="2476" y="1535"/>
                    <a:pt x="2487" y="1524"/>
                  </a:cubicBezTo>
                  <a:cubicBezTo>
                    <a:pt x="2498" y="1513"/>
                    <a:pt x="2520" y="1479"/>
                    <a:pt x="2520" y="1479"/>
                  </a:cubicBezTo>
                  <a:cubicBezTo>
                    <a:pt x="2520" y="1479"/>
                    <a:pt x="2520" y="1457"/>
                    <a:pt x="2498" y="142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5" name="Freeform 5"/>
            <p:cNvSpPr>
              <a:spLocks noChangeArrowheads="1"/>
            </p:cNvSpPr>
            <p:nvPr/>
          </p:nvSpPr>
          <p:spPr bwMode="auto">
            <a:xfrm>
              <a:off x="2046288" y="1146175"/>
              <a:ext cx="1400175" cy="1654175"/>
            </a:xfrm>
            <a:custGeom>
              <a:avLst/>
              <a:gdLst>
                <a:gd name="T0" fmla="*/ 3832 w 3890"/>
                <a:gd name="T1" fmla="*/ 2936 h 4596"/>
                <a:gd name="T2" fmla="*/ 3743 w 3890"/>
                <a:gd name="T3" fmla="*/ 2802 h 4596"/>
                <a:gd name="T4" fmla="*/ 3743 w 3890"/>
                <a:gd name="T5" fmla="*/ 2555 h 4596"/>
                <a:gd name="T6" fmla="*/ 3776 w 3890"/>
                <a:gd name="T7" fmla="*/ 2454 h 4596"/>
                <a:gd name="T8" fmla="*/ 3855 w 3890"/>
                <a:gd name="T9" fmla="*/ 2196 h 4596"/>
                <a:gd name="T10" fmla="*/ 3844 w 3890"/>
                <a:gd name="T11" fmla="*/ 1692 h 4596"/>
                <a:gd name="T12" fmla="*/ 3732 w 3890"/>
                <a:gd name="T13" fmla="*/ 1569 h 4596"/>
                <a:gd name="T14" fmla="*/ 2387 w 3890"/>
                <a:gd name="T15" fmla="*/ 1031 h 4596"/>
                <a:gd name="T16" fmla="*/ 201 w 3890"/>
                <a:gd name="T17" fmla="*/ 0 h 4596"/>
                <a:gd name="T18" fmla="*/ 201 w 3890"/>
                <a:gd name="T19" fmla="*/ 11 h 4596"/>
                <a:gd name="T20" fmla="*/ 190 w 3890"/>
                <a:gd name="T21" fmla="*/ 11 h 4596"/>
                <a:gd name="T22" fmla="*/ 0 w 3890"/>
                <a:gd name="T23" fmla="*/ 168 h 4596"/>
                <a:gd name="T24" fmla="*/ 34 w 3890"/>
                <a:gd name="T25" fmla="*/ 392 h 4596"/>
                <a:gd name="T26" fmla="*/ 34 w 3890"/>
                <a:gd name="T27" fmla="*/ 392 h 4596"/>
                <a:gd name="T28" fmla="*/ 34 w 3890"/>
                <a:gd name="T29" fmla="*/ 403 h 4596"/>
                <a:gd name="T30" fmla="*/ 123 w 3890"/>
                <a:gd name="T31" fmla="*/ 516 h 4596"/>
                <a:gd name="T32" fmla="*/ 258 w 3890"/>
                <a:gd name="T33" fmla="*/ 549 h 4596"/>
                <a:gd name="T34" fmla="*/ 325 w 3890"/>
                <a:gd name="T35" fmla="*/ 650 h 4596"/>
                <a:gd name="T36" fmla="*/ 493 w 3890"/>
                <a:gd name="T37" fmla="*/ 751 h 4596"/>
                <a:gd name="T38" fmla="*/ 616 w 3890"/>
                <a:gd name="T39" fmla="*/ 717 h 4596"/>
                <a:gd name="T40" fmla="*/ 807 w 3890"/>
                <a:gd name="T41" fmla="*/ 796 h 4596"/>
                <a:gd name="T42" fmla="*/ 952 w 3890"/>
                <a:gd name="T43" fmla="*/ 964 h 4596"/>
                <a:gd name="T44" fmla="*/ 1165 w 3890"/>
                <a:gd name="T45" fmla="*/ 1042 h 4596"/>
                <a:gd name="T46" fmla="*/ 1132 w 3890"/>
                <a:gd name="T47" fmla="*/ 1278 h 4596"/>
                <a:gd name="T48" fmla="*/ 1221 w 3890"/>
                <a:gd name="T49" fmla="*/ 1636 h 4596"/>
                <a:gd name="T50" fmla="*/ 1445 w 3890"/>
                <a:gd name="T51" fmla="*/ 2196 h 4596"/>
                <a:gd name="T52" fmla="*/ 1479 w 3890"/>
                <a:gd name="T53" fmla="*/ 2409 h 4596"/>
                <a:gd name="T54" fmla="*/ 1591 w 3890"/>
                <a:gd name="T55" fmla="*/ 2611 h 4596"/>
                <a:gd name="T56" fmla="*/ 1759 w 3890"/>
                <a:gd name="T57" fmla="*/ 2791 h 4596"/>
                <a:gd name="T58" fmla="*/ 1782 w 3890"/>
                <a:gd name="T59" fmla="*/ 2914 h 4596"/>
                <a:gd name="T60" fmla="*/ 1916 w 3890"/>
                <a:gd name="T61" fmla="*/ 3082 h 4596"/>
                <a:gd name="T62" fmla="*/ 2163 w 3890"/>
                <a:gd name="T63" fmla="*/ 3340 h 4596"/>
                <a:gd name="T64" fmla="*/ 2342 w 3890"/>
                <a:gd name="T65" fmla="*/ 3373 h 4596"/>
                <a:gd name="T66" fmla="*/ 2555 w 3890"/>
                <a:gd name="T67" fmla="*/ 3496 h 4596"/>
                <a:gd name="T68" fmla="*/ 2521 w 3890"/>
                <a:gd name="T69" fmla="*/ 3609 h 4596"/>
                <a:gd name="T70" fmla="*/ 2555 w 3890"/>
                <a:gd name="T71" fmla="*/ 3720 h 4596"/>
                <a:gd name="T72" fmla="*/ 2622 w 3890"/>
                <a:gd name="T73" fmla="*/ 3933 h 4596"/>
                <a:gd name="T74" fmla="*/ 2869 w 3890"/>
                <a:gd name="T75" fmla="*/ 4068 h 4596"/>
                <a:gd name="T76" fmla="*/ 2992 w 3890"/>
                <a:gd name="T77" fmla="*/ 4270 h 4596"/>
                <a:gd name="T78" fmla="*/ 3104 w 3890"/>
                <a:gd name="T79" fmla="*/ 4371 h 4596"/>
                <a:gd name="T80" fmla="*/ 3294 w 3890"/>
                <a:gd name="T81" fmla="*/ 4505 h 4596"/>
                <a:gd name="T82" fmla="*/ 3396 w 3890"/>
                <a:gd name="T83" fmla="*/ 4595 h 4596"/>
                <a:gd name="T84" fmla="*/ 3575 w 3890"/>
                <a:gd name="T85" fmla="*/ 4471 h 4596"/>
                <a:gd name="T86" fmla="*/ 3709 w 3890"/>
                <a:gd name="T87" fmla="*/ 4393 h 4596"/>
                <a:gd name="T88" fmla="*/ 3810 w 3890"/>
                <a:gd name="T89" fmla="*/ 4158 h 4596"/>
                <a:gd name="T90" fmla="*/ 3743 w 3890"/>
                <a:gd name="T91" fmla="*/ 4057 h 4596"/>
                <a:gd name="T92" fmla="*/ 3765 w 3890"/>
                <a:gd name="T93" fmla="*/ 3855 h 4596"/>
                <a:gd name="T94" fmla="*/ 3665 w 3890"/>
                <a:gd name="T95" fmla="*/ 3620 h 4596"/>
                <a:gd name="T96" fmla="*/ 3575 w 3890"/>
                <a:gd name="T97" fmla="*/ 3485 h 4596"/>
                <a:gd name="T98" fmla="*/ 3665 w 3890"/>
                <a:gd name="T99" fmla="*/ 3272 h 4596"/>
                <a:gd name="T100" fmla="*/ 3866 w 3890"/>
                <a:gd name="T101" fmla="*/ 3227 h 4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90" h="4596">
                  <a:moveTo>
                    <a:pt x="3832" y="2936"/>
                  </a:moveTo>
                  <a:lnTo>
                    <a:pt x="3832" y="2936"/>
                  </a:lnTo>
                  <a:cubicBezTo>
                    <a:pt x="3810" y="2925"/>
                    <a:pt x="3810" y="2847"/>
                    <a:pt x="3776" y="2847"/>
                  </a:cubicBezTo>
                  <a:cubicBezTo>
                    <a:pt x="3743" y="2835"/>
                    <a:pt x="3743" y="2813"/>
                    <a:pt x="3743" y="2802"/>
                  </a:cubicBezTo>
                  <a:cubicBezTo>
                    <a:pt x="3743" y="2791"/>
                    <a:pt x="3732" y="2678"/>
                    <a:pt x="3732" y="2600"/>
                  </a:cubicBezTo>
                  <a:cubicBezTo>
                    <a:pt x="3732" y="2578"/>
                    <a:pt x="3732" y="2555"/>
                    <a:pt x="3743" y="2555"/>
                  </a:cubicBezTo>
                  <a:cubicBezTo>
                    <a:pt x="3765" y="2544"/>
                    <a:pt x="3776" y="2533"/>
                    <a:pt x="3765" y="2510"/>
                  </a:cubicBezTo>
                  <a:cubicBezTo>
                    <a:pt x="3754" y="2488"/>
                    <a:pt x="3754" y="2465"/>
                    <a:pt x="3776" y="2454"/>
                  </a:cubicBezTo>
                  <a:cubicBezTo>
                    <a:pt x="3810" y="2454"/>
                    <a:pt x="3799" y="2421"/>
                    <a:pt x="3821" y="2376"/>
                  </a:cubicBezTo>
                  <a:cubicBezTo>
                    <a:pt x="3832" y="2342"/>
                    <a:pt x="3866" y="2230"/>
                    <a:pt x="3855" y="2196"/>
                  </a:cubicBezTo>
                  <a:cubicBezTo>
                    <a:pt x="3844" y="2163"/>
                    <a:pt x="3821" y="2129"/>
                    <a:pt x="3844" y="2062"/>
                  </a:cubicBezTo>
                  <a:cubicBezTo>
                    <a:pt x="3877" y="1995"/>
                    <a:pt x="3877" y="1715"/>
                    <a:pt x="3844" y="1692"/>
                  </a:cubicBezTo>
                  <a:cubicBezTo>
                    <a:pt x="3821" y="1681"/>
                    <a:pt x="3832" y="1636"/>
                    <a:pt x="3832" y="1603"/>
                  </a:cubicBezTo>
                  <a:cubicBezTo>
                    <a:pt x="3832" y="1569"/>
                    <a:pt x="3732" y="1569"/>
                    <a:pt x="3732" y="1569"/>
                  </a:cubicBezTo>
                  <a:cubicBezTo>
                    <a:pt x="3732" y="1109"/>
                    <a:pt x="3732" y="1109"/>
                    <a:pt x="3732" y="1109"/>
                  </a:cubicBezTo>
                  <a:cubicBezTo>
                    <a:pt x="2387" y="1031"/>
                    <a:pt x="2387" y="1031"/>
                    <a:pt x="2387" y="1031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201" y="0"/>
                  </a:lnTo>
                  <a:lnTo>
                    <a:pt x="201" y="11"/>
                  </a:lnTo>
                  <a:lnTo>
                    <a:pt x="201" y="11"/>
                  </a:lnTo>
                  <a:lnTo>
                    <a:pt x="190" y="11"/>
                  </a:lnTo>
                  <a:lnTo>
                    <a:pt x="190" y="11"/>
                  </a:lnTo>
                  <a:cubicBezTo>
                    <a:pt x="190" y="11"/>
                    <a:pt x="190" y="11"/>
                    <a:pt x="179" y="11"/>
                  </a:cubicBezTo>
                  <a:cubicBezTo>
                    <a:pt x="134" y="23"/>
                    <a:pt x="0" y="123"/>
                    <a:pt x="0" y="168"/>
                  </a:cubicBezTo>
                  <a:cubicBezTo>
                    <a:pt x="0" y="213"/>
                    <a:pt x="45" y="213"/>
                    <a:pt x="45" y="247"/>
                  </a:cubicBezTo>
                  <a:cubicBezTo>
                    <a:pt x="45" y="269"/>
                    <a:pt x="34" y="359"/>
                    <a:pt x="34" y="392"/>
                  </a:cubicBezTo>
                  <a:lnTo>
                    <a:pt x="34" y="392"/>
                  </a:lnTo>
                  <a:lnTo>
                    <a:pt x="34" y="392"/>
                  </a:lnTo>
                  <a:cubicBezTo>
                    <a:pt x="34" y="403"/>
                    <a:pt x="34" y="403"/>
                    <a:pt x="34" y="403"/>
                  </a:cubicBezTo>
                  <a:lnTo>
                    <a:pt x="34" y="403"/>
                  </a:lnTo>
                  <a:lnTo>
                    <a:pt x="34" y="403"/>
                  </a:lnTo>
                  <a:cubicBezTo>
                    <a:pt x="34" y="403"/>
                    <a:pt x="101" y="471"/>
                    <a:pt x="123" y="516"/>
                  </a:cubicBezTo>
                  <a:cubicBezTo>
                    <a:pt x="157" y="572"/>
                    <a:pt x="168" y="560"/>
                    <a:pt x="201" y="538"/>
                  </a:cubicBezTo>
                  <a:cubicBezTo>
                    <a:pt x="235" y="527"/>
                    <a:pt x="258" y="527"/>
                    <a:pt x="258" y="549"/>
                  </a:cubicBezTo>
                  <a:cubicBezTo>
                    <a:pt x="258" y="583"/>
                    <a:pt x="258" y="605"/>
                    <a:pt x="258" y="605"/>
                  </a:cubicBezTo>
                  <a:cubicBezTo>
                    <a:pt x="269" y="605"/>
                    <a:pt x="291" y="616"/>
                    <a:pt x="325" y="650"/>
                  </a:cubicBezTo>
                  <a:cubicBezTo>
                    <a:pt x="358" y="695"/>
                    <a:pt x="381" y="740"/>
                    <a:pt x="426" y="729"/>
                  </a:cubicBezTo>
                  <a:cubicBezTo>
                    <a:pt x="470" y="729"/>
                    <a:pt x="482" y="717"/>
                    <a:pt x="493" y="751"/>
                  </a:cubicBezTo>
                  <a:cubicBezTo>
                    <a:pt x="504" y="773"/>
                    <a:pt x="527" y="829"/>
                    <a:pt x="571" y="807"/>
                  </a:cubicBezTo>
                  <a:cubicBezTo>
                    <a:pt x="616" y="796"/>
                    <a:pt x="605" y="740"/>
                    <a:pt x="616" y="717"/>
                  </a:cubicBezTo>
                  <a:cubicBezTo>
                    <a:pt x="627" y="695"/>
                    <a:pt x="639" y="661"/>
                    <a:pt x="683" y="695"/>
                  </a:cubicBezTo>
                  <a:cubicBezTo>
                    <a:pt x="717" y="729"/>
                    <a:pt x="796" y="773"/>
                    <a:pt x="807" y="796"/>
                  </a:cubicBezTo>
                  <a:cubicBezTo>
                    <a:pt x="807" y="818"/>
                    <a:pt x="807" y="885"/>
                    <a:pt x="829" y="919"/>
                  </a:cubicBezTo>
                  <a:cubicBezTo>
                    <a:pt x="840" y="941"/>
                    <a:pt x="885" y="964"/>
                    <a:pt x="952" y="964"/>
                  </a:cubicBezTo>
                  <a:cubicBezTo>
                    <a:pt x="975" y="975"/>
                    <a:pt x="997" y="975"/>
                    <a:pt x="1020" y="975"/>
                  </a:cubicBezTo>
                  <a:cubicBezTo>
                    <a:pt x="1087" y="975"/>
                    <a:pt x="1165" y="986"/>
                    <a:pt x="1165" y="1042"/>
                  </a:cubicBezTo>
                  <a:cubicBezTo>
                    <a:pt x="1176" y="1054"/>
                    <a:pt x="1176" y="1076"/>
                    <a:pt x="1165" y="1098"/>
                  </a:cubicBezTo>
                  <a:cubicBezTo>
                    <a:pt x="1165" y="1177"/>
                    <a:pt x="1132" y="1255"/>
                    <a:pt x="1132" y="1278"/>
                  </a:cubicBezTo>
                  <a:cubicBezTo>
                    <a:pt x="1109" y="1311"/>
                    <a:pt x="1098" y="1423"/>
                    <a:pt x="1143" y="1468"/>
                  </a:cubicBezTo>
                  <a:cubicBezTo>
                    <a:pt x="1188" y="1524"/>
                    <a:pt x="1221" y="1569"/>
                    <a:pt x="1221" y="1636"/>
                  </a:cubicBezTo>
                  <a:cubicBezTo>
                    <a:pt x="1232" y="1715"/>
                    <a:pt x="1244" y="1804"/>
                    <a:pt x="1289" y="1916"/>
                  </a:cubicBezTo>
                  <a:cubicBezTo>
                    <a:pt x="1345" y="2040"/>
                    <a:pt x="1412" y="2152"/>
                    <a:pt x="1445" y="2196"/>
                  </a:cubicBezTo>
                  <a:cubicBezTo>
                    <a:pt x="1468" y="2241"/>
                    <a:pt x="1479" y="2320"/>
                    <a:pt x="1468" y="2353"/>
                  </a:cubicBezTo>
                  <a:cubicBezTo>
                    <a:pt x="1457" y="2376"/>
                    <a:pt x="1423" y="2421"/>
                    <a:pt x="1479" y="2409"/>
                  </a:cubicBezTo>
                  <a:cubicBezTo>
                    <a:pt x="1524" y="2387"/>
                    <a:pt x="1591" y="2387"/>
                    <a:pt x="1580" y="2443"/>
                  </a:cubicBezTo>
                  <a:cubicBezTo>
                    <a:pt x="1580" y="2510"/>
                    <a:pt x="1569" y="2566"/>
                    <a:pt x="1591" y="2611"/>
                  </a:cubicBezTo>
                  <a:cubicBezTo>
                    <a:pt x="1603" y="2656"/>
                    <a:pt x="1670" y="2779"/>
                    <a:pt x="1703" y="2791"/>
                  </a:cubicBezTo>
                  <a:cubicBezTo>
                    <a:pt x="1726" y="2791"/>
                    <a:pt x="1748" y="2768"/>
                    <a:pt x="1759" y="2791"/>
                  </a:cubicBezTo>
                  <a:cubicBezTo>
                    <a:pt x="1770" y="2824"/>
                    <a:pt x="1748" y="2847"/>
                    <a:pt x="1748" y="2869"/>
                  </a:cubicBezTo>
                  <a:cubicBezTo>
                    <a:pt x="1737" y="2880"/>
                    <a:pt x="1759" y="2902"/>
                    <a:pt x="1782" y="2914"/>
                  </a:cubicBezTo>
                  <a:cubicBezTo>
                    <a:pt x="1815" y="2925"/>
                    <a:pt x="1827" y="2958"/>
                    <a:pt x="1827" y="3003"/>
                  </a:cubicBezTo>
                  <a:cubicBezTo>
                    <a:pt x="1827" y="3037"/>
                    <a:pt x="1871" y="3071"/>
                    <a:pt x="1916" y="3082"/>
                  </a:cubicBezTo>
                  <a:cubicBezTo>
                    <a:pt x="1961" y="3093"/>
                    <a:pt x="1994" y="3127"/>
                    <a:pt x="2017" y="3149"/>
                  </a:cubicBezTo>
                  <a:cubicBezTo>
                    <a:pt x="2039" y="3160"/>
                    <a:pt x="2096" y="3284"/>
                    <a:pt x="2163" y="3340"/>
                  </a:cubicBezTo>
                  <a:cubicBezTo>
                    <a:pt x="2230" y="3396"/>
                    <a:pt x="2308" y="3418"/>
                    <a:pt x="2320" y="3418"/>
                  </a:cubicBezTo>
                  <a:cubicBezTo>
                    <a:pt x="2342" y="3418"/>
                    <a:pt x="2320" y="3362"/>
                    <a:pt x="2342" y="3373"/>
                  </a:cubicBezTo>
                  <a:cubicBezTo>
                    <a:pt x="2376" y="3384"/>
                    <a:pt x="2443" y="3452"/>
                    <a:pt x="2488" y="3474"/>
                  </a:cubicBezTo>
                  <a:cubicBezTo>
                    <a:pt x="2521" y="3485"/>
                    <a:pt x="2566" y="3485"/>
                    <a:pt x="2555" y="3496"/>
                  </a:cubicBezTo>
                  <a:cubicBezTo>
                    <a:pt x="2555" y="3508"/>
                    <a:pt x="2521" y="3530"/>
                    <a:pt x="2510" y="3553"/>
                  </a:cubicBezTo>
                  <a:cubicBezTo>
                    <a:pt x="2488" y="3575"/>
                    <a:pt x="2510" y="3609"/>
                    <a:pt x="2521" y="3609"/>
                  </a:cubicBezTo>
                  <a:cubicBezTo>
                    <a:pt x="2544" y="3620"/>
                    <a:pt x="2544" y="3631"/>
                    <a:pt x="2532" y="3642"/>
                  </a:cubicBezTo>
                  <a:cubicBezTo>
                    <a:pt x="2521" y="3653"/>
                    <a:pt x="2532" y="3698"/>
                    <a:pt x="2555" y="3720"/>
                  </a:cubicBezTo>
                  <a:cubicBezTo>
                    <a:pt x="2566" y="3743"/>
                    <a:pt x="2566" y="3788"/>
                    <a:pt x="2566" y="3833"/>
                  </a:cubicBezTo>
                  <a:cubicBezTo>
                    <a:pt x="2566" y="3866"/>
                    <a:pt x="2600" y="3911"/>
                    <a:pt x="2622" y="3933"/>
                  </a:cubicBezTo>
                  <a:cubicBezTo>
                    <a:pt x="2645" y="3945"/>
                    <a:pt x="2757" y="4046"/>
                    <a:pt x="2790" y="4057"/>
                  </a:cubicBezTo>
                  <a:cubicBezTo>
                    <a:pt x="2813" y="4057"/>
                    <a:pt x="2835" y="4023"/>
                    <a:pt x="2869" y="4068"/>
                  </a:cubicBezTo>
                  <a:cubicBezTo>
                    <a:pt x="2903" y="4113"/>
                    <a:pt x="2925" y="4191"/>
                    <a:pt x="2958" y="4202"/>
                  </a:cubicBezTo>
                  <a:cubicBezTo>
                    <a:pt x="2992" y="4214"/>
                    <a:pt x="3003" y="4247"/>
                    <a:pt x="2992" y="4270"/>
                  </a:cubicBezTo>
                  <a:cubicBezTo>
                    <a:pt x="2981" y="4292"/>
                    <a:pt x="2958" y="4337"/>
                    <a:pt x="3014" y="4360"/>
                  </a:cubicBezTo>
                  <a:cubicBezTo>
                    <a:pt x="3070" y="4382"/>
                    <a:pt x="3093" y="4393"/>
                    <a:pt x="3104" y="4371"/>
                  </a:cubicBezTo>
                  <a:cubicBezTo>
                    <a:pt x="3115" y="4348"/>
                    <a:pt x="3149" y="4326"/>
                    <a:pt x="3171" y="4337"/>
                  </a:cubicBezTo>
                  <a:cubicBezTo>
                    <a:pt x="3183" y="4360"/>
                    <a:pt x="3250" y="4427"/>
                    <a:pt x="3294" y="4505"/>
                  </a:cubicBezTo>
                  <a:cubicBezTo>
                    <a:pt x="3306" y="4539"/>
                    <a:pt x="3317" y="4561"/>
                    <a:pt x="3328" y="4584"/>
                  </a:cubicBezTo>
                  <a:cubicBezTo>
                    <a:pt x="3396" y="4595"/>
                    <a:pt x="3396" y="4595"/>
                    <a:pt x="3396" y="4595"/>
                  </a:cubicBezTo>
                  <a:cubicBezTo>
                    <a:pt x="3575" y="4527"/>
                    <a:pt x="3575" y="4527"/>
                    <a:pt x="3575" y="4527"/>
                  </a:cubicBezTo>
                  <a:cubicBezTo>
                    <a:pt x="3575" y="4471"/>
                    <a:pt x="3575" y="4471"/>
                    <a:pt x="3575" y="4471"/>
                  </a:cubicBezTo>
                  <a:lnTo>
                    <a:pt x="3575" y="4471"/>
                  </a:lnTo>
                  <a:cubicBezTo>
                    <a:pt x="3709" y="4393"/>
                    <a:pt x="3709" y="4393"/>
                    <a:pt x="3709" y="4393"/>
                  </a:cubicBezTo>
                  <a:cubicBezTo>
                    <a:pt x="3832" y="4158"/>
                    <a:pt x="3832" y="4158"/>
                    <a:pt x="3832" y="4158"/>
                  </a:cubicBezTo>
                  <a:cubicBezTo>
                    <a:pt x="3810" y="4158"/>
                    <a:pt x="3810" y="4158"/>
                    <a:pt x="3810" y="4158"/>
                  </a:cubicBezTo>
                  <a:cubicBezTo>
                    <a:pt x="3810" y="4158"/>
                    <a:pt x="3810" y="4147"/>
                    <a:pt x="3788" y="4135"/>
                  </a:cubicBezTo>
                  <a:cubicBezTo>
                    <a:pt x="3754" y="4113"/>
                    <a:pt x="3765" y="4068"/>
                    <a:pt x="3743" y="4057"/>
                  </a:cubicBezTo>
                  <a:cubicBezTo>
                    <a:pt x="3721" y="4046"/>
                    <a:pt x="3721" y="4012"/>
                    <a:pt x="3743" y="3978"/>
                  </a:cubicBezTo>
                  <a:cubicBezTo>
                    <a:pt x="3754" y="3933"/>
                    <a:pt x="3765" y="3900"/>
                    <a:pt x="3765" y="3855"/>
                  </a:cubicBezTo>
                  <a:cubicBezTo>
                    <a:pt x="3765" y="3822"/>
                    <a:pt x="3709" y="3743"/>
                    <a:pt x="3709" y="3698"/>
                  </a:cubicBezTo>
                  <a:cubicBezTo>
                    <a:pt x="3709" y="3642"/>
                    <a:pt x="3709" y="3631"/>
                    <a:pt x="3665" y="3620"/>
                  </a:cubicBezTo>
                  <a:cubicBezTo>
                    <a:pt x="3608" y="3609"/>
                    <a:pt x="3620" y="3597"/>
                    <a:pt x="3620" y="3553"/>
                  </a:cubicBezTo>
                  <a:cubicBezTo>
                    <a:pt x="3620" y="3508"/>
                    <a:pt x="3586" y="3519"/>
                    <a:pt x="3575" y="3485"/>
                  </a:cubicBezTo>
                  <a:cubicBezTo>
                    <a:pt x="3552" y="3463"/>
                    <a:pt x="3496" y="3295"/>
                    <a:pt x="3507" y="3272"/>
                  </a:cubicBezTo>
                  <a:cubicBezTo>
                    <a:pt x="3519" y="3250"/>
                    <a:pt x="3608" y="3261"/>
                    <a:pt x="3665" y="3272"/>
                  </a:cubicBezTo>
                  <a:cubicBezTo>
                    <a:pt x="3721" y="3284"/>
                    <a:pt x="3732" y="3250"/>
                    <a:pt x="3743" y="3239"/>
                  </a:cubicBezTo>
                  <a:cubicBezTo>
                    <a:pt x="3765" y="3227"/>
                    <a:pt x="3844" y="3239"/>
                    <a:pt x="3866" y="3227"/>
                  </a:cubicBezTo>
                  <a:cubicBezTo>
                    <a:pt x="3889" y="3205"/>
                    <a:pt x="3866" y="2947"/>
                    <a:pt x="3832" y="2936"/>
                  </a:cubicBezTo>
                </a:path>
              </a:pathLst>
            </a:custGeom>
            <a:solidFill>
              <a:schemeClr val="accent1"/>
            </a:solidFill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6" name="Freeform 6"/>
            <p:cNvSpPr>
              <a:spLocks noChangeArrowheads="1"/>
            </p:cNvSpPr>
            <p:nvPr/>
          </p:nvSpPr>
          <p:spPr bwMode="auto">
            <a:xfrm>
              <a:off x="4705350" y="3824288"/>
              <a:ext cx="227013" cy="222250"/>
            </a:xfrm>
            <a:custGeom>
              <a:avLst/>
              <a:gdLst>
                <a:gd name="T0" fmla="*/ 78 w 629"/>
                <a:gd name="T1" fmla="*/ 505 h 617"/>
                <a:gd name="T2" fmla="*/ 78 w 629"/>
                <a:gd name="T3" fmla="*/ 505 h 617"/>
                <a:gd name="T4" fmla="*/ 146 w 629"/>
                <a:gd name="T5" fmla="*/ 505 h 617"/>
                <a:gd name="T6" fmla="*/ 213 w 629"/>
                <a:gd name="T7" fmla="*/ 527 h 617"/>
                <a:gd name="T8" fmla="*/ 280 w 629"/>
                <a:gd name="T9" fmla="*/ 583 h 617"/>
                <a:gd name="T10" fmla="*/ 381 w 629"/>
                <a:gd name="T11" fmla="*/ 561 h 617"/>
                <a:gd name="T12" fmla="*/ 583 w 629"/>
                <a:gd name="T13" fmla="*/ 415 h 617"/>
                <a:gd name="T14" fmla="*/ 628 w 629"/>
                <a:gd name="T15" fmla="*/ 303 h 617"/>
                <a:gd name="T16" fmla="*/ 616 w 629"/>
                <a:gd name="T17" fmla="*/ 303 h 617"/>
                <a:gd name="T18" fmla="*/ 583 w 629"/>
                <a:gd name="T19" fmla="*/ 258 h 617"/>
                <a:gd name="T20" fmla="*/ 538 w 629"/>
                <a:gd name="T21" fmla="*/ 213 h 617"/>
                <a:gd name="T22" fmla="*/ 527 w 629"/>
                <a:gd name="T23" fmla="*/ 135 h 617"/>
                <a:gd name="T24" fmla="*/ 381 w 629"/>
                <a:gd name="T25" fmla="*/ 23 h 617"/>
                <a:gd name="T26" fmla="*/ 280 w 629"/>
                <a:gd name="T27" fmla="*/ 45 h 617"/>
                <a:gd name="T28" fmla="*/ 236 w 629"/>
                <a:gd name="T29" fmla="*/ 101 h 617"/>
                <a:gd name="T30" fmla="*/ 123 w 629"/>
                <a:gd name="T31" fmla="*/ 112 h 617"/>
                <a:gd name="T32" fmla="*/ 90 w 629"/>
                <a:gd name="T33" fmla="*/ 236 h 617"/>
                <a:gd name="T34" fmla="*/ 34 w 629"/>
                <a:gd name="T35" fmla="*/ 348 h 617"/>
                <a:gd name="T36" fmla="*/ 34 w 629"/>
                <a:gd name="T37" fmla="*/ 493 h 617"/>
                <a:gd name="T38" fmla="*/ 45 w 629"/>
                <a:gd name="T39" fmla="*/ 538 h 617"/>
                <a:gd name="T40" fmla="*/ 78 w 629"/>
                <a:gd name="T41" fmla="*/ 505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9" h="617">
                  <a:moveTo>
                    <a:pt x="78" y="505"/>
                  </a:moveTo>
                  <a:lnTo>
                    <a:pt x="78" y="505"/>
                  </a:lnTo>
                  <a:cubicBezTo>
                    <a:pt x="90" y="471"/>
                    <a:pt x="135" y="471"/>
                    <a:pt x="146" y="505"/>
                  </a:cubicBezTo>
                  <a:cubicBezTo>
                    <a:pt x="168" y="549"/>
                    <a:pt x="202" y="505"/>
                    <a:pt x="213" y="527"/>
                  </a:cubicBezTo>
                  <a:cubicBezTo>
                    <a:pt x="224" y="549"/>
                    <a:pt x="269" y="549"/>
                    <a:pt x="280" y="583"/>
                  </a:cubicBezTo>
                  <a:cubicBezTo>
                    <a:pt x="303" y="616"/>
                    <a:pt x="370" y="605"/>
                    <a:pt x="381" y="561"/>
                  </a:cubicBezTo>
                  <a:cubicBezTo>
                    <a:pt x="404" y="505"/>
                    <a:pt x="527" y="471"/>
                    <a:pt x="583" y="415"/>
                  </a:cubicBezTo>
                  <a:cubicBezTo>
                    <a:pt x="616" y="381"/>
                    <a:pt x="628" y="336"/>
                    <a:pt x="628" y="303"/>
                  </a:cubicBezTo>
                  <a:cubicBezTo>
                    <a:pt x="616" y="303"/>
                    <a:pt x="616" y="303"/>
                    <a:pt x="616" y="303"/>
                  </a:cubicBezTo>
                  <a:cubicBezTo>
                    <a:pt x="616" y="303"/>
                    <a:pt x="616" y="258"/>
                    <a:pt x="583" y="258"/>
                  </a:cubicBezTo>
                  <a:cubicBezTo>
                    <a:pt x="549" y="258"/>
                    <a:pt x="538" y="247"/>
                    <a:pt x="538" y="213"/>
                  </a:cubicBezTo>
                  <a:cubicBezTo>
                    <a:pt x="527" y="191"/>
                    <a:pt x="538" y="146"/>
                    <a:pt x="527" y="135"/>
                  </a:cubicBezTo>
                  <a:cubicBezTo>
                    <a:pt x="504" y="123"/>
                    <a:pt x="415" y="45"/>
                    <a:pt x="381" y="23"/>
                  </a:cubicBezTo>
                  <a:cubicBezTo>
                    <a:pt x="336" y="0"/>
                    <a:pt x="280" y="0"/>
                    <a:pt x="280" y="45"/>
                  </a:cubicBezTo>
                  <a:cubicBezTo>
                    <a:pt x="280" y="90"/>
                    <a:pt x="280" y="90"/>
                    <a:pt x="236" y="101"/>
                  </a:cubicBezTo>
                  <a:cubicBezTo>
                    <a:pt x="180" y="112"/>
                    <a:pt x="123" y="101"/>
                    <a:pt x="123" y="112"/>
                  </a:cubicBezTo>
                  <a:cubicBezTo>
                    <a:pt x="112" y="123"/>
                    <a:pt x="123" y="213"/>
                    <a:pt x="90" y="236"/>
                  </a:cubicBezTo>
                  <a:cubicBezTo>
                    <a:pt x="56" y="247"/>
                    <a:pt x="56" y="325"/>
                    <a:pt x="34" y="348"/>
                  </a:cubicBezTo>
                  <a:cubicBezTo>
                    <a:pt x="0" y="381"/>
                    <a:pt x="11" y="448"/>
                    <a:pt x="34" y="493"/>
                  </a:cubicBezTo>
                  <a:cubicBezTo>
                    <a:pt x="45" y="505"/>
                    <a:pt x="45" y="527"/>
                    <a:pt x="45" y="538"/>
                  </a:cubicBezTo>
                  <a:cubicBezTo>
                    <a:pt x="67" y="527"/>
                    <a:pt x="78" y="516"/>
                    <a:pt x="78" y="50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7" name="Freeform 136"/>
            <p:cNvSpPr>
              <a:spLocks noChangeArrowheads="1"/>
            </p:cNvSpPr>
            <p:nvPr/>
          </p:nvSpPr>
          <p:spPr bwMode="auto">
            <a:xfrm>
              <a:off x="4357688" y="3151188"/>
              <a:ext cx="822325" cy="1049337"/>
            </a:xfrm>
            <a:custGeom>
              <a:avLst/>
              <a:gdLst>
                <a:gd name="T0" fmla="*/ 1928 w 2286"/>
                <a:gd name="T1" fmla="*/ 1971 h 2914"/>
                <a:gd name="T2" fmla="*/ 1906 w 2286"/>
                <a:gd name="T3" fmla="*/ 1702 h 2914"/>
                <a:gd name="T4" fmla="*/ 1648 w 2286"/>
                <a:gd name="T5" fmla="*/ 1792 h 2914"/>
                <a:gd name="T6" fmla="*/ 1345 w 2286"/>
                <a:gd name="T7" fmla="*/ 1590 h 2914"/>
                <a:gd name="T8" fmla="*/ 1401 w 2286"/>
                <a:gd name="T9" fmla="*/ 1254 h 2914"/>
                <a:gd name="T10" fmla="*/ 1603 w 2286"/>
                <a:gd name="T11" fmla="*/ 1119 h 2914"/>
                <a:gd name="T12" fmla="*/ 1838 w 2286"/>
                <a:gd name="T13" fmla="*/ 996 h 2914"/>
                <a:gd name="T14" fmla="*/ 2117 w 2286"/>
                <a:gd name="T15" fmla="*/ 705 h 2914"/>
                <a:gd name="T16" fmla="*/ 2263 w 2286"/>
                <a:gd name="T17" fmla="*/ 392 h 2914"/>
                <a:gd name="T18" fmla="*/ 2061 w 2286"/>
                <a:gd name="T19" fmla="*/ 314 h 2914"/>
                <a:gd name="T20" fmla="*/ 1917 w 2286"/>
                <a:gd name="T21" fmla="*/ 224 h 2914"/>
                <a:gd name="T22" fmla="*/ 1760 w 2286"/>
                <a:gd name="T23" fmla="*/ 157 h 2914"/>
                <a:gd name="T24" fmla="*/ 1424 w 2286"/>
                <a:gd name="T25" fmla="*/ 11 h 2914"/>
                <a:gd name="T26" fmla="*/ 1110 w 2286"/>
                <a:gd name="T27" fmla="*/ 33 h 2914"/>
                <a:gd name="T28" fmla="*/ 1166 w 2286"/>
                <a:gd name="T29" fmla="*/ 201 h 2914"/>
                <a:gd name="T30" fmla="*/ 1121 w 2286"/>
                <a:gd name="T31" fmla="*/ 515 h 2914"/>
                <a:gd name="T32" fmla="*/ 886 w 2286"/>
                <a:gd name="T33" fmla="*/ 459 h 2914"/>
                <a:gd name="T34" fmla="*/ 617 w 2286"/>
                <a:gd name="T35" fmla="*/ 481 h 2914"/>
                <a:gd name="T36" fmla="*/ 460 w 2286"/>
                <a:gd name="T37" fmla="*/ 705 h 2914"/>
                <a:gd name="T38" fmla="*/ 325 w 2286"/>
                <a:gd name="T39" fmla="*/ 884 h 2914"/>
                <a:gd name="T40" fmla="*/ 247 w 2286"/>
                <a:gd name="T41" fmla="*/ 1131 h 2914"/>
                <a:gd name="T42" fmla="*/ 124 w 2286"/>
                <a:gd name="T43" fmla="*/ 1366 h 2914"/>
                <a:gd name="T44" fmla="*/ 135 w 2286"/>
                <a:gd name="T45" fmla="*/ 1601 h 2914"/>
                <a:gd name="T46" fmla="*/ 11 w 2286"/>
                <a:gd name="T47" fmla="*/ 1758 h 2914"/>
                <a:gd name="T48" fmla="*/ 56 w 2286"/>
                <a:gd name="T49" fmla="*/ 1870 h 2914"/>
                <a:gd name="T50" fmla="*/ 191 w 2286"/>
                <a:gd name="T51" fmla="*/ 1893 h 2914"/>
                <a:gd name="T52" fmla="*/ 213 w 2286"/>
                <a:gd name="T53" fmla="*/ 1668 h 2914"/>
                <a:gd name="T54" fmla="*/ 292 w 2286"/>
                <a:gd name="T55" fmla="*/ 1780 h 2914"/>
                <a:gd name="T56" fmla="*/ 348 w 2286"/>
                <a:gd name="T57" fmla="*/ 1803 h 2914"/>
                <a:gd name="T58" fmla="*/ 482 w 2286"/>
                <a:gd name="T59" fmla="*/ 1926 h 2914"/>
                <a:gd name="T60" fmla="*/ 606 w 2286"/>
                <a:gd name="T61" fmla="*/ 2049 h 2914"/>
                <a:gd name="T62" fmla="*/ 751 w 2286"/>
                <a:gd name="T63" fmla="*/ 1937 h 2914"/>
                <a:gd name="T64" fmla="*/ 762 w 2286"/>
                <a:gd name="T65" fmla="*/ 2184 h 2914"/>
                <a:gd name="T66" fmla="*/ 505 w 2286"/>
                <a:gd name="T67" fmla="*/ 2363 h 2914"/>
                <a:gd name="T68" fmla="*/ 437 w 2286"/>
                <a:gd name="T69" fmla="*/ 2565 h 2914"/>
                <a:gd name="T70" fmla="*/ 393 w 2286"/>
                <a:gd name="T71" fmla="*/ 2655 h 2914"/>
                <a:gd name="T72" fmla="*/ 493 w 2286"/>
                <a:gd name="T73" fmla="*/ 2800 h 2914"/>
                <a:gd name="T74" fmla="*/ 762 w 2286"/>
                <a:gd name="T75" fmla="*/ 2868 h 2914"/>
                <a:gd name="T76" fmla="*/ 886 w 2286"/>
                <a:gd name="T77" fmla="*/ 2733 h 2914"/>
                <a:gd name="T78" fmla="*/ 1042 w 2286"/>
                <a:gd name="T79" fmla="*/ 2666 h 2914"/>
                <a:gd name="T80" fmla="*/ 1020 w 2286"/>
                <a:gd name="T81" fmla="*/ 2475 h 2914"/>
                <a:gd name="T82" fmla="*/ 1054 w 2286"/>
                <a:gd name="T83" fmla="*/ 2106 h 2914"/>
                <a:gd name="T84" fmla="*/ 1244 w 2286"/>
                <a:gd name="T85" fmla="*/ 1915 h 2914"/>
                <a:gd name="T86" fmla="*/ 1502 w 2286"/>
                <a:gd name="T87" fmla="*/ 2083 h 2914"/>
                <a:gd name="T88" fmla="*/ 1704 w 2286"/>
                <a:gd name="T89" fmla="*/ 2195 h 2914"/>
                <a:gd name="T90" fmla="*/ 1939 w 2286"/>
                <a:gd name="T91" fmla="*/ 2139 h 2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86" h="2914">
                  <a:moveTo>
                    <a:pt x="1939" y="2139"/>
                  </a:moveTo>
                  <a:lnTo>
                    <a:pt x="1939" y="2139"/>
                  </a:lnTo>
                  <a:cubicBezTo>
                    <a:pt x="1950" y="2083"/>
                    <a:pt x="1939" y="2016"/>
                    <a:pt x="1928" y="1971"/>
                  </a:cubicBezTo>
                  <a:cubicBezTo>
                    <a:pt x="1917" y="1926"/>
                    <a:pt x="1950" y="1915"/>
                    <a:pt x="1973" y="1870"/>
                  </a:cubicBezTo>
                  <a:cubicBezTo>
                    <a:pt x="1995" y="1837"/>
                    <a:pt x="1950" y="1803"/>
                    <a:pt x="1950" y="1758"/>
                  </a:cubicBezTo>
                  <a:cubicBezTo>
                    <a:pt x="1950" y="1702"/>
                    <a:pt x="1939" y="1702"/>
                    <a:pt x="1906" y="1702"/>
                  </a:cubicBezTo>
                  <a:cubicBezTo>
                    <a:pt x="1872" y="1691"/>
                    <a:pt x="1827" y="1736"/>
                    <a:pt x="1805" y="1758"/>
                  </a:cubicBezTo>
                  <a:cubicBezTo>
                    <a:pt x="1782" y="1769"/>
                    <a:pt x="1793" y="1803"/>
                    <a:pt x="1771" y="1825"/>
                  </a:cubicBezTo>
                  <a:cubicBezTo>
                    <a:pt x="1737" y="1837"/>
                    <a:pt x="1681" y="1837"/>
                    <a:pt x="1648" y="1792"/>
                  </a:cubicBezTo>
                  <a:cubicBezTo>
                    <a:pt x="1614" y="1758"/>
                    <a:pt x="1536" y="1758"/>
                    <a:pt x="1502" y="1747"/>
                  </a:cubicBezTo>
                  <a:cubicBezTo>
                    <a:pt x="1457" y="1747"/>
                    <a:pt x="1457" y="1713"/>
                    <a:pt x="1446" y="1668"/>
                  </a:cubicBezTo>
                  <a:cubicBezTo>
                    <a:pt x="1424" y="1613"/>
                    <a:pt x="1379" y="1613"/>
                    <a:pt x="1345" y="1590"/>
                  </a:cubicBezTo>
                  <a:cubicBezTo>
                    <a:pt x="1311" y="1568"/>
                    <a:pt x="1311" y="1556"/>
                    <a:pt x="1300" y="1411"/>
                  </a:cubicBezTo>
                  <a:cubicBezTo>
                    <a:pt x="1289" y="1265"/>
                    <a:pt x="1300" y="1209"/>
                    <a:pt x="1323" y="1209"/>
                  </a:cubicBezTo>
                  <a:cubicBezTo>
                    <a:pt x="1345" y="1198"/>
                    <a:pt x="1379" y="1242"/>
                    <a:pt x="1401" y="1254"/>
                  </a:cubicBezTo>
                  <a:cubicBezTo>
                    <a:pt x="1424" y="1265"/>
                    <a:pt x="1480" y="1254"/>
                    <a:pt x="1513" y="1231"/>
                  </a:cubicBezTo>
                  <a:cubicBezTo>
                    <a:pt x="1558" y="1209"/>
                    <a:pt x="1547" y="1198"/>
                    <a:pt x="1547" y="1153"/>
                  </a:cubicBezTo>
                  <a:cubicBezTo>
                    <a:pt x="1558" y="1108"/>
                    <a:pt x="1592" y="1142"/>
                    <a:pt x="1603" y="1119"/>
                  </a:cubicBezTo>
                  <a:cubicBezTo>
                    <a:pt x="1603" y="1097"/>
                    <a:pt x="1637" y="1119"/>
                    <a:pt x="1659" y="1131"/>
                  </a:cubicBezTo>
                  <a:cubicBezTo>
                    <a:pt x="1670" y="1142"/>
                    <a:pt x="1681" y="1142"/>
                    <a:pt x="1681" y="1142"/>
                  </a:cubicBezTo>
                  <a:cubicBezTo>
                    <a:pt x="1681" y="1142"/>
                    <a:pt x="1793" y="1041"/>
                    <a:pt x="1838" y="996"/>
                  </a:cubicBezTo>
                  <a:cubicBezTo>
                    <a:pt x="1894" y="940"/>
                    <a:pt x="2018" y="828"/>
                    <a:pt x="2029" y="806"/>
                  </a:cubicBezTo>
                  <a:cubicBezTo>
                    <a:pt x="2039" y="783"/>
                    <a:pt x="2039" y="761"/>
                    <a:pt x="2029" y="716"/>
                  </a:cubicBezTo>
                  <a:cubicBezTo>
                    <a:pt x="2029" y="671"/>
                    <a:pt x="2084" y="705"/>
                    <a:pt x="2117" y="705"/>
                  </a:cubicBezTo>
                  <a:cubicBezTo>
                    <a:pt x="2140" y="693"/>
                    <a:pt x="2174" y="616"/>
                    <a:pt x="2241" y="515"/>
                  </a:cubicBezTo>
                  <a:cubicBezTo>
                    <a:pt x="2263" y="459"/>
                    <a:pt x="2274" y="425"/>
                    <a:pt x="2285" y="403"/>
                  </a:cubicBezTo>
                  <a:cubicBezTo>
                    <a:pt x="2274" y="403"/>
                    <a:pt x="2274" y="403"/>
                    <a:pt x="2263" y="392"/>
                  </a:cubicBezTo>
                  <a:cubicBezTo>
                    <a:pt x="2252" y="381"/>
                    <a:pt x="2230" y="381"/>
                    <a:pt x="2185" y="392"/>
                  </a:cubicBezTo>
                  <a:cubicBezTo>
                    <a:pt x="2140" y="403"/>
                    <a:pt x="2129" y="381"/>
                    <a:pt x="2117" y="358"/>
                  </a:cubicBezTo>
                  <a:cubicBezTo>
                    <a:pt x="2106" y="336"/>
                    <a:pt x="2084" y="325"/>
                    <a:pt x="2061" y="314"/>
                  </a:cubicBezTo>
                  <a:cubicBezTo>
                    <a:pt x="2039" y="302"/>
                    <a:pt x="2061" y="257"/>
                    <a:pt x="2039" y="235"/>
                  </a:cubicBezTo>
                  <a:cubicBezTo>
                    <a:pt x="2029" y="212"/>
                    <a:pt x="1973" y="246"/>
                    <a:pt x="1939" y="257"/>
                  </a:cubicBezTo>
                  <a:cubicBezTo>
                    <a:pt x="1906" y="269"/>
                    <a:pt x="1917" y="224"/>
                    <a:pt x="1917" y="224"/>
                  </a:cubicBezTo>
                  <a:cubicBezTo>
                    <a:pt x="1917" y="224"/>
                    <a:pt x="1894" y="224"/>
                    <a:pt x="1838" y="235"/>
                  </a:cubicBezTo>
                  <a:cubicBezTo>
                    <a:pt x="1782" y="257"/>
                    <a:pt x="1782" y="257"/>
                    <a:pt x="1782" y="224"/>
                  </a:cubicBezTo>
                  <a:cubicBezTo>
                    <a:pt x="1793" y="201"/>
                    <a:pt x="1782" y="168"/>
                    <a:pt x="1760" y="157"/>
                  </a:cubicBezTo>
                  <a:cubicBezTo>
                    <a:pt x="1737" y="157"/>
                    <a:pt x="1693" y="179"/>
                    <a:pt x="1693" y="179"/>
                  </a:cubicBezTo>
                  <a:cubicBezTo>
                    <a:pt x="1693" y="179"/>
                    <a:pt x="1625" y="101"/>
                    <a:pt x="1614" y="78"/>
                  </a:cubicBezTo>
                  <a:cubicBezTo>
                    <a:pt x="1592" y="56"/>
                    <a:pt x="1524" y="33"/>
                    <a:pt x="1424" y="11"/>
                  </a:cubicBezTo>
                  <a:cubicBezTo>
                    <a:pt x="1334" y="0"/>
                    <a:pt x="1244" y="11"/>
                    <a:pt x="1244" y="11"/>
                  </a:cubicBezTo>
                  <a:lnTo>
                    <a:pt x="1233" y="78"/>
                  </a:lnTo>
                  <a:cubicBezTo>
                    <a:pt x="1222" y="78"/>
                    <a:pt x="1132" y="33"/>
                    <a:pt x="1110" y="33"/>
                  </a:cubicBezTo>
                  <a:cubicBezTo>
                    <a:pt x="1099" y="33"/>
                    <a:pt x="1087" y="45"/>
                    <a:pt x="1065" y="56"/>
                  </a:cubicBezTo>
                  <a:cubicBezTo>
                    <a:pt x="1076" y="78"/>
                    <a:pt x="1087" y="101"/>
                    <a:pt x="1110" y="112"/>
                  </a:cubicBezTo>
                  <a:cubicBezTo>
                    <a:pt x="1144" y="123"/>
                    <a:pt x="1177" y="112"/>
                    <a:pt x="1166" y="201"/>
                  </a:cubicBezTo>
                  <a:cubicBezTo>
                    <a:pt x="1155" y="280"/>
                    <a:pt x="1144" y="314"/>
                    <a:pt x="1166" y="325"/>
                  </a:cubicBezTo>
                  <a:cubicBezTo>
                    <a:pt x="1188" y="336"/>
                    <a:pt x="1244" y="437"/>
                    <a:pt x="1222" y="481"/>
                  </a:cubicBezTo>
                  <a:cubicBezTo>
                    <a:pt x="1200" y="515"/>
                    <a:pt x="1121" y="470"/>
                    <a:pt x="1121" y="515"/>
                  </a:cubicBezTo>
                  <a:cubicBezTo>
                    <a:pt x="1110" y="560"/>
                    <a:pt x="1087" y="560"/>
                    <a:pt x="1065" y="538"/>
                  </a:cubicBezTo>
                  <a:cubicBezTo>
                    <a:pt x="1031" y="526"/>
                    <a:pt x="1009" y="549"/>
                    <a:pt x="986" y="526"/>
                  </a:cubicBezTo>
                  <a:cubicBezTo>
                    <a:pt x="964" y="493"/>
                    <a:pt x="919" y="459"/>
                    <a:pt x="886" y="459"/>
                  </a:cubicBezTo>
                  <a:cubicBezTo>
                    <a:pt x="841" y="448"/>
                    <a:pt x="818" y="470"/>
                    <a:pt x="807" y="493"/>
                  </a:cubicBezTo>
                  <a:cubicBezTo>
                    <a:pt x="807" y="526"/>
                    <a:pt x="762" y="526"/>
                    <a:pt x="718" y="493"/>
                  </a:cubicBezTo>
                  <a:cubicBezTo>
                    <a:pt x="662" y="470"/>
                    <a:pt x="617" y="437"/>
                    <a:pt x="617" y="481"/>
                  </a:cubicBezTo>
                  <a:cubicBezTo>
                    <a:pt x="617" y="526"/>
                    <a:pt x="583" y="571"/>
                    <a:pt x="561" y="571"/>
                  </a:cubicBezTo>
                  <a:cubicBezTo>
                    <a:pt x="538" y="571"/>
                    <a:pt x="516" y="583"/>
                    <a:pt x="505" y="627"/>
                  </a:cubicBezTo>
                  <a:cubicBezTo>
                    <a:pt x="493" y="671"/>
                    <a:pt x="505" y="716"/>
                    <a:pt x="460" y="705"/>
                  </a:cubicBezTo>
                  <a:cubicBezTo>
                    <a:pt x="404" y="682"/>
                    <a:pt x="370" y="705"/>
                    <a:pt x="370" y="738"/>
                  </a:cubicBezTo>
                  <a:cubicBezTo>
                    <a:pt x="370" y="761"/>
                    <a:pt x="348" y="772"/>
                    <a:pt x="325" y="772"/>
                  </a:cubicBezTo>
                  <a:cubicBezTo>
                    <a:pt x="314" y="772"/>
                    <a:pt x="314" y="851"/>
                    <a:pt x="325" y="884"/>
                  </a:cubicBezTo>
                  <a:cubicBezTo>
                    <a:pt x="337" y="918"/>
                    <a:pt x="325" y="985"/>
                    <a:pt x="337" y="1007"/>
                  </a:cubicBezTo>
                  <a:cubicBezTo>
                    <a:pt x="348" y="1030"/>
                    <a:pt x="359" y="1041"/>
                    <a:pt x="314" y="1052"/>
                  </a:cubicBezTo>
                  <a:cubicBezTo>
                    <a:pt x="280" y="1075"/>
                    <a:pt x="292" y="1131"/>
                    <a:pt x="247" y="1131"/>
                  </a:cubicBezTo>
                  <a:cubicBezTo>
                    <a:pt x="202" y="1142"/>
                    <a:pt x="168" y="1164"/>
                    <a:pt x="157" y="1220"/>
                  </a:cubicBezTo>
                  <a:cubicBezTo>
                    <a:pt x="146" y="1287"/>
                    <a:pt x="157" y="1299"/>
                    <a:pt x="135" y="1310"/>
                  </a:cubicBezTo>
                  <a:cubicBezTo>
                    <a:pt x="124" y="1321"/>
                    <a:pt x="157" y="1366"/>
                    <a:pt x="124" y="1366"/>
                  </a:cubicBezTo>
                  <a:cubicBezTo>
                    <a:pt x="90" y="1355"/>
                    <a:pt x="68" y="1388"/>
                    <a:pt x="79" y="1433"/>
                  </a:cubicBezTo>
                  <a:cubicBezTo>
                    <a:pt x="101" y="1478"/>
                    <a:pt x="90" y="1523"/>
                    <a:pt x="101" y="1534"/>
                  </a:cubicBezTo>
                  <a:cubicBezTo>
                    <a:pt x="124" y="1545"/>
                    <a:pt x="135" y="1568"/>
                    <a:pt x="135" y="1601"/>
                  </a:cubicBezTo>
                  <a:cubicBezTo>
                    <a:pt x="135" y="1624"/>
                    <a:pt x="113" y="1635"/>
                    <a:pt x="79" y="1635"/>
                  </a:cubicBezTo>
                  <a:cubicBezTo>
                    <a:pt x="34" y="1646"/>
                    <a:pt x="23" y="1657"/>
                    <a:pt x="34" y="1691"/>
                  </a:cubicBezTo>
                  <a:cubicBezTo>
                    <a:pt x="34" y="1736"/>
                    <a:pt x="34" y="1758"/>
                    <a:pt x="11" y="1758"/>
                  </a:cubicBezTo>
                  <a:cubicBezTo>
                    <a:pt x="0" y="1769"/>
                    <a:pt x="0" y="1859"/>
                    <a:pt x="0" y="1893"/>
                  </a:cubicBezTo>
                  <a:lnTo>
                    <a:pt x="0" y="1893"/>
                  </a:lnTo>
                  <a:cubicBezTo>
                    <a:pt x="23" y="1893"/>
                    <a:pt x="45" y="1893"/>
                    <a:pt x="56" y="1870"/>
                  </a:cubicBezTo>
                  <a:cubicBezTo>
                    <a:pt x="56" y="1848"/>
                    <a:pt x="68" y="1803"/>
                    <a:pt x="90" y="1803"/>
                  </a:cubicBezTo>
                  <a:cubicBezTo>
                    <a:pt x="113" y="1803"/>
                    <a:pt x="135" y="1893"/>
                    <a:pt x="146" y="1915"/>
                  </a:cubicBezTo>
                  <a:cubicBezTo>
                    <a:pt x="146" y="1937"/>
                    <a:pt x="180" y="1915"/>
                    <a:pt x="191" y="1893"/>
                  </a:cubicBezTo>
                  <a:cubicBezTo>
                    <a:pt x="202" y="1870"/>
                    <a:pt x="224" y="1848"/>
                    <a:pt x="213" y="1814"/>
                  </a:cubicBezTo>
                  <a:cubicBezTo>
                    <a:pt x="202" y="1792"/>
                    <a:pt x="224" y="1769"/>
                    <a:pt x="202" y="1747"/>
                  </a:cubicBezTo>
                  <a:cubicBezTo>
                    <a:pt x="191" y="1713"/>
                    <a:pt x="157" y="1668"/>
                    <a:pt x="213" y="1668"/>
                  </a:cubicBezTo>
                  <a:cubicBezTo>
                    <a:pt x="269" y="1657"/>
                    <a:pt x="348" y="1668"/>
                    <a:pt x="348" y="1680"/>
                  </a:cubicBezTo>
                  <a:cubicBezTo>
                    <a:pt x="359" y="1691"/>
                    <a:pt x="370" y="1747"/>
                    <a:pt x="348" y="1758"/>
                  </a:cubicBezTo>
                  <a:cubicBezTo>
                    <a:pt x="337" y="1769"/>
                    <a:pt x="314" y="1780"/>
                    <a:pt x="292" y="1780"/>
                  </a:cubicBezTo>
                  <a:cubicBezTo>
                    <a:pt x="269" y="1780"/>
                    <a:pt x="258" y="1837"/>
                    <a:pt x="269" y="1937"/>
                  </a:cubicBezTo>
                  <a:cubicBezTo>
                    <a:pt x="292" y="2038"/>
                    <a:pt x="303" y="2005"/>
                    <a:pt x="314" y="1960"/>
                  </a:cubicBezTo>
                  <a:cubicBezTo>
                    <a:pt x="314" y="1904"/>
                    <a:pt x="337" y="1837"/>
                    <a:pt x="348" y="1803"/>
                  </a:cubicBezTo>
                  <a:cubicBezTo>
                    <a:pt x="359" y="1780"/>
                    <a:pt x="437" y="1792"/>
                    <a:pt x="460" y="1803"/>
                  </a:cubicBezTo>
                  <a:cubicBezTo>
                    <a:pt x="471" y="1825"/>
                    <a:pt x="471" y="1848"/>
                    <a:pt x="493" y="1859"/>
                  </a:cubicBezTo>
                  <a:cubicBezTo>
                    <a:pt x="516" y="1870"/>
                    <a:pt x="505" y="1882"/>
                    <a:pt x="482" y="1926"/>
                  </a:cubicBezTo>
                  <a:cubicBezTo>
                    <a:pt x="460" y="1971"/>
                    <a:pt x="426" y="2061"/>
                    <a:pt x="415" y="2083"/>
                  </a:cubicBezTo>
                  <a:cubicBezTo>
                    <a:pt x="404" y="2117"/>
                    <a:pt x="493" y="2106"/>
                    <a:pt x="538" y="2106"/>
                  </a:cubicBezTo>
                  <a:cubicBezTo>
                    <a:pt x="583" y="2106"/>
                    <a:pt x="572" y="2049"/>
                    <a:pt x="606" y="2049"/>
                  </a:cubicBezTo>
                  <a:cubicBezTo>
                    <a:pt x="650" y="2038"/>
                    <a:pt x="639" y="2016"/>
                    <a:pt x="628" y="1993"/>
                  </a:cubicBezTo>
                  <a:cubicBezTo>
                    <a:pt x="617" y="1971"/>
                    <a:pt x="650" y="1904"/>
                    <a:pt x="673" y="1893"/>
                  </a:cubicBezTo>
                  <a:cubicBezTo>
                    <a:pt x="706" y="1893"/>
                    <a:pt x="729" y="1904"/>
                    <a:pt x="751" y="1937"/>
                  </a:cubicBezTo>
                  <a:cubicBezTo>
                    <a:pt x="773" y="1960"/>
                    <a:pt x="785" y="2005"/>
                    <a:pt x="773" y="2027"/>
                  </a:cubicBezTo>
                  <a:cubicBezTo>
                    <a:pt x="762" y="2061"/>
                    <a:pt x="740" y="2094"/>
                    <a:pt x="773" y="2117"/>
                  </a:cubicBezTo>
                  <a:cubicBezTo>
                    <a:pt x="796" y="2150"/>
                    <a:pt x="807" y="2173"/>
                    <a:pt x="762" y="2184"/>
                  </a:cubicBezTo>
                  <a:cubicBezTo>
                    <a:pt x="718" y="2206"/>
                    <a:pt x="673" y="2195"/>
                    <a:pt x="639" y="2229"/>
                  </a:cubicBezTo>
                  <a:cubicBezTo>
                    <a:pt x="606" y="2273"/>
                    <a:pt x="572" y="2296"/>
                    <a:pt x="538" y="2318"/>
                  </a:cubicBezTo>
                  <a:cubicBezTo>
                    <a:pt x="505" y="2330"/>
                    <a:pt x="482" y="2341"/>
                    <a:pt x="505" y="2363"/>
                  </a:cubicBezTo>
                  <a:cubicBezTo>
                    <a:pt x="527" y="2375"/>
                    <a:pt x="527" y="2419"/>
                    <a:pt x="505" y="2453"/>
                  </a:cubicBezTo>
                  <a:cubicBezTo>
                    <a:pt x="482" y="2486"/>
                    <a:pt x="471" y="2464"/>
                    <a:pt x="437" y="2498"/>
                  </a:cubicBezTo>
                  <a:cubicBezTo>
                    <a:pt x="404" y="2531"/>
                    <a:pt x="404" y="2576"/>
                    <a:pt x="437" y="2565"/>
                  </a:cubicBezTo>
                  <a:cubicBezTo>
                    <a:pt x="482" y="2565"/>
                    <a:pt x="493" y="2587"/>
                    <a:pt x="471" y="2599"/>
                  </a:cubicBezTo>
                  <a:cubicBezTo>
                    <a:pt x="460" y="2621"/>
                    <a:pt x="415" y="2621"/>
                    <a:pt x="393" y="2610"/>
                  </a:cubicBezTo>
                  <a:cubicBezTo>
                    <a:pt x="370" y="2610"/>
                    <a:pt x="370" y="2632"/>
                    <a:pt x="393" y="2655"/>
                  </a:cubicBezTo>
                  <a:cubicBezTo>
                    <a:pt x="415" y="2688"/>
                    <a:pt x="426" y="2722"/>
                    <a:pt x="426" y="2744"/>
                  </a:cubicBezTo>
                  <a:cubicBezTo>
                    <a:pt x="415" y="2755"/>
                    <a:pt x="471" y="2744"/>
                    <a:pt x="460" y="2778"/>
                  </a:cubicBezTo>
                  <a:cubicBezTo>
                    <a:pt x="460" y="2811"/>
                    <a:pt x="471" y="2823"/>
                    <a:pt x="493" y="2800"/>
                  </a:cubicBezTo>
                  <a:cubicBezTo>
                    <a:pt x="516" y="2778"/>
                    <a:pt x="561" y="2778"/>
                    <a:pt x="583" y="2823"/>
                  </a:cubicBezTo>
                  <a:cubicBezTo>
                    <a:pt x="594" y="2879"/>
                    <a:pt x="606" y="2913"/>
                    <a:pt x="639" y="2901"/>
                  </a:cubicBezTo>
                  <a:cubicBezTo>
                    <a:pt x="673" y="2879"/>
                    <a:pt x="729" y="2868"/>
                    <a:pt x="762" y="2868"/>
                  </a:cubicBezTo>
                  <a:cubicBezTo>
                    <a:pt x="807" y="2856"/>
                    <a:pt x="818" y="2868"/>
                    <a:pt x="807" y="2834"/>
                  </a:cubicBezTo>
                  <a:cubicBezTo>
                    <a:pt x="807" y="2789"/>
                    <a:pt x="818" y="2733"/>
                    <a:pt x="818" y="2733"/>
                  </a:cubicBezTo>
                  <a:cubicBezTo>
                    <a:pt x="818" y="2733"/>
                    <a:pt x="863" y="2711"/>
                    <a:pt x="886" y="2733"/>
                  </a:cubicBezTo>
                  <a:cubicBezTo>
                    <a:pt x="908" y="2755"/>
                    <a:pt x="931" y="2744"/>
                    <a:pt x="931" y="2722"/>
                  </a:cubicBezTo>
                  <a:cubicBezTo>
                    <a:pt x="931" y="2688"/>
                    <a:pt x="964" y="2711"/>
                    <a:pt x="986" y="2688"/>
                  </a:cubicBezTo>
                  <a:cubicBezTo>
                    <a:pt x="998" y="2666"/>
                    <a:pt x="1020" y="2655"/>
                    <a:pt x="1042" y="2666"/>
                  </a:cubicBezTo>
                  <a:cubicBezTo>
                    <a:pt x="1065" y="2666"/>
                    <a:pt x="1087" y="2666"/>
                    <a:pt x="1087" y="2632"/>
                  </a:cubicBezTo>
                  <a:cubicBezTo>
                    <a:pt x="1087" y="2599"/>
                    <a:pt x="1076" y="2531"/>
                    <a:pt x="1076" y="2531"/>
                  </a:cubicBezTo>
                  <a:cubicBezTo>
                    <a:pt x="1076" y="2531"/>
                    <a:pt x="1042" y="2498"/>
                    <a:pt x="1020" y="2475"/>
                  </a:cubicBezTo>
                  <a:cubicBezTo>
                    <a:pt x="998" y="2464"/>
                    <a:pt x="1031" y="2408"/>
                    <a:pt x="998" y="2363"/>
                  </a:cubicBezTo>
                  <a:cubicBezTo>
                    <a:pt x="975" y="2318"/>
                    <a:pt x="964" y="2251"/>
                    <a:pt x="998" y="2218"/>
                  </a:cubicBezTo>
                  <a:cubicBezTo>
                    <a:pt x="1020" y="2195"/>
                    <a:pt x="1020" y="2117"/>
                    <a:pt x="1054" y="2106"/>
                  </a:cubicBezTo>
                  <a:cubicBezTo>
                    <a:pt x="1087" y="2083"/>
                    <a:pt x="1076" y="1993"/>
                    <a:pt x="1087" y="1982"/>
                  </a:cubicBezTo>
                  <a:cubicBezTo>
                    <a:pt x="1087" y="1971"/>
                    <a:pt x="1144" y="1982"/>
                    <a:pt x="1200" y="1971"/>
                  </a:cubicBezTo>
                  <a:cubicBezTo>
                    <a:pt x="1244" y="1960"/>
                    <a:pt x="1244" y="1960"/>
                    <a:pt x="1244" y="1915"/>
                  </a:cubicBezTo>
                  <a:cubicBezTo>
                    <a:pt x="1244" y="1870"/>
                    <a:pt x="1300" y="1870"/>
                    <a:pt x="1345" y="1893"/>
                  </a:cubicBezTo>
                  <a:cubicBezTo>
                    <a:pt x="1379" y="1915"/>
                    <a:pt x="1468" y="1993"/>
                    <a:pt x="1491" y="2005"/>
                  </a:cubicBezTo>
                  <a:cubicBezTo>
                    <a:pt x="1502" y="2016"/>
                    <a:pt x="1491" y="2061"/>
                    <a:pt x="1502" y="2083"/>
                  </a:cubicBezTo>
                  <a:cubicBezTo>
                    <a:pt x="1502" y="2117"/>
                    <a:pt x="1513" y="2128"/>
                    <a:pt x="1547" y="2128"/>
                  </a:cubicBezTo>
                  <a:cubicBezTo>
                    <a:pt x="1580" y="2128"/>
                    <a:pt x="1580" y="2173"/>
                    <a:pt x="1580" y="2173"/>
                  </a:cubicBezTo>
                  <a:cubicBezTo>
                    <a:pt x="1580" y="2173"/>
                    <a:pt x="1670" y="2150"/>
                    <a:pt x="1704" y="2195"/>
                  </a:cubicBezTo>
                  <a:cubicBezTo>
                    <a:pt x="1737" y="2229"/>
                    <a:pt x="1805" y="2296"/>
                    <a:pt x="1838" y="2318"/>
                  </a:cubicBezTo>
                  <a:cubicBezTo>
                    <a:pt x="1838" y="2307"/>
                    <a:pt x="1849" y="2296"/>
                    <a:pt x="1849" y="2285"/>
                  </a:cubicBezTo>
                  <a:cubicBezTo>
                    <a:pt x="1872" y="2251"/>
                    <a:pt x="1917" y="2184"/>
                    <a:pt x="1939" y="2139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8" name="Freeform 137"/>
            <p:cNvSpPr>
              <a:spLocks noChangeArrowheads="1"/>
            </p:cNvSpPr>
            <p:nvPr/>
          </p:nvSpPr>
          <p:spPr bwMode="auto">
            <a:xfrm>
              <a:off x="3176588" y="2643188"/>
              <a:ext cx="936625" cy="1201737"/>
            </a:xfrm>
            <a:custGeom>
              <a:avLst/>
              <a:gdLst>
                <a:gd name="T0" fmla="*/ 2600 w 2601"/>
                <a:gd name="T1" fmla="*/ 2823 h 3339"/>
                <a:gd name="T2" fmla="*/ 2454 w 2601"/>
                <a:gd name="T3" fmla="*/ 2767 h 3339"/>
                <a:gd name="T4" fmla="*/ 2376 w 2601"/>
                <a:gd name="T5" fmla="*/ 2654 h 3339"/>
                <a:gd name="T6" fmla="*/ 2319 w 2601"/>
                <a:gd name="T7" fmla="*/ 2453 h 3339"/>
                <a:gd name="T8" fmla="*/ 2252 w 2601"/>
                <a:gd name="T9" fmla="*/ 2263 h 3339"/>
                <a:gd name="T10" fmla="*/ 2241 w 2601"/>
                <a:gd name="T11" fmla="*/ 2150 h 3339"/>
                <a:gd name="T12" fmla="*/ 2140 w 2601"/>
                <a:gd name="T13" fmla="*/ 1938 h 3339"/>
                <a:gd name="T14" fmla="*/ 2017 w 2601"/>
                <a:gd name="T15" fmla="*/ 1927 h 3339"/>
                <a:gd name="T16" fmla="*/ 1905 w 2601"/>
                <a:gd name="T17" fmla="*/ 1961 h 3339"/>
                <a:gd name="T18" fmla="*/ 1827 w 2601"/>
                <a:gd name="T19" fmla="*/ 1837 h 3339"/>
                <a:gd name="T20" fmla="*/ 1770 w 2601"/>
                <a:gd name="T21" fmla="*/ 1714 h 3339"/>
                <a:gd name="T22" fmla="*/ 1703 w 2601"/>
                <a:gd name="T23" fmla="*/ 1602 h 3339"/>
                <a:gd name="T24" fmla="*/ 1614 w 2601"/>
                <a:gd name="T25" fmla="*/ 1490 h 3339"/>
                <a:gd name="T26" fmla="*/ 1513 w 2601"/>
                <a:gd name="T27" fmla="*/ 1300 h 3339"/>
                <a:gd name="T28" fmla="*/ 1468 w 2601"/>
                <a:gd name="T29" fmla="*/ 1199 h 3339"/>
                <a:gd name="T30" fmla="*/ 1513 w 2601"/>
                <a:gd name="T31" fmla="*/ 1020 h 3339"/>
                <a:gd name="T32" fmla="*/ 1591 w 2601"/>
                <a:gd name="T33" fmla="*/ 1008 h 3339"/>
                <a:gd name="T34" fmla="*/ 1513 w 2601"/>
                <a:gd name="T35" fmla="*/ 851 h 3339"/>
                <a:gd name="T36" fmla="*/ 1401 w 2601"/>
                <a:gd name="T37" fmla="*/ 717 h 3339"/>
                <a:gd name="T38" fmla="*/ 1345 w 2601"/>
                <a:gd name="T39" fmla="*/ 661 h 3339"/>
                <a:gd name="T40" fmla="*/ 1255 w 2601"/>
                <a:gd name="T41" fmla="*/ 627 h 3339"/>
                <a:gd name="T42" fmla="*/ 1031 w 2601"/>
                <a:gd name="T43" fmla="*/ 515 h 3339"/>
                <a:gd name="T44" fmla="*/ 986 w 2601"/>
                <a:gd name="T45" fmla="*/ 269 h 3339"/>
                <a:gd name="T46" fmla="*/ 986 w 2601"/>
                <a:gd name="T47" fmla="*/ 157 h 3339"/>
                <a:gd name="T48" fmla="*/ 863 w 2601"/>
                <a:gd name="T49" fmla="*/ 0 h 3339"/>
                <a:gd name="T50" fmla="*/ 571 w 2601"/>
                <a:gd name="T51" fmla="*/ 235 h 3339"/>
                <a:gd name="T52" fmla="*/ 437 w 2601"/>
                <a:gd name="T53" fmla="*/ 313 h 3339"/>
                <a:gd name="T54" fmla="*/ 258 w 2601"/>
                <a:gd name="T55" fmla="*/ 437 h 3339"/>
                <a:gd name="T56" fmla="*/ 224 w 2601"/>
                <a:gd name="T57" fmla="*/ 470 h 3339"/>
                <a:gd name="T58" fmla="*/ 269 w 2601"/>
                <a:gd name="T59" fmla="*/ 605 h 3339"/>
                <a:gd name="T60" fmla="*/ 179 w 2601"/>
                <a:gd name="T61" fmla="*/ 493 h 3339"/>
                <a:gd name="T62" fmla="*/ 101 w 2601"/>
                <a:gd name="T63" fmla="*/ 638 h 3339"/>
                <a:gd name="T64" fmla="*/ 22 w 2601"/>
                <a:gd name="T65" fmla="*/ 751 h 3339"/>
                <a:gd name="T66" fmla="*/ 33 w 2601"/>
                <a:gd name="T67" fmla="*/ 806 h 3339"/>
                <a:gd name="T68" fmla="*/ 33 w 2601"/>
                <a:gd name="T69" fmla="*/ 896 h 3339"/>
                <a:gd name="T70" fmla="*/ 112 w 2601"/>
                <a:gd name="T71" fmla="*/ 941 h 3339"/>
                <a:gd name="T72" fmla="*/ 414 w 2601"/>
                <a:gd name="T73" fmla="*/ 1131 h 3339"/>
                <a:gd name="T74" fmla="*/ 448 w 2601"/>
                <a:gd name="T75" fmla="*/ 1064 h 3339"/>
                <a:gd name="T76" fmla="*/ 538 w 2601"/>
                <a:gd name="T77" fmla="*/ 1210 h 3339"/>
                <a:gd name="T78" fmla="*/ 717 w 2601"/>
                <a:gd name="T79" fmla="*/ 1356 h 3339"/>
                <a:gd name="T80" fmla="*/ 796 w 2601"/>
                <a:gd name="T81" fmla="*/ 1389 h 3339"/>
                <a:gd name="T82" fmla="*/ 1019 w 2601"/>
                <a:gd name="T83" fmla="*/ 1714 h 3339"/>
                <a:gd name="T84" fmla="*/ 1165 w 2601"/>
                <a:gd name="T85" fmla="*/ 1871 h 3339"/>
                <a:gd name="T86" fmla="*/ 1277 w 2601"/>
                <a:gd name="T87" fmla="*/ 1860 h 3339"/>
                <a:gd name="T88" fmla="*/ 1456 w 2601"/>
                <a:gd name="T89" fmla="*/ 2083 h 3339"/>
                <a:gd name="T90" fmla="*/ 1614 w 2601"/>
                <a:gd name="T91" fmla="*/ 2296 h 3339"/>
                <a:gd name="T92" fmla="*/ 1871 w 2601"/>
                <a:gd name="T93" fmla="*/ 2643 h 3339"/>
                <a:gd name="T94" fmla="*/ 2062 w 2601"/>
                <a:gd name="T95" fmla="*/ 2901 h 3339"/>
                <a:gd name="T96" fmla="*/ 2196 w 2601"/>
                <a:gd name="T97" fmla="*/ 3058 h 3339"/>
                <a:gd name="T98" fmla="*/ 2308 w 2601"/>
                <a:gd name="T99" fmla="*/ 3294 h 3339"/>
                <a:gd name="T100" fmla="*/ 2342 w 2601"/>
                <a:gd name="T101" fmla="*/ 3103 h 3339"/>
                <a:gd name="T102" fmla="*/ 2409 w 2601"/>
                <a:gd name="T103" fmla="*/ 3181 h 3339"/>
                <a:gd name="T104" fmla="*/ 2532 w 2601"/>
                <a:gd name="T105" fmla="*/ 3204 h 3339"/>
                <a:gd name="T106" fmla="*/ 2499 w 2601"/>
                <a:gd name="T107" fmla="*/ 3025 h 3339"/>
                <a:gd name="T108" fmla="*/ 2555 w 2601"/>
                <a:gd name="T109" fmla="*/ 2856 h 3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1" h="3339">
                  <a:moveTo>
                    <a:pt x="2600" y="2823"/>
                  </a:moveTo>
                  <a:lnTo>
                    <a:pt x="2600" y="2823"/>
                  </a:lnTo>
                  <a:cubicBezTo>
                    <a:pt x="2589" y="2800"/>
                    <a:pt x="2566" y="2767"/>
                    <a:pt x="2521" y="2778"/>
                  </a:cubicBezTo>
                  <a:cubicBezTo>
                    <a:pt x="2476" y="2778"/>
                    <a:pt x="2476" y="2789"/>
                    <a:pt x="2454" y="2767"/>
                  </a:cubicBezTo>
                  <a:cubicBezTo>
                    <a:pt x="2443" y="2756"/>
                    <a:pt x="2443" y="2711"/>
                    <a:pt x="2443" y="2688"/>
                  </a:cubicBezTo>
                  <a:cubicBezTo>
                    <a:pt x="2443" y="2677"/>
                    <a:pt x="2387" y="2688"/>
                    <a:pt x="2376" y="2654"/>
                  </a:cubicBezTo>
                  <a:cubicBezTo>
                    <a:pt x="2364" y="2610"/>
                    <a:pt x="2376" y="2576"/>
                    <a:pt x="2376" y="2543"/>
                  </a:cubicBezTo>
                  <a:cubicBezTo>
                    <a:pt x="2376" y="2509"/>
                    <a:pt x="2331" y="2475"/>
                    <a:pt x="2319" y="2453"/>
                  </a:cubicBezTo>
                  <a:cubicBezTo>
                    <a:pt x="2297" y="2430"/>
                    <a:pt x="2275" y="2487"/>
                    <a:pt x="2263" y="2453"/>
                  </a:cubicBezTo>
                  <a:cubicBezTo>
                    <a:pt x="2252" y="2419"/>
                    <a:pt x="2252" y="2307"/>
                    <a:pt x="2252" y="2263"/>
                  </a:cubicBezTo>
                  <a:cubicBezTo>
                    <a:pt x="2252" y="2218"/>
                    <a:pt x="2297" y="2229"/>
                    <a:pt x="2297" y="2206"/>
                  </a:cubicBezTo>
                  <a:cubicBezTo>
                    <a:pt x="2308" y="2195"/>
                    <a:pt x="2286" y="2184"/>
                    <a:pt x="2241" y="2150"/>
                  </a:cubicBezTo>
                  <a:cubicBezTo>
                    <a:pt x="2207" y="2117"/>
                    <a:pt x="2207" y="2028"/>
                    <a:pt x="2207" y="1995"/>
                  </a:cubicBezTo>
                  <a:cubicBezTo>
                    <a:pt x="2196" y="1961"/>
                    <a:pt x="2163" y="1950"/>
                    <a:pt x="2140" y="1938"/>
                  </a:cubicBezTo>
                  <a:cubicBezTo>
                    <a:pt x="2107" y="1927"/>
                    <a:pt x="2073" y="1893"/>
                    <a:pt x="2062" y="1893"/>
                  </a:cubicBezTo>
                  <a:cubicBezTo>
                    <a:pt x="2039" y="1893"/>
                    <a:pt x="2039" y="1905"/>
                    <a:pt x="2017" y="1927"/>
                  </a:cubicBezTo>
                  <a:cubicBezTo>
                    <a:pt x="1983" y="1938"/>
                    <a:pt x="1994" y="1950"/>
                    <a:pt x="1961" y="1961"/>
                  </a:cubicBezTo>
                  <a:cubicBezTo>
                    <a:pt x="1938" y="1983"/>
                    <a:pt x="1916" y="1972"/>
                    <a:pt x="1905" y="1961"/>
                  </a:cubicBezTo>
                  <a:cubicBezTo>
                    <a:pt x="1894" y="1950"/>
                    <a:pt x="1883" y="1938"/>
                    <a:pt x="1849" y="1938"/>
                  </a:cubicBezTo>
                  <a:cubicBezTo>
                    <a:pt x="1827" y="1938"/>
                    <a:pt x="1827" y="1882"/>
                    <a:pt x="1827" y="1837"/>
                  </a:cubicBezTo>
                  <a:cubicBezTo>
                    <a:pt x="1827" y="1804"/>
                    <a:pt x="1815" y="1804"/>
                    <a:pt x="1793" y="1793"/>
                  </a:cubicBezTo>
                  <a:cubicBezTo>
                    <a:pt x="1770" y="1770"/>
                    <a:pt x="1804" y="1726"/>
                    <a:pt x="1770" y="1714"/>
                  </a:cubicBezTo>
                  <a:cubicBezTo>
                    <a:pt x="1737" y="1703"/>
                    <a:pt x="1759" y="1681"/>
                    <a:pt x="1748" y="1647"/>
                  </a:cubicBezTo>
                  <a:cubicBezTo>
                    <a:pt x="1737" y="1613"/>
                    <a:pt x="1737" y="1602"/>
                    <a:pt x="1703" y="1602"/>
                  </a:cubicBezTo>
                  <a:cubicBezTo>
                    <a:pt x="1669" y="1591"/>
                    <a:pt x="1669" y="1569"/>
                    <a:pt x="1658" y="1546"/>
                  </a:cubicBezTo>
                  <a:cubicBezTo>
                    <a:pt x="1658" y="1524"/>
                    <a:pt x="1625" y="1524"/>
                    <a:pt x="1614" y="1490"/>
                  </a:cubicBezTo>
                  <a:cubicBezTo>
                    <a:pt x="1602" y="1468"/>
                    <a:pt x="1535" y="1479"/>
                    <a:pt x="1524" y="1468"/>
                  </a:cubicBezTo>
                  <a:cubicBezTo>
                    <a:pt x="1513" y="1468"/>
                    <a:pt x="1513" y="1356"/>
                    <a:pt x="1513" y="1300"/>
                  </a:cubicBezTo>
                  <a:cubicBezTo>
                    <a:pt x="1501" y="1255"/>
                    <a:pt x="1513" y="1255"/>
                    <a:pt x="1468" y="1266"/>
                  </a:cubicBezTo>
                  <a:cubicBezTo>
                    <a:pt x="1423" y="1266"/>
                    <a:pt x="1434" y="1221"/>
                    <a:pt x="1468" y="1199"/>
                  </a:cubicBezTo>
                  <a:cubicBezTo>
                    <a:pt x="1501" y="1176"/>
                    <a:pt x="1490" y="1154"/>
                    <a:pt x="1479" y="1109"/>
                  </a:cubicBezTo>
                  <a:cubicBezTo>
                    <a:pt x="1468" y="1075"/>
                    <a:pt x="1468" y="1031"/>
                    <a:pt x="1513" y="1020"/>
                  </a:cubicBezTo>
                  <a:cubicBezTo>
                    <a:pt x="1546" y="1008"/>
                    <a:pt x="1569" y="1008"/>
                    <a:pt x="1580" y="1008"/>
                  </a:cubicBezTo>
                  <a:cubicBezTo>
                    <a:pt x="1591" y="1008"/>
                    <a:pt x="1591" y="1008"/>
                    <a:pt x="1591" y="1008"/>
                  </a:cubicBezTo>
                  <a:cubicBezTo>
                    <a:pt x="1591" y="1008"/>
                    <a:pt x="1591" y="986"/>
                    <a:pt x="1580" y="941"/>
                  </a:cubicBezTo>
                  <a:cubicBezTo>
                    <a:pt x="1569" y="896"/>
                    <a:pt x="1535" y="874"/>
                    <a:pt x="1513" y="851"/>
                  </a:cubicBezTo>
                  <a:cubicBezTo>
                    <a:pt x="1501" y="829"/>
                    <a:pt x="1501" y="840"/>
                    <a:pt x="1468" y="829"/>
                  </a:cubicBezTo>
                  <a:cubicBezTo>
                    <a:pt x="1434" y="829"/>
                    <a:pt x="1412" y="762"/>
                    <a:pt x="1401" y="717"/>
                  </a:cubicBezTo>
                  <a:cubicBezTo>
                    <a:pt x="1401" y="672"/>
                    <a:pt x="1401" y="672"/>
                    <a:pt x="1378" y="672"/>
                  </a:cubicBezTo>
                  <a:cubicBezTo>
                    <a:pt x="1356" y="683"/>
                    <a:pt x="1345" y="683"/>
                    <a:pt x="1345" y="661"/>
                  </a:cubicBezTo>
                  <a:cubicBezTo>
                    <a:pt x="1333" y="638"/>
                    <a:pt x="1333" y="627"/>
                    <a:pt x="1311" y="627"/>
                  </a:cubicBezTo>
                  <a:cubicBezTo>
                    <a:pt x="1277" y="627"/>
                    <a:pt x="1266" y="638"/>
                    <a:pt x="1255" y="627"/>
                  </a:cubicBezTo>
                  <a:cubicBezTo>
                    <a:pt x="1244" y="616"/>
                    <a:pt x="1109" y="616"/>
                    <a:pt x="1109" y="616"/>
                  </a:cubicBezTo>
                  <a:cubicBezTo>
                    <a:pt x="1109" y="616"/>
                    <a:pt x="1064" y="549"/>
                    <a:pt x="1031" y="515"/>
                  </a:cubicBezTo>
                  <a:cubicBezTo>
                    <a:pt x="997" y="482"/>
                    <a:pt x="997" y="448"/>
                    <a:pt x="997" y="392"/>
                  </a:cubicBezTo>
                  <a:cubicBezTo>
                    <a:pt x="997" y="347"/>
                    <a:pt x="1008" y="280"/>
                    <a:pt x="986" y="269"/>
                  </a:cubicBezTo>
                  <a:cubicBezTo>
                    <a:pt x="963" y="269"/>
                    <a:pt x="952" y="257"/>
                    <a:pt x="963" y="246"/>
                  </a:cubicBezTo>
                  <a:cubicBezTo>
                    <a:pt x="974" y="235"/>
                    <a:pt x="986" y="190"/>
                    <a:pt x="986" y="157"/>
                  </a:cubicBezTo>
                  <a:cubicBezTo>
                    <a:pt x="986" y="123"/>
                    <a:pt x="941" y="89"/>
                    <a:pt x="896" y="78"/>
                  </a:cubicBezTo>
                  <a:cubicBezTo>
                    <a:pt x="851" y="78"/>
                    <a:pt x="863" y="0"/>
                    <a:pt x="863" y="0"/>
                  </a:cubicBezTo>
                  <a:cubicBezTo>
                    <a:pt x="694" y="0"/>
                    <a:pt x="694" y="0"/>
                    <a:pt x="694" y="0"/>
                  </a:cubicBezTo>
                  <a:cubicBezTo>
                    <a:pt x="571" y="235"/>
                    <a:pt x="571" y="235"/>
                    <a:pt x="571" y="235"/>
                  </a:cubicBezTo>
                  <a:cubicBezTo>
                    <a:pt x="437" y="313"/>
                    <a:pt x="437" y="313"/>
                    <a:pt x="437" y="313"/>
                  </a:cubicBezTo>
                  <a:lnTo>
                    <a:pt x="437" y="313"/>
                  </a:lnTo>
                  <a:cubicBezTo>
                    <a:pt x="437" y="369"/>
                    <a:pt x="437" y="369"/>
                    <a:pt x="437" y="369"/>
                  </a:cubicBezTo>
                  <a:cubicBezTo>
                    <a:pt x="258" y="437"/>
                    <a:pt x="258" y="437"/>
                    <a:pt x="258" y="437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201" y="459"/>
                    <a:pt x="213" y="470"/>
                    <a:pt x="224" y="470"/>
                  </a:cubicBezTo>
                  <a:cubicBezTo>
                    <a:pt x="246" y="459"/>
                    <a:pt x="269" y="482"/>
                    <a:pt x="258" y="515"/>
                  </a:cubicBezTo>
                  <a:cubicBezTo>
                    <a:pt x="246" y="549"/>
                    <a:pt x="246" y="582"/>
                    <a:pt x="269" y="605"/>
                  </a:cubicBezTo>
                  <a:cubicBezTo>
                    <a:pt x="280" y="616"/>
                    <a:pt x="213" y="627"/>
                    <a:pt x="213" y="571"/>
                  </a:cubicBezTo>
                  <a:cubicBezTo>
                    <a:pt x="213" y="515"/>
                    <a:pt x="201" y="493"/>
                    <a:pt x="179" y="493"/>
                  </a:cubicBezTo>
                  <a:cubicBezTo>
                    <a:pt x="168" y="493"/>
                    <a:pt x="168" y="560"/>
                    <a:pt x="145" y="571"/>
                  </a:cubicBezTo>
                  <a:cubicBezTo>
                    <a:pt x="112" y="582"/>
                    <a:pt x="101" y="616"/>
                    <a:pt x="101" y="638"/>
                  </a:cubicBezTo>
                  <a:cubicBezTo>
                    <a:pt x="101" y="661"/>
                    <a:pt x="78" y="661"/>
                    <a:pt x="45" y="672"/>
                  </a:cubicBezTo>
                  <a:cubicBezTo>
                    <a:pt x="22" y="683"/>
                    <a:pt x="0" y="739"/>
                    <a:pt x="22" y="751"/>
                  </a:cubicBezTo>
                  <a:cubicBezTo>
                    <a:pt x="33" y="751"/>
                    <a:pt x="45" y="728"/>
                    <a:pt x="56" y="751"/>
                  </a:cubicBezTo>
                  <a:cubicBezTo>
                    <a:pt x="67" y="762"/>
                    <a:pt x="56" y="795"/>
                    <a:pt x="33" y="806"/>
                  </a:cubicBezTo>
                  <a:cubicBezTo>
                    <a:pt x="0" y="818"/>
                    <a:pt x="11" y="840"/>
                    <a:pt x="33" y="840"/>
                  </a:cubicBezTo>
                  <a:cubicBezTo>
                    <a:pt x="56" y="851"/>
                    <a:pt x="56" y="885"/>
                    <a:pt x="33" y="896"/>
                  </a:cubicBezTo>
                  <a:cubicBezTo>
                    <a:pt x="0" y="907"/>
                    <a:pt x="22" y="941"/>
                    <a:pt x="45" y="941"/>
                  </a:cubicBezTo>
                  <a:cubicBezTo>
                    <a:pt x="78" y="941"/>
                    <a:pt x="89" y="919"/>
                    <a:pt x="112" y="941"/>
                  </a:cubicBezTo>
                  <a:cubicBezTo>
                    <a:pt x="145" y="975"/>
                    <a:pt x="314" y="1053"/>
                    <a:pt x="358" y="1087"/>
                  </a:cubicBezTo>
                  <a:cubicBezTo>
                    <a:pt x="392" y="1109"/>
                    <a:pt x="403" y="1131"/>
                    <a:pt x="414" y="1131"/>
                  </a:cubicBezTo>
                  <a:cubicBezTo>
                    <a:pt x="425" y="1120"/>
                    <a:pt x="403" y="1064"/>
                    <a:pt x="392" y="1042"/>
                  </a:cubicBezTo>
                  <a:cubicBezTo>
                    <a:pt x="392" y="1020"/>
                    <a:pt x="437" y="1020"/>
                    <a:pt x="448" y="1064"/>
                  </a:cubicBezTo>
                  <a:cubicBezTo>
                    <a:pt x="470" y="1109"/>
                    <a:pt x="470" y="1143"/>
                    <a:pt x="470" y="1165"/>
                  </a:cubicBezTo>
                  <a:cubicBezTo>
                    <a:pt x="470" y="1188"/>
                    <a:pt x="493" y="1210"/>
                    <a:pt x="538" y="1210"/>
                  </a:cubicBezTo>
                  <a:cubicBezTo>
                    <a:pt x="583" y="1210"/>
                    <a:pt x="638" y="1233"/>
                    <a:pt x="661" y="1244"/>
                  </a:cubicBezTo>
                  <a:cubicBezTo>
                    <a:pt x="683" y="1266"/>
                    <a:pt x="706" y="1356"/>
                    <a:pt x="717" y="1356"/>
                  </a:cubicBezTo>
                  <a:cubicBezTo>
                    <a:pt x="728" y="1356"/>
                    <a:pt x="683" y="1277"/>
                    <a:pt x="706" y="1266"/>
                  </a:cubicBezTo>
                  <a:cubicBezTo>
                    <a:pt x="739" y="1244"/>
                    <a:pt x="784" y="1322"/>
                    <a:pt x="796" y="1389"/>
                  </a:cubicBezTo>
                  <a:cubicBezTo>
                    <a:pt x="807" y="1445"/>
                    <a:pt x="807" y="1524"/>
                    <a:pt x="840" y="1557"/>
                  </a:cubicBezTo>
                  <a:cubicBezTo>
                    <a:pt x="885" y="1602"/>
                    <a:pt x="974" y="1669"/>
                    <a:pt x="1019" y="1714"/>
                  </a:cubicBezTo>
                  <a:cubicBezTo>
                    <a:pt x="1064" y="1759"/>
                    <a:pt x="1087" y="1826"/>
                    <a:pt x="1120" y="1871"/>
                  </a:cubicBezTo>
                  <a:cubicBezTo>
                    <a:pt x="1165" y="1905"/>
                    <a:pt x="1165" y="1905"/>
                    <a:pt x="1165" y="1871"/>
                  </a:cubicBezTo>
                  <a:cubicBezTo>
                    <a:pt x="1154" y="1826"/>
                    <a:pt x="1154" y="1770"/>
                    <a:pt x="1188" y="1759"/>
                  </a:cubicBezTo>
                  <a:cubicBezTo>
                    <a:pt x="1221" y="1748"/>
                    <a:pt x="1255" y="1815"/>
                    <a:pt x="1277" y="1860"/>
                  </a:cubicBezTo>
                  <a:cubicBezTo>
                    <a:pt x="1289" y="1916"/>
                    <a:pt x="1322" y="1995"/>
                    <a:pt x="1367" y="2006"/>
                  </a:cubicBezTo>
                  <a:cubicBezTo>
                    <a:pt x="1412" y="2006"/>
                    <a:pt x="1445" y="2017"/>
                    <a:pt x="1456" y="2083"/>
                  </a:cubicBezTo>
                  <a:cubicBezTo>
                    <a:pt x="1456" y="2150"/>
                    <a:pt x="1490" y="2218"/>
                    <a:pt x="1524" y="2218"/>
                  </a:cubicBezTo>
                  <a:cubicBezTo>
                    <a:pt x="1558" y="2218"/>
                    <a:pt x="1591" y="2229"/>
                    <a:pt x="1614" y="2296"/>
                  </a:cubicBezTo>
                  <a:cubicBezTo>
                    <a:pt x="1636" y="2363"/>
                    <a:pt x="1692" y="2520"/>
                    <a:pt x="1748" y="2554"/>
                  </a:cubicBezTo>
                  <a:cubicBezTo>
                    <a:pt x="1793" y="2599"/>
                    <a:pt x="1871" y="2610"/>
                    <a:pt x="1871" y="2643"/>
                  </a:cubicBezTo>
                  <a:cubicBezTo>
                    <a:pt x="1883" y="2677"/>
                    <a:pt x="1883" y="2733"/>
                    <a:pt x="1938" y="2767"/>
                  </a:cubicBezTo>
                  <a:cubicBezTo>
                    <a:pt x="2006" y="2800"/>
                    <a:pt x="2062" y="2879"/>
                    <a:pt x="2062" y="2901"/>
                  </a:cubicBezTo>
                  <a:cubicBezTo>
                    <a:pt x="2073" y="2923"/>
                    <a:pt x="2084" y="2991"/>
                    <a:pt x="2129" y="3002"/>
                  </a:cubicBezTo>
                  <a:cubicBezTo>
                    <a:pt x="2174" y="3013"/>
                    <a:pt x="2185" y="3002"/>
                    <a:pt x="2196" y="3058"/>
                  </a:cubicBezTo>
                  <a:cubicBezTo>
                    <a:pt x="2219" y="3103"/>
                    <a:pt x="2275" y="3181"/>
                    <a:pt x="2286" y="3192"/>
                  </a:cubicBezTo>
                  <a:cubicBezTo>
                    <a:pt x="2297" y="3215"/>
                    <a:pt x="2308" y="3260"/>
                    <a:pt x="2308" y="3294"/>
                  </a:cubicBezTo>
                  <a:cubicBezTo>
                    <a:pt x="2319" y="3327"/>
                    <a:pt x="2353" y="3338"/>
                    <a:pt x="2353" y="3305"/>
                  </a:cubicBezTo>
                  <a:cubicBezTo>
                    <a:pt x="2353" y="3271"/>
                    <a:pt x="2331" y="3159"/>
                    <a:pt x="2342" y="3103"/>
                  </a:cubicBezTo>
                  <a:cubicBezTo>
                    <a:pt x="2342" y="3047"/>
                    <a:pt x="2364" y="3013"/>
                    <a:pt x="2387" y="3069"/>
                  </a:cubicBezTo>
                  <a:cubicBezTo>
                    <a:pt x="2409" y="3114"/>
                    <a:pt x="2420" y="3148"/>
                    <a:pt x="2409" y="3181"/>
                  </a:cubicBezTo>
                  <a:cubicBezTo>
                    <a:pt x="2409" y="3181"/>
                    <a:pt x="2443" y="3181"/>
                    <a:pt x="2476" y="3204"/>
                  </a:cubicBezTo>
                  <a:cubicBezTo>
                    <a:pt x="2510" y="3226"/>
                    <a:pt x="2521" y="3226"/>
                    <a:pt x="2532" y="3204"/>
                  </a:cubicBezTo>
                  <a:cubicBezTo>
                    <a:pt x="2555" y="3192"/>
                    <a:pt x="2532" y="3125"/>
                    <a:pt x="2510" y="3103"/>
                  </a:cubicBezTo>
                  <a:cubicBezTo>
                    <a:pt x="2499" y="3092"/>
                    <a:pt x="2488" y="3058"/>
                    <a:pt x="2499" y="3025"/>
                  </a:cubicBezTo>
                  <a:cubicBezTo>
                    <a:pt x="2510" y="3002"/>
                    <a:pt x="2521" y="2957"/>
                    <a:pt x="2510" y="2923"/>
                  </a:cubicBezTo>
                  <a:cubicBezTo>
                    <a:pt x="2510" y="2890"/>
                    <a:pt x="2521" y="2867"/>
                    <a:pt x="2555" y="2856"/>
                  </a:cubicBezTo>
                  <a:cubicBezTo>
                    <a:pt x="2577" y="2856"/>
                    <a:pt x="2600" y="2845"/>
                    <a:pt x="2600" y="282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39" name="Freeform 138"/>
            <p:cNvSpPr>
              <a:spLocks noChangeArrowheads="1"/>
            </p:cNvSpPr>
            <p:nvPr/>
          </p:nvSpPr>
          <p:spPr bwMode="auto">
            <a:xfrm>
              <a:off x="3687763" y="2703513"/>
              <a:ext cx="1117600" cy="1133475"/>
            </a:xfrm>
            <a:custGeom>
              <a:avLst/>
              <a:gdLst>
                <a:gd name="T0" fmla="*/ 3026 w 3105"/>
                <a:gd name="T1" fmla="*/ 1569 h 3149"/>
                <a:gd name="T2" fmla="*/ 2970 w 3105"/>
                <a:gd name="T3" fmla="*/ 1356 h 3149"/>
                <a:gd name="T4" fmla="*/ 2880 w 3105"/>
                <a:gd name="T5" fmla="*/ 1389 h 3149"/>
                <a:gd name="T6" fmla="*/ 2701 w 3105"/>
                <a:gd name="T7" fmla="*/ 1434 h 3149"/>
                <a:gd name="T8" fmla="*/ 2488 w 3105"/>
                <a:gd name="T9" fmla="*/ 1210 h 3149"/>
                <a:gd name="T10" fmla="*/ 2443 w 3105"/>
                <a:gd name="T11" fmla="*/ 1065 h 3149"/>
                <a:gd name="T12" fmla="*/ 2454 w 3105"/>
                <a:gd name="T13" fmla="*/ 952 h 3149"/>
                <a:gd name="T14" fmla="*/ 2533 w 3105"/>
                <a:gd name="T15" fmla="*/ 796 h 3149"/>
                <a:gd name="T16" fmla="*/ 2510 w 3105"/>
                <a:gd name="T17" fmla="*/ 571 h 3149"/>
                <a:gd name="T18" fmla="*/ 2578 w 3105"/>
                <a:gd name="T19" fmla="*/ 425 h 3149"/>
                <a:gd name="T20" fmla="*/ 2286 w 3105"/>
                <a:gd name="T21" fmla="*/ 112 h 3149"/>
                <a:gd name="T22" fmla="*/ 1793 w 3105"/>
                <a:gd name="T23" fmla="*/ 246 h 3149"/>
                <a:gd name="T24" fmla="*/ 1681 w 3105"/>
                <a:gd name="T25" fmla="*/ 358 h 3149"/>
                <a:gd name="T26" fmla="*/ 1446 w 3105"/>
                <a:gd name="T27" fmla="*/ 302 h 3149"/>
                <a:gd name="T28" fmla="*/ 1367 w 3105"/>
                <a:gd name="T29" fmla="*/ 347 h 3149"/>
                <a:gd name="T30" fmla="*/ 1132 w 3105"/>
                <a:gd name="T31" fmla="*/ 201 h 3149"/>
                <a:gd name="T32" fmla="*/ 1031 w 3105"/>
                <a:gd name="T33" fmla="*/ 157 h 3149"/>
                <a:gd name="T34" fmla="*/ 863 w 3105"/>
                <a:gd name="T35" fmla="*/ 45 h 3149"/>
                <a:gd name="T36" fmla="*/ 706 w 3105"/>
                <a:gd name="T37" fmla="*/ 123 h 3149"/>
                <a:gd name="T38" fmla="*/ 639 w 3105"/>
                <a:gd name="T39" fmla="*/ 336 h 3149"/>
                <a:gd name="T40" fmla="*/ 515 w 3105"/>
                <a:gd name="T41" fmla="*/ 594 h 3149"/>
                <a:gd name="T42" fmla="*/ 460 w 3105"/>
                <a:gd name="T43" fmla="*/ 829 h 3149"/>
                <a:gd name="T44" fmla="*/ 258 w 3105"/>
                <a:gd name="T45" fmla="*/ 874 h 3149"/>
                <a:gd name="T46" fmla="*/ 157 w 3105"/>
                <a:gd name="T47" fmla="*/ 840 h 3149"/>
                <a:gd name="T48" fmla="*/ 168 w 3105"/>
                <a:gd name="T49" fmla="*/ 840 h 3149"/>
                <a:gd name="T50" fmla="*/ 56 w 3105"/>
                <a:gd name="T51" fmla="*/ 941 h 3149"/>
                <a:gd name="T52" fmla="*/ 45 w 3105"/>
                <a:gd name="T53" fmla="*/ 1098 h 3149"/>
                <a:gd name="T54" fmla="*/ 101 w 3105"/>
                <a:gd name="T55" fmla="*/ 1300 h 3149"/>
                <a:gd name="T56" fmla="*/ 235 w 3105"/>
                <a:gd name="T57" fmla="*/ 1378 h 3149"/>
                <a:gd name="T58" fmla="*/ 325 w 3105"/>
                <a:gd name="T59" fmla="*/ 1479 h 3149"/>
                <a:gd name="T60" fmla="*/ 370 w 3105"/>
                <a:gd name="T61" fmla="*/ 1625 h 3149"/>
                <a:gd name="T62" fmla="*/ 426 w 3105"/>
                <a:gd name="T63" fmla="*/ 1770 h 3149"/>
                <a:gd name="T64" fmla="*/ 538 w 3105"/>
                <a:gd name="T65" fmla="*/ 1793 h 3149"/>
                <a:gd name="T66" fmla="*/ 639 w 3105"/>
                <a:gd name="T67" fmla="*/ 1725 h 3149"/>
                <a:gd name="T68" fmla="*/ 784 w 3105"/>
                <a:gd name="T69" fmla="*/ 1827 h 3149"/>
                <a:gd name="T70" fmla="*/ 874 w 3105"/>
                <a:gd name="T71" fmla="*/ 2038 h 3149"/>
                <a:gd name="T72" fmla="*/ 840 w 3105"/>
                <a:gd name="T73" fmla="*/ 2285 h 3149"/>
                <a:gd name="T74" fmla="*/ 953 w 3105"/>
                <a:gd name="T75" fmla="*/ 2375 h 3149"/>
                <a:gd name="T76" fmla="*/ 1020 w 3105"/>
                <a:gd name="T77" fmla="*/ 2520 h 3149"/>
                <a:gd name="T78" fmla="*/ 1098 w 3105"/>
                <a:gd name="T79" fmla="*/ 2610 h 3149"/>
                <a:gd name="T80" fmla="*/ 1166 w 3105"/>
                <a:gd name="T81" fmla="*/ 2666 h 3149"/>
                <a:gd name="T82" fmla="*/ 1222 w 3105"/>
                <a:gd name="T83" fmla="*/ 2733 h 3149"/>
                <a:gd name="T84" fmla="*/ 1435 w 3105"/>
                <a:gd name="T85" fmla="*/ 2845 h 3149"/>
                <a:gd name="T86" fmla="*/ 1367 w 3105"/>
                <a:gd name="T87" fmla="*/ 2957 h 3149"/>
                <a:gd name="T88" fmla="*/ 1457 w 3105"/>
                <a:gd name="T89" fmla="*/ 3058 h 3149"/>
                <a:gd name="T90" fmla="*/ 1569 w 3105"/>
                <a:gd name="T91" fmla="*/ 3002 h 3149"/>
                <a:gd name="T92" fmla="*/ 1636 w 3105"/>
                <a:gd name="T93" fmla="*/ 3114 h 3149"/>
                <a:gd name="T94" fmla="*/ 1860 w 3105"/>
                <a:gd name="T95" fmla="*/ 3137 h 3149"/>
                <a:gd name="T96" fmla="*/ 1894 w 3105"/>
                <a:gd name="T97" fmla="*/ 2935 h 3149"/>
                <a:gd name="T98" fmla="*/ 1995 w 3105"/>
                <a:gd name="T99" fmla="*/ 2845 h 3149"/>
                <a:gd name="T100" fmla="*/ 1939 w 3105"/>
                <a:gd name="T101" fmla="*/ 2677 h 3149"/>
                <a:gd name="T102" fmla="*/ 1995 w 3105"/>
                <a:gd name="T103" fmla="*/ 2554 h 3149"/>
                <a:gd name="T104" fmla="*/ 2107 w 3105"/>
                <a:gd name="T105" fmla="*/ 2375 h 3149"/>
                <a:gd name="T106" fmla="*/ 2197 w 3105"/>
                <a:gd name="T107" fmla="*/ 2251 h 3149"/>
                <a:gd name="T108" fmla="*/ 2185 w 3105"/>
                <a:gd name="T109" fmla="*/ 2016 h 3149"/>
                <a:gd name="T110" fmla="*/ 2320 w 3105"/>
                <a:gd name="T111" fmla="*/ 1949 h 3149"/>
                <a:gd name="T112" fmla="*/ 2421 w 3105"/>
                <a:gd name="T113" fmla="*/ 1815 h 3149"/>
                <a:gd name="T114" fmla="*/ 2578 w 3105"/>
                <a:gd name="T115" fmla="*/ 1737 h 3149"/>
                <a:gd name="T116" fmla="*/ 2746 w 3105"/>
                <a:gd name="T117" fmla="*/ 1703 h 3149"/>
                <a:gd name="T118" fmla="*/ 2925 w 3105"/>
                <a:gd name="T119" fmla="*/ 1782 h 3149"/>
                <a:gd name="T120" fmla="*/ 3082 w 3105"/>
                <a:gd name="T121" fmla="*/ 1725 h 3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5" h="3149">
                  <a:moveTo>
                    <a:pt x="3026" y="1569"/>
                  </a:moveTo>
                  <a:lnTo>
                    <a:pt x="3026" y="1569"/>
                  </a:lnTo>
                  <a:cubicBezTo>
                    <a:pt x="3004" y="1558"/>
                    <a:pt x="3015" y="1524"/>
                    <a:pt x="3026" y="1445"/>
                  </a:cubicBezTo>
                  <a:cubicBezTo>
                    <a:pt x="3037" y="1356"/>
                    <a:pt x="3004" y="1367"/>
                    <a:pt x="2970" y="1356"/>
                  </a:cubicBezTo>
                  <a:cubicBezTo>
                    <a:pt x="2947" y="1345"/>
                    <a:pt x="2936" y="1322"/>
                    <a:pt x="2925" y="1300"/>
                  </a:cubicBezTo>
                  <a:cubicBezTo>
                    <a:pt x="2914" y="1322"/>
                    <a:pt x="2891" y="1356"/>
                    <a:pt x="2880" y="1389"/>
                  </a:cubicBezTo>
                  <a:cubicBezTo>
                    <a:pt x="2869" y="1445"/>
                    <a:pt x="2858" y="1501"/>
                    <a:pt x="2813" y="1513"/>
                  </a:cubicBezTo>
                  <a:cubicBezTo>
                    <a:pt x="2757" y="1535"/>
                    <a:pt x="2746" y="1434"/>
                    <a:pt x="2701" y="1434"/>
                  </a:cubicBezTo>
                  <a:cubicBezTo>
                    <a:pt x="2645" y="1434"/>
                    <a:pt x="2611" y="1423"/>
                    <a:pt x="2555" y="1378"/>
                  </a:cubicBezTo>
                  <a:cubicBezTo>
                    <a:pt x="2499" y="1322"/>
                    <a:pt x="2488" y="1232"/>
                    <a:pt x="2488" y="1210"/>
                  </a:cubicBezTo>
                  <a:cubicBezTo>
                    <a:pt x="2477" y="1176"/>
                    <a:pt x="2443" y="1199"/>
                    <a:pt x="2432" y="1188"/>
                  </a:cubicBezTo>
                  <a:cubicBezTo>
                    <a:pt x="2421" y="1176"/>
                    <a:pt x="2421" y="1087"/>
                    <a:pt x="2443" y="1065"/>
                  </a:cubicBezTo>
                  <a:cubicBezTo>
                    <a:pt x="2454" y="1053"/>
                    <a:pt x="2477" y="1042"/>
                    <a:pt x="2466" y="1031"/>
                  </a:cubicBezTo>
                  <a:cubicBezTo>
                    <a:pt x="2454" y="1031"/>
                    <a:pt x="2466" y="997"/>
                    <a:pt x="2454" y="952"/>
                  </a:cubicBezTo>
                  <a:cubicBezTo>
                    <a:pt x="2443" y="907"/>
                    <a:pt x="2466" y="907"/>
                    <a:pt x="2488" y="896"/>
                  </a:cubicBezTo>
                  <a:cubicBezTo>
                    <a:pt x="2522" y="874"/>
                    <a:pt x="2522" y="863"/>
                    <a:pt x="2533" y="796"/>
                  </a:cubicBezTo>
                  <a:cubicBezTo>
                    <a:pt x="2533" y="717"/>
                    <a:pt x="2510" y="683"/>
                    <a:pt x="2499" y="661"/>
                  </a:cubicBezTo>
                  <a:cubicBezTo>
                    <a:pt x="2477" y="627"/>
                    <a:pt x="2488" y="594"/>
                    <a:pt x="2510" y="571"/>
                  </a:cubicBezTo>
                  <a:cubicBezTo>
                    <a:pt x="2533" y="549"/>
                    <a:pt x="2522" y="482"/>
                    <a:pt x="2522" y="482"/>
                  </a:cubicBezTo>
                  <a:cubicBezTo>
                    <a:pt x="2578" y="425"/>
                    <a:pt x="2578" y="425"/>
                    <a:pt x="2578" y="425"/>
                  </a:cubicBezTo>
                  <a:cubicBezTo>
                    <a:pt x="2488" y="213"/>
                    <a:pt x="2488" y="213"/>
                    <a:pt x="2488" y="213"/>
                  </a:cubicBezTo>
                  <a:cubicBezTo>
                    <a:pt x="2286" y="112"/>
                    <a:pt x="2286" y="112"/>
                    <a:pt x="2286" y="112"/>
                  </a:cubicBezTo>
                  <a:cubicBezTo>
                    <a:pt x="1984" y="89"/>
                    <a:pt x="1984" y="89"/>
                    <a:pt x="1984" y="89"/>
                  </a:cubicBezTo>
                  <a:cubicBezTo>
                    <a:pt x="1793" y="246"/>
                    <a:pt x="1793" y="246"/>
                    <a:pt x="1793" y="246"/>
                  </a:cubicBezTo>
                  <a:cubicBezTo>
                    <a:pt x="1793" y="246"/>
                    <a:pt x="1771" y="291"/>
                    <a:pt x="1782" y="325"/>
                  </a:cubicBezTo>
                  <a:cubicBezTo>
                    <a:pt x="1793" y="370"/>
                    <a:pt x="1715" y="392"/>
                    <a:pt x="1681" y="358"/>
                  </a:cubicBezTo>
                  <a:cubicBezTo>
                    <a:pt x="1659" y="314"/>
                    <a:pt x="1625" y="246"/>
                    <a:pt x="1569" y="246"/>
                  </a:cubicBezTo>
                  <a:cubicBezTo>
                    <a:pt x="1524" y="258"/>
                    <a:pt x="1479" y="314"/>
                    <a:pt x="1446" y="302"/>
                  </a:cubicBezTo>
                  <a:cubicBezTo>
                    <a:pt x="1423" y="280"/>
                    <a:pt x="1401" y="246"/>
                    <a:pt x="1390" y="269"/>
                  </a:cubicBezTo>
                  <a:cubicBezTo>
                    <a:pt x="1378" y="280"/>
                    <a:pt x="1390" y="347"/>
                    <a:pt x="1367" y="347"/>
                  </a:cubicBezTo>
                  <a:cubicBezTo>
                    <a:pt x="1345" y="347"/>
                    <a:pt x="1289" y="280"/>
                    <a:pt x="1233" y="258"/>
                  </a:cubicBezTo>
                  <a:cubicBezTo>
                    <a:pt x="1177" y="246"/>
                    <a:pt x="1132" y="224"/>
                    <a:pt x="1132" y="201"/>
                  </a:cubicBezTo>
                  <a:cubicBezTo>
                    <a:pt x="1121" y="190"/>
                    <a:pt x="1121" y="145"/>
                    <a:pt x="1098" y="157"/>
                  </a:cubicBezTo>
                  <a:cubicBezTo>
                    <a:pt x="1087" y="168"/>
                    <a:pt x="1042" y="190"/>
                    <a:pt x="1031" y="157"/>
                  </a:cubicBezTo>
                  <a:cubicBezTo>
                    <a:pt x="1009" y="134"/>
                    <a:pt x="964" y="67"/>
                    <a:pt x="919" y="67"/>
                  </a:cubicBezTo>
                  <a:cubicBezTo>
                    <a:pt x="885" y="78"/>
                    <a:pt x="863" y="67"/>
                    <a:pt x="863" y="45"/>
                  </a:cubicBezTo>
                  <a:cubicBezTo>
                    <a:pt x="852" y="22"/>
                    <a:pt x="818" y="0"/>
                    <a:pt x="796" y="45"/>
                  </a:cubicBezTo>
                  <a:cubicBezTo>
                    <a:pt x="773" y="78"/>
                    <a:pt x="740" y="101"/>
                    <a:pt x="706" y="123"/>
                  </a:cubicBezTo>
                  <a:cubicBezTo>
                    <a:pt x="673" y="145"/>
                    <a:pt x="661" y="168"/>
                    <a:pt x="673" y="213"/>
                  </a:cubicBezTo>
                  <a:cubicBezTo>
                    <a:pt x="684" y="258"/>
                    <a:pt x="661" y="314"/>
                    <a:pt x="639" y="336"/>
                  </a:cubicBezTo>
                  <a:cubicBezTo>
                    <a:pt x="605" y="347"/>
                    <a:pt x="549" y="425"/>
                    <a:pt x="549" y="493"/>
                  </a:cubicBezTo>
                  <a:cubicBezTo>
                    <a:pt x="538" y="560"/>
                    <a:pt x="538" y="583"/>
                    <a:pt x="515" y="594"/>
                  </a:cubicBezTo>
                  <a:cubicBezTo>
                    <a:pt x="493" y="594"/>
                    <a:pt x="482" y="627"/>
                    <a:pt x="482" y="683"/>
                  </a:cubicBezTo>
                  <a:cubicBezTo>
                    <a:pt x="482" y="739"/>
                    <a:pt x="482" y="818"/>
                    <a:pt x="460" y="829"/>
                  </a:cubicBezTo>
                  <a:cubicBezTo>
                    <a:pt x="437" y="840"/>
                    <a:pt x="359" y="907"/>
                    <a:pt x="347" y="907"/>
                  </a:cubicBezTo>
                  <a:cubicBezTo>
                    <a:pt x="347" y="907"/>
                    <a:pt x="280" y="885"/>
                    <a:pt x="258" y="874"/>
                  </a:cubicBezTo>
                  <a:cubicBezTo>
                    <a:pt x="224" y="863"/>
                    <a:pt x="157" y="840"/>
                    <a:pt x="157" y="840"/>
                  </a:cubicBezTo>
                  <a:lnTo>
                    <a:pt x="157" y="840"/>
                  </a:lnTo>
                  <a:lnTo>
                    <a:pt x="157" y="840"/>
                  </a:lnTo>
                  <a:cubicBezTo>
                    <a:pt x="168" y="840"/>
                    <a:pt x="168" y="840"/>
                    <a:pt x="168" y="840"/>
                  </a:cubicBezTo>
                  <a:cubicBezTo>
                    <a:pt x="168" y="840"/>
                    <a:pt x="135" y="829"/>
                    <a:pt x="90" y="852"/>
                  </a:cubicBezTo>
                  <a:cubicBezTo>
                    <a:pt x="45" y="863"/>
                    <a:pt x="45" y="907"/>
                    <a:pt x="56" y="941"/>
                  </a:cubicBezTo>
                  <a:cubicBezTo>
                    <a:pt x="67" y="986"/>
                    <a:pt x="78" y="1008"/>
                    <a:pt x="45" y="1031"/>
                  </a:cubicBezTo>
                  <a:cubicBezTo>
                    <a:pt x="11" y="1053"/>
                    <a:pt x="0" y="1098"/>
                    <a:pt x="45" y="1098"/>
                  </a:cubicBezTo>
                  <a:cubicBezTo>
                    <a:pt x="90" y="1087"/>
                    <a:pt x="78" y="1087"/>
                    <a:pt x="90" y="1132"/>
                  </a:cubicBezTo>
                  <a:cubicBezTo>
                    <a:pt x="90" y="1188"/>
                    <a:pt x="90" y="1300"/>
                    <a:pt x="101" y="1300"/>
                  </a:cubicBezTo>
                  <a:cubicBezTo>
                    <a:pt x="112" y="1311"/>
                    <a:pt x="179" y="1300"/>
                    <a:pt x="191" y="1322"/>
                  </a:cubicBezTo>
                  <a:cubicBezTo>
                    <a:pt x="202" y="1356"/>
                    <a:pt x="235" y="1356"/>
                    <a:pt x="235" y="1378"/>
                  </a:cubicBezTo>
                  <a:cubicBezTo>
                    <a:pt x="246" y="1401"/>
                    <a:pt x="246" y="1423"/>
                    <a:pt x="280" y="1434"/>
                  </a:cubicBezTo>
                  <a:cubicBezTo>
                    <a:pt x="314" y="1434"/>
                    <a:pt x="314" y="1445"/>
                    <a:pt x="325" y="1479"/>
                  </a:cubicBezTo>
                  <a:cubicBezTo>
                    <a:pt x="336" y="1513"/>
                    <a:pt x="314" y="1535"/>
                    <a:pt x="347" y="1546"/>
                  </a:cubicBezTo>
                  <a:cubicBezTo>
                    <a:pt x="381" y="1558"/>
                    <a:pt x="347" y="1602"/>
                    <a:pt x="370" y="1625"/>
                  </a:cubicBezTo>
                  <a:cubicBezTo>
                    <a:pt x="392" y="1636"/>
                    <a:pt x="404" y="1636"/>
                    <a:pt x="404" y="1669"/>
                  </a:cubicBezTo>
                  <a:cubicBezTo>
                    <a:pt x="404" y="1714"/>
                    <a:pt x="404" y="1770"/>
                    <a:pt x="426" y="1770"/>
                  </a:cubicBezTo>
                  <a:cubicBezTo>
                    <a:pt x="460" y="1770"/>
                    <a:pt x="471" y="1782"/>
                    <a:pt x="482" y="1793"/>
                  </a:cubicBezTo>
                  <a:cubicBezTo>
                    <a:pt x="493" y="1804"/>
                    <a:pt x="515" y="1815"/>
                    <a:pt x="538" y="1793"/>
                  </a:cubicBezTo>
                  <a:cubicBezTo>
                    <a:pt x="571" y="1782"/>
                    <a:pt x="560" y="1770"/>
                    <a:pt x="594" y="1759"/>
                  </a:cubicBezTo>
                  <a:cubicBezTo>
                    <a:pt x="616" y="1737"/>
                    <a:pt x="616" y="1725"/>
                    <a:pt x="639" y="1725"/>
                  </a:cubicBezTo>
                  <a:cubicBezTo>
                    <a:pt x="650" y="1725"/>
                    <a:pt x="684" y="1759"/>
                    <a:pt x="717" y="1770"/>
                  </a:cubicBezTo>
                  <a:cubicBezTo>
                    <a:pt x="740" y="1782"/>
                    <a:pt x="773" y="1793"/>
                    <a:pt x="784" y="1827"/>
                  </a:cubicBezTo>
                  <a:cubicBezTo>
                    <a:pt x="784" y="1860"/>
                    <a:pt x="784" y="1949"/>
                    <a:pt x="818" y="1982"/>
                  </a:cubicBezTo>
                  <a:cubicBezTo>
                    <a:pt x="863" y="2016"/>
                    <a:pt x="885" y="2027"/>
                    <a:pt x="874" y="2038"/>
                  </a:cubicBezTo>
                  <a:cubicBezTo>
                    <a:pt x="874" y="2061"/>
                    <a:pt x="829" y="2050"/>
                    <a:pt x="829" y="2095"/>
                  </a:cubicBezTo>
                  <a:cubicBezTo>
                    <a:pt x="829" y="2139"/>
                    <a:pt x="829" y="2251"/>
                    <a:pt x="840" y="2285"/>
                  </a:cubicBezTo>
                  <a:cubicBezTo>
                    <a:pt x="852" y="2319"/>
                    <a:pt x="874" y="2262"/>
                    <a:pt x="896" y="2285"/>
                  </a:cubicBezTo>
                  <a:cubicBezTo>
                    <a:pt x="908" y="2307"/>
                    <a:pt x="953" y="2341"/>
                    <a:pt x="953" y="2375"/>
                  </a:cubicBezTo>
                  <a:cubicBezTo>
                    <a:pt x="953" y="2408"/>
                    <a:pt x="941" y="2442"/>
                    <a:pt x="953" y="2486"/>
                  </a:cubicBezTo>
                  <a:cubicBezTo>
                    <a:pt x="964" y="2520"/>
                    <a:pt x="1020" y="2509"/>
                    <a:pt x="1020" y="2520"/>
                  </a:cubicBezTo>
                  <a:cubicBezTo>
                    <a:pt x="1020" y="2543"/>
                    <a:pt x="1020" y="2588"/>
                    <a:pt x="1031" y="2599"/>
                  </a:cubicBezTo>
                  <a:cubicBezTo>
                    <a:pt x="1053" y="2621"/>
                    <a:pt x="1053" y="2610"/>
                    <a:pt x="1098" y="2610"/>
                  </a:cubicBezTo>
                  <a:cubicBezTo>
                    <a:pt x="1143" y="2599"/>
                    <a:pt x="1166" y="2632"/>
                    <a:pt x="1177" y="2655"/>
                  </a:cubicBezTo>
                  <a:cubicBezTo>
                    <a:pt x="1177" y="2655"/>
                    <a:pt x="1177" y="2666"/>
                    <a:pt x="1166" y="2666"/>
                  </a:cubicBezTo>
                  <a:cubicBezTo>
                    <a:pt x="1177" y="2677"/>
                    <a:pt x="1177" y="2677"/>
                    <a:pt x="1188" y="2688"/>
                  </a:cubicBezTo>
                  <a:cubicBezTo>
                    <a:pt x="1199" y="2722"/>
                    <a:pt x="1188" y="2744"/>
                    <a:pt x="1222" y="2733"/>
                  </a:cubicBezTo>
                  <a:cubicBezTo>
                    <a:pt x="1266" y="2722"/>
                    <a:pt x="1401" y="2733"/>
                    <a:pt x="1412" y="2744"/>
                  </a:cubicBezTo>
                  <a:cubicBezTo>
                    <a:pt x="1412" y="2767"/>
                    <a:pt x="1401" y="2823"/>
                    <a:pt x="1435" y="2845"/>
                  </a:cubicBezTo>
                  <a:cubicBezTo>
                    <a:pt x="1468" y="2868"/>
                    <a:pt x="1479" y="2912"/>
                    <a:pt x="1435" y="2912"/>
                  </a:cubicBezTo>
                  <a:cubicBezTo>
                    <a:pt x="1390" y="2912"/>
                    <a:pt x="1356" y="2924"/>
                    <a:pt x="1367" y="2957"/>
                  </a:cubicBezTo>
                  <a:cubicBezTo>
                    <a:pt x="1378" y="2980"/>
                    <a:pt x="1435" y="2957"/>
                    <a:pt x="1435" y="2991"/>
                  </a:cubicBezTo>
                  <a:cubicBezTo>
                    <a:pt x="1423" y="3013"/>
                    <a:pt x="1423" y="3081"/>
                    <a:pt x="1457" y="3058"/>
                  </a:cubicBezTo>
                  <a:cubicBezTo>
                    <a:pt x="1491" y="3036"/>
                    <a:pt x="1535" y="3013"/>
                    <a:pt x="1524" y="2991"/>
                  </a:cubicBezTo>
                  <a:cubicBezTo>
                    <a:pt x="1524" y="2968"/>
                    <a:pt x="1569" y="2968"/>
                    <a:pt x="1569" y="3002"/>
                  </a:cubicBezTo>
                  <a:cubicBezTo>
                    <a:pt x="1569" y="3036"/>
                    <a:pt x="1558" y="3047"/>
                    <a:pt x="1591" y="3047"/>
                  </a:cubicBezTo>
                  <a:cubicBezTo>
                    <a:pt x="1625" y="3047"/>
                    <a:pt x="1636" y="3092"/>
                    <a:pt x="1636" y="3114"/>
                  </a:cubicBezTo>
                  <a:cubicBezTo>
                    <a:pt x="1647" y="3148"/>
                    <a:pt x="1670" y="3148"/>
                    <a:pt x="1737" y="3137"/>
                  </a:cubicBezTo>
                  <a:cubicBezTo>
                    <a:pt x="1782" y="3137"/>
                    <a:pt x="1838" y="3137"/>
                    <a:pt x="1860" y="3137"/>
                  </a:cubicBezTo>
                  <a:cubicBezTo>
                    <a:pt x="1860" y="3103"/>
                    <a:pt x="1860" y="3013"/>
                    <a:pt x="1871" y="3002"/>
                  </a:cubicBezTo>
                  <a:cubicBezTo>
                    <a:pt x="1894" y="3002"/>
                    <a:pt x="1894" y="2980"/>
                    <a:pt x="1894" y="2935"/>
                  </a:cubicBezTo>
                  <a:cubicBezTo>
                    <a:pt x="1883" y="2901"/>
                    <a:pt x="1894" y="2890"/>
                    <a:pt x="1939" y="2879"/>
                  </a:cubicBezTo>
                  <a:cubicBezTo>
                    <a:pt x="1973" y="2879"/>
                    <a:pt x="1995" y="2868"/>
                    <a:pt x="1995" y="2845"/>
                  </a:cubicBezTo>
                  <a:cubicBezTo>
                    <a:pt x="1995" y="2812"/>
                    <a:pt x="1984" y="2789"/>
                    <a:pt x="1961" y="2778"/>
                  </a:cubicBezTo>
                  <a:cubicBezTo>
                    <a:pt x="1950" y="2767"/>
                    <a:pt x="1961" y="2722"/>
                    <a:pt x="1939" y="2677"/>
                  </a:cubicBezTo>
                  <a:cubicBezTo>
                    <a:pt x="1928" y="2632"/>
                    <a:pt x="1950" y="2599"/>
                    <a:pt x="1984" y="2610"/>
                  </a:cubicBezTo>
                  <a:cubicBezTo>
                    <a:pt x="2017" y="2610"/>
                    <a:pt x="1984" y="2565"/>
                    <a:pt x="1995" y="2554"/>
                  </a:cubicBezTo>
                  <a:cubicBezTo>
                    <a:pt x="2017" y="2543"/>
                    <a:pt x="2006" y="2531"/>
                    <a:pt x="2017" y="2464"/>
                  </a:cubicBezTo>
                  <a:cubicBezTo>
                    <a:pt x="2028" y="2408"/>
                    <a:pt x="2062" y="2386"/>
                    <a:pt x="2107" y="2375"/>
                  </a:cubicBezTo>
                  <a:cubicBezTo>
                    <a:pt x="2152" y="2375"/>
                    <a:pt x="2140" y="2319"/>
                    <a:pt x="2174" y="2296"/>
                  </a:cubicBezTo>
                  <a:cubicBezTo>
                    <a:pt x="2219" y="2285"/>
                    <a:pt x="2208" y="2274"/>
                    <a:pt x="2197" y="2251"/>
                  </a:cubicBezTo>
                  <a:cubicBezTo>
                    <a:pt x="2185" y="2229"/>
                    <a:pt x="2197" y="2162"/>
                    <a:pt x="2185" y="2128"/>
                  </a:cubicBezTo>
                  <a:cubicBezTo>
                    <a:pt x="2174" y="2095"/>
                    <a:pt x="2174" y="2016"/>
                    <a:pt x="2185" y="2016"/>
                  </a:cubicBezTo>
                  <a:cubicBezTo>
                    <a:pt x="2208" y="2016"/>
                    <a:pt x="2230" y="2005"/>
                    <a:pt x="2230" y="1982"/>
                  </a:cubicBezTo>
                  <a:cubicBezTo>
                    <a:pt x="2230" y="1949"/>
                    <a:pt x="2264" y="1926"/>
                    <a:pt x="2320" y="1949"/>
                  </a:cubicBezTo>
                  <a:cubicBezTo>
                    <a:pt x="2365" y="1960"/>
                    <a:pt x="2353" y="1915"/>
                    <a:pt x="2365" y="1871"/>
                  </a:cubicBezTo>
                  <a:cubicBezTo>
                    <a:pt x="2376" y="1827"/>
                    <a:pt x="2398" y="1815"/>
                    <a:pt x="2421" y="1815"/>
                  </a:cubicBezTo>
                  <a:cubicBezTo>
                    <a:pt x="2443" y="1815"/>
                    <a:pt x="2477" y="1770"/>
                    <a:pt x="2477" y="1725"/>
                  </a:cubicBezTo>
                  <a:cubicBezTo>
                    <a:pt x="2477" y="1681"/>
                    <a:pt x="2522" y="1714"/>
                    <a:pt x="2578" y="1737"/>
                  </a:cubicBezTo>
                  <a:cubicBezTo>
                    <a:pt x="2622" y="1770"/>
                    <a:pt x="2667" y="1770"/>
                    <a:pt x="2667" y="1737"/>
                  </a:cubicBezTo>
                  <a:cubicBezTo>
                    <a:pt x="2678" y="1714"/>
                    <a:pt x="2701" y="1692"/>
                    <a:pt x="2746" y="1703"/>
                  </a:cubicBezTo>
                  <a:cubicBezTo>
                    <a:pt x="2779" y="1703"/>
                    <a:pt x="2824" y="1737"/>
                    <a:pt x="2846" y="1770"/>
                  </a:cubicBezTo>
                  <a:cubicBezTo>
                    <a:pt x="2869" y="1793"/>
                    <a:pt x="2891" y="1770"/>
                    <a:pt x="2925" y="1782"/>
                  </a:cubicBezTo>
                  <a:cubicBezTo>
                    <a:pt x="2947" y="1804"/>
                    <a:pt x="2970" y="1804"/>
                    <a:pt x="2981" y="1759"/>
                  </a:cubicBezTo>
                  <a:cubicBezTo>
                    <a:pt x="2981" y="1714"/>
                    <a:pt x="3060" y="1759"/>
                    <a:pt x="3082" y="1725"/>
                  </a:cubicBezTo>
                  <a:cubicBezTo>
                    <a:pt x="3104" y="1681"/>
                    <a:pt x="3048" y="1580"/>
                    <a:pt x="3026" y="1569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0" name="Freeform 139"/>
            <p:cNvSpPr>
              <a:spLocks noChangeArrowheads="1"/>
            </p:cNvSpPr>
            <p:nvPr/>
          </p:nvSpPr>
          <p:spPr bwMode="auto">
            <a:xfrm>
              <a:off x="4022725" y="3663950"/>
              <a:ext cx="447675" cy="622300"/>
            </a:xfrm>
            <a:custGeom>
              <a:avLst/>
              <a:gdLst>
                <a:gd name="T0" fmla="*/ 807 w 1245"/>
                <a:gd name="T1" fmla="*/ 471 h 1727"/>
                <a:gd name="T2" fmla="*/ 661 w 1245"/>
                <a:gd name="T3" fmla="*/ 381 h 1727"/>
                <a:gd name="T4" fmla="*/ 594 w 1245"/>
                <a:gd name="T5" fmla="*/ 325 h 1727"/>
                <a:gd name="T6" fmla="*/ 505 w 1245"/>
                <a:gd name="T7" fmla="*/ 325 h 1727"/>
                <a:gd name="T8" fmla="*/ 505 w 1245"/>
                <a:gd name="T9" fmla="*/ 246 h 1727"/>
                <a:gd name="T10" fmla="*/ 482 w 1245"/>
                <a:gd name="T11" fmla="*/ 78 h 1727"/>
                <a:gd name="T12" fmla="*/ 258 w 1245"/>
                <a:gd name="T13" fmla="*/ 22 h 1727"/>
                <a:gd name="T14" fmla="*/ 202 w 1245"/>
                <a:gd name="T15" fmla="*/ 22 h 1727"/>
                <a:gd name="T16" fmla="*/ 146 w 1245"/>
                <a:gd name="T17" fmla="*/ 191 h 1727"/>
                <a:gd name="T18" fmla="*/ 179 w 1245"/>
                <a:gd name="T19" fmla="*/ 370 h 1727"/>
                <a:gd name="T20" fmla="*/ 56 w 1245"/>
                <a:gd name="T21" fmla="*/ 347 h 1727"/>
                <a:gd name="T22" fmla="*/ 67 w 1245"/>
                <a:gd name="T23" fmla="*/ 605 h 1727"/>
                <a:gd name="T24" fmla="*/ 191 w 1245"/>
                <a:gd name="T25" fmla="*/ 751 h 1727"/>
                <a:gd name="T26" fmla="*/ 56 w 1245"/>
                <a:gd name="T27" fmla="*/ 728 h 1727"/>
                <a:gd name="T28" fmla="*/ 34 w 1245"/>
                <a:gd name="T29" fmla="*/ 639 h 1727"/>
                <a:gd name="T30" fmla="*/ 11 w 1245"/>
                <a:gd name="T31" fmla="*/ 627 h 1727"/>
                <a:gd name="T32" fmla="*/ 101 w 1245"/>
                <a:gd name="T33" fmla="*/ 941 h 1727"/>
                <a:gd name="T34" fmla="*/ 303 w 1245"/>
                <a:gd name="T35" fmla="*/ 1154 h 1727"/>
                <a:gd name="T36" fmla="*/ 292 w 1245"/>
                <a:gd name="T37" fmla="*/ 1434 h 1727"/>
                <a:gd name="T38" fmla="*/ 112 w 1245"/>
                <a:gd name="T39" fmla="*/ 1647 h 1727"/>
                <a:gd name="T40" fmla="*/ 258 w 1245"/>
                <a:gd name="T41" fmla="*/ 1681 h 1727"/>
                <a:gd name="T42" fmla="*/ 348 w 1245"/>
                <a:gd name="T43" fmla="*/ 1569 h 1727"/>
                <a:gd name="T44" fmla="*/ 516 w 1245"/>
                <a:gd name="T45" fmla="*/ 1468 h 1727"/>
                <a:gd name="T46" fmla="*/ 706 w 1245"/>
                <a:gd name="T47" fmla="*/ 1513 h 1727"/>
                <a:gd name="T48" fmla="*/ 863 w 1245"/>
                <a:gd name="T49" fmla="*/ 1647 h 1727"/>
                <a:gd name="T50" fmla="*/ 953 w 1245"/>
                <a:gd name="T51" fmla="*/ 1681 h 1727"/>
                <a:gd name="T52" fmla="*/ 964 w 1245"/>
                <a:gd name="T53" fmla="*/ 1513 h 1727"/>
                <a:gd name="T54" fmla="*/ 1054 w 1245"/>
                <a:gd name="T55" fmla="*/ 1345 h 1727"/>
                <a:gd name="T56" fmla="*/ 1199 w 1245"/>
                <a:gd name="T57" fmla="*/ 1311 h 1727"/>
                <a:gd name="T58" fmla="*/ 1244 w 1245"/>
                <a:gd name="T59" fmla="*/ 1143 h 1727"/>
                <a:gd name="T60" fmla="*/ 1166 w 1245"/>
                <a:gd name="T61" fmla="*/ 1009 h 1727"/>
                <a:gd name="T62" fmla="*/ 1009 w 1245"/>
                <a:gd name="T63" fmla="*/ 896 h 1727"/>
                <a:gd name="T64" fmla="*/ 941 w 1245"/>
                <a:gd name="T65" fmla="*/ 751 h 1727"/>
                <a:gd name="T66" fmla="*/ 897 w 1245"/>
                <a:gd name="T67" fmla="*/ 605 h 1727"/>
                <a:gd name="T68" fmla="*/ 930 w 1245"/>
                <a:gd name="T69" fmla="*/ 471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5" h="1727">
                  <a:moveTo>
                    <a:pt x="807" y="471"/>
                  </a:moveTo>
                  <a:lnTo>
                    <a:pt x="807" y="471"/>
                  </a:lnTo>
                  <a:cubicBezTo>
                    <a:pt x="740" y="482"/>
                    <a:pt x="717" y="482"/>
                    <a:pt x="706" y="448"/>
                  </a:cubicBezTo>
                  <a:cubicBezTo>
                    <a:pt x="706" y="426"/>
                    <a:pt x="695" y="381"/>
                    <a:pt x="661" y="381"/>
                  </a:cubicBezTo>
                  <a:cubicBezTo>
                    <a:pt x="628" y="381"/>
                    <a:pt x="639" y="370"/>
                    <a:pt x="639" y="336"/>
                  </a:cubicBezTo>
                  <a:cubicBezTo>
                    <a:pt x="639" y="302"/>
                    <a:pt x="594" y="302"/>
                    <a:pt x="594" y="325"/>
                  </a:cubicBezTo>
                  <a:cubicBezTo>
                    <a:pt x="605" y="347"/>
                    <a:pt x="561" y="370"/>
                    <a:pt x="527" y="392"/>
                  </a:cubicBezTo>
                  <a:cubicBezTo>
                    <a:pt x="493" y="415"/>
                    <a:pt x="493" y="347"/>
                    <a:pt x="505" y="325"/>
                  </a:cubicBezTo>
                  <a:cubicBezTo>
                    <a:pt x="505" y="291"/>
                    <a:pt x="448" y="314"/>
                    <a:pt x="437" y="291"/>
                  </a:cubicBezTo>
                  <a:cubicBezTo>
                    <a:pt x="426" y="258"/>
                    <a:pt x="460" y="246"/>
                    <a:pt x="505" y="246"/>
                  </a:cubicBezTo>
                  <a:cubicBezTo>
                    <a:pt x="549" y="246"/>
                    <a:pt x="538" y="202"/>
                    <a:pt x="505" y="179"/>
                  </a:cubicBezTo>
                  <a:cubicBezTo>
                    <a:pt x="471" y="157"/>
                    <a:pt x="482" y="101"/>
                    <a:pt x="482" y="78"/>
                  </a:cubicBezTo>
                  <a:cubicBezTo>
                    <a:pt x="471" y="67"/>
                    <a:pt x="336" y="56"/>
                    <a:pt x="292" y="67"/>
                  </a:cubicBezTo>
                  <a:cubicBezTo>
                    <a:pt x="258" y="78"/>
                    <a:pt x="269" y="56"/>
                    <a:pt x="258" y="22"/>
                  </a:cubicBezTo>
                  <a:cubicBezTo>
                    <a:pt x="247" y="11"/>
                    <a:pt x="247" y="11"/>
                    <a:pt x="236" y="0"/>
                  </a:cubicBezTo>
                  <a:cubicBezTo>
                    <a:pt x="236" y="11"/>
                    <a:pt x="213" y="22"/>
                    <a:pt x="202" y="22"/>
                  </a:cubicBezTo>
                  <a:cubicBezTo>
                    <a:pt x="168" y="33"/>
                    <a:pt x="157" y="56"/>
                    <a:pt x="157" y="89"/>
                  </a:cubicBezTo>
                  <a:cubicBezTo>
                    <a:pt x="168" y="123"/>
                    <a:pt x="157" y="168"/>
                    <a:pt x="146" y="191"/>
                  </a:cubicBezTo>
                  <a:cubicBezTo>
                    <a:pt x="135" y="224"/>
                    <a:pt x="146" y="258"/>
                    <a:pt x="157" y="269"/>
                  </a:cubicBezTo>
                  <a:cubicBezTo>
                    <a:pt x="179" y="291"/>
                    <a:pt x="202" y="358"/>
                    <a:pt x="179" y="370"/>
                  </a:cubicBezTo>
                  <a:cubicBezTo>
                    <a:pt x="168" y="392"/>
                    <a:pt x="157" y="392"/>
                    <a:pt x="123" y="370"/>
                  </a:cubicBezTo>
                  <a:cubicBezTo>
                    <a:pt x="90" y="347"/>
                    <a:pt x="56" y="347"/>
                    <a:pt x="56" y="347"/>
                  </a:cubicBezTo>
                  <a:cubicBezTo>
                    <a:pt x="56" y="347"/>
                    <a:pt x="56" y="358"/>
                    <a:pt x="56" y="370"/>
                  </a:cubicBezTo>
                  <a:cubicBezTo>
                    <a:pt x="56" y="403"/>
                    <a:pt x="45" y="538"/>
                    <a:pt x="67" y="605"/>
                  </a:cubicBezTo>
                  <a:cubicBezTo>
                    <a:pt x="79" y="661"/>
                    <a:pt x="112" y="684"/>
                    <a:pt x="157" y="695"/>
                  </a:cubicBezTo>
                  <a:cubicBezTo>
                    <a:pt x="191" y="706"/>
                    <a:pt x="202" y="728"/>
                    <a:pt x="191" y="751"/>
                  </a:cubicBezTo>
                  <a:cubicBezTo>
                    <a:pt x="168" y="762"/>
                    <a:pt x="135" y="762"/>
                    <a:pt x="112" y="740"/>
                  </a:cubicBezTo>
                  <a:cubicBezTo>
                    <a:pt x="101" y="717"/>
                    <a:pt x="79" y="717"/>
                    <a:pt x="56" y="728"/>
                  </a:cubicBezTo>
                  <a:cubicBezTo>
                    <a:pt x="45" y="740"/>
                    <a:pt x="45" y="728"/>
                    <a:pt x="56" y="706"/>
                  </a:cubicBezTo>
                  <a:cubicBezTo>
                    <a:pt x="67" y="684"/>
                    <a:pt x="56" y="650"/>
                    <a:pt x="34" y="639"/>
                  </a:cubicBezTo>
                  <a:cubicBezTo>
                    <a:pt x="23" y="616"/>
                    <a:pt x="23" y="538"/>
                    <a:pt x="11" y="538"/>
                  </a:cubicBezTo>
                  <a:cubicBezTo>
                    <a:pt x="0" y="527"/>
                    <a:pt x="0" y="594"/>
                    <a:pt x="11" y="627"/>
                  </a:cubicBezTo>
                  <a:cubicBezTo>
                    <a:pt x="34" y="672"/>
                    <a:pt x="0" y="706"/>
                    <a:pt x="23" y="762"/>
                  </a:cubicBezTo>
                  <a:cubicBezTo>
                    <a:pt x="45" y="829"/>
                    <a:pt x="67" y="919"/>
                    <a:pt x="101" y="941"/>
                  </a:cubicBezTo>
                  <a:cubicBezTo>
                    <a:pt x="135" y="964"/>
                    <a:pt x="157" y="975"/>
                    <a:pt x="191" y="1020"/>
                  </a:cubicBezTo>
                  <a:cubicBezTo>
                    <a:pt x="213" y="1053"/>
                    <a:pt x="292" y="1120"/>
                    <a:pt x="303" y="1154"/>
                  </a:cubicBezTo>
                  <a:cubicBezTo>
                    <a:pt x="303" y="1188"/>
                    <a:pt x="258" y="1233"/>
                    <a:pt x="269" y="1289"/>
                  </a:cubicBezTo>
                  <a:cubicBezTo>
                    <a:pt x="280" y="1356"/>
                    <a:pt x="303" y="1412"/>
                    <a:pt x="292" y="1434"/>
                  </a:cubicBezTo>
                  <a:cubicBezTo>
                    <a:pt x="280" y="1468"/>
                    <a:pt x="236" y="1502"/>
                    <a:pt x="202" y="1535"/>
                  </a:cubicBezTo>
                  <a:cubicBezTo>
                    <a:pt x="168" y="1558"/>
                    <a:pt x="112" y="1614"/>
                    <a:pt x="112" y="1647"/>
                  </a:cubicBezTo>
                  <a:cubicBezTo>
                    <a:pt x="112" y="1681"/>
                    <a:pt x="157" y="1658"/>
                    <a:pt x="202" y="1658"/>
                  </a:cubicBezTo>
                  <a:cubicBezTo>
                    <a:pt x="236" y="1658"/>
                    <a:pt x="247" y="1647"/>
                    <a:pt x="258" y="1681"/>
                  </a:cubicBezTo>
                  <a:cubicBezTo>
                    <a:pt x="258" y="1658"/>
                    <a:pt x="269" y="1647"/>
                    <a:pt x="269" y="1625"/>
                  </a:cubicBezTo>
                  <a:cubicBezTo>
                    <a:pt x="280" y="1591"/>
                    <a:pt x="336" y="1591"/>
                    <a:pt x="348" y="1569"/>
                  </a:cubicBezTo>
                  <a:cubicBezTo>
                    <a:pt x="359" y="1546"/>
                    <a:pt x="437" y="1513"/>
                    <a:pt x="460" y="1513"/>
                  </a:cubicBezTo>
                  <a:cubicBezTo>
                    <a:pt x="482" y="1524"/>
                    <a:pt x="505" y="1491"/>
                    <a:pt x="516" y="1468"/>
                  </a:cubicBezTo>
                  <a:cubicBezTo>
                    <a:pt x="538" y="1457"/>
                    <a:pt x="628" y="1457"/>
                    <a:pt x="650" y="1491"/>
                  </a:cubicBezTo>
                  <a:cubicBezTo>
                    <a:pt x="661" y="1513"/>
                    <a:pt x="672" y="1513"/>
                    <a:pt x="706" y="1513"/>
                  </a:cubicBezTo>
                  <a:cubicBezTo>
                    <a:pt x="740" y="1524"/>
                    <a:pt x="740" y="1569"/>
                    <a:pt x="785" y="1591"/>
                  </a:cubicBezTo>
                  <a:cubicBezTo>
                    <a:pt x="818" y="1602"/>
                    <a:pt x="841" y="1614"/>
                    <a:pt x="863" y="1647"/>
                  </a:cubicBezTo>
                  <a:cubicBezTo>
                    <a:pt x="885" y="1692"/>
                    <a:pt x="885" y="1692"/>
                    <a:pt x="919" y="1703"/>
                  </a:cubicBezTo>
                  <a:cubicBezTo>
                    <a:pt x="941" y="1715"/>
                    <a:pt x="953" y="1726"/>
                    <a:pt x="953" y="1681"/>
                  </a:cubicBezTo>
                  <a:cubicBezTo>
                    <a:pt x="953" y="1647"/>
                    <a:pt x="908" y="1580"/>
                    <a:pt x="908" y="1580"/>
                  </a:cubicBezTo>
                  <a:cubicBezTo>
                    <a:pt x="908" y="1580"/>
                    <a:pt x="941" y="1535"/>
                    <a:pt x="964" y="1513"/>
                  </a:cubicBezTo>
                  <a:cubicBezTo>
                    <a:pt x="975" y="1491"/>
                    <a:pt x="964" y="1367"/>
                    <a:pt x="975" y="1345"/>
                  </a:cubicBezTo>
                  <a:cubicBezTo>
                    <a:pt x="975" y="1322"/>
                    <a:pt x="1009" y="1333"/>
                    <a:pt x="1054" y="1345"/>
                  </a:cubicBezTo>
                  <a:cubicBezTo>
                    <a:pt x="1098" y="1356"/>
                    <a:pt x="1110" y="1345"/>
                    <a:pt x="1121" y="1311"/>
                  </a:cubicBezTo>
                  <a:cubicBezTo>
                    <a:pt x="1143" y="1277"/>
                    <a:pt x="1177" y="1300"/>
                    <a:pt x="1199" y="1311"/>
                  </a:cubicBezTo>
                  <a:cubicBezTo>
                    <a:pt x="1210" y="1322"/>
                    <a:pt x="1222" y="1277"/>
                    <a:pt x="1222" y="1233"/>
                  </a:cubicBezTo>
                  <a:cubicBezTo>
                    <a:pt x="1222" y="1188"/>
                    <a:pt x="1244" y="1154"/>
                    <a:pt x="1244" y="1143"/>
                  </a:cubicBezTo>
                  <a:cubicBezTo>
                    <a:pt x="1244" y="1120"/>
                    <a:pt x="1188" y="1109"/>
                    <a:pt x="1166" y="1109"/>
                  </a:cubicBezTo>
                  <a:cubicBezTo>
                    <a:pt x="1154" y="1098"/>
                    <a:pt x="1154" y="1053"/>
                    <a:pt x="1166" y="1009"/>
                  </a:cubicBezTo>
                  <a:cubicBezTo>
                    <a:pt x="1166" y="964"/>
                    <a:pt x="1132" y="941"/>
                    <a:pt x="1098" y="908"/>
                  </a:cubicBezTo>
                  <a:cubicBezTo>
                    <a:pt x="1065" y="885"/>
                    <a:pt x="1043" y="908"/>
                    <a:pt x="1009" y="896"/>
                  </a:cubicBezTo>
                  <a:cubicBezTo>
                    <a:pt x="986" y="885"/>
                    <a:pt x="998" y="829"/>
                    <a:pt x="1020" y="796"/>
                  </a:cubicBezTo>
                  <a:cubicBezTo>
                    <a:pt x="1031" y="773"/>
                    <a:pt x="998" y="751"/>
                    <a:pt x="941" y="751"/>
                  </a:cubicBezTo>
                  <a:cubicBezTo>
                    <a:pt x="885" y="762"/>
                    <a:pt x="863" y="773"/>
                    <a:pt x="863" y="717"/>
                  </a:cubicBezTo>
                  <a:cubicBezTo>
                    <a:pt x="863" y="672"/>
                    <a:pt x="885" y="650"/>
                    <a:pt x="897" y="605"/>
                  </a:cubicBezTo>
                  <a:cubicBezTo>
                    <a:pt x="908" y="571"/>
                    <a:pt x="930" y="493"/>
                    <a:pt x="930" y="493"/>
                  </a:cubicBezTo>
                  <a:cubicBezTo>
                    <a:pt x="930" y="493"/>
                    <a:pt x="930" y="482"/>
                    <a:pt x="930" y="471"/>
                  </a:cubicBezTo>
                  <a:cubicBezTo>
                    <a:pt x="908" y="471"/>
                    <a:pt x="852" y="471"/>
                    <a:pt x="807" y="47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1" name="Freeform 140"/>
            <p:cNvSpPr>
              <a:spLocks noChangeArrowheads="1"/>
            </p:cNvSpPr>
            <p:nvPr/>
          </p:nvSpPr>
          <p:spPr bwMode="auto">
            <a:xfrm>
              <a:off x="4273550" y="4572000"/>
              <a:ext cx="282575" cy="214313"/>
            </a:xfrm>
            <a:custGeom>
              <a:avLst/>
              <a:gdLst>
                <a:gd name="T0" fmla="*/ 728 w 785"/>
                <a:gd name="T1" fmla="*/ 257 h 594"/>
                <a:gd name="T2" fmla="*/ 728 w 785"/>
                <a:gd name="T3" fmla="*/ 257 h 594"/>
                <a:gd name="T4" fmla="*/ 762 w 785"/>
                <a:gd name="T5" fmla="*/ 224 h 594"/>
                <a:gd name="T6" fmla="*/ 762 w 785"/>
                <a:gd name="T7" fmla="*/ 134 h 594"/>
                <a:gd name="T8" fmla="*/ 740 w 785"/>
                <a:gd name="T9" fmla="*/ 100 h 594"/>
                <a:gd name="T10" fmla="*/ 695 w 785"/>
                <a:gd name="T11" fmla="*/ 22 h 594"/>
                <a:gd name="T12" fmla="*/ 639 w 785"/>
                <a:gd name="T13" fmla="*/ 11 h 594"/>
                <a:gd name="T14" fmla="*/ 572 w 785"/>
                <a:gd name="T15" fmla="*/ 55 h 594"/>
                <a:gd name="T16" fmla="*/ 527 w 785"/>
                <a:gd name="T17" fmla="*/ 67 h 594"/>
                <a:gd name="T18" fmla="*/ 471 w 785"/>
                <a:gd name="T19" fmla="*/ 44 h 594"/>
                <a:gd name="T20" fmla="*/ 392 w 785"/>
                <a:gd name="T21" fmla="*/ 22 h 594"/>
                <a:gd name="T22" fmla="*/ 336 w 785"/>
                <a:gd name="T23" fmla="*/ 89 h 594"/>
                <a:gd name="T24" fmla="*/ 157 w 785"/>
                <a:gd name="T25" fmla="*/ 134 h 594"/>
                <a:gd name="T26" fmla="*/ 0 w 785"/>
                <a:gd name="T27" fmla="*/ 235 h 594"/>
                <a:gd name="T28" fmla="*/ 45 w 785"/>
                <a:gd name="T29" fmla="*/ 257 h 594"/>
                <a:gd name="T30" fmla="*/ 224 w 785"/>
                <a:gd name="T31" fmla="*/ 380 h 594"/>
                <a:gd name="T32" fmla="*/ 359 w 785"/>
                <a:gd name="T33" fmla="*/ 436 h 594"/>
                <a:gd name="T34" fmla="*/ 459 w 785"/>
                <a:gd name="T35" fmla="*/ 504 h 594"/>
                <a:gd name="T36" fmla="*/ 527 w 785"/>
                <a:gd name="T37" fmla="*/ 571 h 594"/>
                <a:gd name="T38" fmla="*/ 583 w 785"/>
                <a:gd name="T39" fmla="*/ 593 h 594"/>
                <a:gd name="T40" fmla="*/ 583 w 785"/>
                <a:gd name="T41" fmla="*/ 593 h 594"/>
                <a:gd name="T42" fmla="*/ 605 w 785"/>
                <a:gd name="T43" fmla="*/ 526 h 594"/>
                <a:gd name="T44" fmla="*/ 740 w 785"/>
                <a:gd name="T45" fmla="*/ 448 h 594"/>
                <a:gd name="T46" fmla="*/ 784 w 785"/>
                <a:gd name="T47" fmla="*/ 403 h 594"/>
                <a:gd name="T48" fmla="*/ 751 w 785"/>
                <a:gd name="T49" fmla="*/ 358 h 594"/>
                <a:gd name="T50" fmla="*/ 728 w 785"/>
                <a:gd name="T51" fmla="*/ 25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5" h="594">
                  <a:moveTo>
                    <a:pt x="728" y="257"/>
                  </a:moveTo>
                  <a:lnTo>
                    <a:pt x="728" y="257"/>
                  </a:lnTo>
                  <a:cubicBezTo>
                    <a:pt x="751" y="246"/>
                    <a:pt x="773" y="235"/>
                    <a:pt x="762" y="224"/>
                  </a:cubicBezTo>
                  <a:cubicBezTo>
                    <a:pt x="751" y="212"/>
                    <a:pt x="740" y="156"/>
                    <a:pt x="762" y="134"/>
                  </a:cubicBezTo>
                  <a:cubicBezTo>
                    <a:pt x="784" y="123"/>
                    <a:pt x="762" y="100"/>
                    <a:pt x="740" y="100"/>
                  </a:cubicBezTo>
                  <a:cubicBezTo>
                    <a:pt x="717" y="100"/>
                    <a:pt x="695" y="55"/>
                    <a:pt x="695" y="22"/>
                  </a:cubicBezTo>
                  <a:cubicBezTo>
                    <a:pt x="684" y="0"/>
                    <a:pt x="661" y="0"/>
                    <a:pt x="639" y="11"/>
                  </a:cubicBezTo>
                  <a:cubicBezTo>
                    <a:pt x="605" y="33"/>
                    <a:pt x="583" y="22"/>
                    <a:pt x="572" y="55"/>
                  </a:cubicBezTo>
                  <a:cubicBezTo>
                    <a:pt x="560" y="89"/>
                    <a:pt x="538" y="89"/>
                    <a:pt x="527" y="67"/>
                  </a:cubicBezTo>
                  <a:cubicBezTo>
                    <a:pt x="515" y="33"/>
                    <a:pt x="482" y="67"/>
                    <a:pt x="471" y="44"/>
                  </a:cubicBezTo>
                  <a:cubicBezTo>
                    <a:pt x="448" y="22"/>
                    <a:pt x="437" y="33"/>
                    <a:pt x="392" y="22"/>
                  </a:cubicBezTo>
                  <a:cubicBezTo>
                    <a:pt x="359" y="0"/>
                    <a:pt x="348" y="67"/>
                    <a:pt x="336" y="89"/>
                  </a:cubicBezTo>
                  <a:cubicBezTo>
                    <a:pt x="325" y="123"/>
                    <a:pt x="202" y="145"/>
                    <a:pt x="157" y="134"/>
                  </a:cubicBezTo>
                  <a:cubicBezTo>
                    <a:pt x="112" y="134"/>
                    <a:pt x="34" y="201"/>
                    <a:pt x="0" y="235"/>
                  </a:cubicBezTo>
                  <a:cubicBezTo>
                    <a:pt x="22" y="246"/>
                    <a:pt x="34" y="246"/>
                    <a:pt x="45" y="257"/>
                  </a:cubicBezTo>
                  <a:cubicBezTo>
                    <a:pt x="123" y="291"/>
                    <a:pt x="202" y="347"/>
                    <a:pt x="224" y="380"/>
                  </a:cubicBezTo>
                  <a:cubicBezTo>
                    <a:pt x="258" y="414"/>
                    <a:pt x="303" y="425"/>
                    <a:pt x="359" y="436"/>
                  </a:cubicBezTo>
                  <a:cubicBezTo>
                    <a:pt x="403" y="436"/>
                    <a:pt x="448" y="448"/>
                    <a:pt x="459" y="504"/>
                  </a:cubicBezTo>
                  <a:cubicBezTo>
                    <a:pt x="482" y="549"/>
                    <a:pt x="482" y="560"/>
                    <a:pt x="527" y="571"/>
                  </a:cubicBezTo>
                  <a:cubicBezTo>
                    <a:pt x="549" y="582"/>
                    <a:pt x="560" y="582"/>
                    <a:pt x="583" y="593"/>
                  </a:cubicBezTo>
                  <a:lnTo>
                    <a:pt x="583" y="593"/>
                  </a:lnTo>
                  <a:cubicBezTo>
                    <a:pt x="583" y="593"/>
                    <a:pt x="583" y="560"/>
                    <a:pt x="605" y="526"/>
                  </a:cubicBezTo>
                  <a:cubicBezTo>
                    <a:pt x="628" y="481"/>
                    <a:pt x="717" y="459"/>
                    <a:pt x="740" y="448"/>
                  </a:cubicBezTo>
                  <a:cubicBezTo>
                    <a:pt x="762" y="448"/>
                    <a:pt x="773" y="414"/>
                    <a:pt x="784" y="403"/>
                  </a:cubicBezTo>
                  <a:cubicBezTo>
                    <a:pt x="773" y="391"/>
                    <a:pt x="762" y="369"/>
                    <a:pt x="751" y="358"/>
                  </a:cubicBezTo>
                  <a:cubicBezTo>
                    <a:pt x="740" y="336"/>
                    <a:pt x="706" y="257"/>
                    <a:pt x="728" y="25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>
              <a:off x="5224463" y="4010025"/>
              <a:ext cx="379412" cy="423863"/>
            </a:xfrm>
            <a:custGeom>
              <a:avLst/>
              <a:gdLst>
                <a:gd name="T0" fmla="*/ 280 w 1054"/>
                <a:gd name="T1" fmla="*/ 1098 h 1177"/>
                <a:gd name="T2" fmla="*/ 280 w 1054"/>
                <a:gd name="T3" fmla="*/ 1098 h 1177"/>
                <a:gd name="T4" fmla="*/ 358 w 1054"/>
                <a:gd name="T5" fmla="*/ 1154 h 1177"/>
                <a:gd name="T6" fmla="*/ 370 w 1054"/>
                <a:gd name="T7" fmla="*/ 1176 h 1177"/>
                <a:gd name="T8" fmla="*/ 448 w 1054"/>
                <a:gd name="T9" fmla="*/ 1143 h 1177"/>
                <a:gd name="T10" fmla="*/ 448 w 1054"/>
                <a:gd name="T11" fmla="*/ 1076 h 1177"/>
                <a:gd name="T12" fmla="*/ 515 w 1054"/>
                <a:gd name="T13" fmla="*/ 1008 h 1177"/>
                <a:gd name="T14" fmla="*/ 527 w 1054"/>
                <a:gd name="T15" fmla="*/ 1008 h 1177"/>
                <a:gd name="T16" fmla="*/ 538 w 1054"/>
                <a:gd name="T17" fmla="*/ 851 h 1177"/>
                <a:gd name="T18" fmla="*/ 560 w 1054"/>
                <a:gd name="T19" fmla="*/ 840 h 1177"/>
                <a:gd name="T20" fmla="*/ 650 w 1054"/>
                <a:gd name="T21" fmla="*/ 795 h 1177"/>
                <a:gd name="T22" fmla="*/ 739 w 1054"/>
                <a:gd name="T23" fmla="*/ 739 h 1177"/>
                <a:gd name="T24" fmla="*/ 751 w 1054"/>
                <a:gd name="T25" fmla="*/ 627 h 1177"/>
                <a:gd name="T26" fmla="*/ 796 w 1054"/>
                <a:gd name="T27" fmla="*/ 582 h 1177"/>
                <a:gd name="T28" fmla="*/ 829 w 1054"/>
                <a:gd name="T29" fmla="*/ 538 h 1177"/>
                <a:gd name="T30" fmla="*/ 818 w 1054"/>
                <a:gd name="T31" fmla="*/ 470 h 1177"/>
                <a:gd name="T32" fmla="*/ 840 w 1054"/>
                <a:gd name="T33" fmla="*/ 403 h 1177"/>
                <a:gd name="T34" fmla="*/ 930 w 1054"/>
                <a:gd name="T35" fmla="*/ 425 h 1177"/>
                <a:gd name="T36" fmla="*/ 975 w 1054"/>
                <a:gd name="T37" fmla="*/ 392 h 1177"/>
                <a:gd name="T38" fmla="*/ 1042 w 1054"/>
                <a:gd name="T39" fmla="*/ 369 h 1177"/>
                <a:gd name="T40" fmla="*/ 1042 w 1054"/>
                <a:gd name="T41" fmla="*/ 291 h 1177"/>
                <a:gd name="T42" fmla="*/ 997 w 1054"/>
                <a:gd name="T43" fmla="*/ 246 h 1177"/>
                <a:gd name="T44" fmla="*/ 997 w 1054"/>
                <a:gd name="T45" fmla="*/ 112 h 1177"/>
                <a:gd name="T46" fmla="*/ 975 w 1054"/>
                <a:gd name="T47" fmla="*/ 33 h 1177"/>
                <a:gd name="T48" fmla="*/ 919 w 1054"/>
                <a:gd name="T49" fmla="*/ 45 h 1177"/>
                <a:gd name="T50" fmla="*/ 863 w 1054"/>
                <a:gd name="T51" fmla="*/ 89 h 1177"/>
                <a:gd name="T52" fmla="*/ 829 w 1054"/>
                <a:gd name="T53" fmla="*/ 134 h 1177"/>
                <a:gd name="T54" fmla="*/ 739 w 1054"/>
                <a:gd name="T55" fmla="*/ 190 h 1177"/>
                <a:gd name="T56" fmla="*/ 639 w 1054"/>
                <a:gd name="T57" fmla="*/ 89 h 1177"/>
                <a:gd name="T58" fmla="*/ 560 w 1054"/>
                <a:gd name="T59" fmla="*/ 134 h 1177"/>
                <a:gd name="T60" fmla="*/ 538 w 1054"/>
                <a:gd name="T61" fmla="*/ 156 h 1177"/>
                <a:gd name="T62" fmla="*/ 560 w 1054"/>
                <a:gd name="T63" fmla="*/ 280 h 1177"/>
                <a:gd name="T64" fmla="*/ 639 w 1054"/>
                <a:gd name="T65" fmla="*/ 291 h 1177"/>
                <a:gd name="T66" fmla="*/ 605 w 1054"/>
                <a:gd name="T67" fmla="*/ 336 h 1177"/>
                <a:gd name="T68" fmla="*/ 538 w 1054"/>
                <a:gd name="T69" fmla="*/ 392 h 1177"/>
                <a:gd name="T70" fmla="*/ 493 w 1054"/>
                <a:gd name="T71" fmla="*/ 358 h 1177"/>
                <a:gd name="T72" fmla="*/ 426 w 1054"/>
                <a:gd name="T73" fmla="*/ 381 h 1177"/>
                <a:gd name="T74" fmla="*/ 392 w 1054"/>
                <a:gd name="T75" fmla="*/ 414 h 1177"/>
                <a:gd name="T76" fmla="*/ 392 w 1054"/>
                <a:gd name="T77" fmla="*/ 504 h 1177"/>
                <a:gd name="T78" fmla="*/ 347 w 1054"/>
                <a:gd name="T79" fmla="*/ 538 h 1177"/>
                <a:gd name="T80" fmla="*/ 314 w 1054"/>
                <a:gd name="T81" fmla="*/ 549 h 1177"/>
                <a:gd name="T82" fmla="*/ 258 w 1054"/>
                <a:gd name="T83" fmla="*/ 538 h 1177"/>
                <a:gd name="T84" fmla="*/ 213 w 1054"/>
                <a:gd name="T85" fmla="*/ 582 h 1177"/>
                <a:gd name="T86" fmla="*/ 123 w 1054"/>
                <a:gd name="T87" fmla="*/ 582 h 1177"/>
                <a:gd name="T88" fmla="*/ 112 w 1054"/>
                <a:gd name="T89" fmla="*/ 549 h 1177"/>
                <a:gd name="T90" fmla="*/ 34 w 1054"/>
                <a:gd name="T91" fmla="*/ 638 h 1177"/>
                <a:gd name="T92" fmla="*/ 34 w 1054"/>
                <a:gd name="T93" fmla="*/ 717 h 1177"/>
                <a:gd name="T94" fmla="*/ 67 w 1054"/>
                <a:gd name="T95" fmla="*/ 751 h 1177"/>
                <a:gd name="T96" fmla="*/ 90 w 1054"/>
                <a:gd name="T97" fmla="*/ 795 h 1177"/>
                <a:gd name="T98" fmla="*/ 112 w 1054"/>
                <a:gd name="T99" fmla="*/ 952 h 1177"/>
                <a:gd name="T100" fmla="*/ 168 w 1054"/>
                <a:gd name="T101" fmla="*/ 975 h 1177"/>
                <a:gd name="T102" fmla="*/ 201 w 1054"/>
                <a:gd name="T103" fmla="*/ 1053 h 1177"/>
                <a:gd name="T104" fmla="*/ 280 w 1054"/>
                <a:gd name="T105" fmla="*/ 109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4" h="1177">
                  <a:moveTo>
                    <a:pt x="280" y="1098"/>
                  </a:moveTo>
                  <a:lnTo>
                    <a:pt x="280" y="1098"/>
                  </a:lnTo>
                  <a:cubicBezTo>
                    <a:pt x="325" y="1131"/>
                    <a:pt x="336" y="1143"/>
                    <a:pt x="358" y="1154"/>
                  </a:cubicBezTo>
                  <a:cubicBezTo>
                    <a:pt x="370" y="1165"/>
                    <a:pt x="370" y="1165"/>
                    <a:pt x="370" y="1176"/>
                  </a:cubicBezTo>
                  <a:cubicBezTo>
                    <a:pt x="370" y="1176"/>
                    <a:pt x="437" y="1176"/>
                    <a:pt x="448" y="1143"/>
                  </a:cubicBezTo>
                  <a:cubicBezTo>
                    <a:pt x="459" y="1120"/>
                    <a:pt x="459" y="1098"/>
                    <a:pt x="448" y="1076"/>
                  </a:cubicBezTo>
                  <a:cubicBezTo>
                    <a:pt x="448" y="1053"/>
                    <a:pt x="470" y="997"/>
                    <a:pt x="515" y="1008"/>
                  </a:cubicBezTo>
                  <a:lnTo>
                    <a:pt x="527" y="1008"/>
                  </a:lnTo>
                  <a:cubicBezTo>
                    <a:pt x="538" y="851"/>
                    <a:pt x="538" y="851"/>
                    <a:pt x="538" y="851"/>
                  </a:cubicBezTo>
                  <a:cubicBezTo>
                    <a:pt x="538" y="851"/>
                    <a:pt x="538" y="829"/>
                    <a:pt x="560" y="840"/>
                  </a:cubicBezTo>
                  <a:cubicBezTo>
                    <a:pt x="594" y="840"/>
                    <a:pt x="605" y="818"/>
                    <a:pt x="650" y="795"/>
                  </a:cubicBezTo>
                  <a:cubicBezTo>
                    <a:pt x="695" y="784"/>
                    <a:pt x="728" y="751"/>
                    <a:pt x="739" y="739"/>
                  </a:cubicBezTo>
                  <a:cubicBezTo>
                    <a:pt x="762" y="728"/>
                    <a:pt x="762" y="683"/>
                    <a:pt x="751" y="627"/>
                  </a:cubicBezTo>
                  <a:cubicBezTo>
                    <a:pt x="728" y="582"/>
                    <a:pt x="762" y="582"/>
                    <a:pt x="796" y="582"/>
                  </a:cubicBezTo>
                  <a:cubicBezTo>
                    <a:pt x="829" y="594"/>
                    <a:pt x="807" y="549"/>
                    <a:pt x="829" y="538"/>
                  </a:cubicBezTo>
                  <a:cubicBezTo>
                    <a:pt x="852" y="527"/>
                    <a:pt x="840" y="482"/>
                    <a:pt x="818" y="470"/>
                  </a:cubicBezTo>
                  <a:cubicBezTo>
                    <a:pt x="796" y="459"/>
                    <a:pt x="807" y="414"/>
                    <a:pt x="840" y="403"/>
                  </a:cubicBezTo>
                  <a:cubicBezTo>
                    <a:pt x="863" y="403"/>
                    <a:pt x="908" y="437"/>
                    <a:pt x="930" y="425"/>
                  </a:cubicBezTo>
                  <a:cubicBezTo>
                    <a:pt x="952" y="425"/>
                    <a:pt x="952" y="392"/>
                    <a:pt x="975" y="392"/>
                  </a:cubicBezTo>
                  <a:cubicBezTo>
                    <a:pt x="1008" y="392"/>
                    <a:pt x="1031" y="392"/>
                    <a:pt x="1042" y="369"/>
                  </a:cubicBezTo>
                  <a:cubicBezTo>
                    <a:pt x="1053" y="358"/>
                    <a:pt x="1042" y="313"/>
                    <a:pt x="1042" y="291"/>
                  </a:cubicBezTo>
                  <a:cubicBezTo>
                    <a:pt x="1020" y="302"/>
                    <a:pt x="1008" y="269"/>
                    <a:pt x="997" y="246"/>
                  </a:cubicBezTo>
                  <a:cubicBezTo>
                    <a:pt x="986" y="213"/>
                    <a:pt x="1008" y="123"/>
                    <a:pt x="997" y="112"/>
                  </a:cubicBezTo>
                  <a:cubicBezTo>
                    <a:pt x="986" y="100"/>
                    <a:pt x="975" y="56"/>
                    <a:pt x="975" y="33"/>
                  </a:cubicBezTo>
                  <a:cubicBezTo>
                    <a:pt x="975" y="0"/>
                    <a:pt x="919" y="11"/>
                    <a:pt x="919" y="45"/>
                  </a:cubicBezTo>
                  <a:cubicBezTo>
                    <a:pt x="919" y="78"/>
                    <a:pt x="896" y="89"/>
                    <a:pt x="863" y="89"/>
                  </a:cubicBezTo>
                  <a:cubicBezTo>
                    <a:pt x="829" y="89"/>
                    <a:pt x="840" y="112"/>
                    <a:pt x="829" y="134"/>
                  </a:cubicBezTo>
                  <a:cubicBezTo>
                    <a:pt x="818" y="156"/>
                    <a:pt x="739" y="190"/>
                    <a:pt x="739" y="190"/>
                  </a:cubicBezTo>
                  <a:cubicBezTo>
                    <a:pt x="739" y="190"/>
                    <a:pt x="661" y="112"/>
                    <a:pt x="639" y="89"/>
                  </a:cubicBezTo>
                  <a:cubicBezTo>
                    <a:pt x="616" y="67"/>
                    <a:pt x="583" y="100"/>
                    <a:pt x="560" y="134"/>
                  </a:cubicBezTo>
                  <a:cubicBezTo>
                    <a:pt x="549" y="145"/>
                    <a:pt x="549" y="156"/>
                    <a:pt x="538" y="156"/>
                  </a:cubicBezTo>
                  <a:cubicBezTo>
                    <a:pt x="560" y="280"/>
                    <a:pt x="560" y="280"/>
                    <a:pt x="560" y="280"/>
                  </a:cubicBezTo>
                  <a:cubicBezTo>
                    <a:pt x="560" y="280"/>
                    <a:pt x="616" y="269"/>
                    <a:pt x="639" y="291"/>
                  </a:cubicBezTo>
                  <a:cubicBezTo>
                    <a:pt x="650" y="313"/>
                    <a:pt x="639" y="313"/>
                    <a:pt x="605" y="336"/>
                  </a:cubicBezTo>
                  <a:cubicBezTo>
                    <a:pt x="571" y="358"/>
                    <a:pt x="560" y="403"/>
                    <a:pt x="538" y="392"/>
                  </a:cubicBezTo>
                  <a:cubicBezTo>
                    <a:pt x="515" y="381"/>
                    <a:pt x="504" y="369"/>
                    <a:pt x="493" y="358"/>
                  </a:cubicBezTo>
                  <a:cubicBezTo>
                    <a:pt x="482" y="347"/>
                    <a:pt x="459" y="403"/>
                    <a:pt x="426" y="381"/>
                  </a:cubicBezTo>
                  <a:cubicBezTo>
                    <a:pt x="403" y="358"/>
                    <a:pt x="392" y="369"/>
                    <a:pt x="392" y="414"/>
                  </a:cubicBezTo>
                  <a:cubicBezTo>
                    <a:pt x="403" y="459"/>
                    <a:pt x="414" y="515"/>
                    <a:pt x="392" y="504"/>
                  </a:cubicBezTo>
                  <a:cubicBezTo>
                    <a:pt x="370" y="504"/>
                    <a:pt x="347" y="504"/>
                    <a:pt x="347" y="538"/>
                  </a:cubicBezTo>
                  <a:cubicBezTo>
                    <a:pt x="347" y="571"/>
                    <a:pt x="347" y="560"/>
                    <a:pt x="314" y="549"/>
                  </a:cubicBezTo>
                  <a:cubicBezTo>
                    <a:pt x="280" y="549"/>
                    <a:pt x="269" y="538"/>
                    <a:pt x="258" y="538"/>
                  </a:cubicBezTo>
                  <a:cubicBezTo>
                    <a:pt x="235" y="527"/>
                    <a:pt x="235" y="560"/>
                    <a:pt x="213" y="582"/>
                  </a:cubicBezTo>
                  <a:cubicBezTo>
                    <a:pt x="190" y="594"/>
                    <a:pt x="145" y="594"/>
                    <a:pt x="123" y="582"/>
                  </a:cubicBezTo>
                  <a:cubicBezTo>
                    <a:pt x="112" y="560"/>
                    <a:pt x="112" y="549"/>
                    <a:pt x="112" y="549"/>
                  </a:cubicBezTo>
                  <a:cubicBezTo>
                    <a:pt x="112" y="549"/>
                    <a:pt x="67" y="627"/>
                    <a:pt x="34" y="638"/>
                  </a:cubicBezTo>
                  <a:cubicBezTo>
                    <a:pt x="11" y="650"/>
                    <a:pt x="0" y="717"/>
                    <a:pt x="34" y="717"/>
                  </a:cubicBezTo>
                  <a:cubicBezTo>
                    <a:pt x="78" y="717"/>
                    <a:pt x="78" y="739"/>
                    <a:pt x="67" y="751"/>
                  </a:cubicBezTo>
                  <a:cubicBezTo>
                    <a:pt x="56" y="762"/>
                    <a:pt x="67" y="784"/>
                    <a:pt x="90" y="795"/>
                  </a:cubicBezTo>
                  <a:cubicBezTo>
                    <a:pt x="101" y="795"/>
                    <a:pt x="112" y="941"/>
                    <a:pt x="112" y="952"/>
                  </a:cubicBezTo>
                  <a:cubicBezTo>
                    <a:pt x="101" y="963"/>
                    <a:pt x="157" y="952"/>
                    <a:pt x="168" y="975"/>
                  </a:cubicBezTo>
                  <a:cubicBezTo>
                    <a:pt x="179" y="986"/>
                    <a:pt x="201" y="1053"/>
                    <a:pt x="201" y="1053"/>
                  </a:cubicBezTo>
                  <a:cubicBezTo>
                    <a:pt x="201" y="1020"/>
                    <a:pt x="246" y="1064"/>
                    <a:pt x="280" y="1098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3" name="Freeform 142"/>
            <p:cNvSpPr>
              <a:spLocks noChangeArrowheads="1"/>
            </p:cNvSpPr>
            <p:nvPr/>
          </p:nvSpPr>
          <p:spPr bwMode="auto">
            <a:xfrm>
              <a:off x="5084763" y="2460625"/>
              <a:ext cx="654050" cy="1193800"/>
            </a:xfrm>
            <a:custGeom>
              <a:avLst/>
              <a:gdLst>
                <a:gd name="T0" fmla="*/ 1702 w 1815"/>
                <a:gd name="T1" fmla="*/ 1603 h 3318"/>
                <a:gd name="T2" fmla="*/ 1612 w 1815"/>
                <a:gd name="T3" fmla="*/ 1244 h 3318"/>
                <a:gd name="T4" fmla="*/ 1388 w 1815"/>
                <a:gd name="T5" fmla="*/ 1222 h 3318"/>
                <a:gd name="T6" fmla="*/ 1287 w 1815"/>
                <a:gd name="T7" fmla="*/ 1110 h 3318"/>
                <a:gd name="T8" fmla="*/ 1086 w 1815"/>
                <a:gd name="T9" fmla="*/ 807 h 3318"/>
                <a:gd name="T10" fmla="*/ 918 w 1815"/>
                <a:gd name="T11" fmla="*/ 662 h 3318"/>
                <a:gd name="T12" fmla="*/ 940 w 1815"/>
                <a:gd name="T13" fmla="*/ 471 h 3318"/>
                <a:gd name="T14" fmla="*/ 895 w 1815"/>
                <a:gd name="T15" fmla="*/ 269 h 3318"/>
                <a:gd name="T16" fmla="*/ 873 w 1815"/>
                <a:gd name="T17" fmla="*/ 124 h 3318"/>
                <a:gd name="T18" fmla="*/ 772 w 1815"/>
                <a:gd name="T19" fmla="*/ 101 h 3318"/>
                <a:gd name="T20" fmla="*/ 626 w 1815"/>
                <a:gd name="T21" fmla="*/ 0 h 3318"/>
                <a:gd name="T22" fmla="*/ 380 w 1815"/>
                <a:gd name="T23" fmla="*/ 314 h 3318"/>
                <a:gd name="T24" fmla="*/ 245 w 1815"/>
                <a:gd name="T25" fmla="*/ 505 h 3318"/>
                <a:gd name="T26" fmla="*/ 323 w 1815"/>
                <a:gd name="T27" fmla="*/ 516 h 3318"/>
                <a:gd name="T28" fmla="*/ 357 w 1815"/>
                <a:gd name="T29" fmla="*/ 774 h 3318"/>
                <a:gd name="T30" fmla="*/ 290 w 1815"/>
                <a:gd name="T31" fmla="*/ 762 h 3318"/>
                <a:gd name="T32" fmla="*/ 178 w 1815"/>
                <a:gd name="T33" fmla="*/ 1289 h 3318"/>
                <a:gd name="T34" fmla="*/ 200 w 1815"/>
                <a:gd name="T35" fmla="*/ 1435 h 3318"/>
                <a:gd name="T36" fmla="*/ 323 w 1815"/>
                <a:gd name="T37" fmla="*/ 1558 h 3318"/>
                <a:gd name="T38" fmla="*/ 458 w 1815"/>
                <a:gd name="T39" fmla="*/ 1738 h 3318"/>
                <a:gd name="T40" fmla="*/ 626 w 1815"/>
                <a:gd name="T41" fmla="*/ 1805 h 3318"/>
                <a:gd name="T42" fmla="*/ 436 w 1815"/>
                <a:gd name="T43" fmla="*/ 1849 h 3318"/>
                <a:gd name="T44" fmla="*/ 245 w 1815"/>
                <a:gd name="T45" fmla="*/ 1939 h 3318"/>
                <a:gd name="T46" fmla="*/ 267 w 1815"/>
                <a:gd name="T47" fmla="*/ 2141 h 3318"/>
                <a:gd name="T48" fmla="*/ 267 w 1815"/>
                <a:gd name="T49" fmla="*/ 2253 h 3318"/>
                <a:gd name="T50" fmla="*/ 267 w 1815"/>
                <a:gd name="T51" fmla="*/ 2275 h 3318"/>
                <a:gd name="T52" fmla="*/ 346 w 1815"/>
                <a:gd name="T53" fmla="*/ 2376 h 3318"/>
                <a:gd name="T54" fmla="*/ 436 w 1815"/>
                <a:gd name="T55" fmla="*/ 2610 h 3318"/>
                <a:gd name="T56" fmla="*/ 525 w 1815"/>
                <a:gd name="T57" fmla="*/ 2913 h 3318"/>
                <a:gd name="T58" fmla="*/ 447 w 1815"/>
                <a:gd name="T59" fmla="*/ 3137 h 3318"/>
                <a:gd name="T60" fmla="*/ 514 w 1815"/>
                <a:gd name="T61" fmla="*/ 3272 h 3318"/>
                <a:gd name="T62" fmla="*/ 637 w 1815"/>
                <a:gd name="T63" fmla="*/ 3216 h 3318"/>
                <a:gd name="T64" fmla="*/ 738 w 1815"/>
                <a:gd name="T65" fmla="*/ 3115 h 3318"/>
                <a:gd name="T66" fmla="*/ 861 w 1815"/>
                <a:gd name="T67" fmla="*/ 2846 h 3318"/>
                <a:gd name="T68" fmla="*/ 1052 w 1815"/>
                <a:gd name="T69" fmla="*/ 2666 h 3318"/>
                <a:gd name="T70" fmla="*/ 1052 w 1815"/>
                <a:gd name="T71" fmla="*/ 2666 h 3318"/>
                <a:gd name="T72" fmla="*/ 1052 w 1815"/>
                <a:gd name="T73" fmla="*/ 2655 h 3318"/>
                <a:gd name="T74" fmla="*/ 1052 w 1815"/>
                <a:gd name="T75" fmla="*/ 2644 h 3318"/>
                <a:gd name="T76" fmla="*/ 1052 w 1815"/>
                <a:gd name="T77" fmla="*/ 2622 h 3318"/>
                <a:gd name="T78" fmla="*/ 974 w 1815"/>
                <a:gd name="T79" fmla="*/ 2331 h 3318"/>
                <a:gd name="T80" fmla="*/ 1153 w 1815"/>
                <a:gd name="T81" fmla="*/ 2197 h 3318"/>
                <a:gd name="T82" fmla="*/ 1287 w 1815"/>
                <a:gd name="T83" fmla="*/ 2118 h 3318"/>
                <a:gd name="T84" fmla="*/ 1299 w 1815"/>
                <a:gd name="T85" fmla="*/ 2006 h 3318"/>
                <a:gd name="T86" fmla="*/ 1411 w 1815"/>
                <a:gd name="T87" fmla="*/ 1928 h 3318"/>
                <a:gd name="T88" fmla="*/ 1769 w 1815"/>
                <a:gd name="T89" fmla="*/ 1670 h 3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5" h="3318">
                  <a:moveTo>
                    <a:pt x="1781" y="1614"/>
                  </a:moveTo>
                  <a:lnTo>
                    <a:pt x="1781" y="1614"/>
                  </a:lnTo>
                  <a:cubicBezTo>
                    <a:pt x="1758" y="1614"/>
                    <a:pt x="1702" y="1603"/>
                    <a:pt x="1702" y="1603"/>
                  </a:cubicBezTo>
                  <a:cubicBezTo>
                    <a:pt x="1691" y="1525"/>
                    <a:pt x="1691" y="1525"/>
                    <a:pt x="1691" y="1525"/>
                  </a:cubicBezTo>
                  <a:cubicBezTo>
                    <a:pt x="1680" y="1256"/>
                    <a:pt x="1680" y="1256"/>
                    <a:pt x="1680" y="1256"/>
                  </a:cubicBezTo>
                  <a:cubicBezTo>
                    <a:pt x="1680" y="1256"/>
                    <a:pt x="1657" y="1256"/>
                    <a:pt x="1612" y="1244"/>
                  </a:cubicBezTo>
                  <a:cubicBezTo>
                    <a:pt x="1567" y="1233"/>
                    <a:pt x="1567" y="1256"/>
                    <a:pt x="1534" y="1256"/>
                  </a:cubicBezTo>
                  <a:cubicBezTo>
                    <a:pt x="1500" y="1256"/>
                    <a:pt x="1489" y="1289"/>
                    <a:pt x="1456" y="1278"/>
                  </a:cubicBezTo>
                  <a:cubicBezTo>
                    <a:pt x="1422" y="1267"/>
                    <a:pt x="1411" y="1244"/>
                    <a:pt x="1388" y="1222"/>
                  </a:cubicBezTo>
                  <a:cubicBezTo>
                    <a:pt x="1377" y="1211"/>
                    <a:pt x="1343" y="1222"/>
                    <a:pt x="1354" y="1244"/>
                  </a:cubicBezTo>
                  <a:cubicBezTo>
                    <a:pt x="1366" y="1267"/>
                    <a:pt x="1299" y="1222"/>
                    <a:pt x="1299" y="1222"/>
                  </a:cubicBezTo>
                  <a:cubicBezTo>
                    <a:pt x="1287" y="1110"/>
                    <a:pt x="1287" y="1110"/>
                    <a:pt x="1287" y="1110"/>
                  </a:cubicBezTo>
                  <a:cubicBezTo>
                    <a:pt x="1108" y="1009"/>
                    <a:pt x="1108" y="1009"/>
                    <a:pt x="1108" y="1009"/>
                  </a:cubicBezTo>
                  <a:cubicBezTo>
                    <a:pt x="1142" y="886"/>
                    <a:pt x="1142" y="886"/>
                    <a:pt x="1142" y="886"/>
                  </a:cubicBezTo>
                  <a:cubicBezTo>
                    <a:pt x="1086" y="807"/>
                    <a:pt x="1086" y="807"/>
                    <a:pt x="1086" y="807"/>
                  </a:cubicBezTo>
                  <a:cubicBezTo>
                    <a:pt x="985" y="807"/>
                    <a:pt x="985" y="807"/>
                    <a:pt x="985" y="807"/>
                  </a:cubicBezTo>
                  <a:cubicBezTo>
                    <a:pt x="1030" y="662"/>
                    <a:pt x="1030" y="662"/>
                    <a:pt x="1030" y="662"/>
                  </a:cubicBezTo>
                  <a:cubicBezTo>
                    <a:pt x="918" y="662"/>
                    <a:pt x="918" y="662"/>
                    <a:pt x="918" y="662"/>
                  </a:cubicBezTo>
                  <a:cubicBezTo>
                    <a:pt x="918" y="662"/>
                    <a:pt x="940" y="605"/>
                    <a:pt x="940" y="583"/>
                  </a:cubicBezTo>
                  <a:cubicBezTo>
                    <a:pt x="951" y="561"/>
                    <a:pt x="974" y="549"/>
                    <a:pt x="985" y="538"/>
                  </a:cubicBezTo>
                  <a:cubicBezTo>
                    <a:pt x="996" y="527"/>
                    <a:pt x="940" y="505"/>
                    <a:pt x="940" y="471"/>
                  </a:cubicBezTo>
                  <a:cubicBezTo>
                    <a:pt x="940" y="438"/>
                    <a:pt x="951" y="415"/>
                    <a:pt x="918" y="415"/>
                  </a:cubicBezTo>
                  <a:cubicBezTo>
                    <a:pt x="895" y="404"/>
                    <a:pt x="906" y="370"/>
                    <a:pt x="906" y="325"/>
                  </a:cubicBezTo>
                  <a:cubicBezTo>
                    <a:pt x="918" y="280"/>
                    <a:pt x="929" y="269"/>
                    <a:pt x="895" y="269"/>
                  </a:cubicBezTo>
                  <a:cubicBezTo>
                    <a:pt x="861" y="269"/>
                    <a:pt x="828" y="225"/>
                    <a:pt x="817" y="213"/>
                  </a:cubicBezTo>
                  <a:cubicBezTo>
                    <a:pt x="805" y="202"/>
                    <a:pt x="839" y="157"/>
                    <a:pt x="839" y="157"/>
                  </a:cubicBezTo>
                  <a:cubicBezTo>
                    <a:pt x="873" y="124"/>
                    <a:pt x="873" y="124"/>
                    <a:pt x="873" y="124"/>
                  </a:cubicBezTo>
                  <a:lnTo>
                    <a:pt x="873" y="124"/>
                  </a:lnTo>
                  <a:cubicBezTo>
                    <a:pt x="850" y="112"/>
                    <a:pt x="805" y="56"/>
                    <a:pt x="805" y="56"/>
                  </a:cubicBezTo>
                  <a:cubicBezTo>
                    <a:pt x="805" y="56"/>
                    <a:pt x="783" y="90"/>
                    <a:pt x="772" y="101"/>
                  </a:cubicBezTo>
                  <a:cubicBezTo>
                    <a:pt x="761" y="112"/>
                    <a:pt x="749" y="124"/>
                    <a:pt x="727" y="101"/>
                  </a:cubicBezTo>
                  <a:cubicBezTo>
                    <a:pt x="716" y="79"/>
                    <a:pt x="682" y="67"/>
                    <a:pt x="660" y="45"/>
                  </a:cubicBezTo>
                  <a:cubicBezTo>
                    <a:pt x="637" y="34"/>
                    <a:pt x="626" y="0"/>
                    <a:pt x="626" y="0"/>
                  </a:cubicBezTo>
                  <a:cubicBezTo>
                    <a:pt x="481" y="101"/>
                    <a:pt x="481" y="101"/>
                    <a:pt x="481" y="101"/>
                  </a:cubicBezTo>
                  <a:cubicBezTo>
                    <a:pt x="481" y="280"/>
                    <a:pt x="481" y="280"/>
                    <a:pt x="481" y="280"/>
                  </a:cubicBezTo>
                  <a:cubicBezTo>
                    <a:pt x="481" y="280"/>
                    <a:pt x="402" y="292"/>
                    <a:pt x="380" y="314"/>
                  </a:cubicBezTo>
                  <a:cubicBezTo>
                    <a:pt x="357" y="336"/>
                    <a:pt x="357" y="381"/>
                    <a:pt x="323" y="404"/>
                  </a:cubicBezTo>
                  <a:cubicBezTo>
                    <a:pt x="301" y="415"/>
                    <a:pt x="245" y="415"/>
                    <a:pt x="245" y="415"/>
                  </a:cubicBezTo>
                  <a:cubicBezTo>
                    <a:pt x="245" y="415"/>
                    <a:pt x="256" y="494"/>
                    <a:pt x="245" y="505"/>
                  </a:cubicBezTo>
                  <a:cubicBezTo>
                    <a:pt x="223" y="527"/>
                    <a:pt x="223" y="549"/>
                    <a:pt x="234" y="572"/>
                  </a:cubicBezTo>
                  <a:cubicBezTo>
                    <a:pt x="256" y="583"/>
                    <a:pt x="267" y="572"/>
                    <a:pt x="279" y="549"/>
                  </a:cubicBezTo>
                  <a:cubicBezTo>
                    <a:pt x="290" y="527"/>
                    <a:pt x="290" y="505"/>
                    <a:pt x="323" y="516"/>
                  </a:cubicBezTo>
                  <a:cubicBezTo>
                    <a:pt x="357" y="538"/>
                    <a:pt x="402" y="561"/>
                    <a:pt x="413" y="561"/>
                  </a:cubicBezTo>
                  <a:cubicBezTo>
                    <a:pt x="413" y="572"/>
                    <a:pt x="413" y="729"/>
                    <a:pt x="413" y="740"/>
                  </a:cubicBezTo>
                  <a:cubicBezTo>
                    <a:pt x="413" y="740"/>
                    <a:pt x="357" y="729"/>
                    <a:pt x="357" y="774"/>
                  </a:cubicBezTo>
                  <a:cubicBezTo>
                    <a:pt x="357" y="807"/>
                    <a:pt x="357" y="852"/>
                    <a:pt x="335" y="852"/>
                  </a:cubicBezTo>
                  <a:cubicBezTo>
                    <a:pt x="312" y="852"/>
                    <a:pt x="301" y="852"/>
                    <a:pt x="301" y="818"/>
                  </a:cubicBezTo>
                  <a:cubicBezTo>
                    <a:pt x="290" y="785"/>
                    <a:pt x="290" y="762"/>
                    <a:pt x="290" y="762"/>
                  </a:cubicBezTo>
                  <a:cubicBezTo>
                    <a:pt x="0" y="1043"/>
                    <a:pt x="0" y="1043"/>
                    <a:pt x="0" y="1043"/>
                  </a:cubicBezTo>
                  <a:cubicBezTo>
                    <a:pt x="178" y="1256"/>
                    <a:pt x="178" y="1256"/>
                    <a:pt x="178" y="1256"/>
                  </a:cubicBezTo>
                  <a:cubicBezTo>
                    <a:pt x="178" y="1256"/>
                    <a:pt x="200" y="1267"/>
                    <a:pt x="178" y="1289"/>
                  </a:cubicBezTo>
                  <a:cubicBezTo>
                    <a:pt x="167" y="1300"/>
                    <a:pt x="167" y="1334"/>
                    <a:pt x="200" y="1323"/>
                  </a:cubicBezTo>
                  <a:cubicBezTo>
                    <a:pt x="234" y="1323"/>
                    <a:pt x="234" y="1334"/>
                    <a:pt x="212" y="1356"/>
                  </a:cubicBezTo>
                  <a:cubicBezTo>
                    <a:pt x="189" y="1379"/>
                    <a:pt x="212" y="1424"/>
                    <a:pt x="200" y="1435"/>
                  </a:cubicBezTo>
                  <a:cubicBezTo>
                    <a:pt x="200" y="1446"/>
                    <a:pt x="245" y="1457"/>
                    <a:pt x="245" y="1480"/>
                  </a:cubicBezTo>
                  <a:cubicBezTo>
                    <a:pt x="245" y="1502"/>
                    <a:pt x="245" y="1547"/>
                    <a:pt x="279" y="1536"/>
                  </a:cubicBezTo>
                  <a:cubicBezTo>
                    <a:pt x="312" y="1525"/>
                    <a:pt x="323" y="1525"/>
                    <a:pt x="323" y="1558"/>
                  </a:cubicBezTo>
                  <a:cubicBezTo>
                    <a:pt x="312" y="1580"/>
                    <a:pt x="312" y="1592"/>
                    <a:pt x="357" y="1592"/>
                  </a:cubicBezTo>
                  <a:cubicBezTo>
                    <a:pt x="391" y="1580"/>
                    <a:pt x="402" y="1592"/>
                    <a:pt x="413" y="1636"/>
                  </a:cubicBezTo>
                  <a:cubicBezTo>
                    <a:pt x="413" y="1670"/>
                    <a:pt x="436" y="1726"/>
                    <a:pt x="458" y="1738"/>
                  </a:cubicBezTo>
                  <a:cubicBezTo>
                    <a:pt x="481" y="1749"/>
                    <a:pt x="503" y="1726"/>
                    <a:pt x="514" y="1760"/>
                  </a:cubicBezTo>
                  <a:cubicBezTo>
                    <a:pt x="536" y="1782"/>
                    <a:pt x="548" y="1782"/>
                    <a:pt x="581" y="1771"/>
                  </a:cubicBezTo>
                  <a:cubicBezTo>
                    <a:pt x="615" y="1771"/>
                    <a:pt x="626" y="1782"/>
                    <a:pt x="626" y="1805"/>
                  </a:cubicBezTo>
                  <a:cubicBezTo>
                    <a:pt x="637" y="1838"/>
                    <a:pt x="649" y="1838"/>
                    <a:pt x="604" y="1849"/>
                  </a:cubicBezTo>
                  <a:cubicBezTo>
                    <a:pt x="559" y="1872"/>
                    <a:pt x="525" y="1894"/>
                    <a:pt x="503" y="1872"/>
                  </a:cubicBezTo>
                  <a:cubicBezTo>
                    <a:pt x="481" y="1861"/>
                    <a:pt x="469" y="1838"/>
                    <a:pt x="436" y="1849"/>
                  </a:cubicBezTo>
                  <a:cubicBezTo>
                    <a:pt x="402" y="1861"/>
                    <a:pt x="402" y="1838"/>
                    <a:pt x="380" y="1816"/>
                  </a:cubicBezTo>
                  <a:cubicBezTo>
                    <a:pt x="368" y="1805"/>
                    <a:pt x="357" y="1805"/>
                    <a:pt x="323" y="1838"/>
                  </a:cubicBezTo>
                  <a:cubicBezTo>
                    <a:pt x="290" y="1872"/>
                    <a:pt x="245" y="1928"/>
                    <a:pt x="245" y="1939"/>
                  </a:cubicBezTo>
                  <a:cubicBezTo>
                    <a:pt x="245" y="1962"/>
                    <a:pt x="223" y="2029"/>
                    <a:pt x="256" y="2018"/>
                  </a:cubicBezTo>
                  <a:cubicBezTo>
                    <a:pt x="290" y="2006"/>
                    <a:pt x="279" y="2040"/>
                    <a:pt x="256" y="2074"/>
                  </a:cubicBezTo>
                  <a:cubicBezTo>
                    <a:pt x="234" y="2096"/>
                    <a:pt x="234" y="2129"/>
                    <a:pt x="267" y="2141"/>
                  </a:cubicBezTo>
                  <a:cubicBezTo>
                    <a:pt x="290" y="2152"/>
                    <a:pt x="290" y="2197"/>
                    <a:pt x="279" y="2242"/>
                  </a:cubicBezTo>
                  <a:cubicBezTo>
                    <a:pt x="279" y="2242"/>
                    <a:pt x="279" y="2242"/>
                    <a:pt x="279" y="2253"/>
                  </a:cubicBezTo>
                  <a:cubicBezTo>
                    <a:pt x="267" y="2253"/>
                    <a:pt x="267" y="2253"/>
                    <a:pt x="267" y="2253"/>
                  </a:cubicBezTo>
                  <a:cubicBezTo>
                    <a:pt x="267" y="2264"/>
                    <a:pt x="267" y="2264"/>
                    <a:pt x="267" y="2264"/>
                  </a:cubicBezTo>
                  <a:lnTo>
                    <a:pt x="267" y="2264"/>
                  </a:lnTo>
                  <a:cubicBezTo>
                    <a:pt x="267" y="2264"/>
                    <a:pt x="267" y="2264"/>
                    <a:pt x="267" y="2275"/>
                  </a:cubicBezTo>
                  <a:lnTo>
                    <a:pt x="267" y="2275"/>
                  </a:lnTo>
                  <a:cubicBezTo>
                    <a:pt x="267" y="2287"/>
                    <a:pt x="267" y="2298"/>
                    <a:pt x="267" y="2320"/>
                  </a:cubicBezTo>
                  <a:cubicBezTo>
                    <a:pt x="267" y="2320"/>
                    <a:pt x="301" y="2342"/>
                    <a:pt x="346" y="2376"/>
                  </a:cubicBezTo>
                  <a:cubicBezTo>
                    <a:pt x="391" y="2421"/>
                    <a:pt x="413" y="2443"/>
                    <a:pt x="402" y="2466"/>
                  </a:cubicBezTo>
                  <a:cubicBezTo>
                    <a:pt x="391" y="2488"/>
                    <a:pt x="380" y="2522"/>
                    <a:pt x="402" y="2544"/>
                  </a:cubicBezTo>
                  <a:cubicBezTo>
                    <a:pt x="436" y="2566"/>
                    <a:pt x="447" y="2588"/>
                    <a:pt x="436" y="2610"/>
                  </a:cubicBezTo>
                  <a:cubicBezTo>
                    <a:pt x="425" y="2644"/>
                    <a:pt x="413" y="2768"/>
                    <a:pt x="447" y="2801"/>
                  </a:cubicBezTo>
                  <a:cubicBezTo>
                    <a:pt x="481" y="2846"/>
                    <a:pt x="481" y="2823"/>
                    <a:pt x="481" y="2868"/>
                  </a:cubicBezTo>
                  <a:cubicBezTo>
                    <a:pt x="481" y="2902"/>
                    <a:pt x="492" y="2902"/>
                    <a:pt x="525" y="2913"/>
                  </a:cubicBezTo>
                  <a:cubicBezTo>
                    <a:pt x="548" y="2924"/>
                    <a:pt x="536" y="2947"/>
                    <a:pt x="492" y="2947"/>
                  </a:cubicBezTo>
                  <a:cubicBezTo>
                    <a:pt x="458" y="2958"/>
                    <a:pt x="447" y="2980"/>
                    <a:pt x="447" y="3025"/>
                  </a:cubicBezTo>
                  <a:cubicBezTo>
                    <a:pt x="447" y="3059"/>
                    <a:pt x="436" y="3137"/>
                    <a:pt x="447" y="3137"/>
                  </a:cubicBezTo>
                  <a:cubicBezTo>
                    <a:pt x="469" y="3148"/>
                    <a:pt x="481" y="3159"/>
                    <a:pt x="458" y="3193"/>
                  </a:cubicBezTo>
                  <a:cubicBezTo>
                    <a:pt x="447" y="3216"/>
                    <a:pt x="447" y="3261"/>
                    <a:pt x="458" y="3261"/>
                  </a:cubicBezTo>
                  <a:cubicBezTo>
                    <a:pt x="481" y="3261"/>
                    <a:pt x="514" y="3261"/>
                    <a:pt x="514" y="3272"/>
                  </a:cubicBezTo>
                  <a:cubicBezTo>
                    <a:pt x="525" y="3294"/>
                    <a:pt x="503" y="3317"/>
                    <a:pt x="559" y="3305"/>
                  </a:cubicBezTo>
                  <a:cubicBezTo>
                    <a:pt x="604" y="3305"/>
                    <a:pt x="592" y="3294"/>
                    <a:pt x="592" y="3249"/>
                  </a:cubicBezTo>
                  <a:cubicBezTo>
                    <a:pt x="592" y="3216"/>
                    <a:pt x="615" y="3193"/>
                    <a:pt x="637" y="3216"/>
                  </a:cubicBezTo>
                  <a:cubicBezTo>
                    <a:pt x="649" y="3238"/>
                    <a:pt x="660" y="3249"/>
                    <a:pt x="682" y="3249"/>
                  </a:cubicBezTo>
                  <a:lnTo>
                    <a:pt x="694" y="3238"/>
                  </a:lnTo>
                  <a:cubicBezTo>
                    <a:pt x="716" y="3216"/>
                    <a:pt x="716" y="3137"/>
                    <a:pt x="738" y="3115"/>
                  </a:cubicBezTo>
                  <a:cubicBezTo>
                    <a:pt x="749" y="3092"/>
                    <a:pt x="783" y="3092"/>
                    <a:pt x="805" y="3104"/>
                  </a:cubicBezTo>
                  <a:cubicBezTo>
                    <a:pt x="828" y="3115"/>
                    <a:pt x="839" y="3092"/>
                    <a:pt x="828" y="3048"/>
                  </a:cubicBezTo>
                  <a:cubicBezTo>
                    <a:pt x="828" y="3003"/>
                    <a:pt x="839" y="2857"/>
                    <a:pt x="861" y="2846"/>
                  </a:cubicBezTo>
                  <a:cubicBezTo>
                    <a:pt x="895" y="2835"/>
                    <a:pt x="974" y="2846"/>
                    <a:pt x="1041" y="2835"/>
                  </a:cubicBezTo>
                  <a:cubicBezTo>
                    <a:pt x="1108" y="2812"/>
                    <a:pt x="1164" y="2790"/>
                    <a:pt x="1130" y="2756"/>
                  </a:cubicBezTo>
                  <a:cubicBezTo>
                    <a:pt x="1097" y="2734"/>
                    <a:pt x="1052" y="2700"/>
                    <a:pt x="1052" y="2666"/>
                  </a:cubicBezTo>
                  <a:lnTo>
                    <a:pt x="1052" y="2666"/>
                  </a:lnTo>
                  <a:lnTo>
                    <a:pt x="1052" y="2666"/>
                  </a:lnTo>
                  <a:lnTo>
                    <a:pt x="1052" y="2666"/>
                  </a:lnTo>
                  <a:lnTo>
                    <a:pt x="1052" y="2666"/>
                  </a:lnTo>
                  <a:cubicBezTo>
                    <a:pt x="1052" y="2655"/>
                    <a:pt x="1052" y="2655"/>
                    <a:pt x="1052" y="2655"/>
                  </a:cubicBezTo>
                  <a:lnTo>
                    <a:pt x="1052" y="2655"/>
                  </a:lnTo>
                  <a:cubicBezTo>
                    <a:pt x="1052" y="2655"/>
                    <a:pt x="1052" y="2655"/>
                    <a:pt x="1052" y="2644"/>
                  </a:cubicBezTo>
                  <a:lnTo>
                    <a:pt x="1052" y="2644"/>
                  </a:lnTo>
                  <a:lnTo>
                    <a:pt x="1052" y="2644"/>
                  </a:lnTo>
                  <a:cubicBezTo>
                    <a:pt x="1052" y="2633"/>
                    <a:pt x="1052" y="2633"/>
                    <a:pt x="1052" y="2633"/>
                  </a:cubicBezTo>
                  <a:lnTo>
                    <a:pt x="1052" y="2633"/>
                  </a:lnTo>
                  <a:cubicBezTo>
                    <a:pt x="1052" y="2633"/>
                    <a:pt x="1052" y="2633"/>
                    <a:pt x="1052" y="2622"/>
                  </a:cubicBezTo>
                  <a:lnTo>
                    <a:pt x="1052" y="2610"/>
                  </a:lnTo>
                  <a:cubicBezTo>
                    <a:pt x="1041" y="2533"/>
                    <a:pt x="1041" y="2432"/>
                    <a:pt x="1030" y="2421"/>
                  </a:cubicBezTo>
                  <a:cubicBezTo>
                    <a:pt x="1018" y="2398"/>
                    <a:pt x="985" y="2376"/>
                    <a:pt x="974" y="2331"/>
                  </a:cubicBezTo>
                  <a:cubicBezTo>
                    <a:pt x="974" y="2287"/>
                    <a:pt x="962" y="2242"/>
                    <a:pt x="996" y="2242"/>
                  </a:cubicBezTo>
                  <a:cubicBezTo>
                    <a:pt x="1018" y="2253"/>
                    <a:pt x="1086" y="2253"/>
                    <a:pt x="1097" y="2231"/>
                  </a:cubicBezTo>
                  <a:cubicBezTo>
                    <a:pt x="1108" y="2208"/>
                    <a:pt x="1130" y="2174"/>
                    <a:pt x="1153" y="2197"/>
                  </a:cubicBezTo>
                  <a:cubicBezTo>
                    <a:pt x="1175" y="2208"/>
                    <a:pt x="1198" y="2163"/>
                    <a:pt x="1198" y="2129"/>
                  </a:cubicBezTo>
                  <a:cubicBezTo>
                    <a:pt x="1198" y="2107"/>
                    <a:pt x="1209" y="2118"/>
                    <a:pt x="1231" y="2141"/>
                  </a:cubicBezTo>
                  <a:cubicBezTo>
                    <a:pt x="1254" y="2152"/>
                    <a:pt x="1276" y="2141"/>
                    <a:pt x="1287" y="2118"/>
                  </a:cubicBezTo>
                  <a:cubicBezTo>
                    <a:pt x="1299" y="2096"/>
                    <a:pt x="1310" y="2118"/>
                    <a:pt x="1321" y="2096"/>
                  </a:cubicBezTo>
                  <a:cubicBezTo>
                    <a:pt x="1332" y="2074"/>
                    <a:pt x="1343" y="2051"/>
                    <a:pt x="1310" y="2040"/>
                  </a:cubicBezTo>
                  <a:cubicBezTo>
                    <a:pt x="1276" y="2029"/>
                    <a:pt x="1276" y="2006"/>
                    <a:pt x="1299" y="2006"/>
                  </a:cubicBezTo>
                  <a:cubicBezTo>
                    <a:pt x="1332" y="1995"/>
                    <a:pt x="1343" y="1973"/>
                    <a:pt x="1354" y="1950"/>
                  </a:cubicBezTo>
                  <a:cubicBezTo>
                    <a:pt x="1354" y="1928"/>
                    <a:pt x="1377" y="1939"/>
                    <a:pt x="1377" y="1917"/>
                  </a:cubicBezTo>
                  <a:cubicBezTo>
                    <a:pt x="1388" y="1883"/>
                    <a:pt x="1399" y="1905"/>
                    <a:pt x="1411" y="1928"/>
                  </a:cubicBezTo>
                  <a:cubicBezTo>
                    <a:pt x="1422" y="1939"/>
                    <a:pt x="1456" y="1928"/>
                    <a:pt x="1478" y="1905"/>
                  </a:cubicBezTo>
                  <a:cubicBezTo>
                    <a:pt x="1512" y="1872"/>
                    <a:pt x="1713" y="1693"/>
                    <a:pt x="1713" y="1693"/>
                  </a:cubicBezTo>
                  <a:cubicBezTo>
                    <a:pt x="1713" y="1693"/>
                    <a:pt x="1758" y="1704"/>
                    <a:pt x="1769" y="1670"/>
                  </a:cubicBezTo>
                  <a:cubicBezTo>
                    <a:pt x="1792" y="1636"/>
                    <a:pt x="1814" y="1614"/>
                    <a:pt x="1781" y="161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4" name="Freeform 143"/>
            <p:cNvSpPr>
              <a:spLocks noChangeArrowheads="1"/>
            </p:cNvSpPr>
            <p:nvPr/>
          </p:nvSpPr>
          <p:spPr bwMode="auto">
            <a:xfrm>
              <a:off x="5329238" y="2506663"/>
              <a:ext cx="685800" cy="1355725"/>
            </a:xfrm>
            <a:custGeom>
              <a:avLst/>
              <a:gdLst>
                <a:gd name="T0" fmla="*/ 1894 w 1906"/>
                <a:gd name="T1" fmla="*/ 1120 h 3765"/>
                <a:gd name="T2" fmla="*/ 1670 w 1906"/>
                <a:gd name="T3" fmla="*/ 1210 h 3765"/>
                <a:gd name="T4" fmla="*/ 1143 w 1906"/>
                <a:gd name="T5" fmla="*/ 1064 h 3765"/>
                <a:gd name="T6" fmla="*/ 941 w 1906"/>
                <a:gd name="T7" fmla="*/ 952 h 3765"/>
                <a:gd name="T8" fmla="*/ 605 w 1906"/>
                <a:gd name="T9" fmla="*/ 874 h 3765"/>
                <a:gd name="T10" fmla="*/ 505 w 1906"/>
                <a:gd name="T11" fmla="*/ 706 h 3765"/>
                <a:gd name="T12" fmla="*/ 426 w 1906"/>
                <a:gd name="T13" fmla="*/ 616 h 3765"/>
                <a:gd name="T14" fmla="*/ 348 w 1906"/>
                <a:gd name="T15" fmla="*/ 123 h 3765"/>
                <a:gd name="T16" fmla="*/ 135 w 1906"/>
                <a:gd name="T17" fmla="*/ 89 h 3765"/>
                <a:gd name="T18" fmla="*/ 236 w 1906"/>
                <a:gd name="T19" fmla="*/ 291 h 3765"/>
                <a:gd name="T20" fmla="*/ 258 w 1906"/>
                <a:gd name="T21" fmla="*/ 459 h 3765"/>
                <a:gd name="T22" fmla="*/ 303 w 1906"/>
                <a:gd name="T23" fmla="*/ 683 h 3765"/>
                <a:gd name="T24" fmla="*/ 426 w 1906"/>
                <a:gd name="T25" fmla="*/ 885 h 3765"/>
                <a:gd name="T26" fmla="*/ 672 w 1906"/>
                <a:gd name="T27" fmla="*/ 1120 h 3765"/>
                <a:gd name="T28" fmla="*/ 852 w 1906"/>
                <a:gd name="T29" fmla="*/ 1132 h 3765"/>
                <a:gd name="T30" fmla="*/ 1009 w 1906"/>
                <a:gd name="T31" fmla="*/ 1401 h 3765"/>
                <a:gd name="T32" fmla="*/ 1087 w 1906"/>
                <a:gd name="T33" fmla="*/ 1546 h 3765"/>
                <a:gd name="T34" fmla="*/ 729 w 1906"/>
                <a:gd name="T35" fmla="*/ 1804 h 3765"/>
                <a:gd name="T36" fmla="*/ 617 w 1906"/>
                <a:gd name="T37" fmla="*/ 1882 h 3765"/>
                <a:gd name="T38" fmla="*/ 605 w 1906"/>
                <a:gd name="T39" fmla="*/ 1994 h 3765"/>
                <a:gd name="T40" fmla="*/ 471 w 1906"/>
                <a:gd name="T41" fmla="*/ 2073 h 3765"/>
                <a:gd name="T42" fmla="*/ 292 w 1906"/>
                <a:gd name="T43" fmla="*/ 2207 h 3765"/>
                <a:gd name="T44" fmla="*/ 370 w 1906"/>
                <a:gd name="T45" fmla="*/ 2520 h 3765"/>
                <a:gd name="T46" fmla="*/ 370 w 1906"/>
                <a:gd name="T47" fmla="*/ 2531 h 3765"/>
                <a:gd name="T48" fmla="*/ 370 w 1906"/>
                <a:gd name="T49" fmla="*/ 2542 h 3765"/>
                <a:gd name="T50" fmla="*/ 370 w 1906"/>
                <a:gd name="T51" fmla="*/ 2542 h 3765"/>
                <a:gd name="T52" fmla="*/ 359 w 1906"/>
                <a:gd name="T53" fmla="*/ 2711 h 3765"/>
                <a:gd name="T54" fmla="*/ 123 w 1906"/>
                <a:gd name="T55" fmla="*/ 2980 h 3765"/>
                <a:gd name="T56" fmla="*/ 0 w 1906"/>
                <a:gd name="T57" fmla="*/ 3125 h 3765"/>
                <a:gd name="T58" fmla="*/ 90 w 1906"/>
                <a:gd name="T59" fmla="*/ 3226 h 3765"/>
                <a:gd name="T60" fmla="*/ 67 w 1906"/>
                <a:gd name="T61" fmla="*/ 3428 h 3765"/>
                <a:gd name="T62" fmla="*/ 269 w 1906"/>
                <a:gd name="T63" fmla="*/ 3529 h 3765"/>
                <a:gd name="T64" fmla="*/ 437 w 1906"/>
                <a:gd name="T65" fmla="*/ 3473 h 3765"/>
                <a:gd name="T66" fmla="*/ 594 w 1906"/>
                <a:gd name="T67" fmla="*/ 3573 h 3765"/>
                <a:gd name="T68" fmla="*/ 628 w 1906"/>
                <a:gd name="T69" fmla="*/ 3697 h 3765"/>
                <a:gd name="T70" fmla="*/ 863 w 1906"/>
                <a:gd name="T71" fmla="*/ 3719 h 3765"/>
                <a:gd name="T72" fmla="*/ 1054 w 1906"/>
                <a:gd name="T73" fmla="*/ 3708 h 3765"/>
                <a:gd name="T74" fmla="*/ 1054 w 1906"/>
                <a:gd name="T75" fmla="*/ 3708 h 3765"/>
                <a:gd name="T76" fmla="*/ 1065 w 1906"/>
                <a:gd name="T77" fmla="*/ 3708 h 3765"/>
                <a:gd name="T78" fmla="*/ 1065 w 1906"/>
                <a:gd name="T79" fmla="*/ 3708 h 3765"/>
                <a:gd name="T80" fmla="*/ 1065 w 1906"/>
                <a:gd name="T81" fmla="*/ 3708 h 3765"/>
                <a:gd name="T82" fmla="*/ 1065 w 1906"/>
                <a:gd name="T83" fmla="*/ 3708 h 3765"/>
                <a:gd name="T84" fmla="*/ 1166 w 1906"/>
                <a:gd name="T85" fmla="*/ 3686 h 3765"/>
                <a:gd name="T86" fmla="*/ 1479 w 1906"/>
                <a:gd name="T87" fmla="*/ 3764 h 3765"/>
                <a:gd name="T88" fmla="*/ 1524 w 1906"/>
                <a:gd name="T89" fmla="*/ 3708 h 3765"/>
                <a:gd name="T90" fmla="*/ 1547 w 1906"/>
                <a:gd name="T91" fmla="*/ 3271 h 3765"/>
                <a:gd name="T92" fmla="*/ 1524 w 1906"/>
                <a:gd name="T93" fmla="*/ 3013 h 3765"/>
                <a:gd name="T94" fmla="*/ 1457 w 1906"/>
                <a:gd name="T95" fmla="*/ 2688 h 3765"/>
                <a:gd name="T96" fmla="*/ 1524 w 1906"/>
                <a:gd name="T97" fmla="*/ 2565 h 3765"/>
                <a:gd name="T98" fmla="*/ 1536 w 1906"/>
                <a:gd name="T99" fmla="*/ 2431 h 3765"/>
                <a:gd name="T100" fmla="*/ 1479 w 1906"/>
                <a:gd name="T101" fmla="*/ 2263 h 3765"/>
                <a:gd name="T102" fmla="*/ 1468 w 1906"/>
                <a:gd name="T103" fmla="*/ 2185 h 3765"/>
                <a:gd name="T104" fmla="*/ 1524 w 1906"/>
                <a:gd name="T105" fmla="*/ 2140 h 3765"/>
                <a:gd name="T106" fmla="*/ 1524 w 1906"/>
                <a:gd name="T107" fmla="*/ 1894 h 3765"/>
                <a:gd name="T108" fmla="*/ 1536 w 1906"/>
                <a:gd name="T109" fmla="*/ 1770 h 3765"/>
                <a:gd name="T110" fmla="*/ 1513 w 1906"/>
                <a:gd name="T111" fmla="*/ 1669 h 3765"/>
                <a:gd name="T112" fmla="*/ 1558 w 1906"/>
                <a:gd name="T113" fmla="*/ 1591 h 3765"/>
                <a:gd name="T114" fmla="*/ 1692 w 1906"/>
                <a:gd name="T115" fmla="*/ 1591 h 3765"/>
                <a:gd name="T116" fmla="*/ 1681 w 1906"/>
                <a:gd name="T117" fmla="*/ 1815 h 3765"/>
                <a:gd name="T118" fmla="*/ 1861 w 1906"/>
                <a:gd name="T119" fmla="*/ 1356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6" h="3765">
                  <a:moveTo>
                    <a:pt x="1905" y="1210"/>
                  </a:moveTo>
                  <a:lnTo>
                    <a:pt x="1905" y="1210"/>
                  </a:lnTo>
                  <a:cubicBezTo>
                    <a:pt x="1905" y="1187"/>
                    <a:pt x="1894" y="1154"/>
                    <a:pt x="1894" y="1120"/>
                  </a:cubicBezTo>
                  <a:cubicBezTo>
                    <a:pt x="1872" y="1120"/>
                    <a:pt x="1838" y="1132"/>
                    <a:pt x="1816" y="1143"/>
                  </a:cubicBezTo>
                  <a:cubicBezTo>
                    <a:pt x="1782" y="1165"/>
                    <a:pt x="1771" y="1176"/>
                    <a:pt x="1748" y="1176"/>
                  </a:cubicBezTo>
                  <a:cubicBezTo>
                    <a:pt x="1715" y="1176"/>
                    <a:pt x="1704" y="1210"/>
                    <a:pt x="1670" y="1210"/>
                  </a:cubicBezTo>
                  <a:cubicBezTo>
                    <a:pt x="1636" y="1210"/>
                    <a:pt x="1592" y="1132"/>
                    <a:pt x="1558" y="1120"/>
                  </a:cubicBezTo>
                  <a:cubicBezTo>
                    <a:pt x="1536" y="1109"/>
                    <a:pt x="1289" y="1120"/>
                    <a:pt x="1222" y="1120"/>
                  </a:cubicBezTo>
                  <a:cubicBezTo>
                    <a:pt x="1154" y="1120"/>
                    <a:pt x="1166" y="1098"/>
                    <a:pt x="1143" y="1064"/>
                  </a:cubicBezTo>
                  <a:cubicBezTo>
                    <a:pt x="1121" y="1042"/>
                    <a:pt x="1099" y="1053"/>
                    <a:pt x="1065" y="1053"/>
                  </a:cubicBezTo>
                  <a:cubicBezTo>
                    <a:pt x="1020" y="1053"/>
                    <a:pt x="1043" y="997"/>
                    <a:pt x="1020" y="997"/>
                  </a:cubicBezTo>
                  <a:cubicBezTo>
                    <a:pt x="998" y="997"/>
                    <a:pt x="975" y="974"/>
                    <a:pt x="941" y="952"/>
                  </a:cubicBezTo>
                  <a:cubicBezTo>
                    <a:pt x="897" y="930"/>
                    <a:pt x="885" y="930"/>
                    <a:pt x="818" y="919"/>
                  </a:cubicBezTo>
                  <a:cubicBezTo>
                    <a:pt x="751" y="919"/>
                    <a:pt x="695" y="874"/>
                    <a:pt x="672" y="863"/>
                  </a:cubicBezTo>
                  <a:cubicBezTo>
                    <a:pt x="661" y="851"/>
                    <a:pt x="639" y="885"/>
                    <a:pt x="605" y="874"/>
                  </a:cubicBezTo>
                  <a:cubicBezTo>
                    <a:pt x="572" y="851"/>
                    <a:pt x="538" y="795"/>
                    <a:pt x="527" y="773"/>
                  </a:cubicBezTo>
                  <a:cubicBezTo>
                    <a:pt x="516" y="750"/>
                    <a:pt x="482" y="762"/>
                    <a:pt x="471" y="750"/>
                  </a:cubicBezTo>
                  <a:cubicBezTo>
                    <a:pt x="471" y="728"/>
                    <a:pt x="493" y="728"/>
                    <a:pt x="505" y="706"/>
                  </a:cubicBezTo>
                  <a:cubicBezTo>
                    <a:pt x="505" y="694"/>
                    <a:pt x="482" y="650"/>
                    <a:pt x="471" y="661"/>
                  </a:cubicBezTo>
                  <a:cubicBezTo>
                    <a:pt x="471" y="672"/>
                    <a:pt x="437" y="683"/>
                    <a:pt x="426" y="661"/>
                  </a:cubicBezTo>
                  <a:cubicBezTo>
                    <a:pt x="404" y="638"/>
                    <a:pt x="426" y="627"/>
                    <a:pt x="426" y="616"/>
                  </a:cubicBezTo>
                  <a:cubicBezTo>
                    <a:pt x="415" y="605"/>
                    <a:pt x="392" y="549"/>
                    <a:pt x="381" y="493"/>
                  </a:cubicBezTo>
                  <a:cubicBezTo>
                    <a:pt x="370" y="437"/>
                    <a:pt x="404" y="470"/>
                    <a:pt x="392" y="448"/>
                  </a:cubicBezTo>
                  <a:cubicBezTo>
                    <a:pt x="381" y="425"/>
                    <a:pt x="359" y="168"/>
                    <a:pt x="348" y="123"/>
                  </a:cubicBezTo>
                  <a:cubicBezTo>
                    <a:pt x="325" y="89"/>
                    <a:pt x="202" y="11"/>
                    <a:pt x="191" y="0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7" y="33"/>
                    <a:pt x="123" y="78"/>
                    <a:pt x="135" y="89"/>
                  </a:cubicBezTo>
                  <a:cubicBezTo>
                    <a:pt x="146" y="101"/>
                    <a:pt x="179" y="145"/>
                    <a:pt x="213" y="145"/>
                  </a:cubicBezTo>
                  <a:cubicBezTo>
                    <a:pt x="247" y="145"/>
                    <a:pt x="236" y="156"/>
                    <a:pt x="224" y="201"/>
                  </a:cubicBezTo>
                  <a:cubicBezTo>
                    <a:pt x="224" y="246"/>
                    <a:pt x="213" y="280"/>
                    <a:pt x="236" y="291"/>
                  </a:cubicBezTo>
                  <a:cubicBezTo>
                    <a:pt x="269" y="291"/>
                    <a:pt x="258" y="314"/>
                    <a:pt x="258" y="347"/>
                  </a:cubicBezTo>
                  <a:cubicBezTo>
                    <a:pt x="258" y="381"/>
                    <a:pt x="314" y="403"/>
                    <a:pt x="303" y="414"/>
                  </a:cubicBezTo>
                  <a:cubicBezTo>
                    <a:pt x="292" y="425"/>
                    <a:pt x="269" y="437"/>
                    <a:pt x="258" y="459"/>
                  </a:cubicBezTo>
                  <a:cubicBezTo>
                    <a:pt x="258" y="481"/>
                    <a:pt x="236" y="538"/>
                    <a:pt x="236" y="538"/>
                  </a:cubicBezTo>
                  <a:cubicBezTo>
                    <a:pt x="348" y="538"/>
                    <a:pt x="348" y="538"/>
                    <a:pt x="348" y="538"/>
                  </a:cubicBezTo>
                  <a:cubicBezTo>
                    <a:pt x="303" y="683"/>
                    <a:pt x="303" y="683"/>
                    <a:pt x="303" y="683"/>
                  </a:cubicBezTo>
                  <a:cubicBezTo>
                    <a:pt x="404" y="683"/>
                    <a:pt x="404" y="683"/>
                    <a:pt x="404" y="683"/>
                  </a:cubicBezTo>
                  <a:cubicBezTo>
                    <a:pt x="460" y="762"/>
                    <a:pt x="460" y="762"/>
                    <a:pt x="460" y="762"/>
                  </a:cubicBezTo>
                  <a:cubicBezTo>
                    <a:pt x="426" y="885"/>
                    <a:pt x="426" y="885"/>
                    <a:pt x="426" y="885"/>
                  </a:cubicBezTo>
                  <a:cubicBezTo>
                    <a:pt x="605" y="986"/>
                    <a:pt x="605" y="986"/>
                    <a:pt x="605" y="986"/>
                  </a:cubicBezTo>
                  <a:cubicBezTo>
                    <a:pt x="617" y="1098"/>
                    <a:pt x="617" y="1098"/>
                    <a:pt x="617" y="1098"/>
                  </a:cubicBezTo>
                  <a:cubicBezTo>
                    <a:pt x="617" y="1098"/>
                    <a:pt x="684" y="1143"/>
                    <a:pt x="672" y="1120"/>
                  </a:cubicBezTo>
                  <a:cubicBezTo>
                    <a:pt x="661" y="1098"/>
                    <a:pt x="695" y="1087"/>
                    <a:pt x="706" y="1098"/>
                  </a:cubicBezTo>
                  <a:cubicBezTo>
                    <a:pt x="729" y="1120"/>
                    <a:pt x="740" y="1143"/>
                    <a:pt x="774" y="1154"/>
                  </a:cubicBezTo>
                  <a:cubicBezTo>
                    <a:pt x="807" y="1165"/>
                    <a:pt x="818" y="1132"/>
                    <a:pt x="852" y="1132"/>
                  </a:cubicBezTo>
                  <a:cubicBezTo>
                    <a:pt x="885" y="1132"/>
                    <a:pt x="885" y="1109"/>
                    <a:pt x="930" y="1120"/>
                  </a:cubicBezTo>
                  <a:cubicBezTo>
                    <a:pt x="975" y="1132"/>
                    <a:pt x="998" y="1132"/>
                    <a:pt x="998" y="1132"/>
                  </a:cubicBezTo>
                  <a:cubicBezTo>
                    <a:pt x="1009" y="1401"/>
                    <a:pt x="1009" y="1401"/>
                    <a:pt x="1009" y="1401"/>
                  </a:cubicBezTo>
                  <a:cubicBezTo>
                    <a:pt x="1020" y="1479"/>
                    <a:pt x="1020" y="1479"/>
                    <a:pt x="1020" y="1479"/>
                  </a:cubicBezTo>
                  <a:cubicBezTo>
                    <a:pt x="1020" y="1479"/>
                    <a:pt x="1076" y="1490"/>
                    <a:pt x="1099" y="1490"/>
                  </a:cubicBezTo>
                  <a:cubicBezTo>
                    <a:pt x="1132" y="1490"/>
                    <a:pt x="1110" y="1512"/>
                    <a:pt x="1087" y="1546"/>
                  </a:cubicBezTo>
                  <a:cubicBezTo>
                    <a:pt x="1076" y="1580"/>
                    <a:pt x="1031" y="1569"/>
                    <a:pt x="1031" y="1569"/>
                  </a:cubicBezTo>
                  <a:cubicBezTo>
                    <a:pt x="1031" y="1569"/>
                    <a:pt x="830" y="1748"/>
                    <a:pt x="796" y="1781"/>
                  </a:cubicBezTo>
                  <a:cubicBezTo>
                    <a:pt x="774" y="1804"/>
                    <a:pt x="740" y="1815"/>
                    <a:pt x="729" y="1804"/>
                  </a:cubicBezTo>
                  <a:cubicBezTo>
                    <a:pt x="717" y="1781"/>
                    <a:pt x="706" y="1759"/>
                    <a:pt x="695" y="1793"/>
                  </a:cubicBezTo>
                  <a:cubicBezTo>
                    <a:pt x="695" y="1815"/>
                    <a:pt x="672" y="1804"/>
                    <a:pt x="672" y="1826"/>
                  </a:cubicBezTo>
                  <a:cubicBezTo>
                    <a:pt x="661" y="1849"/>
                    <a:pt x="650" y="1871"/>
                    <a:pt x="617" y="1882"/>
                  </a:cubicBezTo>
                  <a:cubicBezTo>
                    <a:pt x="594" y="1882"/>
                    <a:pt x="594" y="1905"/>
                    <a:pt x="628" y="1916"/>
                  </a:cubicBezTo>
                  <a:cubicBezTo>
                    <a:pt x="661" y="1927"/>
                    <a:pt x="650" y="1950"/>
                    <a:pt x="639" y="1972"/>
                  </a:cubicBezTo>
                  <a:cubicBezTo>
                    <a:pt x="628" y="1994"/>
                    <a:pt x="617" y="1972"/>
                    <a:pt x="605" y="1994"/>
                  </a:cubicBezTo>
                  <a:cubicBezTo>
                    <a:pt x="594" y="2017"/>
                    <a:pt x="572" y="2028"/>
                    <a:pt x="549" y="2017"/>
                  </a:cubicBezTo>
                  <a:cubicBezTo>
                    <a:pt x="527" y="1994"/>
                    <a:pt x="516" y="1983"/>
                    <a:pt x="516" y="2005"/>
                  </a:cubicBezTo>
                  <a:cubicBezTo>
                    <a:pt x="516" y="2039"/>
                    <a:pt x="493" y="2084"/>
                    <a:pt x="471" y="2073"/>
                  </a:cubicBezTo>
                  <a:cubicBezTo>
                    <a:pt x="448" y="2050"/>
                    <a:pt x="426" y="2084"/>
                    <a:pt x="415" y="2107"/>
                  </a:cubicBezTo>
                  <a:cubicBezTo>
                    <a:pt x="404" y="2129"/>
                    <a:pt x="336" y="2129"/>
                    <a:pt x="314" y="2118"/>
                  </a:cubicBezTo>
                  <a:cubicBezTo>
                    <a:pt x="280" y="2118"/>
                    <a:pt x="292" y="2163"/>
                    <a:pt x="292" y="2207"/>
                  </a:cubicBezTo>
                  <a:cubicBezTo>
                    <a:pt x="303" y="2252"/>
                    <a:pt x="336" y="2274"/>
                    <a:pt x="348" y="2297"/>
                  </a:cubicBezTo>
                  <a:cubicBezTo>
                    <a:pt x="359" y="2308"/>
                    <a:pt x="359" y="2409"/>
                    <a:pt x="370" y="2486"/>
                  </a:cubicBezTo>
                  <a:cubicBezTo>
                    <a:pt x="370" y="2498"/>
                    <a:pt x="370" y="2509"/>
                    <a:pt x="370" y="2520"/>
                  </a:cubicBezTo>
                  <a:lnTo>
                    <a:pt x="370" y="2520"/>
                  </a:lnTo>
                  <a:cubicBezTo>
                    <a:pt x="370" y="2531"/>
                    <a:pt x="370" y="2531"/>
                    <a:pt x="370" y="2531"/>
                  </a:cubicBezTo>
                  <a:lnTo>
                    <a:pt x="370" y="2531"/>
                  </a:lnTo>
                  <a:lnTo>
                    <a:pt x="370" y="2531"/>
                  </a:lnTo>
                  <a:cubicBezTo>
                    <a:pt x="370" y="2531"/>
                    <a:pt x="370" y="2531"/>
                    <a:pt x="370" y="2542"/>
                  </a:cubicBez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cubicBezTo>
                    <a:pt x="370" y="2576"/>
                    <a:pt x="415" y="2610"/>
                    <a:pt x="448" y="2632"/>
                  </a:cubicBezTo>
                  <a:cubicBezTo>
                    <a:pt x="482" y="2666"/>
                    <a:pt x="426" y="2688"/>
                    <a:pt x="359" y="2711"/>
                  </a:cubicBezTo>
                  <a:cubicBezTo>
                    <a:pt x="292" y="2722"/>
                    <a:pt x="213" y="2711"/>
                    <a:pt x="179" y="2722"/>
                  </a:cubicBezTo>
                  <a:cubicBezTo>
                    <a:pt x="157" y="2733"/>
                    <a:pt x="146" y="2879"/>
                    <a:pt x="146" y="2924"/>
                  </a:cubicBezTo>
                  <a:cubicBezTo>
                    <a:pt x="157" y="2968"/>
                    <a:pt x="146" y="2991"/>
                    <a:pt x="123" y="2980"/>
                  </a:cubicBezTo>
                  <a:cubicBezTo>
                    <a:pt x="101" y="2968"/>
                    <a:pt x="67" y="2968"/>
                    <a:pt x="56" y="2991"/>
                  </a:cubicBezTo>
                  <a:cubicBezTo>
                    <a:pt x="34" y="3013"/>
                    <a:pt x="34" y="3092"/>
                    <a:pt x="12" y="3114"/>
                  </a:cubicBezTo>
                  <a:lnTo>
                    <a:pt x="0" y="3125"/>
                  </a:lnTo>
                  <a:cubicBezTo>
                    <a:pt x="0" y="3137"/>
                    <a:pt x="0" y="3159"/>
                    <a:pt x="23" y="3159"/>
                  </a:cubicBezTo>
                  <a:cubicBezTo>
                    <a:pt x="45" y="3159"/>
                    <a:pt x="34" y="3181"/>
                    <a:pt x="45" y="3204"/>
                  </a:cubicBezTo>
                  <a:cubicBezTo>
                    <a:pt x="56" y="3226"/>
                    <a:pt x="79" y="3204"/>
                    <a:pt x="90" y="3226"/>
                  </a:cubicBezTo>
                  <a:cubicBezTo>
                    <a:pt x="101" y="3237"/>
                    <a:pt x="56" y="3260"/>
                    <a:pt x="34" y="3282"/>
                  </a:cubicBezTo>
                  <a:cubicBezTo>
                    <a:pt x="12" y="3304"/>
                    <a:pt x="23" y="3372"/>
                    <a:pt x="45" y="3372"/>
                  </a:cubicBezTo>
                  <a:cubicBezTo>
                    <a:pt x="67" y="3383"/>
                    <a:pt x="56" y="3417"/>
                    <a:pt x="67" y="3428"/>
                  </a:cubicBezTo>
                  <a:cubicBezTo>
                    <a:pt x="90" y="3450"/>
                    <a:pt x="135" y="3450"/>
                    <a:pt x="179" y="3439"/>
                  </a:cubicBezTo>
                  <a:cubicBezTo>
                    <a:pt x="224" y="3428"/>
                    <a:pt x="213" y="3473"/>
                    <a:pt x="202" y="3495"/>
                  </a:cubicBezTo>
                  <a:cubicBezTo>
                    <a:pt x="202" y="3529"/>
                    <a:pt x="224" y="3529"/>
                    <a:pt x="269" y="3529"/>
                  </a:cubicBezTo>
                  <a:cubicBezTo>
                    <a:pt x="303" y="3517"/>
                    <a:pt x="303" y="3529"/>
                    <a:pt x="325" y="3506"/>
                  </a:cubicBezTo>
                  <a:cubicBezTo>
                    <a:pt x="359" y="3484"/>
                    <a:pt x="392" y="3529"/>
                    <a:pt x="415" y="3529"/>
                  </a:cubicBezTo>
                  <a:cubicBezTo>
                    <a:pt x="448" y="3540"/>
                    <a:pt x="437" y="3506"/>
                    <a:pt x="437" y="3473"/>
                  </a:cubicBezTo>
                  <a:cubicBezTo>
                    <a:pt x="426" y="3439"/>
                    <a:pt x="448" y="3473"/>
                    <a:pt x="493" y="3506"/>
                  </a:cubicBezTo>
                  <a:cubicBezTo>
                    <a:pt x="527" y="3540"/>
                    <a:pt x="527" y="3551"/>
                    <a:pt x="549" y="3540"/>
                  </a:cubicBezTo>
                  <a:cubicBezTo>
                    <a:pt x="583" y="3540"/>
                    <a:pt x="605" y="3551"/>
                    <a:pt x="594" y="3573"/>
                  </a:cubicBezTo>
                  <a:cubicBezTo>
                    <a:pt x="594" y="3596"/>
                    <a:pt x="594" y="3618"/>
                    <a:pt x="617" y="3630"/>
                  </a:cubicBezTo>
                  <a:cubicBezTo>
                    <a:pt x="639" y="3630"/>
                    <a:pt x="617" y="3641"/>
                    <a:pt x="617" y="3663"/>
                  </a:cubicBezTo>
                  <a:cubicBezTo>
                    <a:pt x="605" y="3686"/>
                    <a:pt x="617" y="3697"/>
                    <a:pt x="628" y="3697"/>
                  </a:cubicBezTo>
                  <a:cubicBezTo>
                    <a:pt x="639" y="3697"/>
                    <a:pt x="684" y="3697"/>
                    <a:pt x="729" y="3675"/>
                  </a:cubicBezTo>
                  <a:cubicBezTo>
                    <a:pt x="774" y="3663"/>
                    <a:pt x="785" y="3675"/>
                    <a:pt x="796" y="3686"/>
                  </a:cubicBezTo>
                  <a:cubicBezTo>
                    <a:pt x="807" y="3708"/>
                    <a:pt x="818" y="3719"/>
                    <a:pt x="863" y="3719"/>
                  </a:cubicBezTo>
                  <a:cubicBezTo>
                    <a:pt x="908" y="3719"/>
                    <a:pt x="953" y="3719"/>
                    <a:pt x="964" y="3686"/>
                  </a:cubicBezTo>
                  <a:cubicBezTo>
                    <a:pt x="975" y="3663"/>
                    <a:pt x="998" y="3675"/>
                    <a:pt x="1031" y="3697"/>
                  </a:cubicBezTo>
                  <a:cubicBezTo>
                    <a:pt x="1043" y="3708"/>
                    <a:pt x="1054" y="3708"/>
                    <a:pt x="1054" y="3708"/>
                  </a:cubicBez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cubicBezTo>
                    <a:pt x="1065" y="3708"/>
                    <a:pt x="1065" y="3708"/>
                    <a:pt x="1065" y="3708"/>
                  </a:cubicBez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cubicBezTo>
                    <a:pt x="1076" y="3697"/>
                    <a:pt x="1087" y="3686"/>
                    <a:pt x="1099" y="3675"/>
                  </a:cubicBezTo>
                  <a:cubicBezTo>
                    <a:pt x="1110" y="3641"/>
                    <a:pt x="1132" y="3686"/>
                    <a:pt x="1166" y="3686"/>
                  </a:cubicBezTo>
                  <a:cubicBezTo>
                    <a:pt x="1210" y="3686"/>
                    <a:pt x="1222" y="3641"/>
                    <a:pt x="1255" y="3618"/>
                  </a:cubicBezTo>
                  <a:cubicBezTo>
                    <a:pt x="1300" y="3596"/>
                    <a:pt x="1323" y="3641"/>
                    <a:pt x="1356" y="3708"/>
                  </a:cubicBezTo>
                  <a:cubicBezTo>
                    <a:pt x="1390" y="3764"/>
                    <a:pt x="1479" y="3764"/>
                    <a:pt x="1479" y="3764"/>
                  </a:cubicBezTo>
                  <a:lnTo>
                    <a:pt x="1479" y="3764"/>
                  </a:lnTo>
                  <a:cubicBezTo>
                    <a:pt x="1491" y="3764"/>
                    <a:pt x="1502" y="3764"/>
                    <a:pt x="1513" y="3764"/>
                  </a:cubicBezTo>
                  <a:cubicBezTo>
                    <a:pt x="1558" y="3764"/>
                    <a:pt x="1547" y="3730"/>
                    <a:pt x="1524" y="3708"/>
                  </a:cubicBezTo>
                  <a:cubicBezTo>
                    <a:pt x="1502" y="3686"/>
                    <a:pt x="1491" y="3686"/>
                    <a:pt x="1491" y="3585"/>
                  </a:cubicBezTo>
                  <a:cubicBezTo>
                    <a:pt x="1491" y="3495"/>
                    <a:pt x="1491" y="3461"/>
                    <a:pt x="1502" y="3428"/>
                  </a:cubicBezTo>
                  <a:cubicBezTo>
                    <a:pt x="1513" y="3406"/>
                    <a:pt x="1536" y="3327"/>
                    <a:pt x="1547" y="3271"/>
                  </a:cubicBezTo>
                  <a:cubicBezTo>
                    <a:pt x="1547" y="3204"/>
                    <a:pt x="1558" y="3181"/>
                    <a:pt x="1547" y="3148"/>
                  </a:cubicBezTo>
                  <a:cubicBezTo>
                    <a:pt x="1547" y="3103"/>
                    <a:pt x="1547" y="3047"/>
                    <a:pt x="1536" y="3047"/>
                  </a:cubicBezTo>
                  <a:cubicBezTo>
                    <a:pt x="1524" y="3035"/>
                    <a:pt x="1502" y="3035"/>
                    <a:pt x="1524" y="3013"/>
                  </a:cubicBezTo>
                  <a:cubicBezTo>
                    <a:pt x="1536" y="2991"/>
                    <a:pt x="1547" y="2968"/>
                    <a:pt x="1536" y="2879"/>
                  </a:cubicBezTo>
                  <a:cubicBezTo>
                    <a:pt x="1536" y="2800"/>
                    <a:pt x="1536" y="2767"/>
                    <a:pt x="1513" y="2744"/>
                  </a:cubicBezTo>
                  <a:cubicBezTo>
                    <a:pt x="1479" y="2711"/>
                    <a:pt x="1457" y="2711"/>
                    <a:pt x="1457" y="2688"/>
                  </a:cubicBezTo>
                  <a:cubicBezTo>
                    <a:pt x="1457" y="2666"/>
                    <a:pt x="1457" y="2666"/>
                    <a:pt x="1491" y="2655"/>
                  </a:cubicBezTo>
                  <a:cubicBezTo>
                    <a:pt x="1536" y="2655"/>
                    <a:pt x="1547" y="2666"/>
                    <a:pt x="1547" y="2644"/>
                  </a:cubicBezTo>
                  <a:cubicBezTo>
                    <a:pt x="1547" y="2621"/>
                    <a:pt x="1536" y="2576"/>
                    <a:pt x="1524" y="2565"/>
                  </a:cubicBezTo>
                  <a:cubicBezTo>
                    <a:pt x="1502" y="2565"/>
                    <a:pt x="1491" y="2542"/>
                    <a:pt x="1491" y="2520"/>
                  </a:cubicBezTo>
                  <a:cubicBezTo>
                    <a:pt x="1491" y="2498"/>
                    <a:pt x="1513" y="2509"/>
                    <a:pt x="1513" y="2486"/>
                  </a:cubicBezTo>
                  <a:cubicBezTo>
                    <a:pt x="1513" y="2453"/>
                    <a:pt x="1513" y="2442"/>
                    <a:pt x="1536" y="2431"/>
                  </a:cubicBezTo>
                  <a:cubicBezTo>
                    <a:pt x="1558" y="2431"/>
                    <a:pt x="1547" y="2409"/>
                    <a:pt x="1536" y="2376"/>
                  </a:cubicBezTo>
                  <a:cubicBezTo>
                    <a:pt x="1524" y="2353"/>
                    <a:pt x="1513" y="2319"/>
                    <a:pt x="1513" y="2297"/>
                  </a:cubicBezTo>
                  <a:cubicBezTo>
                    <a:pt x="1502" y="2263"/>
                    <a:pt x="1502" y="2252"/>
                    <a:pt x="1479" y="2263"/>
                  </a:cubicBezTo>
                  <a:cubicBezTo>
                    <a:pt x="1457" y="2274"/>
                    <a:pt x="1435" y="2241"/>
                    <a:pt x="1423" y="2241"/>
                  </a:cubicBezTo>
                  <a:cubicBezTo>
                    <a:pt x="1412" y="2252"/>
                    <a:pt x="1423" y="2207"/>
                    <a:pt x="1435" y="2185"/>
                  </a:cubicBezTo>
                  <a:cubicBezTo>
                    <a:pt x="1446" y="2163"/>
                    <a:pt x="1457" y="2163"/>
                    <a:pt x="1468" y="2185"/>
                  </a:cubicBezTo>
                  <a:cubicBezTo>
                    <a:pt x="1479" y="2207"/>
                    <a:pt x="1524" y="2174"/>
                    <a:pt x="1547" y="2196"/>
                  </a:cubicBezTo>
                  <a:cubicBezTo>
                    <a:pt x="1558" y="2218"/>
                    <a:pt x="1569" y="2185"/>
                    <a:pt x="1558" y="2163"/>
                  </a:cubicBezTo>
                  <a:cubicBezTo>
                    <a:pt x="1558" y="2151"/>
                    <a:pt x="1547" y="2151"/>
                    <a:pt x="1524" y="2140"/>
                  </a:cubicBezTo>
                  <a:cubicBezTo>
                    <a:pt x="1513" y="2118"/>
                    <a:pt x="1513" y="2084"/>
                    <a:pt x="1547" y="2062"/>
                  </a:cubicBezTo>
                  <a:cubicBezTo>
                    <a:pt x="1569" y="2050"/>
                    <a:pt x="1547" y="1983"/>
                    <a:pt x="1547" y="1938"/>
                  </a:cubicBezTo>
                  <a:cubicBezTo>
                    <a:pt x="1547" y="1905"/>
                    <a:pt x="1536" y="1882"/>
                    <a:pt x="1524" y="1894"/>
                  </a:cubicBezTo>
                  <a:cubicBezTo>
                    <a:pt x="1502" y="1905"/>
                    <a:pt x="1491" y="1882"/>
                    <a:pt x="1491" y="1871"/>
                  </a:cubicBezTo>
                  <a:cubicBezTo>
                    <a:pt x="1491" y="1860"/>
                    <a:pt x="1524" y="1849"/>
                    <a:pt x="1547" y="1815"/>
                  </a:cubicBezTo>
                  <a:cubicBezTo>
                    <a:pt x="1569" y="1781"/>
                    <a:pt x="1569" y="1759"/>
                    <a:pt x="1536" y="1770"/>
                  </a:cubicBezTo>
                  <a:cubicBezTo>
                    <a:pt x="1502" y="1770"/>
                    <a:pt x="1468" y="1759"/>
                    <a:pt x="1513" y="1748"/>
                  </a:cubicBezTo>
                  <a:cubicBezTo>
                    <a:pt x="1558" y="1737"/>
                    <a:pt x="1558" y="1725"/>
                    <a:pt x="1547" y="1714"/>
                  </a:cubicBezTo>
                  <a:cubicBezTo>
                    <a:pt x="1536" y="1703"/>
                    <a:pt x="1536" y="1681"/>
                    <a:pt x="1513" y="1669"/>
                  </a:cubicBezTo>
                  <a:cubicBezTo>
                    <a:pt x="1491" y="1669"/>
                    <a:pt x="1491" y="1669"/>
                    <a:pt x="1479" y="1681"/>
                  </a:cubicBezTo>
                  <a:cubicBezTo>
                    <a:pt x="1468" y="1692"/>
                    <a:pt x="1468" y="1658"/>
                    <a:pt x="1502" y="1636"/>
                  </a:cubicBezTo>
                  <a:cubicBezTo>
                    <a:pt x="1547" y="1602"/>
                    <a:pt x="1524" y="1591"/>
                    <a:pt x="1558" y="1591"/>
                  </a:cubicBezTo>
                  <a:cubicBezTo>
                    <a:pt x="1592" y="1591"/>
                    <a:pt x="1580" y="1636"/>
                    <a:pt x="1603" y="1636"/>
                  </a:cubicBezTo>
                  <a:cubicBezTo>
                    <a:pt x="1636" y="1647"/>
                    <a:pt x="1670" y="1625"/>
                    <a:pt x="1670" y="1614"/>
                  </a:cubicBezTo>
                  <a:cubicBezTo>
                    <a:pt x="1670" y="1602"/>
                    <a:pt x="1681" y="1580"/>
                    <a:pt x="1692" y="1591"/>
                  </a:cubicBezTo>
                  <a:cubicBezTo>
                    <a:pt x="1715" y="1602"/>
                    <a:pt x="1692" y="1614"/>
                    <a:pt x="1692" y="1658"/>
                  </a:cubicBezTo>
                  <a:cubicBezTo>
                    <a:pt x="1681" y="1703"/>
                    <a:pt x="1681" y="1737"/>
                    <a:pt x="1670" y="1781"/>
                  </a:cubicBezTo>
                  <a:cubicBezTo>
                    <a:pt x="1648" y="1826"/>
                    <a:pt x="1659" y="1849"/>
                    <a:pt x="1681" y="1815"/>
                  </a:cubicBezTo>
                  <a:cubicBezTo>
                    <a:pt x="1704" y="1770"/>
                    <a:pt x="1748" y="1692"/>
                    <a:pt x="1760" y="1647"/>
                  </a:cubicBezTo>
                  <a:cubicBezTo>
                    <a:pt x="1782" y="1602"/>
                    <a:pt x="1793" y="1546"/>
                    <a:pt x="1793" y="1501"/>
                  </a:cubicBezTo>
                  <a:cubicBezTo>
                    <a:pt x="1782" y="1468"/>
                    <a:pt x="1838" y="1389"/>
                    <a:pt x="1861" y="1356"/>
                  </a:cubicBezTo>
                  <a:cubicBezTo>
                    <a:pt x="1894" y="1311"/>
                    <a:pt x="1905" y="1266"/>
                    <a:pt x="1905" y="121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5" name="Freeform 144"/>
            <p:cNvSpPr>
              <a:spLocks noChangeArrowheads="1"/>
            </p:cNvSpPr>
            <p:nvPr/>
          </p:nvSpPr>
          <p:spPr bwMode="auto">
            <a:xfrm>
              <a:off x="4014788" y="3748088"/>
              <a:ext cx="1004887" cy="989012"/>
            </a:xfrm>
            <a:custGeom>
              <a:avLst/>
              <a:gdLst>
                <a:gd name="T0" fmla="*/ 2790 w 2791"/>
                <a:gd name="T1" fmla="*/ 661 h 2747"/>
                <a:gd name="T2" fmla="*/ 2499 w 2791"/>
                <a:gd name="T3" fmla="*/ 628 h 2747"/>
                <a:gd name="T4" fmla="*/ 2129 w 2791"/>
                <a:gd name="T5" fmla="*/ 740 h 2747"/>
                <a:gd name="T6" fmla="*/ 1961 w 2791"/>
                <a:gd name="T7" fmla="*/ 751 h 2747"/>
                <a:gd name="T8" fmla="*/ 2039 w 2791"/>
                <a:gd name="T9" fmla="*/ 975 h 2747"/>
                <a:gd name="T10" fmla="*/ 1883 w 2791"/>
                <a:gd name="T11" fmla="*/ 1065 h 2747"/>
                <a:gd name="T12" fmla="*/ 1759 w 2791"/>
                <a:gd name="T13" fmla="*/ 1177 h 2747"/>
                <a:gd name="T14" fmla="*/ 1535 w 2791"/>
                <a:gd name="T15" fmla="*/ 1166 h 2747"/>
                <a:gd name="T16" fmla="*/ 1378 w 2791"/>
                <a:gd name="T17" fmla="*/ 1087 h 2747"/>
                <a:gd name="T18" fmla="*/ 1423 w 2791"/>
                <a:gd name="T19" fmla="*/ 942 h 2747"/>
                <a:gd name="T20" fmla="*/ 1457 w 2791"/>
                <a:gd name="T21" fmla="*/ 796 h 2747"/>
                <a:gd name="T22" fmla="*/ 1591 w 2791"/>
                <a:gd name="T23" fmla="*/ 572 h 2747"/>
                <a:gd name="T24" fmla="*/ 1725 w 2791"/>
                <a:gd name="T25" fmla="*/ 370 h 2747"/>
                <a:gd name="T26" fmla="*/ 1580 w 2791"/>
                <a:gd name="T27" fmla="*/ 336 h 2747"/>
                <a:gd name="T28" fmla="*/ 1367 w 2791"/>
                <a:gd name="T29" fmla="*/ 426 h 2747"/>
                <a:gd name="T30" fmla="*/ 1412 w 2791"/>
                <a:gd name="T31" fmla="*/ 146 h 2747"/>
                <a:gd name="T32" fmla="*/ 1221 w 2791"/>
                <a:gd name="T33" fmla="*/ 280 h 2747"/>
                <a:gd name="T34" fmla="*/ 1300 w 2791"/>
                <a:gd name="T35" fmla="*/ 23 h 2747"/>
                <a:gd name="T36" fmla="*/ 1165 w 2791"/>
                <a:gd name="T37" fmla="*/ 157 h 2747"/>
                <a:gd name="T38" fmla="*/ 1042 w 2791"/>
                <a:gd name="T39" fmla="*/ 146 h 2747"/>
                <a:gd name="T40" fmla="*/ 952 w 2791"/>
                <a:gd name="T41" fmla="*/ 236 h 2747"/>
                <a:gd name="T42" fmla="*/ 885 w 2791"/>
                <a:gd name="T43" fmla="*/ 482 h 2747"/>
                <a:gd name="T44" fmla="*/ 1031 w 2791"/>
                <a:gd name="T45" fmla="*/ 661 h 2747"/>
                <a:gd name="T46" fmla="*/ 1188 w 2791"/>
                <a:gd name="T47" fmla="*/ 874 h 2747"/>
                <a:gd name="T48" fmla="*/ 1221 w 2791"/>
                <a:gd name="T49" fmla="*/ 1076 h 2747"/>
                <a:gd name="T50" fmla="*/ 997 w 2791"/>
                <a:gd name="T51" fmla="*/ 1110 h 2747"/>
                <a:gd name="T52" fmla="*/ 975 w 2791"/>
                <a:gd name="T53" fmla="*/ 1446 h 2747"/>
                <a:gd name="T54" fmla="*/ 807 w 2791"/>
                <a:gd name="T55" fmla="*/ 1356 h 2747"/>
                <a:gd name="T56" fmla="*/ 538 w 2791"/>
                <a:gd name="T57" fmla="*/ 1233 h 2747"/>
                <a:gd name="T58" fmla="*/ 291 w 2791"/>
                <a:gd name="T59" fmla="*/ 1390 h 2747"/>
                <a:gd name="T60" fmla="*/ 246 w 2791"/>
                <a:gd name="T61" fmla="*/ 1580 h 2747"/>
                <a:gd name="T62" fmla="*/ 33 w 2791"/>
                <a:gd name="T63" fmla="*/ 1827 h 2747"/>
                <a:gd name="T64" fmla="*/ 347 w 2791"/>
                <a:gd name="T65" fmla="*/ 2208 h 2747"/>
                <a:gd name="T66" fmla="*/ 874 w 2791"/>
                <a:gd name="T67" fmla="*/ 2421 h 2747"/>
                <a:gd name="T68" fmla="*/ 1188 w 2791"/>
                <a:gd name="T69" fmla="*/ 2331 h 2747"/>
                <a:gd name="T70" fmla="*/ 1356 w 2791"/>
                <a:gd name="T71" fmla="*/ 2298 h 2747"/>
                <a:gd name="T72" fmla="*/ 1479 w 2791"/>
                <a:gd name="T73" fmla="*/ 2421 h 2747"/>
                <a:gd name="T74" fmla="*/ 1468 w 2791"/>
                <a:gd name="T75" fmla="*/ 2645 h 2747"/>
                <a:gd name="T76" fmla="*/ 1591 w 2791"/>
                <a:gd name="T77" fmla="*/ 2656 h 2747"/>
                <a:gd name="T78" fmla="*/ 1737 w 2791"/>
                <a:gd name="T79" fmla="*/ 2678 h 2747"/>
                <a:gd name="T80" fmla="*/ 1871 w 2791"/>
                <a:gd name="T81" fmla="*/ 2544 h 2747"/>
                <a:gd name="T82" fmla="*/ 2039 w 2791"/>
                <a:gd name="T83" fmla="*/ 2488 h 2747"/>
                <a:gd name="T84" fmla="*/ 2017 w 2791"/>
                <a:gd name="T85" fmla="*/ 2287 h 2747"/>
                <a:gd name="T86" fmla="*/ 1916 w 2791"/>
                <a:gd name="T87" fmla="*/ 2129 h 2747"/>
                <a:gd name="T88" fmla="*/ 1950 w 2791"/>
                <a:gd name="T89" fmla="*/ 2006 h 2747"/>
                <a:gd name="T90" fmla="*/ 1759 w 2791"/>
                <a:gd name="T91" fmla="*/ 1984 h 2747"/>
                <a:gd name="T92" fmla="*/ 1938 w 2791"/>
                <a:gd name="T93" fmla="*/ 1838 h 2747"/>
                <a:gd name="T94" fmla="*/ 2129 w 2791"/>
                <a:gd name="T95" fmla="*/ 1704 h 2747"/>
                <a:gd name="T96" fmla="*/ 2353 w 2791"/>
                <a:gd name="T97" fmla="*/ 1704 h 2747"/>
                <a:gd name="T98" fmla="*/ 2488 w 2791"/>
                <a:gd name="T99" fmla="*/ 1513 h 2747"/>
                <a:gd name="T100" fmla="*/ 2443 w 2791"/>
                <a:gd name="T101" fmla="*/ 1345 h 2747"/>
                <a:gd name="T102" fmla="*/ 2701 w 2791"/>
                <a:gd name="T103" fmla="*/ 1009 h 2747"/>
                <a:gd name="T104" fmla="*/ 2768 w 2791"/>
                <a:gd name="T105" fmla="*/ 695 h 2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91" h="2747">
                  <a:moveTo>
                    <a:pt x="2768" y="695"/>
                  </a:moveTo>
                  <a:lnTo>
                    <a:pt x="2768" y="695"/>
                  </a:lnTo>
                  <a:cubicBezTo>
                    <a:pt x="2768" y="695"/>
                    <a:pt x="2779" y="684"/>
                    <a:pt x="2790" y="661"/>
                  </a:cubicBezTo>
                  <a:cubicBezTo>
                    <a:pt x="2757" y="639"/>
                    <a:pt x="2689" y="572"/>
                    <a:pt x="2656" y="538"/>
                  </a:cubicBezTo>
                  <a:cubicBezTo>
                    <a:pt x="2622" y="505"/>
                    <a:pt x="2566" y="516"/>
                    <a:pt x="2544" y="516"/>
                  </a:cubicBezTo>
                  <a:cubicBezTo>
                    <a:pt x="2544" y="549"/>
                    <a:pt x="2532" y="594"/>
                    <a:pt x="2499" y="628"/>
                  </a:cubicBezTo>
                  <a:cubicBezTo>
                    <a:pt x="2443" y="684"/>
                    <a:pt x="2320" y="718"/>
                    <a:pt x="2297" y="774"/>
                  </a:cubicBezTo>
                  <a:cubicBezTo>
                    <a:pt x="2286" y="818"/>
                    <a:pt x="2219" y="829"/>
                    <a:pt x="2196" y="796"/>
                  </a:cubicBezTo>
                  <a:cubicBezTo>
                    <a:pt x="2185" y="762"/>
                    <a:pt x="2140" y="762"/>
                    <a:pt x="2129" y="740"/>
                  </a:cubicBezTo>
                  <a:cubicBezTo>
                    <a:pt x="2118" y="718"/>
                    <a:pt x="2084" y="762"/>
                    <a:pt x="2062" y="718"/>
                  </a:cubicBezTo>
                  <a:cubicBezTo>
                    <a:pt x="2051" y="684"/>
                    <a:pt x="2006" y="684"/>
                    <a:pt x="1994" y="718"/>
                  </a:cubicBezTo>
                  <a:cubicBezTo>
                    <a:pt x="1994" y="729"/>
                    <a:pt x="1983" y="740"/>
                    <a:pt x="1961" y="751"/>
                  </a:cubicBezTo>
                  <a:cubicBezTo>
                    <a:pt x="1972" y="785"/>
                    <a:pt x="1961" y="807"/>
                    <a:pt x="1972" y="818"/>
                  </a:cubicBezTo>
                  <a:cubicBezTo>
                    <a:pt x="1994" y="841"/>
                    <a:pt x="2028" y="874"/>
                    <a:pt x="2028" y="874"/>
                  </a:cubicBezTo>
                  <a:cubicBezTo>
                    <a:pt x="2028" y="874"/>
                    <a:pt x="2039" y="942"/>
                    <a:pt x="2039" y="975"/>
                  </a:cubicBezTo>
                  <a:cubicBezTo>
                    <a:pt x="2039" y="1009"/>
                    <a:pt x="2017" y="1009"/>
                    <a:pt x="1994" y="1009"/>
                  </a:cubicBezTo>
                  <a:cubicBezTo>
                    <a:pt x="1972" y="998"/>
                    <a:pt x="1950" y="1009"/>
                    <a:pt x="1938" y="1031"/>
                  </a:cubicBezTo>
                  <a:cubicBezTo>
                    <a:pt x="1916" y="1054"/>
                    <a:pt x="1883" y="1031"/>
                    <a:pt x="1883" y="1065"/>
                  </a:cubicBezTo>
                  <a:cubicBezTo>
                    <a:pt x="1883" y="1087"/>
                    <a:pt x="1860" y="1098"/>
                    <a:pt x="1838" y="1076"/>
                  </a:cubicBezTo>
                  <a:cubicBezTo>
                    <a:pt x="1815" y="1054"/>
                    <a:pt x="1770" y="1076"/>
                    <a:pt x="1770" y="1076"/>
                  </a:cubicBezTo>
                  <a:cubicBezTo>
                    <a:pt x="1770" y="1076"/>
                    <a:pt x="1759" y="1132"/>
                    <a:pt x="1759" y="1177"/>
                  </a:cubicBezTo>
                  <a:cubicBezTo>
                    <a:pt x="1770" y="1211"/>
                    <a:pt x="1759" y="1199"/>
                    <a:pt x="1714" y="1211"/>
                  </a:cubicBezTo>
                  <a:cubicBezTo>
                    <a:pt x="1681" y="1211"/>
                    <a:pt x="1625" y="1222"/>
                    <a:pt x="1591" y="1244"/>
                  </a:cubicBezTo>
                  <a:cubicBezTo>
                    <a:pt x="1558" y="1256"/>
                    <a:pt x="1546" y="1222"/>
                    <a:pt x="1535" y="1166"/>
                  </a:cubicBezTo>
                  <a:cubicBezTo>
                    <a:pt x="1513" y="1121"/>
                    <a:pt x="1468" y="1121"/>
                    <a:pt x="1445" y="1143"/>
                  </a:cubicBezTo>
                  <a:cubicBezTo>
                    <a:pt x="1423" y="1166"/>
                    <a:pt x="1412" y="1154"/>
                    <a:pt x="1412" y="1121"/>
                  </a:cubicBezTo>
                  <a:cubicBezTo>
                    <a:pt x="1423" y="1087"/>
                    <a:pt x="1367" y="1098"/>
                    <a:pt x="1378" y="1087"/>
                  </a:cubicBezTo>
                  <a:cubicBezTo>
                    <a:pt x="1378" y="1065"/>
                    <a:pt x="1367" y="1031"/>
                    <a:pt x="1345" y="998"/>
                  </a:cubicBezTo>
                  <a:cubicBezTo>
                    <a:pt x="1322" y="975"/>
                    <a:pt x="1322" y="953"/>
                    <a:pt x="1345" y="953"/>
                  </a:cubicBezTo>
                  <a:cubicBezTo>
                    <a:pt x="1367" y="964"/>
                    <a:pt x="1412" y="964"/>
                    <a:pt x="1423" y="942"/>
                  </a:cubicBezTo>
                  <a:cubicBezTo>
                    <a:pt x="1445" y="930"/>
                    <a:pt x="1434" y="908"/>
                    <a:pt x="1389" y="908"/>
                  </a:cubicBezTo>
                  <a:cubicBezTo>
                    <a:pt x="1356" y="919"/>
                    <a:pt x="1356" y="874"/>
                    <a:pt x="1389" y="841"/>
                  </a:cubicBezTo>
                  <a:cubicBezTo>
                    <a:pt x="1423" y="807"/>
                    <a:pt x="1434" y="829"/>
                    <a:pt x="1457" y="796"/>
                  </a:cubicBezTo>
                  <a:cubicBezTo>
                    <a:pt x="1479" y="762"/>
                    <a:pt x="1479" y="718"/>
                    <a:pt x="1457" y="706"/>
                  </a:cubicBezTo>
                  <a:cubicBezTo>
                    <a:pt x="1434" y="684"/>
                    <a:pt x="1457" y="673"/>
                    <a:pt x="1490" y="661"/>
                  </a:cubicBezTo>
                  <a:cubicBezTo>
                    <a:pt x="1524" y="639"/>
                    <a:pt x="1558" y="616"/>
                    <a:pt x="1591" y="572"/>
                  </a:cubicBezTo>
                  <a:cubicBezTo>
                    <a:pt x="1625" y="538"/>
                    <a:pt x="1670" y="549"/>
                    <a:pt x="1714" y="527"/>
                  </a:cubicBezTo>
                  <a:cubicBezTo>
                    <a:pt x="1759" y="516"/>
                    <a:pt x="1748" y="493"/>
                    <a:pt x="1725" y="460"/>
                  </a:cubicBezTo>
                  <a:cubicBezTo>
                    <a:pt x="1692" y="437"/>
                    <a:pt x="1714" y="404"/>
                    <a:pt x="1725" y="370"/>
                  </a:cubicBezTo>
                  <a:cubicBezTo>
                    <a:pt x="1737" y="348"/>
                    <a:pt x="1725" y="303"/>
                    <a:pt x="1703" y="280"/>
                  </a:cubicBezTo>
                  <a:cubicBezTo>
                    <a:pt x="1681" y="247"/>
                    <a:pt x="1658" y="236"/>
                    <a:pt x="1625" y="236"/>
                  </a:cubicBezTo>
                  <a:cubicBezTo>
                    <a:pt x="1602" y="247"/>
                    <a:pt x="1569" y="314"/>
                    <a:pt x="1580" y="336"/>
                  </a:cubicBezTo>
                  <a:cubicBezTo>
                    <a:pt x="1591" y="359"/>
                    <a:pt x="1602" y="381"/>
                    <a:pt x="1558" y="392"/>
                  </a:cubicBezTo>
                  <a:cubicBezTo>
                    <a:pt x="1524" y="392"/>
                    <a:pt x="1535" y="449"/>
                    <a:pt x="1490" y="449"/>
                  </a:cubicBezTo>
                  <a:cubicBezTo>
                    <a:pt x="1445" y="449"/>
                    <a:pt x="1356" y="460"/>
                    <a:pt x="1367" y="426"/>
                  </a:cubicBezTo>
                  <a:cubicBezTo>
                    <a:pt x="1378" y="404"/>
                    <a:pt x="1412" y="314"/>
                    <a:pt x="1434" y="269"/>
                  </a:cubicBezTo>
                  <a:cubicBezTo>
                    <a:pt x="1457" y="225"/>
                    <a:pt x="1468" y="213"/>
                    <a:pt x="1445" y="202"/>
                  </a:cubicBezTo>
                  <a:cubicBezTo>
                    <a:pt x="1423" y="191"/>
                    <a:pt x="1423" y="168"/>
                    <a:pt x="1412" y="146"/>
                  </a:cubicBezTo>
                  <a:cubicBezTo>
                    <a:pt x="1389" y="135"/>
                    <a:pt x="1311" y="123"/>
                    <a:pt x="1300" y="146"/>
                  </a:cubicBezTo>
                  <a:cubicBezTo>
                    <a:pt x="1289" y="180"/>
                    <a:pt x="1266" y="247"/>
                    <a:pt x="1266" y="303"/>
                  </a:cubicBezTo>
                  <a:cubicBezTo>
                    <a:pt x="1255" y="348"/>
                    <a:pt x="1244" y="381"/>
                    <a:pt x="1221" y="280"/>
                  </a:cubicBezTo>
                  <a:cubicBezTo>
                    <a:pt x="1210" y="180"/>
                    <a:pt x="1221" y="123"/>
                    <a:pt x="1244" y="123"/>
                  </a:cubicBezTo>
                  <a:cubicBezTo>
                    <a:pt x="1266" y="123"/>
                    <a:pt x="1289" y="112"/>
                    <a:pt x="1300" y="101"/>
                  </a:cubicBezTo>
                  <a:cubicBezTo>
                    <a:pt x="1322" y="90"/>
                    <a:pt x="1311" y="34"/>
                    <a:pt x="1300" y="23"/>
                  </a:cubicBezTo>
                  <a:cubicBezTo>
                    <a:pt x="1300" y="11"/>
                    <a:pt x="1221" y="0"/>
                    <a:pt x="1165" y="11"/>
                  </a:cubicBezTo>
                  <a:cubicBezTo>
                    <a:pt x="1109" y="11"/>
                    <a:pt x="1143" y="56"/>
                    <a:pt x="1154" y="90"/>
                  </a:cubicBezTo>
                  <a:cubicBezTo>
                    <a:pt x="1176" y="112"/>
                    <a:pt x="1154" y="135"/>
                    <a:pt x="1165" y="157"/>
                  </a:cubicBezTo>
                  <a:cubicBezTo>
                    <a:pt x="1176" y="191"/>
                    <a:pt x="1154" y="213"/>
                    <a:pt x="1143" y="236"/>
                  </a:cubicBezTo>
                  <a:cubicBezTo>
                    <a:pt x="1132" y="258"/>
                    <a:pt x="1098" y="280"/>
                    <a:pt x="1098" y="258"/>
                  </a:cubicBezTo>
                  <a:cubicBezTo>
                    <a:pt x="1087" y="236"/>
                    <a:pt x="1065" y="146"/>
                    <a:pt x="1042" y="146"/>
                  </a:cubicBezTo>
                  <a:cubicBezTo>
                    <a:pt x="1020" y="146"/>
                    <a:pt x="1008" y="191"/>
                    <a:pt x="1008" y="213"/>
                  </a:cubicBezTo>
                  <a:cubicBezTo>
                    <a:pt x="997" y="236"/>
                    <a:pt x="975" y="236"/>
                    <a:pt x="952" y="236"/>
                  </a:cubicBezTo>
                  <a:lnTo>
                    <a:pt x="952" y="236"/>
                  </a:lnTo>
                  <a:cubicBezTo>
                    <a:pt x="952" y="247"/>
                    <a:pt x="952" y="258"/>
                    <a:pt x="952" y="258"/>
                  </a:cubicBezTo>
                  <a:cubicBezTo>
                    <a:pt x="952" y="258"/>
                    <a:pt x="930" y="336"/>
                    <a:pt x="919" y="370"/>
                  </a:cubicBezTo>
                  <a:cubicBezTo>
                    <a:pt x="907" y="415"/>
                    <a:pt x="885" y="437"/>
                    <a:pt x="885" y="482"/>
                  </a:cubicBezTo>
                  <a:cubicBezTo>
                    <a:pt x="885" y="538"/>
                    <a:pt x="907" y="527"/>
                    <a:pt x="963" y="516"/>
                  </a:cubicBezTo>
                  <a:cubicBezTo>
                    <a:pt x="1020" y="516"/>
                    <a:pt x="1053" y="538"/>
                    <a:pt x="1042" y="561"/>
                  </a:cubicBezTo>
                  <a:cubicBezTo>
                    <a:pt x="1020" y="594"/>
                    <a:pt x="1008" y="650"/>
                    <a:pt x="1031" y="661"/>
                  </a:cubicBezTo>
                  <a:cubicBezTo>
                    <a:pt x="1065" y="673"/>
                    <a:pt x="1087" y="650"/>
                    <a:pt x="1120" y="673"/>
                  </a:cubicBezTo>
                  <a:cubicBezTo>
                    <a:pt x="1154" y="706"/>
                    <a:pt x="1188" y="729"/>
                    <a:pt x="1188" y="774"/>
                  </a:cubicBezTo>
                  <a:cubicBezTo>
                    <a:pt x="1176" y="818"/>
                    <a:pt x="1176" y="863"/>
                    <a:pt x="1188" y="874"/>
                  </a:cubicBezTo>
                  <a:cubicBezTo>
                    <a:pt x="1210" y="874"/>
                    <a:pt x="1266" y="885"/>
                    <a:pt x="1266" y="908"/>
                  </a:cubicBezTo>
                  <a:cubicBezTo>
                    <a:pt x="1266" y="919"/>
                    <a:pt x="1244" y="953"/>
                    <a:pt x="1244" y="998"/>
                  </a:cubicBezTo>
                  <a:cubicBezTo>
                    <a:pt x="1244" y="1042"/>
                    <a:pt x="1232" y="1087"/>
                    <a:pt x="1221" y="1076"/>
                  </a:cubicBezTo>
                  <a:cubicBezTo>
                    <a:pt x="1199" y="1065"/>
                    <a:pt x="1165" y="1042"/>
                    <a:pt x="1143" y="1076"/>
                  </a:cubicBezTo>
                  <a:cubicBezTo>
                    <a:pt x="1132" y="1110"/>
                    <a:pt x="1120" y="1121"/>
                    <a:pt x="1076" y="1110"/>
                  </a:cubicBezTo>
                  <a:cubicBezTo>
                    <a:pt x="1031" y="1098"/>
                    <a:pt x="997" y="1087"/>
                    <a:pt x="997" y="1110"/>
                  </a:cubicBezTo>
                  <a:cubicBezTo>
                    <a:pt x="986" y="1132"/>
                    <a:pt x="997" y="1256"/>
                    <a:pt x="986" y="1278"/>
                  </a:cubicBezTo>
                  <a:cubicBezTo>
                    <a:pt x="963" y="1300"/>
                    <a:pt x="930" y="1345"/>
                    <a:pt x="930" y="1345"/>
                  </a:cubicBezTo>
                  <a:cubicBezTo>
                    <a:pt x="930" y="1345"/>
                    <a:pt x="975" y="1412"/>
                    <a:pt x="975" y="1446"/>
                  </a:cubicBezTo>
                  <a:cubicBezTo>
                    <a:pt x="975" y="1491"/>
                    <a:pt x="963" y="1480"/>
                    <a:pt x="941" y="1468"/>
                  </a:cubicBezTo>
                  <a:cubicBezTo>
                    <a:pt x="907" y="1457"/>
                    <a:pt x="907" y="1457"/>
                    <a:pt x="885" y="1412"/>
                  </a:cubicBezTo>
                  <a:cubicBezTo>
                    <a:pt x="863" y="1379"/>
                    <a:pt x="840" y="1367"/>
                    <a:pt x="807" y="1356"/>
                  </a:cubicBezTo>
                  <a:cubicBezTo>
                    <a:pt x="762" y="1334"/>
                    <a:pt x="762" y="1289"/>
                    <a:pt x="728" y="1278"/>
                  </a:cubicBezTo>
                  <a:cubicBezTo>
                    <a:pt x="694" y="1278"/>
                    <a:pt x="683" y="1278"/>
                    <a:pt x="672" y="1256"/>
                  </a:cubicBezTo>
                  <a:cubicBezTo>
                    <a:pt x="650" y="1222"/>
                    <a:pt x="560" y="1222"/>
                    <a:pt x="538" y="1233"/>
                  </a:cubicBezTo>
                  <a:cubicBezTo>
                    <a:pt x="527" y="1256"/>
                    <a:pt x="504" y="1289"/>
                    <a:pt x="482" y="1278"/>
                  </a:cubicBezTo>
                  <a:cubicBezTo>
                    <a:pt x="459" y="1278"/>
                    <a:pt x="381" y="1311"/>
                    <a:pt x="370" y="1334"/>
                  </a:cubicBezTo>
                  <a:cubicBezTo>
                    <a:pt x="358" y="1356"/>
                    <a:pt x="302" y="1356"/>
                    <a:pt x="291" y="1390"/>
                  </a:cubicBezTo>
                  <a:cubicBezTo>
                    <a:pt x="291" y="1412"/>
                    <a:pt x="280" y="1423"/>
                    <a:pt x="280" y="1446"/>
                  </a:cubicBezTo>
                  <a:cubicBezTo>
                    <a:pt x="280" y="1446"/>
                    <a:pt x="280" y="1457"/>
                    <a:pt x="280" y="1480"/>
                  </a:cubicBezTo>
                  <a:cubicBezTo>
                    <a:pt x="291" y="1547"/>
                    <a:pt x="280" y="1569"/>
                    <a:pt x="246" y="1580"/>
                  </a:cubicBezTo>
                  <a:cubicBezTo>
                    <a:pt x="224" y="1592"/>
                    <a:pt x="112" y="1592"/>
                    <a:pt x="89" y="1592"/>
                  </a:cubicBezTo>
                  <a:cubicBezTo>
                    <a:pt x="56" y="1603"/>
                    <a:pt x="11" y="1625"/>
                    <a:pt x="11" y="1659"/>
                  </a:cubicBezTo>
                  <a:cubicBezTo>
                    <a:pt x="0" y="1692"/>
                    <a:pt x="22" y="1782"/>
                    <a:pt x="33" y="1827"/>
                  </a:cubicBezTo>
                  <a:cubicBezTo>
                    <a:pt x="56" y="1860"/>
                    <a:pt x="101" y="1950"/>
                    <a:pt x="112" y="1995"/>
                  </a:cubicBezTo>
                  <a:cubicBezTo>
                    <a:pt x="134" y="2040"/>
                    <a:pt x="123" y="2051"/>
                    <a:pt x="157" y="2062"/>
                  </a:cubicBezTo>
                  <a:cubicBezTo>
                    <a:pt x="179" y="2073"/>
                    <a:pt x="314" y="2152"/>
                    <a:pt x="347" y="2208"/>
                  </a:cubicBezTo>
                  <a:cubicBezTo>
                    <a:pt x="392" y="2275"/>
                    <a:pt x="403" y="2354"/>
                    <a:pt x="459" y="2387"/>
                  </a:cubicBezTo>
                  <a:cubicBezTo>
                    <a:pt x="504" y="2410"/>
                    <a:pt x="638" y="2477"/>
                    <a:pt x="717" y="2522"/>
                  </a:cubicBezTo>
                  <a:cubicBezTo>
                    <a:pt x="751" y="2488"/>
                    <a:pt x="829" y="2421"/>
                    <a:pt x="874" y="2421"/>
                  </a:cubicBezTo>
                  <a:cubicBezTo>
                    <a:pt x="919" y="2432"/>
                    <a:pt x="1042" y="2410"/>
                    <a:pt x="1053" y="2376"/>
                  </a:cubicBezTo>
                  <a:cubicBezTo>
                    <a:pt x="1065" y="2354"/>
                    <a:pt x="1076" y="2287"/>
                    <a:pt x="1109" y="2309"/>
                  </a:cubicBezTo>
                  <a:cubicBezTo>
                    <a:pt x="1154" y="2320"/>
                    <a:pt x="1165" y="2309"/>
                    <a:pt x="1188" y="2331"/>
                  </a:cubicBezTo>
                  <a:cubicBezTo>
                    <a:pt x="1199" y="2354"/>
                    <a:pt x="1232" y="2320"/>
                    <a:pt x="1244" y="2354"/>
                  </a:cubicBezTo>
                  <a:cubicBezTo>
                    <a:pt x="1255" y="2376"/>
                    <a:pt x="1277" y="2376"/>
                    <a:pt x="1289" y="2342"/>
                  </a:cubicBezTo>
                  <a:cubicBezTo>
                    <a:pt x="1300" y="2309"/>
                    <a:pt x="1322" y="2320"/>
                    <a:pt x="1356" y="2298"/>
                  </a:cubicBezTo>
                  <a:cubicBezTo>
                    <a:pt x="1378" y="2287"/>
                    <a:pt x="1401" y="2287"/>
                    <a:pt x="1412" y="2309"/>
                  </a:cubicBezTo>
                  <a:cubicBezTo>
                    <a:pt x="1412" y="2342"/>
                    <a:pt x="1434" y="2387"/>
                    <a:pt x="1457" y="2387"/>
                  </a:cubicBezTo>
                  <a:cubicBezTo>
                    <a:pt x="1479" y="2387"/>
                    <a:pt x="1501" y="2410"/>
                    <a:pt x="1479" y="2421"/>
                  </a:cubicBezTo>
                  <a:cubicBezTo>
                    <a:pt x="1457" y="2443"/>
                    <a:pt x="1468" y="2499"/>
                    <a:pt x="1479" y="2511"/>
                  </a:cubicBezTo>
                  <a:cubicBezTo>
                    <a:pt x="1490" y="2522"/>
                    <a:pt x="1468" y="2533"/>
                    <a:pt x="1445" y="2544"/>
                  </a:cubicBezTo>
                  <a:cubicBezTo>
                    <a:pt x="1423" y="2544"/>
                    <a:pt x="1457" y="2623"/>
                    <a:pt x="1468" y="2645"/>
                  </a:cubicBezTo>
                  <a:cubicBezTo>
                    <a:pt x="1479" y="2656"/>
                    <a:pt x="1490" y="2678"/>
                    <a:pt x="1501" y="2690"/>
                  </a:cubicBezTo>
                  <a:lnTo>
                    <a:pt x="1513" y="2690"/>
                  </a:lnTo>
                  <a:cubicBezTo>
                    <a:pt x="1535" y="2690"/>
                    <a:pt x="1580" y="2678"/>
                    <a:pt x="1591" y="2656"/>
                  </a:cubicBezTo>
                  <a:cubicBezTo>
                    <a:pt x="1602" y="2634"/>
                    <a:pt x="1636" y="2656"/>
                    <a:pt x="1658" y="2656"/>
                  </a:cubicBezTo>
                  <a:cubicBezTo>
                    <a:pt x="1681" y="2645"/>
                    <a:pt x="1692" y="2701"/>
                    <a:pt x="1692" y="2723"/>
                  </a:cubicBezTo>
                  <a:cubicBezTo>
                    <a:pt x="1692" y="2746"/>
                    <a:pt x="1737" y="2701"/>
                    <a:pt x="1737" y="2678"/>
                  </a:cubicBezTo>
                  <a:cubicBezTo>
                    <a:pt x="1737" y="2645"/>
                    <a:pt x="1748" y="2634"/>
                    <a:pt x="1770" y="2634"/>
                  </a:cubicBezTo>
                  <a:cubicBezTo>
                    <a:pt x="1804" y="2623"/>
                    <a:pt x="1815" y="2589"/>
                    <a:pt x="1815" y="2567"/>
                  </a:cubicBezTo>
                  <a:cubicBezTo>
                    <a:pt x="1815" y="2544"/>
                    <a:pt x="1849" y="2533"/>
                    <a:pt x="1871" y="2544"/>
                  </a:cubicBezTo>
                  <a:cubicBezTo>
                    <a:pt x="1905" y="2544"/>
                    <a:pt x="1916" y="2533"/>
                    <a:pt x="1927" y="2511"/>
                  </a:cubicBezTo>
                  <a:cubicBezTo>
                    <a:pt x="1950" y="2488"/>
                    <a:pt x="1961" y="2499"/>
                    <a:pt x="1983" y="2522"/>
                  </a:cubicBezTo>
                  <a:cubicBezTo>
                    <a:pt x="1994" y="2544"/>
                    <a:pt x="2028" y="2522"/>
                    <a:pt x="2039" y="2488"/>
                  </a:cubicBezTo>
                  <a:cubicBezTo>
                    <a:pt x="2051" y="2454"/>
                    <a:pt x="2084" y="2410"/>
                    <a:pt x="2096" y="2365"/>
                  </a:cubicBezTo>
                  <a:cubicBezTo>
                    <a:pt x="2107" y="2320"/>
                    <a:pt x="2107" y="2287"/>
                    <a:pt x="2084" y="2275"/>
                  </a:cubicBezTo>
                  <a:cubicBezTo>
                    <a:pt x="2062" y="2264"/>
                    <a:pt x="2028" y="2264"/>
                    <a:pt x="2017" y="2287"/>
                  </a:cubicBezTo>
                  <a:cubicBezTo>
                    <a:pt x="1994" y="2309"/>
                    <a:pt x="1983" y="2309"/>
                    <a:pt x="1972" y="2275"/>
                  </a:cubicBezTo>
                  <a:cubicBezTo>
                    <a:pt x="1961" y="2242"/>
                    <a:pt x="1950" y="2208"/>
                    <a:pt x="1927" y="2208"/>
                  </a:cubicBezTo>
                  <a:cubicBezTo>
                    <a:pt x="1905" y="2208"/>
                    <a:pt x="1916" y="2174"/>
                    <a:pt x="1916" y="2129"/>
                  </a:cubicBezTo>
                  <a:cubicBezTo>
                    <a:pt x="1927" y="2085"/>
                    <a:pt x="1927" y="2073"/>
                    <a:pt x="1950" y="2073"/>
                  </a:cubicBezTo>
                  <a:cubicBezTo>
                    <a:pt x="1972" y="2073"/>
                    <a:pt x="1994" y="2073"/>
                    <a:pt x="1994" y="2051"/>
                  </a:cubicBezTo>
                  <a:cubicBezTo>
                    <a:pt x="1994" y="2029"/>
                    <a:pt x="1983" y="1995"/>
                    <a:pt x="1950" y="2006"/>
                  </a:cubicBezTo>
                  <a:cubicBezTo>
                    <a:pt x="1927" y="2006"/>
                    <a:pt x="1905" y="2006"/>
                    <a:pt x="1883" y="1984"/>
                  </a:cubicBezTo>
                  <a:cubicBezTo>
                    <a:pt x="1860" y="1961"/>
                    <a:pt x="1838" y="1961"/>
                    <a:pt x="1815" y="1984"/>
                  </a:cubicBezTo>
                  <a:cubicBezTo>
                    <a:pt x="1782" y="2006"/>
                    <a:pt x="1782" y="2006"/>
                    <a:pt x="1759" y="1984"/>
                  </a:cubicBezTo>
                  <a:cubicBezTo>
                    <a:pt x="1725" y="1961"/>
                    <a:pt x="1770" y="1928"/>
                    <a:pt x="1782" y="1883"/>
                  </a:cubicBezTo>
                  <a:cubicBezTo>
                    <a:pt x="1793" y="1827"/>
                    <a:pt x="1815" y="1816"/>
                    <a:pt x="1838" y="1805"/>
                  </a:cubicBezTo>
                  <a:cubicBezTo>
                    <a:pt x="1871" y="1793"/>
                    <a:pt x="1905" y="1805"/>
                    <a:pt x="1938" y="1838"/>
                  </a:cubicBezTo>
                  <a:cubicBezTo>
                    <a:pt x="1972" y="1860"/>
                    <a:pt x="2006" y="1827"/>
                    <a:pt x="2028" y="1793"/>
                  </a:cubicBezTo>
                  <a:cubicBezTo>
                    <a:pt x="2051" y="1760"/>
                    <a:pt x="2084" y="1793"/>
                    <a:pt x="2084" y="1771"/>
                  </a:cubicBezTo>
                  <a:cubicBezTo>
                    <a:pt x="2096" y="1737"/>
                    <a:pt x="2118" y="1704"/>
                    <a:pt x="2129" y="1704"/>
                  </a:cubicBezTo>
                  <a:cubicBezTo>
                    <a:pt x="2140" y="1704"/>
                    <a:pt x="2163" y="1726"/>
                    <a:pt x="2196" y="1715"/>
                  </a:cubicBezTo>
                  <a:cubicBezTo>
                    <a:pt x="2219" y="1715"/>
                    <a:pt x="2252" y="1704"/>
                    <a:pt x="2286" y="1704"/>
                  </a:cubicBezTo>
                  <a:cubicBezTo>
                    <a:pt x="2320" y="1704"/>
                    <a:pt x="2320" y="1737"/>
                    <a:pt x="2353" y="1704"/>
                  </a:cubicBezTo>
                  <a:cubicBezTo>
                    <a:pt x="2376" y="1670"/>
                    <a:pt x="2409" y="1692"/>
                    <a:pt x="2409" y="1681"/>
                  </a:cubicBezTo>
                  <a:cubicBezTo>
                    <a:pt x="2409" y="1670"/>
                    <a:pt x="2420" y="1614"/>
                    <a:pt x="2443" y="1580"/>
                  </a:cubicBezTo>
                  <a:cubicBezTo>
                    <a:pt x="2465" y="1547"/>
                    <a:pt x="2488" y="1524"/>
                    <a:pt x="2488" y="1513"/>
                  </a:cubicBezTo>
                  <a:cubicBezTo>
                    <a:pt x="2488" y="1491"/>
                    <a:pt x="2465" y="1446"/>
                    <a:pt x="2443" y="1446"/>
                  </a:cubicBezTo>
                  <a:cubicBezTo>
                    <a:pt x="2432" y="1446"/>
                    <a:pt x="2409" y="1423"/>
                    <a:pt x="2420" y="1401"/>
                  </a:cubicBezTo>
                  <a:cubicBezTo>
                    <a:pt x="2443" y="1390"/>
                    <a:pt x="2420" y="1401"/>
                    <a:pt x="2443" y="1345"/>
                  </a:cubicBezTo>
                  <a:cubicBezTo>
                    <a:pt x="2465" y="1300"/>
                    <a:pt x="2499" y="1256"/>
                    <a:pt x="2532" y="1233"/>
                  </a:cubicBezTo>
                  <a:cubicBezTo>
                    <a:pt x="2577" y="1211"/>
                    <a:pt x="2600" y="1154"/>
                    <a:pt x="2622" y="1098"/>
                  </a:cubicBezTo>
                  <a:cubicBezTo>
                    <a:pt x="2656" y="1054"/>
                    <a:pt x="2689" y="1042"/>
                    <a:pt x="2701" y="1009"/>
                  </a:cubicBezTo>
                  <a:cubicBezTo>
                    <a:pt x="2723" y="986"/>
                    <a:pt x="2745" y="942"/>
                    <a:pt x="2723" y="919"/>
                  </a:cubicBezTo>
                  <a:cubicBezTo>
                    <a:pt x="2701" y="897"/>
                    <a:pt x="2712" y="829"/>
                    <a:pt x="2723" y="796"/>
                  </a:cubicBezTo>
                  <a:cubicBezTo>
                    <a:pt x="2745" y="751"/>
                    <a:pt x="2768" y="706"/>
                    <a:pt x="2768" y="69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6" name="Freeform 145"/>
            <p:cNvSpPr>
              <a:spLocks noChangeArrowheads="1"/>
            </p:cNvSpPr>
            <p:nvPr/>
          </p:nvSpPr>
          <p:spPr bwMode="auto">
            <a:xfrm>
              <a:off x="4821238" y="3297238"/>
              <a:ext cx="939800" cy="850900"/>
            </a:xfrm>
            <a:custGeom>
              <a:avLst/>
              <a:gdLst>
                <a:gd name="T0" fmla="*/ 2476 w 2611"/>
                <a:gd name="T1" fmla="*/ 1512 h 2365"/>
                <a:gd name="T2" fmla="*/ 2476 w 2611"/>
                <a:gd name="T3" fmla="*/ 1512 h 2365"/>
                <a:gd name="T4" fmla="*/ 2465 w 2611"/>
                <a:gd name="T5" fmla="*/ 1512 h 2365"/>
                <a:gd name="T6" fmla="*/ 2465 w 2611"/>
                <a:gd name="T7" fmla="*/ 1512 h 2365"/>
                <a:gd name="T8" fmla="*/ 2465 w 2611"/>
                <a:gd name="T9" fmla="*/ 1512 h 2365"/>
                <a:gd name="T10" fmla="*/ 2454 w 2611"/>
                <a:gd name="T11" fmla="*/ 1512 h 2365"/>
                <a:gd name="T12" fmla="*/ 2442 w 2611"/>
                <a:gd name="T13" fmla="*/ 1501 h 2365"/>
                <a:gd name="T14" fmla="*/ 2274 w 2611"/>
                <a:gd name="T15" fmla="*/ 1523 h 2365"/>
                <a:gd name="T16" fmla="*/ 2140 w 2611"/>
                <a:gd name="T17" fmla="*/ 1479 h 2365"/>
                <a:gd name="T18" fmla="*/ 2028 w 2611"/>
                <a:gd name="T19" fmla="*/ 1467 h 2365"/>
                <a:gd name="T20" fmla="*/ 2005 w 2611"/>
                <a:gd name="T21" fmla="*/ 1377 h 2365"/>
                <a:gd name="T22" fmla="*/ 1904 w 2611"/>
                <a:gd name="T23" fmla="*/ 1310 h 2365"/>
                <a:gd name="T24" fmla="*/ 1826 w 2611"/>
                <a:gd name="T25" fmla="*/ 1333 h 2365"/>
                <a:gd name="T26" fmla="*/ 1680 w 2611"/>
                <a:gd name="T27" fmla="*/ 1333 h 2365"/>
                <a:gd name="T28" fmla="*/ 1590 w 2611"/>
                <a:gd name="T29" fmla="*/ 1243 h 2365"/>
                <a:gd name="T30" fmla="*/ 1456 w 2611"/>
                <a:gd name="T31" fmla="*/ 1176 h 2365"/>
                <a:gd name="T32" fmla="*/ 1501 w 2611"/>
                <a:gd name="T33" fmla="*/ 1030 h 2365"/>
                <a:gd name="T34" fmla="*/ 1434 w 2611"/>
                <a:gd name="T35" fmla="*/ 963 h 2365"/>
                <a:gd name="T36" fmla="*/ 1366 w 2611"/>
                <a:gd name="T37" fmla="*/ 896 h 2365"/>
                <a:gd name="T38" fmla="*/ 1288 w 2611"/>
                <a:gd name="T39" fmla="*/ 985 h 2365"/>
                <a:gd name="T40" fmla="*/ 1187 w 2611"/>
                <a:gd name="T41" fmla="*/ 941 h 2365"/>
                <a:gd name="T42" fmla="*/ 1176 w 2611"/>
                <a:gd name="T43" fmla="*/ 817 h 2365"/>
                <a:gd name="T44" fmla="*/ 1221 w 2611"/>
                <a:gd name="T45" fmla="*/ 627 h 2365"/>
                <a:gd name="T46" fmla="*/ 1210 w 2611"/>
                <a:gd name="T47" fmla="*/ 548 h 2365"/>
                <a:gd name="T48" fmla="*/ 1165 w 2611"/>
                <a:gd name="T49" fmla="*/ 290 h 2365"/>
                <a:gd name="T50" fmla="*/ 1131 w 2611"/>
                <a:gd name="T51" fmla="*/ 146 h 2365"/>
                <a:gd name="T52" fmla="*/ 996 w 2611"/>
                <a:gd name="T53" fmla="*/ 0 h 2365"/>
                <a:gd name="T54" fmla="*/ 828 w 2611"/>
                <a:gd name="T55" fmla="*/ 302 h 2365"/>
                <a:gd name="T56" fmla="*/ 740 w 2611"/>
                <a:gd name="T57" fmla="*/ 403 h 2365"/>
                <a:gd name="T58" fmla="*/ 392 w 2611"/>
                <a:gd name="T59" fmla="*/ 739 h 2365"/>
                <a:gd name="T60" fmla="*/ 314 w 2611"/>
                <a:gd name="T61" fmla="*/ 716 h 2365"/>
                <a:gd name="T62" fmla="*/ 224 w 2611"/>
                <a:gd name="T63" fmla="*/ 828 h 2365"/>
                <a:gd name="T64" fmla="*/ 34 w 2611"/>
                <a:gd name="T65" fmla="*/ 806 h 2365"/>
                <a:gd name="T66" fmla="*/ 56 w 2611"/>
                <a:gd name="T67" fmla="*/ 1187 h 2365"/>
                <a:gd name="T68" fmla="*/ 213 w 2611"/>
                <a:gd name="T69" fmla="*/ 1344 h 2365"/>
                <a:gd name="T70" fmla="*/ 482 w 2611"/>
                <a:gd name="T71" fmla="*/ 1422 h 2365"/>
                <a:gd name="T72" fmla="*/ 617 w 2611"/>
                <a:gd name="T73" fmla="*/ 1299 h 2365"/>
                <a:gd name="T74" fmla="*/ 684 w 2611"/>
                <a:gd name="T75" fmla="*/ 1467 h 2365"/>
                <a:gd name="T76" fmla="*/ 650 w 2611"/>
                <a:gd name="T77" fmla="*/ 1736 h 2365"/>
                <a:gd name="T78" fmla="*/ 538 w 2611"/>
                <a:gd name="T79" fmla="*/ 1927 h 2365"/>
                <a:gd name="T80" fmla="*/ 851 w 2611"/>
                <a:gd name="T81" fmla="*/ 1938 h 2365"/>
                <a:gd name="T82" fmla="*/ 1176 w 2611"/>
                <a:gd name="T83" fmla="*/ 2106 h 2365"/>
                <a:gd name="T84" fmla="*/ 1434 w 2611"/>
                <a:gd name="T85" fmla="*/ 2072 h 2365"/>
                <a:gd name="T86" fmla="*/ 1680 w 2611"/>
                <a:gd name="T87" fmla="*/ 2117 h 2365"/>
                <a:gd name="T88" fmla="*/ 1859 w 2611"/>
                <a:gd name="T89" fmla="*/ 2173 h 2365"/>
                <a:gd name="T90" fmla="*/ 1983 w 2611"/>
                <a:gd name="T91" fmla="*/ 2072 h 2365"/>
                <a:gd name="T92" fmla="*/ 2095 w 2611"/>
                <a:gd name="T93" fmla="*/ 2016 h 2365"/>
                <a:gd name="T94" fmla="*/ 2117 w 2611"/>
                <a:gd name="T95" fmla="*/ 2229 h 2365"/>
                <a:gd name="T96" fmla="*/ 2241 w 2611"/>
                <a:gd name="T97" fmla="*/ 2285 h 2365"/>
                <a:gd name="T98" fmla="*/ 2409 w 2611"/>
                <a:gd name="T99" fmla="*/ 2341 h 2365"/>
                <a:gd name="T100" fmla="*/ 2409 w 2611"/>
                <a:gd name="T101" fmla="*/ 2229 h 2365"/>
                <a:gd name="T102" fmla="*/ 2498 w 2611"/>
                <a:gd name="T103" fmla="*/ 2106 h 2365"/>
                <a:gd name="T104" fmla="*/ 2543 w 2611"/>
                <a:gd name="T105" fmla="*/ 1938 h 2365"/>
                <a:gd name="T106" fmla="*/ 2543 w 2611"/>
                <a:gd name="T107" fmla="*/ 1736 h 2365"/>
                <a:gd name="T108" fmla="*/ 2532 w 2611"/>
                <a:gd name="T109" fmla="*/ 1557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11" h="2365">
                  <a:moveTo>
                    <a:pt x="2476" y="1512"/>
                  </a:moveTo>
                  <a:lnTo>
                    <a:pt x="2476" y="1512"/>
                  </a:lnTo>
                  <a:lnTo>
                    <a:pt x="2476" y="1512"/>
                  </a:lnTo>
                  <a:lnTo>
                    <a:pt x="2476" y="1512"/>
                  </a:lnTo>
                  <a:lnTo>
                    <a:pt x="2476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54" y="1512"/>
                  </a:lnTo>
                  <a:lnTo>
                    <a:pt x="2454" y="1512"/>
                  </a:lnTo>
                  <a:lnTo>
                    <a:pt x="2454" y="1512"/>
                  </a:lnTo>
                  <a:cubicBezTo>
                    <a:pt x="2454" y="1512"/>
                    <a:pt x="2454" y="1512"/>
                    <a:pt x="2442" y="1501"/>
                  </a:cubicBezTo>
                  <a:cubicBezTo>
                    <a:pt x="2409" y="1479"/>
                    <a:pt x="2386" y="1467"/>
                    <a:pt x="2375" y="1490"/>
                  </a:cubicBezTo>
                  <a:cubicBezTo>
                    <a:pt x="2364" y="1523"/>
                    <a:pt x="2319" y="1523"/>
                    <a:pt x="2274" y="1523"/>
                  </a:cubicBezTo>
                  <a:cubicBezTo>
                    <a:pt x="2229" y="1523"/>
                    <a:pt x="2218" y="1512"/>
                    <a:pt x="2207" y="1490"/>
                  </a:cubicBezTo>
                  <a:cubicBezTo>
                    <a:pt x="2196" y="1479"/>
                    <a:pt x="2185" y="1467"/>
                    <a:pt x="2140" y="1479"/>
                  </a:cubicBezTo>
                  <a:cubicBezTo>
                    <a:pt x="2095" y="1501"/>
                    <a:pt x="2050" y="1501"/>
                    <a:pt x="2039" y="1501"/>
                  </a:cubicBezTo>
                  <a:cubicBezTo>
                    <a:pt x="2028" y="1501"/>
                    <a:pt x="2016" y="1490"/>
                    <a:pt x="2028" y="1467"/>
                  </a:cubicBezTo>
                  <a:cubicBezTo>
                    <a:pt x="2028" y="1445"/>
                    <a:pt x="2050" y="1434"/>
                    <a:pt x="2028" y="1434"/>
                  </a:cubicBezTo>
                  <a:cubicBezTo>
                    <a:pt x="2005" y="1422"/>
                    <a:pt x="2005" y="1400"/>
                    <a:pt x="2005" y="1377"/>
                  </a:cubicBezTo>
                  <a:cubicBezTo>
                    <a:pt x="2016" y="1355"/>
                    <a:pt x="1994" y="1344"/>
                    <a:pt x="1960" y="1344"/>
                  </a:cubicBezTo>
                  <a:cubicBezTo>
                    <a:pt x="1938" y="1355"/>
                    <a:pt x="1938" y="1344"/>
                    <a:pt x="1904" y="1310"/>
                  </a:cubicBezTo>
                  <a:cubicBezTo>
                    <a:pt x="1859" y="1277"/>
                    <a:pt x="1837" y="1243"/>
                    <a:pt x="1848" y="1277"/>
                  </a:cubicBezTo>
                  <a:cubicBezTo>
                    <a:pt x="1848" y="1310"/>
                    <a:pt x="1859" y="1344"/>
                    <a:pt x="1826" y="1333"/>
                  </a:cubicBezTo>
                  <a:cubicBezTo>
                    <a:pt x="1803" y="1333"/>
                    <a:pt x="1770" y="1288"/>
                    <a:pt x="1736" y="1310"/>
                  </a:cubicBezTo>
                  <a:cubicBezTo>
                    <a:pt x="1714" y="1333"/>
                    <a:pt x="1714" y="1321"/>
                    <a:pt x="1680" y="1333"/>
                  </a:cubicBezTo>
                  <a:cubicBezTo>
                    <a:pt x="1635" y="1333"/>
                    <a:pt x="1613" y="1333"/>
                    <a:pt x="1613" y="1299"/>
                  </a:cubicBezTo>
                  <a:cubicBezTo>
                    <a:pt x="1624" y="1277"/>
                    <a:pt x="1635" y="1232"/>
                    <a:pt x="1590" y="1243"/>
                  </a:cubicBezTo>
                  <a:cubicBezTo>
                    <a:pt x="1546" y="1254"/>
                    <a:pt x="1501" y="1254"/>
                    <a:pt x="1478" y="1232"/>
                  </a:cubicBezTo>
                  <a:cubicBezTo>
                    <a:pt x="1467" y="1221"/>
                    <a:pt x="1478" y="1187"/>
                    <a:pt x="1456" y="1176"/>
                  </a:cubicBezTo>
                  <a:cubicBezTo>
                    <a:pt x="1434" y="1176"/>
                    <a:pt x="1423" y="1108"/>
                    <a:pt x="1445" y="1086"/>
                  </a:cubicBezTo>
                  <a:cubicBezTo>
                    <a:pt x="1467" y="1064"/>
                    <a:pt x="1512" y="1041"/>
                    <a:pt x="1501" y="1030"/>
                  </a:cubicBezTo>
                  <a:cubicBezTo>
                    <a:pt x="1490" y="1008"/>
                    <a:pt x="1467" y="1030"/>
                    <a:pt x="1456" y="1008"/>
                  </a:cubicBezTo>
                  <a:cubicBezTo>
                    <a:pt x="1445" y="985"/>
                    <a:pt x="1456" y="963"/>
                    <a:pt x="1434" y="963"/>
                  </a:cubicBezTo>
                  <a:cubicBezTo>
                    <a:pt x="1411" y="963"/>
                    <a:pt x="1411" y="941"/>
                    <a:pt x="1411" y="929"/>
                  </a:cubicBezTo>
                  <a:cubicBezTo>
                    <a:pt x="1389" y="929"/>
                    <a:pt x="1378" y="918"/>
                    <a:pt x="1366" y="896"/>
                  </a:cubicBezTo>
                  <a:cubicBezTo>
                    <a:pt x="1344" y="873"/>
                    <a:pt x="1321" y="896"/>
                    <a:pt x="1321" y="929"/>
                  </a:cubicBezTo>
                  <a:cubicBezTo>
                    <a:pt x="1321" y="974"/>
                    <a:pt x="1333" y="985"/>
                    <a:pt x="1288" y="985"/>
                  </a:cubicBezTo>
                  <a:cubicBezTo>
                    <a:pt x="1232" y="997"/>
                    <a:pt x="1254" y="974"/>
                    <a:pt x="1243" y="952"/>
                  </a:cubicBezTo>
                  <a:cubicBezTo>
                    <a:pt x="1243" y="941"/>
                    <a:pt x="1210" y="941"/>
                    <a:pt x="1187" y="941"/>
                  </a:cubicBezTo>
                  <a:cubicBezTo>
                    <a:pt x="1176" y="941"/>
                    <a:pt x="1176" y="896"/>
                    <a:pt x="1187" y="873"/>
                  </a:cubicBezTo>
                  <a:cubicBezTo>
                    <a:pt x="1210" y="839"/>
                    <a:pt x="1198" y="828"/>
                    <a:pt x="1176" y="817"/>
                  </a:cubicBezTo>
                  <a:cubicBezTo>
                    <a:pt x="1165" y="817"/>
                    <a:pt x="1176" y="739"/>
                    <a:pt x="1176" y="705"/>
                  </a:cubicBezTo>
                  <a:cubicBezTo>
                    <a:pt x="1176" y="660"/>
                    <a:pt x="1187" y="638"/>
                    <a:pt x="1221" y="627"/>
                  </a:cubicBezTo>
                  <a:cubicBezTo>
                    <a:pt x="1265" y="627"/>
                    <a:pt x="1277" y="604"/>
                    <a:pt x="1254" y="593"/>
                  </a:cubicBezTo>
                  <a:cubicBezTo>
                    <a:pt x="1221" y="582"/>
                    <a:pt x="1210" y="582"/>
                    <a:pt x="1210" y="548"/>
                  </a:cubicBezTo>
                  <a:cubicBezTo>
                    <a:pt x="1210" y="503"/>
                    <a:pt x="1210" y="526"/>
                    <a:pt x="1176" y="481"/>
                  </a:cubicBezTo>
                  <a:cubicBezTo>
                    <a:pt x="1142" y="448"/>
                    <a:pt x="1154" y="324"/>
                    <a:pt x="1165" y="290"/>
                  </a:cubicBezTo>
                  <a:cubicBezTo>
                    <a:pt x="1176" y="268"/>
                    <a:pt x="1165" y="246"/>
                    <a:pt x="1131" y="224"/>
                  </a:cubicBezTo>
                  <a:cubicBezTo>
                    <a:pt x="1109" y="202"/>
                    <a:pt x="1120" y="168"/>
                    <a:pt x="1131" y="146"/>
                  </a:cubicBezTo>
                  <a:cubicBezTo>
                    <a:pt x="1142" y="123"/>
                    <a:pt x="1120" y="101"/>
                    <a:pt x="1075" y="56"/>
                  </a:cubicBezTo>
                  <a:cubicBezTo>
                    <a:pt x="1030" y="22"/>
                    <a:pt x="996" y="0"/>
                    <a:pt x="996" y="0"/>
                  </a:cubicBezTo>
                  <a:cubicBezTo>
                    <a:pt x="985" y="22"/>
                    <a:pt x="974" y="56"/>
                    <a:pt x="952" y="112"/>
                  </a:cubicBezTo>
                  <a:cubicBezTo>
                    <a:pt x="885" y="213"/>
                    <a:pt x="851" y="290"/>
                    <a:pt x="828" y="302"/>
                  </a:cubicBezTo>
                  <a:cubicBezTo>
                    <a:pt x="795" y="302"/>
                    <a:pt x="740" y="268"/>
                    <a:pt x="740" y="313"/>
                  </a:cubicBezTo>
                  <a:cubicBezTo>
                    <a:pt x="750" y="358"/>
                    <a:pt x="750" y="380"/>
                    <a:pt x="740" y="403"/>
                  </a:cubicBezTo>
                  <a:cubicBezTo>
                    <a:pt x="729" y="425"/>
                    <a:pt x="605" y="537"/>
                    <a:pt x="549" y="593"/>
                  </a:cubicBezTo>
                  <a:cubicBezTo>
                    <a:pt x="504" y="638"/>
                    <a:pt x="392" y="739"/>
                    <a:pt x="392" y="739"/>
                  </a:cubicBezTo>
                  <a:cubicBezTo>
                    <a:pt x="392" y="739"/>
                    <a:pt x="381" y="739"/>
                    <a:pt x="370" y="728"/>
                  </a:cubicBezTo>
                  <a:cubicBezTo>
                    <a:pt x="348" y="716"/>
                    <a:pt x="314" y="694"/>
                    <a:pt x="314" y="716"/>
                  </a:cubicBezTo>
                  <a:cubicBezTo>
                    <a:pt x="303" y="739"/>
                    <a:pt x="269" y="705"/>
                    <a:pt x="258" y="750"/>
                  </a:cubicBezTo>
                  <a:cubicBezTo>
                    <a:pt x="258" y="795"/>
                    <a:pt x="269" y="806"/>
                    <a:pt x="224" y="828"/>
                  </a:cubicBezTo>
                  <a:cubicBezTo>
                    <a:pt x="191" y="851"/>
                    <a:pt x="135" y="862"/>
                    <a:pt x="112" y="851"/>
                  </a:cubicBezTo>
                  <a:cubicBezTo>
                    <a:pt x="90" y="839"/>
                    <a:pt x="56" y="795"/>
                    <a:pt x="34" y="806"/>
                  </a:cubicBezTo>
                  <a:cubicBezTo>
                    <a:pt x="11" y="806"/>
                    <a:pt x="0" y="862"/>
                    <a:pt x="11" y="1008"/>
                  </a:cubicBezTo>
                  <a:cubicBezTo>
                    <a:pt x="22" y="1153"/>
                    <a:pt x="22" y="1165"/>
                    <a:pt x="56" y="1187"/>
                  </a:cubicBezTo>
                  <a:cubicBezTo>
                    <a:pt x="90" y="1210"/>
                    <a:pt x="135" y="1210"/>
                    <a:pt x="157" y="1265"/>
                  </a:cubicBezTo>
                  <a:cubicBezTo>
                    <a:pt x="168" y="1310"/>
                    <a:pt x="168" y="1344"/>
                    <a:pt x="213" y="1344"/>
                  </a:cubicBezTo>
                  <a:cubicBezTo>
                    <a:pt x="247" y="1355"/>
                    <a:pt x="325" y="1355"/>
                    <a:pt x="359" y="1389"/>
                  </a:cubicBezTo>
                  <a:cubicBezTo>
                    <a:pt x="392" y="1434"/>
                    <a:pt x="448" y="1434"/>
                    <a:pt x="482" y="1422"/>
                  </a:cubicBezTo>
                  <a:cubicBezTo>
                    <a:pt x="504" y="1400"/>
                    <a:pt x="493" y="1366"/>
                    <a:pt x="516" y="1355"/>
                  </a:cubicBezTo>
                  <a:cubicBezTo>
                    <a:pt x="538" y="1333"/>
                    <a:pt x="583" y="1288"/>
                    <a:pt x="617" y="1299"/>
                  </a:cubicBezTo>
                  <a:cubicBezTo>
                    <a:pt x="650" y="1299"/>
                    <a:pt x="661" y="1299"/>
                    <a:pt x="661" y="1355"/>
                  </a:cubicBezTo>
                  <a:cubicBezTo>
                    <a:pt x="661" y="1400"/>
                    <a:pt x="706" y="1434"/>
                    <a:pt x="684" y="1467"/>
                  </a:cubicBezTo>
                  <a:cubicBezTo>
                    <a:pt x="661" y="1512"/>
                    <a:pt x="628" y="1523"/>
                    <a:pt x="639" y="1568"/>
                  </a:cubicBezTo>
                  <a:cubicBezTo>
                    <a:pt x="650" y="1613"/>
                    <a:pt x="661" y="1680"/>
                    <a:pt x="650" y="1736"/>
                  </a:cubicBezTo>
                  <a:cubicBezTo>
                    <a:pt x="628" y="1781"/>
                    <a:pt x="583" y="1848"/>
                    <a:pt x="560" y="1882"/>
                  </a:cubicBezTo>
                  <a:cubicBezTo>
                    <a:pt x="560" y="1893"/>
                    <a:pt x="549" y="1915"/>
                    <a:pt x="538" y="1927"/>
                  </a:cubicBezTo>
                  <a:lnTo>
                    <a:pt x="549" y="1927"/>
                  </a:lnTo>
                  <a:cubicBezTo>
                    <a:pt x="549" y="1927"/>
                    <a:pt x="806" y="1915"/>
                    <a:pt x="851" y="1938"/>
                  </a:cubicBezTo>
                  <a:cubicBezTo>
                    <a:pt x="885" y="1960"/>
                    <a:pt x="1052" y="2095"/>
                    <a:pt x="1086" y="2117"/>
                  </a:cubicBezTo>
                  <a:cubicBezTo>
                    <a:pt x="1109" y="2151"/>
                    <a:pt x="1142" y="2139"/>
                    <a:pt x="1176" y="2106"/>
                  </a:cubicBezTo>
                  <a:cubicBezTo>
                    <a:pt x="1221" y="2072"/>
                    <a:pt x="1333" y="1972"/>
                    <a:pt x="1366" y="1994"/>
                  </a:cubicBezTo>
                  <a:cubicBezTo>
                    <a:pt x="1400" y="2005"/>
                    <a:pt x="1411" y="2050"/>
                    <a:pt x="1434" y="2072"/>
                  </a:cubicBezTo>
                  <a:cubicBezTo>
                    <a:pt x="1445" y="2083"/>
                    <a:pt x="1523" y="2128"/>
                    <a:pt x="1602" y="2139"/>
                  </a:cubicBezTo>
                  <a:cubicBezTo>
                    <a:pt x="1669" y="2151"/>
                    <a:pt x="1658" y="2151"/>
                    <a:pt x="1680" y="2117"/>
                  </a:cubicBezTo>
                  <a:cubicBezTo>
                    <a:pt x="1703" y="2083"/>
                    <a:pt x="1736" y="2050"/>
                    <a:pt x="1759" y="2072"/>
                  </a:cubicBezTo>
                  <a:cubicBezTo>
                    <a:pt x="1781" y="2095"/>
                    <a:pt x="1859" y="2173"/>
                    <a:pt x="1859" y="2173"/>
                  </a:cubicBezTo>
                  <a:cubicBezTo>
                    <a:pt x="1859" y="2173"/>
                    <a:pt x="1938" y="2139"/>
                    <a:pt x="1949" y="2117"/>
                  </a:cubicBezTo>
                  <a:cubicBezTo>
                    <a:pt x="1960" y="2095"/>
                    <a:pt x="1949" y="2072"/>
                    <a:pt x="1983" y="2072"/>
                  </a:cubicBezTo>
                  <a:cubicBezTo>
                    <a:pt x="2016" y="2072"/>
                    <a:pt x="2039" y="2061"/>
                    <a:pt x="2039" y="2028"/>
                  </a:cubicBezTo>
                  <a:cubicBezTo>
                    <a:pt x="2039" y="1994"/>
                    <a:pt x="2095" y="1983"/>
                    <a:pt x="2095" y="2016"/>
                  </a:cubicBezTo>
                  <a:cubicBezTo>
                    <a:pt x="2095" y="2039"/>
                    <a:pt x="2106" y="2083"/>
                    <a:pt x="2117" y="2095"/>
                  </a:cubicBezTo>
                  <a:cubicBezTo>
                    <a:pt x="2128" y="2106"/>
                    <a:pt x="2106" y="2196"/>
                    <a:pt x="2117" y="2229"/>
                  </a:cubicBezTo>
                  <a:cubicBezTo>
                    <a:pt x="2128" y="2263"/>
                    <a:pt x="2151" y="2296"/>
                    <a:pt x="2173" y="2274"/>
                  </a:cubicBezTo>
                  <a:cubicBezTo>
                    <a:pt x="2185" y="2240"/>
                    <a:pt x="2229" y="2240"/>
                    <a:pt x="2241" y="2285"/>
                  </a:cubicBezTo>
                  <a:cubicBezTo>
                    <a:pt x="2263" y="2319"/>
                    <a:pt x="2263" y="2341"/>
                    <a:pt x="2308" y="2341"/>
                  </a:cubicBezTo>
                  <a:cubicBezTo>
                    <a:pt x="2352" y="2341"/>
                    <a:pt x="2375" y="2364"/>
                    <a:pt x="2409" y="2341"/>
                  </a:cubicBezTo>
                  <a:cubicBezTo>
                    <a:pt x="2454" y="2319"/>
                    <a:pt x="2476" y="2285"/>
                    <a:pt x="2442" y="2285"/>
                  </a:cubicBezTo>
                  <a:cubicBezTo>
                    <a:pt x="2420" y="2274"/>
                    <a:pt x="2386" y="2229"/>
                    <a:pt x="2409" y="2229"/>
                  </a:cubicBezTo>
                  <a:cubicBezTo>
                    <a:pt x="2442" y="2218"/>
                    <a:pt x="2532" y="2184"/>
                    <a:pt x="2532" y="2184"/>
                  </a:cubicBezTo>
                  <a:cubicBezTo>
                    <a:pt x="2532" y="2184"/>
                    <a:pt x="2521" y="2117"/>
                    <a:pt x="2498" y="2106"/>
                  </a:cubicBezTo>
                  <a:cubicBezTo>
                    <a:pt x="2476" y="2095"/>
                    <a:pt x="2442" y="1994"/>
                    <a:pt x="2454" y="1994"/>
                  </a:cubicBezTo>
                  <a:cubicBezTo>
                    <a:pt x="2476" y="1983"/>
                    <a:pt x="2543" y="1972"/>
                    <a:pt x="2543" y="1938"/>
                  </a:cubicBezTo>
                  <a:cubicBezTo>
                    <a:pt x="2543" y="1904"/>
                    <a:pt x="2554" y="1870"/>
                    <a:pt x="2532" y="1870"/>
                  </a:cubicBezTo>
                  <a:cubicBezTo>
                    <a:pt x="2498" y="1870"/>
                    <a:pt x="2498" y="1759"/>
                    <a:pt x="2543" y="1736"/>
                  </a:cubicBezTo>
                  <a:cubicBezTo>
                    <a:pt x="2588" y="1703"/>
                    <a:pt x="2610" y="1624"/>
                    <a:pt x="2599" y="1590"/>
                  </a:cubicBezTo>
                  <a:cubicBezTo>
                    <a:pt x="2588" y="1568"/>
                    <a:pt x="2565" y="1568"/>
                    <a:pt x="2532" y="1557"/>
                  </a:cubicBezTo>
                  <a:cubicBezTo>
                    <a:pt x="2510" y="1557"/>
                    <a:pt x="2487" y="1534"/>
                    <a:pt x="2476" y="151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7" name="Freeform 146"/>
            <p:cNvSpPr>
              <a:spLocks noChangeArrowheads="1"/>
            </p:cNvSpPr>
            <p:nvPr/>
          </p:nvSpPr>
          <p:spPr bwMode="auto">
            <a:xfrm>
              <a:off x="4881563" y="3986213"/>
              <a:ext cx="577850" cy="492125"/>
            </a:xfrm>
            <a:custGeom>
              <a:avLst/>
              <a:gdLst>
                <a:gd name="T0" fmla="*/ 1064 w 1603"/>
                <a:gd name="T1" fmla="*/ 1020 h 1369"/>
                <a:gd name="T2" fmla="*/ 1064 w 1603"/>
                <a:gd name="T3" fmla="*/ 1020 h 1369"/>
                <a:gd name="T4" fmla="*/ 1042 w 1603"/>
                <a:gd name="T5" fmla="*/ 863 h 1369"/>
                <a:gd name="T6" fmla="*/ 1019 w 1603"/>
                <a:gd name="T7" fmla="*/ 819 h 1369"/>
                <a:gd name="T8" fmla="*/ 986 w 1603"/>
                <a:gd name="T9" fmla="*/ 785 h 1369"/>
                <a:gd name="T10" fmla="*/ 986 w 1603"/>
                <a:gd name="T11" fmla="*/ 706 h 1369"/>
                <a:gd name="T12" fmla="*/ 1064 w 1603"/>
                <a:gd name="T13" fmla="*/ 617 h 1369"/>
                <a:gd name="T14" fmla="*/ 1075 w 1603"/>
                <a:gd name="T15" fmla="*/ 650 h 1369"/>
                <a:gd name="T16" fmla="*/ 1165 w 1603"/>
                <a:gd name="T17" fmla="*/ 650 h 1369"/>
                <a:gd name="T18" fmla="*/ 1210 w 1603"/>
                <a:gd name="T19" fmla="*/ 606 h 1369"/>
                <a:gd name="T20" fmla="*/ 1266 w 1603"/>
                <a:gd name="T21" fmla="*/ 617 h 1369"/>
                <a:gd name="T22" fmla="*/ 1299 w 1603"/>
                <a:gd name="T23" fmla="*/ 606 h 1369"/>
                <a:gd name="T24" fmla="*/ 1344 w 1603"/>
                <a:gd name="T25" fmla="*/ 572 h 1369"/>
                <a:gd name="T26" fmla="*/ 1344 w 1603"/>
                <a:gd name="T27" fmla="*/ 482 h 1369"/>
                <a:gd name="T28" fmla="*/ 1378 w 1603"/>
                <a:gd name="T29" fmla="*/ 449 h 1369"/>
                <a:gd name="T30" fmla="*/ 1445 w 1603"/>
                <a:gd name="T31" fmla="*/ 426 h 1369"/>
                <a:gd name="T32" fmla="*/ 1490 w 1603"/>
                <a:gd name="T33" fmla="*/ 460 h 1369"/>
                <a:gd name="T34" fmla="*/ 1557 w 1603"/>
                <a:gd name="T35" fmla="*/ 404 h 1369"/>
                <a:gd name="T36" fmla="*/ 1591 w 1603"/>
                <a:gd name="T37" fmla="*/ 359 h 1369"/>
                <a:gd name="T38" fmla="*/ 1512 w 1603"/>
                <a:gd name="T39" fmla="*/ 348 h 1369"/>
                <a:gd name="T40" fmla="*/ 1490 w 1603"/>
                <a:gd name="T41" fmla="*/ 224 h 1369"/>
                <a:gd name="T42" fmla="*/ 1434 w 1603"/>
                <a:gd name="T43" fmla="*/ 224 h 1369"/>
                <a:gd name="T44" fmla="*/ 1266 w 1603"/>
                <a:gd name="T45" fmla="*/ 157 h 1369"/>
                <a:gd name="T46" fmla="*/ 1198 w 1603"/>
                <a:gd name="T47" fmla="*/ 79 h 1369"/>
                <a:gd name="T48" fmla="*/ 1008 w 1603"/>
                <a:gd name="T49" fmla="*/ 191 h 1369"/>
                <a:gd name="T50" fmla="*/ 918 w 1603"/>
                <a:gd name="T51" fmla="*/ 202 h 1369"/>
                <a:gd name="T52" fmla="*/ 683 w 1603"/>
                <a:gd name="T53" fmla="*/ 23 h 1369"/>
                <a:gd name="T54" fmla="*/ 381 w 1603"/>
                <a:gd name="T55" fmla="*/ 12 h 1369"/>
                <a:gd name="T56" fmla="*/ 370 w 1603"/>
                <a:gd name="T57" fmla="*/ 12 h 1369"/>
                <a:gd name="T58" fmla="*/ 359 w 1603"/>
                <a:gd name="T59" fmla="*/ 34 h 1369"/>
                <a:gd name="T60" fmla="*/ 314 w 1603"/>
                <a:gd name="T61" fmla="*/ 135 h 1369"/>
                <a:gd name="T62" fmla="*/ 314 w 1603"/>
                <a:gd name="T63" fmla="*/ 258 h 1369"/>
                <a:gd name="T64" fmla="*/ 292 w 1603"/>
                <a:gd name="T65" fmla="*/ 348 h 1369"/>
                <a:gd name="T66" fmla="*/ 213 w 1603"/>
                <a:gd name="T67" fmla="*/ 437 h 1369"/>
                <a:gd name="T68" fmla="*/ 123 w 1603"/>
                <a:gd name="T69" fmla="*/ 572 h 1369"/>
                <a:gd name="T70" fmla="*/ 34 w 1603"/>
                <a:gd name="T71" fmla="*/ 684 h 1369"/>
                <a:gd name="T72" fmla="*/ 11 w 1603"/>
                <a:gd name="T73" fmla="*/ 740 h 1369"/>
                <a:gd name="T74" fmla="*/ 34 w 1603"/>
                <a:gd name="T75" fmla="*/ 785 h 1369"/>
                <a:gd name="T76" fmla="*/ 79 w 1603"/>
                <a:gd name="T77" fmla="*/ 852 h 1369"/>
                <a:gd name="T78" fmla="*/ 34 w 1603"/>
                <a:gd name="T79" fmla="*/ 919 h 1369"/>
                <a:gd name="T80" fmla="*/ 0 w 1603"/>
                <a:gd name="T81" fmla="*/ 1020 h 1369"/>
                <a:gd name="T82" fmla="*/ 79 w 1603"/>
                <a:gd name="T83" fmla="*/ 1065 h 1369"/>
                <a:gd name="T84" fmla="*/ 135 w 1603"/>
                <a:gd name="T85" fmla="*/ 1144 h 1369"/>
                <a:gd name="T86" fmla="*/ 269 w 1603"/>
                <a:gd name="T87" fmla="*/ 1132 h 1369"/>
                <a:gd name="T88" fmla="*/ 381 w 1603"/>
                <a:gd name="T89" fmla="*/ 1065 h 1369"/>
                <a:gd name="T90" fmla="*/ 460 w 1603"/>
                <a:gd name="T91" fmla="*/ 1144 h 1369"/>
                <a:gd name="T92" fmla="*/ 437 w 1603"/>
                <a:gd name="T93" fmla="*/ 1199 h 1369"/>
                <a:gd name="T94" fmla="*/ 460 w 1603"/>
                <a:gd name="T95" fmla="*/ 1267 h 1369"/>
                <a:gd name="T96" fmla="*/ 538 w 1603"/>
                <a:gd name="T97" fmla="*/ 1289 h 1369"/>
                <a:gd name="T98" fmla="*/ 604 w 1603"/>
                <a:gd name="T99" fmla="*/ 1255 h 1369"/>
                <a:gd name="T100" fmla="*/ 694 w 1603"/>
                <a:gd name="T101" fmla="*/ 1222 h 1369"/>
                <a:gd name="T102" fmla="*/ 739 w 1603"/>
                <a:gd name="T103" fmla="*/ 1300 h 1369"/>
                <a:gd name="T104" fmla="*/ 806 w 1603"/>
                <a:gd name="T105" fmla="*/ 1334 h 1369"/>
                <a:gd name="T106" fmla="*/ 873 w 1603"/>
                <a:gd name="T107" fmla="*/ 1345 h 1369"/>
                <a:gd name="T108" fmla="*/ 929 w 1603"/>
                <a:gd name="T109" fmla="*/ 1345 h 1369"/>
                <a:gd name="T110" fmla="*/ 1042 w 1603"/>
                <a:gd name="T111" fmla="*/ 1323 h 1369"/>
                <a:gd name="T112" fmla="*/ 1109 w 1603"/>
                <a:gd name="T113" fmla="*/ 1300 h 1369"/>
                <a:gd name="T114" fmla="*/ 1142 w 1603"/>
                <a:gd name="T115" fmla="*/ 1255 h 1369"/>
                <a:gd name="T116" fmla="*/ 1142 w 1603"/>
                <a:gd name="T117" fmla="*/ 1188 h 1369"/>
                <a:gd name="T118" fmla="*/ 1153 w 1603"/>
                <a:gd name="T119" fmla="*/ 1121 h 1369"/>
                <a:gd name="T120" fmla="*/ 1120 w 1603"/>
                <a:gd name="T121" fmla="*/ 1043 h 1369"/>
                <a:gd name="T122" fmla="*/ 1064 w 1603"/>
                <a:gd name="T123" fmla="*/ 1020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3" h="1369">
                  <a:moveTo>
                    <a:pt x="1064" y="1020"/>
                  </a:moveTo>
                  <a:lnTo>
                    <a:pt x="1064" y="1020"/>
                  </a:lnTo>
                  <a:cubicBezTo>
                    <a:pt x="1064" y="1009"/>
                    <a:pt x="1053" y="863"/>
                    <a:pt x="1042" y="863"/>
                  </a:cubicBezTo>
                  <a:cubicBezTo>
                    <a:pt x="1019" y="852"/>
                    <a:pt x="1008" y="830"/>
                    <a:pt x="1019" y="819"/>
                  </a:cubicBezTo>
                  <a:cubicBezTo>
                    <a:pt x="1030" y="807"/>
                    <a:pt x="1030" y="785"/>
                    <a:pt x="986" y="785"/>
                  </a:cubicBezTo>
                  <a:cubicBezTo>
                    <a:pt x="952" y="785"/>
                    <a:pt x="963" y="718"/>
                    <a:pt x="986" y="706"/>
                  </a:cubicBezTo>
                  <a:cubicBezTo>
                    <a:pt x="1019" y="695"/>
                    <a:pt x="1064" y="617"/>
                    <a:pt x="1064" y="617"/>
                  </a:cubicBezTo>
                  <a:cubicBezTo>
                    <a:pt x="1064" y="617"/>
                    <a:pt x="1064" y="628"/>
                    <a:pt x="1075" y="650"/>
                  </a:cubicBezTo>
                  <a:cubicBezTo>
                    <a:pt x="1097" y="662"/>
                    <a:pt x="1142" y="662"/>
                    <a:pt x="1165" y="650"/>
                  </a:cubicBezTo>
                  <a:cubicBezTo>
                    <a:pt x="1187" y="628"/>
                    <a:pt x="1187" y="595"/>
                    <a:pt x="1210" y="606"/>
                  </a:cubicBezTo>
                  <a:cubicBezTo>
                    <a:pt x="1221" y="606"/>
                    <a:pt x="1232" y="617"/>
                    <a:pt x="1266" y="617"/>
                  </a:cubicBezTo>
                  <a:cubicBezTo>
                    <a:pt x="1299" y="628"/>
                    <a:pt x="1299" y="639"/>
                    <a:pt x="1299" y="606"/>
                  </a:cubicBezTo>
                  <a:cubicBezTo>
                    <a:pt x="1299" y="572"/>
                    <a:pt x="1322" y="572"/>
                    <a:pt x="1344" y="572"/>
                  </a:cubicBezTo>
                  <a:cubicBezTo>
                    <a:pt x="1366" y="583"/>
                    <a:pt x="1355" y="527"/>
                    <a:pt x="1344" y="482"/>
                  </a:cubicBezTo>
                  <a:cubicBezTo>
                    <a:pt x="1344" y="437"/>
                    <a:pt x="1355" y="426"/>
                    <a:pt x="1378" y="449"/>
                  </a:cubicBezTo>
                  <a:cubicBezTo>
                    <a:pt x="1411" y="471"/>
                    <a:pt x="1434" y="415"/>
                    <a:pt x="1445" y="426"/>
                  </a:cubicBezTo>
                  <a:cubicBezTo>
                    <a:pt x="1456" y="437"/>
                    <a:pt x="1467" y="449"/>
                    <a:pt x="1490" y="460"/>
                  </a:cubicBezTo>
                  <a:cubicBezTo>
                    <a:pt x="1512" y="471"/>
                    <a:pt x="1523" y="426"/>
                    <a:pt x="1557" y="404"/>
                  </a:cubicBezTo>
                  <a:cubicBezTo>
                    <a:pt x="1591" y="381"/>
                    <a:pt x="1602" y="381"/>
                    <a:pt x="1591" y="359"/>
                  </a:cubicBezTo>
                  <a:cubicBezTo>
                    <a:pt x="1568" y="337"/>
                    <a:pt x="1512" y="348"/>
                    <a:pt x="1512" y="348"/>
                  </a:cubicBezTo>
                  <a:cubicBezTo>
                    <a:pt x="1490" y="224"/>
                    <a:pt x="1490" y="224"/>
                    <a:pt x="1490" y="224"/>
                  </a:cubicBezTo>
                  <a:cubicBezTo>
                    <a:pt x="1479" y="236"/>
                    <a:pt x="1467" y="224"/>
                    <a:pt x="1434" y="224"/>
                  </a:cubicBezTo>
                  <a:cubicBezTo>
                    <a:pt x="1355" y="213"/>
                    <a:pt x="1277" y="168"/>
                    <a:pt x="1266" y="157"/>
                  </a:cubicBezTo>
                  <a:cubicBezTo>
                    <a:pt x="1243" y="135"/>
                    <a:pt x="1232" y="90"/>
                    <a:pt x="1198" y="79"/>
                  </a:cubicBezTo>
                  <a:cubicBezTo>
                    <a:pt x="1165" y="57"/>
                    <a:pt x="1053" y="157"/>
                    <a:pt x="1008" y="191"/>
                  </a:cubicBezTo>
                  <a:cubicBezTo>
                    <a:pt x="974" y="224"/>
                    <a:pt x="941" y="236"/>
                    <a:pt x="918" y="202"/>
                  </a:cubicBezTo>
                  <a:cubicBezTo>
                    <a:pt x="884" y="180"/>
                    <a:pt x="717" y="45"/>
                    <a:pt x="683" y="23"/>
                  </a:cubicBezTo>
                  <a:cubicBezTo>
                    <a:pt x="638" y="0"/>
                    <a:pt x="381" y="12"/>
                    <a:pt x="381" y="12"/>
                  </a:cubicBezTo>
                  <a:lnTo>
                    <a:pt x="370" y="12"/>
                  </a:lnTo>
                  <a:cubicBezTo>
                    <a:pt x="370" y="23"/>
                    <a:pt x="359" y="34"/>
                    <a:pt x="359" y="34"/>
                  </a:cubicBezTo>
                  <a:cubicBezTo>
                    <a:pt x="359" y="45"/>
                    <a:pt x="336" y="90"/>
                    <a:pt x="314" y="135"/>
                  </a:cubicBezTo>
                  <a:cubicBezTo>
                    <a:pt x="303" y="168"/>
                    <a:pt x="292" y="236"/>
                    <a:pt x="314" y="258"/>
                  </a:cubicBezTo>
                  <a:cubicBezTo>
                    <a:pt x="336" y="281"/>
                    <a:pt x="314" y="325"/>
                    <a:pt x="292" y="348"/>
                  </a:cubicBezTo>
                  <a:cubicBezTo>
                    <a:pt x="280" y="381"/>
                    <a:pt x="247" y="393"/>
                    <a:pt x="213" y="437"/>
                  </a:cubicBezTo>
                  <a:cubicBezTo>
                    <a:pt x="191" y="493"/>
                    <a:pt x="168" y="550"/>
                    <a:pt x="123" y="572"/>
                  </a:cubicBezTo>
                  <a:cubicBezTo>
                    <a:pt x="90" y="595"/>
                    <a:pt x="56" y="639"/>
                    <a:pt x="34" y="684"/>
                  </a:cubicBezTo>
                  <a:cubicBezTo>
                    <a:pt x="11" y="740"/>
                    <a:pt x="34" y="729"/>
                    <a:pt x="11" y="740"/>
                  </a:cubicBezTo>
                  <a:cubicBezTo>
                    <a:pt x="0" y="762"/>
                    <a:pt x="23" y="785"/>
                    <a:pt x="34" y="785"/>
                  </a:cubicBezTo>
                  <a:cubicBezTo>
                    <a:pt x="56" y="785"/>
                    <a:pt x="79" y="830"/>
                    <a:pt x="79" y="852"/>
                  </a:cubicBezTo>
                  <a:cubicBezTo>
                    <a:pt x="79" y="863"/>
                    <a:pt x="56" y="886"/>
                    <a:pt x="34" y="919"/>
                  </a:cubicBezTo>
                  <a:cubicBezTo>
                    <a:pt x="11" y="953"/>
                    <a:pt x="0" y="1009"/>
                    <a:pt x="0" y="1020"/>
                  </a:cubicBezTo>
                  <a:cubicBezTo>
                    <a:pt x="0" y="1020"/>
                    <a:pt x="79" y="1009"/>
                    <a:pt x="79" y="1065"/>
                  </a:cubicBezTo>
                  <a:cubicBezTo>
                    <a:pt x="90" y="1110"/>
                    <a:pt x="90" y="1155"/>
                    <a:pt x="135" y="1144"/>
                  </a:cubicBezTo>
                  <a:cubicBezTo>
                    <a:pt x="180" y="1144"/>
                    <a:pt x="247" y="1155"/>
                    <a:pt x="269" y="1132"/>
                  </a:cubicBezTo>
                  <a:cubicBezTo>
                    <a:pt x="280" y="1110"/>
                    <a:pt x="325" y="1065"/>
                    <a:pt x="381" y="1065"/>
                  </a:cubicBezTo>
                  <a:cubicBezTo>
                    <a:pt x="449" y="1065"/>
                    <a:pt x="471" y="1121"/>
                    <a:pt x="460" y="1144"/>
                  </a:cubicBezTo>
                  <a:cubicBezTo>
                    <a:pt x="460" y="1177"/>
                    <a:pt x="415" y="1188"/>
                    <a:pt x="437" y="1199"/>
                  </a:cubicBezTo>
                  <a:cubicBezTo>
                    <a:pt x="449" y="1222"/>
                    <a:pt x="460" y="1244"/>
                    <a:pt x="460" y="1267"/>
                  </a:cubicBezTo>
                  <a:cubicBezTo>
                    <a:pt x="449" y="1289"/>
                    <a:pt x="516" y="1278"/>
                    <a:pt x="538" y="1289"/>
                  </a:cubicBezTo>
                  <a:cubicBezTo>
                    <a:pt x="549" y="1312"/>
                    <a:pt x="582" y="1278"/>
                    <a:pt x="604" y="1255"/>
                  </a:cubicBezTo>
                  <a:cubicBezTo>
                    <a:pt x="627" y="1222"/>
                    <a:pt x="660" y="1199"/>
                    <a:pt x="694" y="1222"/>
                  </a:cubicBezTo>
                  <a:cubicBezTo>
                    <a:pt x="728" y="1244"/>
                    <a:pt x="705" y="1289"/>
                    <a:pt x="739" y="1300"/>
                  </a:cubicBezTo>
                  <a:cubicBezTo>
                    <a:pt x="773" y="1300"/>
                    <a:pt x="784" y="1323"/>
                    <a:pt x="806" y="1334"/>
                  </a:cubicBezTo>
                  <a:cubicBezTo>
                    <a:pt x="828" y="1345"/>
                    <a:pt x="851" y="1323"/>
                    <a:pt x="873" y="1345"/>
                  </a:cubicBezTo>
                  <a:cubicBezTo>
                    <a:pt x="884" y="1368"/>
                    <a:pt x="907" y="1368"/>
                    <a:pt x="929" y="1345"/>
                  </a:cubicBezTo>
                  <a:cubicBezTo>
                    <a:pt x="952" y="1323"/>
                    <a:pt x="1019" y="1312"/>
                    <a:pt x="1042" y="1323"/>
                  </a:cubicBezTo>
                  <a:cubicBezTo>
                    <a:pt x="1064" y="1345"/>
                    <a:pt x="1086" y="1323"/>
                    <a:pt x="1109" y="1300"/>
                  </a:cubicBezTo>
                  <a:cubicBezTo>
                    <a:pt x="1120" y="1289"/>
                    <a:pt x="1153" y="1267"/>
                    <a:pt x="1142" y="1255"/>
                  </a:cubicBezTo>
                  <a:cubicBezTo>
                    <a:pt x="1131" y="1244"/>
                    <a:pt x="1131" y="1199"/>
                    <a:pt x="1142" y="1188"/>
                  </a:cubicBezTo>
                  <a:cubicBezTo>
                    <a:pt x="1142" y="1166"/>
                    <a:pt x="1153" y="1144"/>
                    <a:pt x="1153" y="1121"/>
                  </a:cubicBezTo>
                  <a:cubicBezTo>
                    <a:pt x="1153" y="1121"/>
                    <a:pt x="1131" y="1054"/>
                    <a:pt x="1120" y="1043"/>
                  </a:cubicBezTo>
                  <a:cubicBezTo>
                    <a:pt x="1109" y="1020"/>
                    <a:pt x="1053" y="1031"/>
                    <a:pt x="1064" y="102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8" name="Freeform 147"/>
            <p:cNvSpPr>
              <a:spLocks noChangeArrowheads="1"/>
            </p:cNvSpPr>
            <p:nvPr/>
          </p:nvSpPr>
          <p:spPr bwMode="auto">
            <a:xfrm>
              <a:off x="5511800" y="4676775"/>
              <a:ext cx="201613" cy="190500"/>
            </a:xfrm>
            <a:custGeom>
              <a:avLst/>
              <a:gdLst>
                <a:gd name="T0" fmla="*/ 470 w 561"/>
                <a:gd name="T1" fmla="*/ 89 h 527"/>
                <a:gd name="T2" fmla="*/ 470 w 561"/>
                <a:gd name="T3" fmla="*/ 89 h 527"/>
                <a:gd name="T4" fmla="*/ 403 w 561"/>
                <a:gd name="T5" fmla="*/ 22 h 527"/>
                <a:gd name="T6" fmla="*/ 358 w 561"/>
                <a:gd name="T7" fmla="*/ 11 h 527"/>
                <a:gd name="T8" fmla="*/ 291 w 561"/>
                <a:gd name="T9" fmla="*/ 22 h 527"/>
                <a:gd name="T10" fmla="*/ 179 w 561"/>
                <a:gd name="T11" fmla="*/ 0 h 527"/>
                <a:gd name="T12" fmla="*/ 112 w 561"/>
                <a:gd name="T13" fmla="*/ 0 h 527"/>
                <a:gd name="T14" fmla="*/ 112 w 561"/>
                <a:gd name="T15" fmla="*/ 112 h 527"/>
                <a:gd name="T16" fmla="*/ 78 w 561"/>
                <a:gd name="T17" fmla="*/ 134 h 527"/>
                <a:gd name="T18" fmla="*/ 0 w 561"/>
                <a:gd name="T19" fmla="*/ 190 h 527"/>
                <a:gd name="T20" fmla="*/ 0 w 561"/>
                <a:gd name="T21" fmla="*/ 291 h 527"/>
                <a:gd name="T22" fmla="*/ 22 w 561"/>
                <a:gd name="T23" fmla="*/ 325 h 527"/>
                <a:gd name="T24" fmla="*/ 67 w 561"/>
                <a:gd name="T25" fmla="*/ 369 h 527"/>
                <a:gd name="T26" fmla="*/ 112 w 561"/>
                <a:gd name="T27" fmla="*/ 437 h 527"/>
                <a:gd name="T28" fmla="*/ 167 w 561"/>
                <a:gd name="T29" fmla="*/ 459 h 527"/>
                <a:gd name="T30" fmla="*/ 280 w 561"/>
                <a:gd name="T31" fmla="*/ 493 h 527"/>
                <a:gd name="T32" fmla="*/ 291 w 561"/>
                <a:gd name="T33" fmla="*/ 526 h 527"/>
                <a:gd name="T34" fmla="*/ 313 w 561"/>
                <a:gd name="T35" fmla="*/ 493 h 527"/>
                <a:gd name="T36" fmla="*/ 403 w 561"/>
                <a:gd name="T37" fmla="*/ 448 h 527"/>
                <a:gd name="T38" fmla="*/ 448 w 561"/>
                <a:gd name="T39" fmla="*/ 403 h 527"/>
                <a:gd name="T40" fmla="*/ 538 w 561"/>
                <a:gd name="T41" fmla="*/ 448 h 527"/>
                <a:gd name="T42" fmla="*/ 526 w 561"/>
                <a:gd name="T43" fmla="*/ 358 h 527"/>
                <a:gd name="T44" fmla="*/ 504 w 561"/>
                <a:gd name="T45" fmla="*/ 291 h 527"/>
                <a:gd name="T46" fmla="*/ 515 w 561"/>
                <a:gd name="T47" fmla="*/ 168 h 527"/>
                <a:gd name="T48" fmla="*/ 549 w 561"/>
                <a:gd name="T49" fmla="*/ 112 h 527"/>
                <a:gd name="T50" fmla="*/ 560 w 561"/>
                <a:gd name="T51" fmla="*/ 56 h 527"/>
                <a:gd name="T52" fmla="*/ 470 w 561"/>
                <a:gd name="T53" fmla="*/ 89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1" h="527">
                  <a:moveTo>
                    <a:pt x="470" y="89"/>
                  </a:moveTo>
                  <a:lnTo>
                    <a:pt x="470" y="89"/>
                  </a:lnTo>
                  <a:cubicBezTo>
                    <a:pt x="436" y="67"/>
                    <a:pt x="414" y="45"/>
                    <a:pt x="403" y="22"/>
                  </a:cubicBezTo>
                  <a:cubicBezTo>
                    <a:pt x="380" y="0"/>
                    <a:pt x="369" y="0"/>
                    <a:pt x="358" y="11"/>
                  </a:cubicBezTo>
                  <a:cubicBezTo>
                    <a:pt x="347" y="22"/>
                    <a:pt x="325" y="0"/>
                    <a:pt x="291" y="22"/>
                  </a:cubicBezTo>
                  <a:cubicBezTo>
                    <a:pt x="269" y="45"/>
                    <a:pt x="224" y="0"/>
                    <a:pt x="179" y="0"/>
                  </a:cubicBezTo>
                  <a:cubicBezTo>
                    <a:pt x="123" y="0"/>
                    <a:pt x="112" y="0"/>
                    <a:pt x="112" y="0"/>
                  </a:cubicBezTo>
                  <a:cubicBezTo>
                    <a:pt x="112" y="0"/>
                    <a:pt x="112" y="100"/>
                    <a:pt x="112" y="112"/>
                  </a:cubicBezTo>
                  <a:cubicBezTo>
                    <a:pt x="112" y="134"/>
                    <a:pt x="100" y="145"/>
                    <a:pt x="78" y="134"/>
                  </a:cubicBezTo>
                  <a:cubicBezTo>
                    <a:pt x="56" y="123"/>
                    <a:pt x="0" y="168"/>
                    <a:pt x="0" y="190"/>
                  </a:cubicBezTo>
                  <a:cubicBezTo>
                    <a:pt x="0" y="213"/>
                    <a:pt x="0" y="258"/>
                    <a:pt x="0" y="291"/>
                  </a:cubicBezTo>
                  <a:cubicBezTo>
                    <a:pt x="11" y="302"/>
                    <a:pt x="22" y="313"/>
                    <a:pt x="22" y="325"/>
                  </a:cubicBezTo>
                  <a:cubicBezTo>
                    <a:pt x="33" y="347"/>
                    <a:pt x="67" y="336"/>
                    <a:pt x="67" y="369"/>
                  </a:cubicBezTo>
                  <a:cubicBezTo>
                    <a:pt x="67" y="403"/>
                    <a:pt x="78" y="448"/>
                    <a:pt x="112" y="437"/>
                  </a:cubicBezTo>
                  <a:cubicBezTo>
                    <a:pt x="145" y="437"/>
                    <a:pt x="134" y="459"/>
                    <a:pt x="167" y="459"/>
                  </a:cubicBezTo>
                  <a:cubicBezTo>
                    <a:pt x="201" y="459"/>
                    <a:pt x="257" y="459"/>
                    <a:pt x="280" y="493"/>
                  </a:cubicBezTo>
                  <a:cubicBezTo>
                    <a:pt x="291" y="504"/>
                    <a:pt x="291" y="515"/>
                    <a:pt x="291" y="526"/>
                  </a:cubicBezTo>
                  <a:cubicBezTo>
                    <a:pt x="302" y="526"/>
                    <a:pt x="313" y="515"/>
                    <a:pt x="313" y="493"/>
                  </a:cubicBezTo>
                  <a:cubicBezTo>
                    <a:pt x="325" y="471"/>
                    <a:pt x="392" y="471"/>
                    <a:pt x="403" y="448"/>
                  </a:cubicBezTo>
                  <a:cubicBezTo>
                    <a:pt x="414" y="426"/>
                    <a:pt x="414" y="403"/>
                    <a:pt x="448" y="403"/>
                  </a:cubicBezTo>
                  <a:cubicBezTo>
                    <a:pt x="470" y="414"/>
                    <a:pt x="526" y="459"/>
                    <a:pt x="538" y="448"/>
                  </a:cubicBezTo>
                  <a:cubicBezTo>
                    <a:pt x="549" y="437"/>
                    <a:pt x="549" y="369"/>
                    <a:pt x="526" y="358"/>
                  </a:cubicBezTo>
                  <a:cubicBezTo>
                    <a:pt x="504" y="347"/>
                    <a:pt x="526" y="313"/>
                    <a:pt x="504" y="291"/>
                  </a:cubicBezTo>
                  <a:cubicBezTo>
                    <a:pt x="481" y="269"/>
                    <a:pt x="493" y="179"/>
                    <a:pt x="515" y="168"/>
                  </a:cubicBezTo>
                  <a:cubicBezTo>
                    <a:pt x="538" y="145"/>
                    <a:pt x="549" y="134"/>
                    <a:pt x="549" y="112"/>
                  </a:cubicBezTo>
                  <a:cubicBezTo>
                    <a:pt x="560" y="100"/>
                    <a:pt x="560" y="78"/>
                    <a:pt x="560" y="56"/>
                  </a:cubicBezTo>
                  <a:cubicBezTo>
                    <a:pt x="538" y="67"/>
                    <a:pt x="504" y="100"/>
                    <a:pt x="470" y="89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49" name="Freeform 148"/>
            <p:cNvSpPr>
              <a:spLocks noChangeArrowheads="1"/>
            </p:cNvSpPr>
            <p:nvPr/>
          </p:nvSpPr>
          <p:spPr bwMode="auto">
            <a:xfrm>
              <a:off x="5527675" y="4525963"/>
              <a:ext cx="120650" cy="166687"/>
            </a:xfrm>
            <a:custGeom>
              <a:avLst/>
              <a:gdLst>
                <a:gd name="T0" fmla="*/ 314 w 337"/>
                <a:gd name="T1" fmla="*/ 336 h 461"/>
                <a:gd name="T2" fmla="*/ 314 w 337"/>
                <a:gd name="T3" fmla="*/ 336 h 461"/>
                <a:gd name="T4" fmla="*/ 325 w 337"/>
                <a:gd name="T5" fmla="*/ 291 h 461"/>
                <a:gd name="T6" fmla="*/ 292 w 337"/>
                <a:gd name="T7" fmla="*/ 224 h 461"/>
                <a:gd name="T8" fmla="*/ 236 w 337"/>
                <a:gd name="T9" fmla="*/ 157 h 461"/>
                <a:gd name="T10" fmla="*/ 202 w 337"/>
                <a:gd name="T11" fmla="*/ 112 h 461"/>
                <a:gd name="T12" fmla="*/ 202 w 337"/>
                <a:gd name="T13" fmla="*/ 45 h 461"/>
                <a:gd name="T14" fmla="*/ 157 w 337"/>
                <a:gd name="T15" fmla="*/ 34 h 461"/>
                <a:gd name="T16" fmla="*/ 135 w 337"/>
                <a:gd name="T17" fmla="*/ 101 h 461"/>
                <a:gd name="T18" fmla="*/ 112 w 337"/>
                <a:gd name="T19" fmla="*/ 135 h 461"/>
                <a:gd name="T20" fmla="*/ 56 w 337"/>
                <a:gd name="T21" fmla="*/ 213 h 461"/>
                <a:gd name="T22" fmla="*/ 12 w 337"/>
                <a:gd name="T23" fmla="*/ 258 h 461"/>
                <a:gd name="T24" fmla="*/ 34 w 337"/>
                <a:gd name="T25" fmla="*/ 325 h 461"/>
                <a:gd name="T26" fmla="*/ 68 w 337"/>
                <a:gd name="T27" fmla="*/ 415 h 461"/>
                <a:gd name="T28" fmla="*/ 135 w 337"/>
                <a:gd name="T29" fmla="*/ 415 h 461"/>
                <a:gd name="T30" fmla="*/ 247 w 337"/>
                <a:gd name="T31" fmla="*/ 437 h 461"/>
                <a:gd name="T32" fmla="*/ 314 w 337"/>
                <a:gd name="T33" fmla="*/ 426 h 461"/>
                <a:gd name="T34" fmla="*/ 336 w 337"/>
                <a:gd name="T35" fmla="*/ 415 h 461"/>
                <a:gd name="T36" fmla="*/ 314 w 337"/>
                <a:gd name="T37" fmla="*/ 33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7" h="461">
                  <a:moveTo>
                    <a:pt x="314" y="336"/>
                  </a:moveTo>
                  <a:lnTo>
                    <a:pt x="314" y="336"/>
                  </a:lnTo>
                  <a:cubicBezTo>
                    <a:pt x="336" y="325"/>
                    <a:pt x="336" y="325"/>
                    <a:pt x="325" y="291"/>
                  </a:cubicBezTo>
                  <a:cubicBezTo>
                    <a:pt x="314" y="247"/>
                    <a:pt x="336" y="224"/>
                    <a:pt x="292" y="224"/>
                  </a:cubicBezTo>
                  <a:cubicBezTo>
                    <a:pt x="258" y="213"/>
                    <a:pt x="236" y="191"/>
                    <a:pt x="236" y="157"/>
                  </a:cubicBezTo>
                  <a:cubicBezTo>
                    <a:pt x="236" y="124"/>
                    <a:pt x="225" y="112"/>
                    <a:pt x="202" y="112"/>
                  </a:cubicBezTo>
                  <a:cubicBezTo>
                    <a:pt x="180" y="112"/>
                    <a:pt x="202" y="67"/>
                    <a:pt x="202" y="45"/>
                  </a:cubicBezTo>
                  <a:cubicBezTo>
                    <a:pt x="191" y="34"/>
                    <a:pt x="146" y="0"/>
                    <a:pt x="157" y="34"/>
                  </a:cubicBezTo>
                  <a:cubicBezTo>
                    <a:pt x="157" y="67"/>
                    <a:pt x="146" y="101"/>
                    <a:pt x="135" y="101"/>
                  </a:cubicBezTo>
                  <a:cubicBezTo>
                    <a:pt x="112" y="112"/>
                    <a:pt x="101" y="101"/>
                    <a:pt x="112" y="135"/>
                  </a:cubicBezTo>
                  <a:cubicBezTo>
                    <a:pt x="112" y="179"/>
                    <a:pt x="79" y="213"/>
                    <a:pt x="56" y="213"/>
                  </a:cubicBezTo>
                  <a:cubicBezTo>
                    <a:pt x="34" y="224"/>
                    <a:pt x="12" y="235"/>
                    <a:pt x="12" y="258"/>
                  </a:cubicBezTo>
                  <a:cubicBezTo>
                    <a:pt x="0" y="280"/>
                    <a:pt x="0" y="291"/>
                    <a:pt x="34" y="325"/>
                  </a:cubicBezTo>
                  <a:cubicBezTo>
                    <a:pt x="68" y="348"/>
                    <a:pt x="68" y="415"/>
                    <a:pt x="68" y="415"/>
                  </a:cubicBezTo>
                  <a:cubicBezTo>
                    <a:pt x="68" y="415"/>
                    <a:pt x="79" y="415"/>
                    <a:pt x="135" y="415"/>
                  </a:cubicBezTo>
                  <a:cubicBezTo>
                    <a:pt x="180" y="415"/>
                    <a:pt x="225" y="460"/>
                    <a:pt x="247" y="437"/>
                  </a:cubicBezTo>
                  <a:cubicBezTo>
                    <a:pt x="281" y="415"/>
                    <a:pt x="303" y="437"/>
                    <a:pt x="314" y="426"/>
                  </a:cubicBezTo>
                  <a:cubicBezTo>
                    <a:pt x="325" y="415"/>
                    <a:pt x="336" y="415"/>
                    <a:pt x="336" y="415"/>
                  </a:cubicBezTo>
                  <a:cubicBezTo>
                    <a:pt x="336" y="415"/>
                    <a:pt x="303" y="359"/>
                    <a:pt x="314" y="33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50" name="Freeform 149"/>
            <p:cNvSpPr>
              <a:spLocks noChangeArrowheads="1"/>
            </p:cNvSpPr>
            <p:nvPr/>
          </p:nvSpPr>
          <p:spPr bwMode="auto">
            <a:xfrm>
              <a:off x="4483100" y="4349750"/>
              <a:ext cx="887413" cy="649288"/>
            </a:xfrm>
            <a:custGeom>
              <a:avLst/>
              <a:gdLst>
                <a:gd name="T0" fmla="*/ 1053 w 2465"/>
                <a:gd name="T1" fmla="*/ 1614 h 1805"/>
                <a:gd name="T2" fmla="*/ 1244 w 2465"/>
                <a:gd name="T3" fmla="*/ 1546 h 1805"/>
                <a:gd name="T4" fmla="*/ 1255 w 2465"/>
                <a:gd name="T5" fmla="*/ 1345 h 1805"/>
                <a:gd name="T6" fmla="*/ 1378 w 2465"/>
                <a:gd name="T7" fmla="*/ 1277 h 1805"/>
                <a:gd name="T8" fmla="*/ 1602 w 2465"/>
                <a:gd name="T9" fmla="*/ 1334 h 1805"/>
                <a:gd name="T10" fmla="*/ 1870 w 2465"/>
                <a:gd name="T11" fmla="*/ 1379 h 1805"/>
                <a:gd name="T12" fmla="*/ 2038 w 2465"/>
                <a:gd name="T13" fmla="*/ 1423 h 1805"/>
                <a:gd name="T14" fmla="*/ 2016 w 2465"/>
                <a:gd name="T15" fmla="*/ 1322 h 1805"/>
                <a:gd name="T16" fmla="*/ 1971 w 2465"/>
                <a:gd name="T17" fmla="*/ 1166 h 1805"/>
                <a:gd name="T18" fmla="*/ 2038 w 2465"/>
                <a:gd name="T19" fmla="*/ 1110 h 1805"/>
                <a:gd name="T20" fmla="*/ 2262 w 2465"/>
                <a:gd name="T21" fmla="*/ 885 h 1805"/>
                <a:gd name="T22" fmla="*/ 2352 w 2465"/>
                <a:gd name="T23" fmla="*/ 684 h 1805"/>
                <a:gd name="T24" fmla="*/ 2319 w 2465"/>
                <a:gd name="T25" fmla="*/ 538 h 1805"/>
                <a:gd name="T26" fmla="*/ 2408 w 2465"/>
                <a:gd name="T27" fmla="*/ 437 h 1805"/>
                <a:gd name="T28" fmla="*/ 2442 w 2465"/>
                <a:gd name="T29" fmla="*/ 325 h 1805"/>
                <a:gd name="T30" fmla="*/ 2419 w 2465"/>
                <a:gd name="T31" fmla="*/ 213 h 1805"/>
                <a:gd name="T32" fmla="*/ 2262 w 2465"/>
                <a:gd name="T33" fmla="*/ 112 h 1805"/>
                <a:gd name="T34" fmla="*/ 2251 w 2465"/>
                <a:gd name="T35" fmla="*/ 246 h 1805"/>
                <a:gd name="T36" fmla="*/ 2151 w 2465"/>
                <a:gd name="T37" fmla="*/ 314 h 1805"/>
                <a:gd name="T38" fmla="*/ 1982 w 2465"/>
                <a:gd name="T39" fmla="*/ 336 h 1805"/>
                <a:gd name="T40" fmla="*/ 1848 w 2465"/>
                <a:gd name="T41" fmla="*/ 291 h 1805"/>
                <a:gd name="T42" fmla="*/ 1713 w 2465"/>
                <a:gd name="T43" fmla="*/ 246 h 1805"/>
                <a:gd name="T44" fmla="*/ 1569 w 2465"/>
                <a:gd name="T45" fmla="*/ 258 h 1805"/>
                <a:gd name="T46" fmla="*/ 1569 w 2465"/>
                <a:gd name="T47" fmla="*/ 135 h 1805"/>
                <a:gd name="T48" fmla="*/ 1378 w 2465"/>
                <a:gd name="T49" fmla="*/ 123 h 1805"/>
                <a:gd name="T50" fmla="*/ 1188 w 2465"/>
                <a:gd name="T51" fmla="*/ 56 h 1805"/>
                <a:gd name="T52" fmla="*/ 1053 w 2465"/>
                <a:gd name="T53" fmla="*/ 34 h 1805"/>
                <a:gd name="T54" fmla="*/ 896 w 2465"/>
                <a:gd name="T55" fmla="*/ 45 h 1805"/>
                <a:gd name="T56" fmla="*/ 784 w 2465"/>
                <a:gd name="T57" fmla="*/ 101 h 1805"/>
                <a:gd name="T58" fmla="*/ 638 w 2465"/>
                <a:gd name="T59" fmla="*/ 168 h 1805"/>
                <a:gd name="T60" fmla="*/ 482 w 2465"/>
                <a:gd name="T61" fmla="*/ 213 h 1805"/>
                <a:gd name="T62" fmla="*/ 515 w 2465"/>
                <a:gd name="T63" fmla="*/ 314 h 1805"/>
                <a:gd name="T64" fmla="*/ 650 w 2465"/>
                <a:gd name="T65" fmla="*/ 336 h 1805"/>
                <a:gd name="T66" fmla="*/ 650 w 2465"/>
                <a:gd name="T67" fmla="*/ 403 h 1805"/>
                <a:gd name="T68" fmla="*/ 627 w 2465"/>
                <a:gd name="T69" fmla="*/ 538 h 1805"/>
                <a:gd name="T70" fmla="*/ 717 w 2465"/>
                <a:gd name="T71" fmla="*/ 617 h 1805"/>
                <a:gd name="T72" fmla="*/ 796 w 2465"/>
                <a:gd name="T73" fmla="*/ 695 h 1805"/>
                <a:gd name="T74" fmla="*/ 683 w 2465"/>
                <a:gd name="T75" fmla="*/ 852 h 1805"/>
                <a:gd name="T76" fmla="*/ 571 w 2465"/>
                <a:gd name="T77" fmla="*/ 874 h 1805"/>
                <a:gd name="T78" fmla="*/ 470 w 2465"/>
                <a:gd name="T79" fmla="*/ 964 h 1805"/>
                <a:gd name="T80" fmla="*/ 392 w 2465"/>
                <a:gd name="T81" fmla="*/ 1053 h 1805"/>
                <a:gd name="T82" fmla="*/ 291 w 2465"/>
                <a:gd name="T83" fmla="*/ 986 h 1805"/>
                <a:gd name="T84" fmla="*/ 157 w 2465"/>
                <a:gd name="T85" fmla="*/ 1065 h 1805"/>
                <a:gd name="T86" fmla="*/ 0 w 2465"/>
                <a:gd name="T87" fmla="*/ 1210 h 1805"/>
                <a:gd name="T88" fmla="*/ 22 w 2465"/>
                <a:gd name="T89" fmla="*/ 1255 h 1805"/>
                <a:gd name="T90" fmla="*/ 325 w 2465"/>
                <a:gd name="T91" fmla="*/ 1535 h 1805"/>
                <a:gd name="T92" fmla="*/ 963 w 2465"/>
                <a:gd name="T93" fmla="*/ 1782 h 1805"/>
                <a:gd name="T94" fmla="*/ 1098 w 2465"/>
                <a:gd name="T95" fmla="*/ 1759 h 1805"/>
                <a:gd name="T96" fmla="*/ 1053 w 2465"/>
                <a:gd name="T97" fmla="*/ 1614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65" h="1805">
                  <a:moveTo>
                    <a:pt x="1053" y="1614"/>
                  </a:moveTo>
                  <a:lnTo>
                    <a:pt x="1053" y="1614"/>
                  </a:lnTo>
                  <a:cubicBezTo>
                    <a:pt x="1065" y="1580"/>
                    <a:pt x="1143" y="1603"/>
                    <a:pt x="1154" y="1580"/>
                  </a:cubicBezTo>
                  <a:cubicBezTo>
                    <a:pt x="1165" y="1569"/>
                    <a:pt x="1199" y="1535"/>
                    <a:pt x="1244" y="1546"/>
                  </a:cubicBezTo>
                  <a:cubicBezTo>
                    <a:pt x="1300" y="1558"/>
                    <a:pt x="1289" y="1502"/>
                    <a:pt x="1266" y="1479"/>
                  </a:cubicBezTo>
                  <a:cubicBezTo>
                    <a:pt x="1232" y="1457"/>
                    <a:pt x="1244" y="1401"/>
                    <a:pt x="1255" y="1345"/>
                  </a:cubicBezTo>
                  <a:cubicBezTo>
                    <a:pt x="1255" y="1289"/>
                    <a:pt x="1266" y="1277"/>
                    <a:pt x="1289" y="1289"/>
                  </a:cubicBezTo>
                  <a:cubicBezTo>
                    <a:pt x="1322" y="1289"/>
                    <a:pt x="1356" y="1277"/>
                    <a:pt x="1378" y="1277"/>
                  </a:cubicBezTo>
                  <a:cubicBezTo>
                    <a:pt x="1412" y="1266"/>
                    <a:pt x="1468" y="1322"/>
                    <a:pt x="1490" y="1356"/>
                  </a:cubicBezTo>
                  <a:cubicBezTo>
                    <a:pt x="1501" y="1379"/>
                    <a:pt x="1558" y="1356"/>
                    <a:pt x="1602" y="1334"/>
                  </a:cubicBezTo>
                  <a:cubicBezTo>
                    <a:pt x="1647" y="1300"/>
                    <a:pt x="1769" y="1311"/>
                    <a:pt x="1803" y="1311"/>
                  </a:cubicBezTo>
                  <a:cubicBezTo>
                    <a:pt x="1837" y="1311"/>
                    <a:pt x="1837" y="1367"/>
                    <a:pt x="1870" y="1379"/>
                  </a:cubicBezTo>
                  <a:cubicBezTo>
                    <a:pt x="1893" y="1390"/>
                    <a:pt x="1949" y="1356"/>
                    <a:pt x="1971" y="1356"/>
                  </a:cubicBezTo>
                  <a:cubicBezTo>
                    <a:pt x="1982" y="1356"/>
                    <a:pt x="2005" y="1390"/>
                    <a:pt x="2038" y="1423"/>
                  </a:cubicBezTo>
                  <a:cubicBezTo>
                    <a:pt x="2083" y="1457"/>
                    <a:pt x="2095" y="1423"/>
                    <a:pt x="2095" y="1379"/>
                  </a:cubicBezTo>
                  <a:cubicBezTo>
                    <a:pt x="2095" y="1345"/>
                    <a:pt x="2050" y="1334"/>
                    <a:pt x="2016" y="1322"/>
                  </a:cubicBezTo>
                  <a:cubicBezTo>
                    <a:pt x="1982" y="1300"/>
                    <a:pt x="2005" y="1255"/>
                    <a:pt x="1982" y="1233"/>
                  </a:cubicBezTo>
                  <a:cubicBezTo>
                    <a:pt x="1960" y="1210"/>
                    <a:pt x="1993" y="1177"/>
                    <a:pt x="1971" y="1166"/>
                  </a:cubicBezTo>
                  <a:cubicBezTo>
                    <a:pt x="1937" y="1154"/>
                    <a:pt x="1960" y="1110"/>
                    <a:pt x="1982" y="1110"/>
                  </a:cubicBezTo>
                  <a:cubicBezTo>
                    <a:pt x="2005" y="1110"/>
                    <a:pt x="2027" y="1132"/>
                    <a:pt x="2038" y="1110"/>
                  </a:cubicBezTo>
                  <a:cubicBezTo>
                    <a:pt x="2050" y="1098"/>
                    <a:pt x="2072" y="1110"/>
                    <a:pt x="2106" y="1076"/>
                  </a:cubicBezTo>
                  <a:cubicBezTo>
                    <a:pt x="2128" y="1042"/>
                    <a:pt x="2240" y="897"/>
                    <a:pt x="2262" y="885"/>
                  </a:cubicBezTo>
                  <a:cubicBezTo>
                    <a:pt x="2296" y="874"/>
                    <a:pt x="2307" y="829"/>
                    <a:pt x="2285" y="784"/>
                  </a:cubicBezTo>
                  <a:cubicBezTo>
                    <a:pt x="2274" y="740"/>
                    <a:pt x="2330" y="695"/>
                    <a:pt x="2352" y="684"/>
                  </a:cubicBezTo>
                  <a:cubicBezTo>
                    <a:pt x="2386" y="672"/>
                    <a:pt x="2408" y="639"/>
                    <a:pt x="2386" y="605"/>
                  </a:cubicBezTo>
                  <a:cubicBezTo>
                    <a:pt x="2375" y="583"/>
                    <a:pt x="2330" y="560"/>
                    <a:pt x="2319" y="538"/>
                  </a:cubicBezTo>
                  <a:cubicBezTo>
                    <a:pt x="2307" y="504"/>
                    <a:pt x="2352" y="482"/>
                    <a:pt x="2375" y="482"/>
                  </a:cubicBezTo>
                  <a:cubicBezTo>
                    <a:pt x="2397" y="482"/>
                    <a:pt x="2419" y="459"/>
                    <a:pt x="2408" y="437"/>
                  </a:cubicBezTo>
                  <a:cubicBezTo>
                    <a:pt x="2408" y="426"/>
                    <a:pt x="2431" y="392"/>
                    <a:pt x="2442" y="381"/>
                  </a:cubicBezTo>
                  <a:cubicBezTo>
                    <a:pt x="2464" y="370"/>
                    <a:pt x="2464" y="336"/>
                    <a:pt x="2442" y="325"/>
                  </a:cubicBezTo>
                  <a:cubicBezTo>
                    <a:pt x="2408" y="314"/>
                    <a:pt x="2408" y="258"/>
                    <a:pt x="2419" y="258"/>
                  </a:cubicBezTo>
                  <a:cubicBezTo>
                    <a:pt x="2442" y="246"/>
                    <a:pt x="2442" y="235"/>
                    <a:pt x="2419" y="213"/>
                  </a:cubicBezTo>
                  <a:cubicBezTo>
                    <a:pt x="2397" y="202"/>
                    <a:pt x="2386" y="190"/>
                    <a:pt x="2341" y="157"/>
                  </a:cubicBezTo>
                  <a:cubicBezTo>
                    <a:pt x="2307" y="123"/>
                    <a:pt x="2262" y="79"/>
                    <a:pt x="2262" y="112"/>
                  </a:cubicBezTo>
                  <a:cubicBezTo>
                    <a:pt x="2262" y="135"/>
                    <a:pt x="2251" y="157"/>
                    <a:pt x="2251" y="179"/>
                  </a:cubicBezTo>
                  <a:cubicBezTo>
                    <a:pt x="2240" y="190"/>
                    <a:pt x="2240" y="235"/>
                    <a:pt x="2251" y="246"/>
                  </a:cubicBezTo>
                  <a:cubicBezTo>
                    <a:pt x="2262" y="258"/>
                    <a:pt x="2229" y="280"/>
                    <a:pt x="2218" y="291"/>
                  </a:cubicBezTo>
                  <a:cubicBezTo>
                    <a:pt x="2195" y="314"/>
                    <a:pt x="2173" y="336"/>
                    <a:pt x="2151" y="314"/>
                  </a:cubicBezTo>
                  <a:cubicBezTo>
                    <a:pt x="2128" y="303"/>
                    <a:pt x="2061" y="314"/>
                    <a:pt x="2038" y="336"/>
                  </a:cubicBezTo>
                  <a:cubicBezTo>
                    <a:pt x="2016" y="359"/>
                    <a:pt x="1993" y="359"/>
                    <a:pt x="1982" y="336"/>
                  </a:cubicBezTo>
                  <a:cubicBezTo>
                    <a:pt x="1960" y="314"/>
                    <a:pt x="1937" y="336"/>
                    <a:pt x="1915" y="325"/>
                  </a:cubicBezTo>
                  <a:cubicBezTo>
                    <a:pt x="1893" y="314"/>
                    <a:pt x="1882" y="291"/>
                    <a:pt x="1848" y="291"/>
                  </a:cubicBezTo>
                  <a:cubicBezTo>
                    <a:pt x="1814" y="280"/>
                    <a:pt x="1837" y="235"/>
                    <a:pt x="1803" y="213"/>
                  </a:cubicBezTo>
                  <a:cubicBezTo>
                    <a:pt x="1769" y="190"/>
                    <a:pt x="1736" y="213"/>
                    <a:pt x="1713" y="246"/>
                  </a:cubicBezTo>
                  <a:cubicBezTo>
                    <a:pt x="1691" y="269"/>
                    <a:pt x="1658" y="303"/>
                    <a:pt x="1647" y="280"/>
                  </a:cubicBezTo>
                  <a:cubicBezTo>
                    <a:pt x="1625" y="269"/>
                    <a:pt x="1558" y="280"/>
                    <a:pt x="1569" y="258"/>
                  </a:cubicBezTo>
                  <a:cubicBezTo>
                    <a:pt x="1569" y="235"/>
                    <a:pt x="1558" y="213"/>
                    <a:pt x="1546" y="190"/>
                  </a:cubicBezTo>
                  <a:cubicBezTo>
                    <a:pt x="1524" y="179"/>
                    <a:pt x="1569" y="168"/>
                    <a:pt x="1569" y="135"/>
                  </a:cubicBezTo>
                  <a:cubicBezTo>
                    <a:pt x="1580" y="112"/>
                    <a:pt x="1558" y="56"/>
                    <a:pt x="1490" y="56"/>
                  </a:cubicBezTo>
                  <a:cubicBezTo>
                    <a:pt x="1434" y="56"/>
                    <a:pt x="1389" y="101"/>
                    <a:pt x="1378" y="123"/>
                  </a:cubicBezTo>
                  <a:cubicBezTo>
                    <a:pt x="1356" y="146"/>
                    <a:pt x="1289" y="135"/>
                    <a:pt x="1244" y="135"/>
                  </a:cubicBezTo>
                  <a:cubicBezTo>
                    <a:pt x="1199" y="146"/>
                    <a:pt x="1199" y="101"/>
                    <a:pt x="1188" y="56"/>
                  </a:cubicBezTo>
                  <a:cubicBezTo>
                    <a:pt x="1188" y="0"/>
                    <a:pt x="1109" y="11"/>
                    <a:pt x="1109" y="11"/>
                  </a:cubicBezTo>
                  <a:cubicBezTo>
                    <a:pt x="1109" y="22"/>
                    <a:pt x="1076" y="0"/>
                    <a:pt x="1053" y="34"/>
                  </a:cubicBezTo>
                  <a:cubicBezTo>
                    <a:pt x="1020" y="67"/>
                    <a:pt x="1020" y="34"/>
                    <a:pt x="986" y="34"/>
                  </a:cubicBezTo>
                  <a:cubicBezTo>
                    <a:pt x="952" y="34"/>
                    <a:pt x="919" y="45"/>
                    <a:pt x="896" y="45"/>
                  </a:cubicBezTo>
                  <a:cubicBezTo>
                    <a:pt x="863" y="56"/>
                    <a:pt x="840" y="34"/>
                    <a:pt x="829" y="34"/>
                  </a:cubicBezTo>
                  <a:cubicBezTo>
                    <a:pt x="818" y="34"/>
                    <a:pt x="796" y="67"/>
                    <a:pt x="784" y="101"/>
                  </a:cubicBezTo>
                  <a:cubicBezTo>
                    <a:pt x="784" y="123"/>
                    <a:pt x="751" y="90"/>
                    <a:pt x="728" y="123"/>
                  </a:cubicBezTo>
                  <a:cubicBezTo>
                    <a:pt x="706" y="157"/>
                    <a:pt x="672" y="190"/>
                    <a:pt x="638" y="168"/>
                  </a:cubicBezTo>
                  <a:cubicBezTo>
                    <a:pt x="605" y="135"/>
                    <a:pt x="571" y="123"/>
                    <a:pt x="538" y="135"/>
                  </a:cubicBezTo>
                  <a:cubicBezTo>
                    <a:pt x="515" y="146"/>
                    <a:pt x="493" y="157"/>
                    <a:pt x="482" y="213"/>
                  </a:cubicBezTo>
                  <a:cubicBezTo>
                    <a:pt x="470" y="258"/>
                    <a:pt x="425" y="291"/>
                    <a:pt x="459" y="314"/>
                  </a:cubicBezTo>
                  <a:cubicBezTo>
                    <a:pt x="482" y="336"/>
                    <a:pt x="482" y="336"/>
                    <a:pt x="515" y="314"/>
                  </a:cubicBezTo>
                  <a:cubicBezTo>
                    <a:pt x="538" y="291"/>
                    <a:pt x="560" y="291"/>
                    <a:pt x="583" y="314"/>
                  </a:cubicBezTo>
                  <a:cubicBezTo>
                    <a:pt x="605" y="336"/>
                    <a:pt x="627" y="336"/>
                    <a:pt x="650" y="336"/>
                  </a:cubicBezTo>
                  <a:cubicBezTo>
                    <a:pt x="683" y="325"/>
                    <a:pt x="694" y="359"/>
                    <a:pt x="694" y="381"/>
                  </a:cubicBezTo>
                  <a:cubicBezTo>
                    <a:pt x="694" y="403"/>
                    <a:pt x="672" y="403"/>
                    <a:pt x="650" y="403"/>
                  </a:cubicBezTo>
                  <a:cubicBezTo>
                    <a:pt x="627" y="403"/>
                    <a:pt x="627" y="415"/>
                    <a:pt x="616" y="459"/>
                  </a:cubicBezTo>
                  <a:cubicBezTo>
                    <a:pt x="616" y="504"/>
                    <a:pt x="605" y="538"/>
                    <a:pt x="627" y="538"/>
                  </a:cubicBezTo>
                  <a:cubicBezTo>
                    <a:pt x="650" y="538"/>
                    <a:pt x="661" y="572"/>
                    <a:pt x="672" y="605"/>
                  </a:cubicBezTo>
                  <a:cubicBezTo>
                    <a:pt x="683" y="639"/>
                    <a:pt x="694" y="639"/>
                    <a:pt x="717" y="617"/>
                  </a:cubicBezTo>
                  <a:cubicBezTo>
                    <a:pt x="728" y="594"/>
                    <a:pt x="762" y="594"/>
                    <a:pt x="784" y="605"/>
                  </a:cubicBezTo>
                  <a:cubicBezTo>
                    <a:pt x="807" y="617"/>
                    <a:pt x="807" y="650"/>
                    <a:pt x="796" y="695"/>
                  </a:cubicBezTo>
                  <a:cubicBezTo>
                    <a:pt x="784" y="740"/>
                    <a:pt x="751" y="784"/>
                    <a:pt x="739" y="818"/>
                  </a:cubicBezTo>
                  <a:cubicBezTo>
                    <a:pt x="728" y="852"/>
                    <a:pt x="694" y="874"/>
                    <a:pt x="683" y="852"/>
                  </a:cubicBezTo>
                  <a:cubicBezTo>
                    <a:pt x="661" y="829"/>
                    <a:pt x="650" y="818"/>
                    <a:pt x="627" y="841"/>
                  </a:cubicBezTo>
                  <a:cubicBezTo>
                    <a:pt x="616" y="863"/>
                    <a:pt x="605" y="874"/>
                    <a:pt x="571" y="874"/>
                  </a:cubicBezTo>
                  <a:cubicBezTo>
                    <a:pt x="549" y="863"/>
                    <a:pt x="515" y="874"/>
                    <a:pt x="515" y="897"/>
                  </a:cubicBezTo>
                  <a:cubicBezTo>
                    <a:pt x="515" y="919"/>
                    <a:pt x="504" y="953"/>
                    <a:pt x="470" y="964"/>
                  </a:cubicBezTo>
                  <a:cubicBezTo>
                    <a:pt x="448" y="964"/>
                    <a:pt x="437" y="975"/>
                    <a:pt x="437" y="1008"/>
                  </a:cubicBezTo>
                  <a:cubicBezTo>
                    <a:pt x="437" y="1031"/>
                    <a:pt x="392" y="1076"/>
                    <a:pt x="392" y="1053"/>
                  </a:cubicBezTo>
                  <a:cubicBezTo>
                    <a:pt x="392" y="1031"/>
                    <a:pt x="381" y="975"/>
                    <a:pt x="358" y="986"/>
                  </a:cubicBezTo>
                  <a:cubicBezTo>
                    <a:pt x="336" y="986"/>
                    <a:pt x="302" y="964"/>
                    <a:pt x="291" y="986"/>
                  </a:cubicBezTo>
                  <a:cubicBezTo>
                    <a:pt x="280" y="1008"/>
                    <a:pt x="235" y="1020"/>
                    <a:pt x="213" y="1020"/>
                  </a:cubicBezTo>
                  <a:cubicBezTo>
                    <a:pt x="201" y="1008"/>
                    <a:pt x="190" y="1065"/>
                    <a:pt x="157" y="1065"/>
                  </a:cubicBezTo>
                  <a:cubicBezTo>
                    <a:pt x="134" y="1076"/>
                    <a:pt x="45" y="1098"/>
                    <a:pt x="22" y="1143"/>
                  </a:cubicBezTo>
                  <a:cubicBezTo>
                    <a:pt x="0" y="1177"/>
                    <a:pt x="0" y="1210"/>
                    <a:pt x="0" y="1210"/>
                  </a:cubicBezTo>
                  <a:lnTo>
                    <a:pt x="0" y="1210"/>
                  </a:lnTo>
                  <a:cubicBezTo>
                    <a:pt x="0" y="1221"/>
                    <a:pt x="11" y="1233"/>
                    <a:pt x="22" y="1255"/>
                  </a:cubicBezTo>
                  <a:cubicBezTo>
                    <a:pt x="45" y="1289"/>
                    <a:pt x="101" y="1434"/>
                    <a:pt x="134" y="1457"/>
                  </a:cubicBezTo>
                  <a:cubicBezTo>
                    <a:pt x="157" y="1468"/>
                    <a:pt x="269" y="1524"/>
                    <a:pt x="325" y="1535"/>
                  </a:cubicBezTo>
                  <a:cubicBezTo>
                    <a:pt x="392" y="1558"/>
                    <a:pt x="650" y="1625"/>
                    <a:pt x="739" y="1670"/>
                  </a:cubicBezTo>
                  <a:cubicBezTo>
                    <a:pt x="840" y="1715"/>
                    <a:pt x="919" y="1759"/>
                    <a:pt x="963" y="1782"/>
                  </a:cubicBezTo>
                  <a:cubicBezTo>
                    <a:pt x="1020" y="1804"/>
                    <a:pt x="1053" y="1804"/>
                    <a:pt x="1076" y="1771"/>
                  </a:cubicBezTo>
                  <a:cubicBezTo>
                    <a:pt x="1087" y="1771"/>
                    <a:pt x="1087" y="1771"/>
                    <a:pt x="1098" y="1759"/>
                  </a:cubicBezTo>
                  <a:cubicBezTo>
                    <a:pt x="1087" y="1759"/>
                    <a:pt x="1076" y="1748"/>
                    <a:pt x="1065" y="1737"/>
                  </a:cubicBezTo>
                  <a:cubicBezTo>
                    <a:pt x="1042" y="1715"/>
                    <a:pt x="1042" y="1636"/>
                    <a:pt x="1053" y="161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51" name="Freeform 150"/>
            <p:cNvSpPr>
              <a:spLocks noChangeArrowheads="1"/>
            </p:cNvSpPr>
            <p:nvPr/>
          </p:nvSpPr>
          <p:spPr bwMode="auto">
            <a:xfrm>
              <a:off x="5414963" y="4083050"/>
              <a:ext cx="444500" cy="460375"/>
            </a:xfrm>
            <a:custGeom>
              <a:avLst/>
              <a:gdLst>
                <a:gd name="T0" fmla="*/ 78 w 1233"/>
                <a:gd name="T1" fmla="*/ 875 h 1279"/>
                <a:gd name="T2" fmla="*/ 212 w 1233"/>
                <a:gd name="T3" fmla="*/ 919 h 1279"/>
                <a:gd name="T4" fmla="*/ 257 w 1233"/>
                <a:gd name="T5" fmla="*/ 1054 h 1279"/>
                <a:gd name="T6" fmla="*/ 347 w 1233"/>
                <a:gd name="T7" fmla="*/ 1177 h 1279"/>
                <a:gd name="T8" fmla="*/ 470 w 1233"/>
                <a:gd name="T9" fmla="*/ 1088 h 1279"/>
                <a:gd name="T10" fmla="*/ 594 w 1233"/>
                <a:gd name="T11" fmla="*/ 1065 h 1279"/>
                <a:gd name="T12" fmla="*/ 672 w 1233"/>
                <a:gd name="T13" fmla="*/ 1099 h 1279"/>
                <a:gd name="T14" fmla="*/ 829 w 1233"/>
                <a:gd name="T15" fmla="*/ 1177 h 1279"/>
                <a:gd name="T16" fmla="*/ 851 w 1233"/>
                <a:gd name="T17" fmla="*/ 1267 h 1279"/>
                <a:gd name="T18" fmla="*/ 974 w 1233"/>
                <a:gd name="T19" fmla="*/ 1244 h 1279"/>
                <a:gd name="T20" fmla="*/ 1087 w 1233"/>
                <a:gd name="T21" fmla="*/ 1177 h 1279"/>
                <a:gd name="T22" fmla="*/ 1120 w 1233"/>
                <a:gd name="T23" fmla="*/ 986 h 1279"/>
                <a:gd name="T24" fmla="*/ 1098 w 1233"/>
                <a:gd name="T25" fmla="*/ 819 h 1279"/>
                <a:gd name="T26" fmla="*/ 1087 w 1233"/>
                <a:gd name="T27" fmla="*/ 774 h 1279"/>
                <a:gd name="T28" fmla="*/ 1199 w 1233"/>
                <a:gd name="T29" fmla="*/ 650 h 1279"/>
                <a:gd name="T30" fmla="*/ 1176 w 1233"/>
                <a:gd name="T31" fmla="*/ 550 h 1279"/>
                <a:gd name="T32" fmla="*/ 1008 w 1233"/>
                <a:gd name="T33" fmla="*/ 673 h 1279"/>
                <a:gd name="T34" fmla="*/ 863 w 1233"/>
                <a:gd name="T35" fmla="*/ 717 h 1279"/>
                <a:gd name="T36" fmla="*/ 918 w 1233"/>
                <a:gd name="T37" fmla="*/ 516 h 1279"/>
                <a:gd name="T38" fmla="*/ 930 w 1233"/>
                <a:gd name="T39" fmla="*/ 426 h 1279"/>
                <a:gd name="T40" fmla="*/ 1042 w 1233"/>
                <a:gd name="T41" fmla="*/ 449 h 1279"/>
                <a:gd name="T42" fmla="*/ 1120 w 1233"/>
                <a:gd name="T43" fmla="*/ 269 h 1279"/>
                <a:gd name="T44" fmla="*/ 986 w 1233"/>
                <a:gd name="T45" fmla="*/ 168 h 1279"/>
                <a:gd name="T46" fmla="*/ 907 w 1233"/>
                <a:gd name="T47" fmla="*/ 23 h 1279"/>
                <a:gd name="T48" fmla="*/ 762 w 1233"/>
                <a:gd name="T49" fmla="*/ 45 h 1279"/>
                <a:gd name="T50" fmla="*/ 762 w 1233"/>
                <a:gd name="T51" fmla="*/ 157 h 1279"/>
                <a:gd name="T52" fmla="*/ 594 w 1233"/>
                <a:gd name="T53" fmla="*/ 101 h 1279"/>
                <a:gd name="T54" fmla="*/ 515 w 1233"/>
                <a:gd name="T55" fmla="*/ 90 h 1279"/>
                <a:gd name="T56" fmla="*/ 448 w 1233"/>
                <a:gd name="T57" fmla="*/ 191 h 1279"/>
                <a:gd name="T58" fmla="*/ 313 w 1233"/>
                <a:gd name="T59" fmla="*/ 202 h 1279"/>
                <a:gd name="T60" fmla="*/ 302 w 1233"/>
                <a:gd name="T61" fmla="*/ 337 h 1279"/>
                <a:gd name="T62" fmla="*/ 224 w 1233"/>
                <a:gd name="T63" fmla="*/ 426 h 1279"/>
                <a:gd name="T64" fmla="*/ 123 w 1233"/>
                <a:gd name="T65" fmla="*/ 594 h 1279"/>
                <a:gd name="T66" fmla="*/ 11 w 1233"/>
                <a:gd name="T67" fmla="*/ 650 h 1279"/>
                <a:gd name="T68" fmla="*/ 78 w 1233"/>
                <a:gd name="T69" fmla="*/ 875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33" h="1279">
                  <a:moveTo>
                    <a:pt x="78" y="875"/>
                  </a:moveTo>
                  <a:lnTo>
                    <a:pt x="78" y="875"/>
                  </a:lnTo>
                  <a:cubicBezTo>
                    <a:pt x="100" y="875"/>
                    <a:pt x="89" y="908"/>
                    <a:pt x="134" y="886"/>
                  </a:cubicBezTo>
                  <a:cubicBezTo>
                    <a:pt x="179" y="875"/>
                    <a:pt x="201" y="886"/>
                    <a:pt x="212" y="919"/>
                  </a:cubicBezTo>
                  <a:cubicBezTo>
                    <a:pt x="224" y="953"/>
                    <a:pt x="235" y="1009"/>
                    <a:pt x="257" y="1009"/>
                  </a:cubicBezTo>
                  <a:cubicBezTo>
                    <a:pt x="280" y="1009"/>
                    <a:pt x="269" y="1031"/>
                    <a:pt x="257" y="1054"/>
                  </a:cubicBezTo>
                  <a:cubicBezTo>
                    <a:pt x="235" y="1065"/>
                    <a:pt x="280" y="1088"/>
                    <a:pt x="302" y="1121"/>
                  </a:cubicBezTo>
                  <a:cubicBezTo>
                    <a:pt x="313" y="1155"/>
                    <a:pt x="325" y="1199"/>
                    <a:pt x="347" y="1177"/>
                  </a:cubicBezTo>
                  <a:cubicBezTo>
                    <a:pt x="358" y="1155"/>
                    <a:pt x="403" y="1121"/>
                    <a:pt x="425" y="1132"/>
                  </a:cubicBezTo>
                  <a:cubicBezTo>
                    <a:pt x="459" y="1143"/>
                    <a:pt x="470" y="1121"/>
                    <a:pt x="470" y="1088"/>
                  </a:cubicBezTo>
                  <a:cubicBezTo>
                    <a:pt x="481" y="1054"/>
                    <a:pt x="493" y="1009"/>
                    <a:pt x="538" y="1009"/>
                  </a:cubicBezTo>
                  <a:cubicBezTo>
                    <a:pt x="582" y="1009"/>
                    <a:pt x="627" y="1043"/>
                    <a:pt x="594" y="1065"/>
                  </a:cubicBezTo>
                  <a:cubicBezTo>
                    <a:pt x="560" y="1088"/>
                    <a:pt x="549" y="1132"/>
                    <a:pt x="571" y="1143"/>
                  </a:cubicBezTo>
                  <a:cubicBezTo>
                    <a:pt x="594" y="1155"/>
                    <a:pt x="627" y="1099"/>
                    <a:pt x="672" y="1099"/>
                  </a:cubicBezTo>
                  <a:cubicBezTo>
                    <a:pt x="717" y="1088"/>
                    <a:pt x="784" y="1076"/>
                    <a:pt x="807" y="1099"/>
                  </a:cubicBezTo>
                  <a:cubicBezTo>
                    <a:pt x="829" y="1121"/>
                    <a:pt x="863" y="1177"/>
                    <a:pt x="829" y="1177"/>
                  </a:cubicBezTo>
                  <a:cubicBezTo>
                    <a:pt x="807" y="1188"/>
                    <a:pt x="762" y="1233"/>
                    <a:pt x="795" y="1222"/>
                  </a:cubicBezTo>
                  <a:cubicBezTo>
                    <a:pt x="829" y="1222"/>
                    <a:pt x="851" y="1255"/>
                    <a:pt x="851" y="1267"/>
                  </a:cubicBezTo>
                  <a:cubicBezTo>
                    <a:pt x="874" y="1267"/>
                    <a:pt x="896" y="1278"/>
                    <a:pt x="907" y="1267"/>
                  </a:cubicBezTo>
                  <a:cubicBezTo>
                    <a:pt x="930" y="1255"/>
                    <a:pt x="952" y="1233"/>
                    <a:pt x="974" y="1244"/>
                  </a:cubicBezTo>
                  <a:cubicBezTo>
                    <a:pt x="997" y="1255"/>
                    <a:pt x="1019" y="1233"/>
                    <a:pt x="1031" y="1211"/>
                  </a:cubicBezTo>
                  <a:cubicBezTo>
                    <a:pt x="1042" y="1188"/>
                    <a:pt x="1064" y="1177"/>
                    <a:pt x="1087" y="1177"/>
                  </a:cubicBezTo>
                  <a:cubicBezTo>
                    <a:pt x="1076" y="1155"/>
                    <a:pt x="1064" y="1110"/>
                    <a:pt x="1053" y="1099"/>
                  </a:cubicBezTo>
                  <a:cubicBezTo>
                    <a:pt x="1031" y="1065"/>
                    <a:pt x="1076" y="1020"/>
                    <a:pt x="1120" y="986"/>
                  </a:cubicBezTo>
                  <a:cubicBezTo>
                    <a:pt x="1154" y="942"/>
                    <a:pt x="1165" y="875"/>
                    <a:pt x="1154" y="863"/>
                  </a:cubicBezTo>
                  <a:cubicBezTo>
                    <a:pt x="1154" y="852"/>
                    <a:pt x="1120" y="807"/>
                    <a:pt x="1098" y="819"/>
                  </a:cubicBezTo>
                  <a:cubicBezTo>
                    <a:pt x="1076" y="830"/>
                    <a:pt x="1031" y="841"/>
                    <a:pt x="1019" y="819"/>
                  </a:cubicBezTo>
                  <a:cubicBezTo>
                    <a:pt x="1008" y="785"/>
                    <a:pt x="1053" y="762"/>
                    <a:pt x="1087" y="774"/>
                  </a:cubicBezTo>
                  <a:cubicBezTo>
                    <a:pt x="1120" y="774"/>
                    <a:pt x="1131" y="762"/>
                    <a:pt x="1143" y="729"/>
                  </a:cubicBezTo>
                  <a:cubicBezTo>
                    <a:pt x="1165" y="684"/>
                    <a:pt x="1176" y="662"/>
                    <a:pt x="1199" y="650"/>
                  </a:cubicBezTo>
                  <a:cubicBezTo>
                    <a:pt x="1221" y="650"/>
                    <a:pt x="1232" y="617"/>
                    <a:pt x="1232" y="594"/>
                  </a:cubicBezTo>
                  <a:cubicBezTo>
                    <a:pt x="1221" y="583"/>
                    <a:pt x="1199" y="561"/>
                    <a:pt x="1176" y="550"/>
                  </a:cubicBezTo>
                  <a:cubicBezTo>
                    <a:pt x="1154" y="538"/>
                    <a:pt x="1143" y="572"/>
                    <a:pt x="1109" y="606"/>
                  </a:cubicBezTo>
                  <a:cubicBezTo>
                    <a:pt x="1087" y="639"/>
                    <a:pt x="1042" y="673"/>
                    <a:pt x="1008" y="673"/>
                  </a:cubicBezTo>
                  <a:cubicBezTo>
                    <a:pt x="974" y="684"/>
                    <a:pt x="963" y="706"/>
                    <a:pt x="941" y="740"/>
                  </a:cubicBezTo>
                  <a:cubicBezTo>
                    <a:pt x="918" y="762"/>
                    <a:pt x="874" y="762"/>
                    <a:pt x="863" y="717"/>
                  </a:cubicBezTo>
                  <a:cubicBezTo>
                    <a:pt x="851" y="684"/>
                    <a:pt x="818" y="606"/>
                    <a:pt x="863" y="594"/>
                  </a:cubicBezTo>
                  <a:cubicBezTo>
                    <a:pt x="907" y="583"/>
                    <a:pt x="941" y="527"/>
                    <a:pt x="918" y="516"/>
                  </a:cubicBezTo>
                  <a:cubicBezTo>
                    <a:pt x="896" y="505"/>
                    <a:pt x="829" y="482"/>
                    <a:pt x="874" y="460"/>
                  </a:cubicBezTo>
                  <a:cubicBezTo>
                    <a:pt x="907" y="437"/>
                    <a:pt x="918" y="482"/>
                    <a:pt x="930" y="426"/>
                  </a:cubicBezTo>
                  <a:cubicBezTo>
                    <a:pt x="941" y="370"/>
                    <a:pt x="1008" y="370"/>
                    <a:pt x="1008" y="404"/>
                  </a:cubicBezTo>
                  <a:cubicBezTo>
                    <a:pt x="1008" y="449"/>
                    <a:pt x="1019" y="482"/>
                    <a:pt x="1042" y="449"/>
                  </a:cubicBezTo>
                  <a:cubicBezTo>
                    <a:pt x="1064" y="426"/>
                    <a:pt x="1064" y="393"/>
                    <a:pt x="1076" y="359"/>
                  </a:cubicBezTo>
                  <a:cubicBezTo>
                    <a:pt x="1076" y="326"/>
                    <a:pt x="1109" y="314"/>
                    <a:pt x="1120" y="269"/>
                  </a:cubicBezTo>
                  <a:cubicBezTo>
                    <a:pt x="1131" y="236"/>
                    <a:pt x="1109" y="191"/>
                    <a:pt x="1087" y="168"/>
                  </a:cubicBezTo>
                  <a:cubicBezTo>
                    <a:pt x="1064" y="146"/>
                    <a:pt x="1042" y="168"/>
                    <a:pt x="986" y="168"/>
                  </a:cubicBezTo>
                  <a:cubicBezTo>
                    <a:pt x="941" y="168"/>
                    <a:pt x="907" y="146"/>
                    <a:pt x="907" y="112"/>
                  </a:cubicBezTo>
                  <a:cubicBezTo>
                    <a:pt x="907" y="79"/>
                    <a:pt x="907" y="23"/>
                    <a:pt x="907" y="23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885" y="0"/>
                    <a:pt x="795" y="34"/>
                    <a:pt x="762" y="45"/>
                  </a:cubicBezTo>
                  <a:cubicBezTo>
                    <a:pt x="739" y="45"/>
                    <a:pt x="773" y="90"/>
                    <a:pt x="795" y="101"/>
                  </a:cubicBezTo>
                  <a:cubicBezTo>
                    <a:pt x="829" y="101"/>
                    <a:pt x="807" y="135"/>
                    <a:pt x="762" y="157"/>
                  </a:cubicBezTo>
                  <a:cubicBezTo>
                    <a:pt x="728" y="180"/>
                    <a:pt x="705" y="157"/>
                    <a:pt x="661" y="157"/>
                  </a:cubicBezTo>
                  <a:cubicBezTo>
                    <a:pt x="616" y="157"/>
                    <a:pt x="616" y="135"/>
                    <a:pt x="594" y="101"/>
                  </a:cubicBezTo>
                  <a:cubicBezTo>
                    <a:pt x="582" y="56"/>
                    <a:pt x="538" y="56"/>
                    <a:pt x="526" y="90"/>
                  </a:cubicBezTo>
                  <a:cubicBezTo>
                    <a:pt x="515" y="90"/>
                    <a:pt x="515" y="90"/>
                    <a:pt x="515" y="90"/>
                  </a:cubicBezTo>
                  <a:cubicBezTo>
                    <a:pt x="515" y="112"/>
                    <a:pt x="526" y="157"/>
                    <a:pt x="515" y="168"/>
                  </a:cubicBezTo>
                  <a:cubicBezTo>
                    <a:pt x="504" y="191"/>
                    <a:pt x="481" y="191"/>
                    <a:pt x="448" y="191"/>
                  </a:cubicBezTo>
                  <a:cubicBezTo>
                    <a:pt x="425" y="191"/>
                    <a:pt x="425" y="224"/>
                    <a:pt x="403" y="224"/>
                  </a:cubicBezTo>
                  <a:cubicBezTo>
                    <a:pt x="381" y="236"/>
                    <a:pt x="336" y="202"/>
                    <a:pt x="313" y="202"/>
                  </a:cubicBezTo>
                  <a:cubicBezTo>
                    <a:pt x="280" y="213"/>
                    <a:pt x="269" y="258"/>
                    <a:pt x="291" y="269"/>
                  </a:cubicBezTo>
                  <a:cubicBezTo>
                    <a:pt x="313" y="281"/>
                    <a:pt x="325" y="326"/>
                    <a:pt x="302" y="337"/>
                  </a:cubicBezTo>
                  <a:cubicBezTo>
                    <a:pt x="280" y="348"/>
                    <a:pt x="302" y="393"/>
                    <a:pt x="269" y="381"/>
                  </a:cubicBezTo>
                  <a:cubicBezTo>
                    <a:pt x="235" y="381"/>
                    <a:pt x="201" y="381"/>
                    <a:pt x="224" y="426"/>
                  </a:cubicBezTo>
                  <a:cubicBezTo>
                    <a:pt x="235" y="482"/>
                    <a:pt x="235" y="527"/>
                    <a:pt x="212" y="538"/>
                  </a:cubicBezTo>
                  <a:cubicBezTo>
                    <a:pt x="201" y="550"/>
                    <a:pt x="168" y="583"/>
                    <a:pt x="123" y="594"/>
                  </a:cubicBezTo>
                  <a:cubicBezTo>
                    <a:pt x="78" y="617"/>
                    <a:pt x="67" y="639"/>
                    <a:pt x="33" y="639"/>
                  </a:cubicBezTo>
                  <a:cubicBezTo>
                    <a:pt x="11" y="628"/>
                    <a:pt x="11" y="650"/>
                    <a:pt x="11" y="650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33" y="830"/>
                    <a:pt x="56" y="875"/>
                    <a:pt x="78" y="87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52" name="Freeform 151"/>
            <p:cNvSpPr>
              <a:spLocks noChangeArrowheads="1"/>
            </p:cNvSpPr>
            <p:nvPr/>
          </p:nvSpPr>
          <p:spPr bwMode="auto">
            <a:xfrm>
              <a:off x="5229225" y="4368800"/>
              <a:ext cx="496888" cy="504825"/>
            </a:xfrm>
            <a:custGeom>
              <a:avLst/>
              <a:gdLst>
                <a:gd name="T0" fmla="*/ 1356 w 1380"/>
                <a:gd name="T1" fmla="*/ 471 h 1402"/>
                <a:gd name="T2" fmla="*/ 1311 w 1380"/>
                <a:gd name="T3" fmla="*/ 426 h 1402"/>
                <a:gd name="T4" fmla="*/ 1323 w 1380"/>
                <a:gd name="T5" fmla="*/ 303 h 1402"/>
                <a:gd name="T6" fmla="*/ 1087 w 1380"/>
                <a:gd name="T7" fmla="*/ 347 h 1402"/>
                <a:gd name="T8" fmla="*/ 1054 w 1380"/>
                <a:gd name="T9" fmla="*/ 213 h 1402"/>
                <a:gd name="T10" fmla="*/ 941 w 1380"/>
                <a:gd name="T11" fmla="*/ 336 h 1402"/>
                <a:gd name="T12" fmla="*/ 818 w 1380"/>
                <a:gd name="T13" fmla="*/ 325 h 1402"/>
                <a:gd name="T14" fmla="*/ 773 w 1380"/>
                <a:gd name="T15" fmla="*/ 213 h 1402"/>
                <a:gd name="T16" fmla="*/ 650 w 1380"/>
                <a:gd name="T17" fmla="*/ 90 h 1402"/>
                <a:gd name="T18" fmla="*/ 504 w 1380"/>
                <a:gd name="T19" fmla="*/ 11 h 1402"/>
                <a:gd name="T20" fmla="*/ 437 w 1380"/>
                <a:gd name="T21" fmla="*/ 146 h 1402"/>
                <a:gd name="T22" fmla="*/ 347 w 1380"/>
                <a:gd name="T23" fmla="*/ 202 h 1402"/>
                <a:gd name="T24" fmla="*/ 370 w 1380"/>
                <a:gd name="T25" fmla="*/ 325 h 1402"/>
                <a:gd name="T26" fmla="*/ 303 w 1380"/>
                <a:gd name="T27" fmla="*/ 426 h 1402"/>
                <a:gd name="T28" fmla="*/ 314 w 1380"/>
                <a:gd name="T29" fmla="*/ 549 h 1402"/>
                <a:gd name="T30" fmla="*/ 213 w 1380"/>
                <a:gd name="T31" fmla="*/ 728 h 1402"/>
                <a:gd name="T32" fmla="*/ 34 w 1380"/>
                <a:gd name="T33" fmla="*/ 1020 h 1402"/>
                <a:gd name="T34" fmla="*/ 56 w 1380"/>
                <a:gd name="T35" fmla="*/ 1065 h 1402"/>
                <a:gd name="T36" fmla="*/ 123 w 1380"/>
                <a:gd name="T37" fmla="*/ 1132 h 1402"/>
                <a:gd name="T38" fmla="*/ 168 w 1380"/>
                <a:gd name="T39" fmla="*/ 1255 h 1402"/>
                <a:gd name="T40" fmla="*/ 213 w 1380"/>
                <a:gd name="T41" fmla="*/ 1367 h 1402"/>
                <a:gd name="T42" fmla="*/ 303 w 1380"/>
                <a:gd name="T43" fmla="*/ 1345 h 1402"/>
                <a:gd name="T44" fmla="*/ 359 w 1380"/>
                <a:gd name="T45" fmla="*/ 1278 h 1402"/>
                <a:gd name="T46" fmla="*/ 415 w 1380"/>
                <a:gd name="T47" fmla="*/ 1221 h 1402"/>
                <a:gd name="T48" fmla="*/ 538 w 1380"/>
                <a:gd name="T49" fmla="*/ 1199 h 1402"/>
                <a:gd name="T50" fmla="*/ 616 w 1380"/>
                <a:gd name="T51" fmla="*/ 1132 h 1402"/>
                <a:gd name="T52" fmla="*/ 695 w 1380"/>
                <a:gd name="T53" fmla="*/ 1065 h 1402"/>
                <a:gd name="T54" fmla="*/ 785 w 1380"/>
                <a:gd name="T55" fmla="*/ 1143 h 1402"/>
                <a:gd name="T56" fmla="*/ 863 w 1380"/>
                <a:gd name="T57" fmla="*/ 986 h 1402"/>
                <a:gd name="T58" fmla="*/ 897 w 1380"/>
                <a:gd name="T59" fmla="*/ 852 h 1402"/>
                <a:gd name="T60" fmla="*/ 841 w 1380"/>
                <a:gd name="T61" fmla="*/ 695 h 1402"/>
                <a:gd name="T62" fmla="*/ 941 w 1380"/>
                <a:gd name="T63" fmla="*/ 572 h 1402"/>
                <a:gd name="T64" fmla="*/ 986 w 1380"/>
                <a:gd name="T65" fmla="*/ 471 h 1402"/>
                <a:gd name="T66" fmla="*/ 1031 w 1380"/>
                <a:gd name="T67" fmla="*/ 549 h 1402"/>
                <a:gd name="T68" fmla="*/ 1121 w 1380"/>
                <a:gd name="T69" fmla="*/ 661 h 1402"/>
                <a:gd name="T70" fmla="*/ 1143 w 1380"/>
                <a:gd name="T71" fmla="*/ 773 h 1402"/>
                <a:gd name="T72" fmla="*/ 1188 w 1380"/>
                <a:gd name="T73" fmla="*/ 874 h 1402"/>
                <a:gd name="T74" fmla="*/ 1345 w 1380"/>
                <a:gd name="T75" fmla="*/ 908 h 1402"/>
                <a:gd name="T76" fmla="*/ 1345 w 1380"/>
                <a:gd name="T77" fmla="*/ 762 h 1402"/>
                <a:gd name="T78" fmla="*/ 1323 w 1380"/>
                <a:gd name="T79" fmla="*/ 594 h 1402"/>
                <a:gd name="T80" fmla="*/ 1334 w 1380"/>
                <a:gd name="T81" fmla="*/ 572 h 1402"/>
                <a:gd name="T82" fmla="*/ 1356 w 1380"/>
                <a:gd name="T83" fmla="*/ 471 h 1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0" h="1402">
                  <a:moveTo>
                    <a:pt x="1356" y="471"/>
                  </a:moveTo>
                  <a:lnTo>
                    <a:pt x="1356" y="471"/>
                  </a:lnTo>
                  <a:lnTo>
                    <a:pt x="1367" y="471"/>
                  </a:lnTo>
                  <a:cubicBezTo>
                    <a:pt x="1367" y="459"/>
                    <a:pt x="1345" y="426"/>
                    <a:pt x="1311" y="426"/>
                  </a:cubicBezTo>
                  <a:cubicBezTo>
                    <a:pt x="1278" y="437"/>
                    <a:pt x="1323" y="392"/>
                    <a:pt x="1345" y="381"/>
                  </a:cubicBezTo>
                  <a:cubicBezTo>
                    <a:pt x="1379" y="381"/>
                    <a:pt x="1345" y="325"/>
                    <a:pt x="1323" y="303"/>
                  </a:cubicBezTo>
                  <a:cubicBezTo>
                    <a:pt x="1300" y="280"/>
                    <a:pt x="1233" y="292"/>
                    <a:pt x="1188" y="303"/>
                  </a:cubicBezTo>
                  <a:cubicBezTo>
                    <a:pt x="1143" y="303"/>
                    <a:pt x="1110" y="359"/>
                    <a:pt x="1087" y="347"/>
                  </a:cubicBezTo>
                  <a:cubicBezTo>
                    <a:pt x="1065" y="336"/>
                    <a:pt x="1076" y="292"/>
                    <a:pt x="1110" y="269"/>
                  </a:cubicBezTo>
                  <a:cubicBezTo>
                    <a:pt x="1143" y="247"/>
                    <a:pt x="1098" y="213"/>
                    <a:pt x="1054" y="213"/>
                  </a:cubicBezTo>
                  <a:cubicBezTo>
                    <a:pt x="1009" y="213"/>
                    <a:pt x="997" y="258"/>
                    <a:pt x="986" y="292"/>
                  </a:cubicBezTo>
                  <a:cubicBezTo>
                    <a:pt x="986" y="325"/>
                    <a:pt x="975" y="347"/>
                    <a:pt x="941" y="336"/>
                  </a:cubicBezTo>
                  <a:cubicBezTo>
                    <a:pt x="919" y="325"/>
                    <a:pt x="874" y="359"/>
                    <a:pt x="863" y="381"/>
                  </a:cubicBezTo>
                  <a:cubicBezTo>
                    <a:pt x="841" y="403"/>
                    <a:pt x="829" y="359"/>
                    <a:pt x="818" y="325"/>
                  </a:cubicBezTo>
                  <a:cubicBezTo>
                    <a:pt x="796" y="292"/>
                    <a:pt x="751" y="269"/>
                    <a:pt x="773" y="258"/>
                  </a:cubicBezTo>
                  <a:cubicBezTo>
                    <a:pt x="785" y="235"/>
                    <a:pt x="796" y="213"/>
                    <a:pt x="773" y="213"/>
                  </a:cubicBezTo>
                  <a:cubicBezTo>
                    <a:pt x="751" y="213"/>
                    <a:pt x="740" y="157"/>
                    <a:pt x="728" y="123"/>
                  </a:cubicBezTo>
                  <a:cubicBezTo>
                    <a:pt x="717" y="90"/>
                    <a:pt x="695" y="79"/>
                    <a:pt x="650" y="90"/>
                  </a:cubicBezTo>
                  <a:cubicBezTo>
                    <a:pt x="605" y="112"/>
                    <a:pt x="616" y="79"/>
                    <a:pt x="594" y="79"/>
                  </a:cubicBezTo>
                  <a:cubicBezTo>
                    <a:pt x="572" y="79"/>
                    <a:pt x="549" y="23"/>
                    <a:pt x="504" y="11"/>
                  </a:cubicBezTo>
                  <a:cubicBezTo>
                    <a:pt x="459" y="0"/>
                    <a:pt x="437" y="56"/>
                    <a:pt x="437" y="79"/>
                  </a:cubicBezTo>
                  <a:cubicBezTo>
                    <a:pt x="448" y="101"/>
                    <a:pt x="448" y="123"/>
                    <a:pt x="437" y="146"/>
                  </a:cubicBezTo>
                  <a:cubicBezTo>
                    <a:pt x="426" y="179"/>
                    <a:pt x="359" y="179"/>
                    <a:pt x="359" y="179"/>
                  </a:cubicBezTo>
                  <a:cubicBezTo>
                    <a:pt x="370" y="190"/>
                    <a:pt x="359" y="190"/>
                    <a:pt x="347" y="202"/>
                  </a:cubicBezTo>
                  <a:cubicBezTo>
                    <a:pt x="336" y="202"/>
                    <a:pt x="336" y="258"/>
                    <a:pt x="370" y="269"/>
                  </a:cubicBezTo>
                  <a:cubicBezTo>
                    <a:pt x="392" y="280"/>
                    <a:pt x="392" y="314"/>
                    <a:pt x="370" y="325"/>
                  </a:cubicBezTo>
                  <a:cubicBezTo>
                    <a:pt x="359" y="336"/>
                    <a:pt x="336" y="370"/>
                    <a:pt x="336" y="381"/>
                  </a:cubicBezTo>
                  <a:cubicBezTo>
                    <a:pt x="347" y="403"/>
                    <a:pt x="325" y="426"/>
                    <a:pt x="303" y="426"/>
                  </a:cubicBezTo>
                  <a:cubicBezTo>
                    <a:pt x="280" y="426"/>
                    <a:pt x="235" y="448"/>
                    <a:pt x="247" y="482"/>
                  </a:cubicBezTo>
                  <a:cubicBezTo>
                    <a:pt x="258" y="504"/>
                    <a:pt x="303" y="527"/>
                    <a:pt x="314" y="549"/>
                  </a:cubicBezTo>
                  <a:cubicBezTo>
                    <a:pt x="336" y="583"/>
                    <a:pt x="314" y="616"/>
                    <a:pt x="280" y="628"/>
                  </a:cubicBezTo>
                  <a:cubicBezTo>
                    <a:pt x="258" y="639"/>
                    <a:pt x="202" y="684"/>
                    <a:pt x="213" y="728"/>
                  </a:cubicBezTo>
                  <a:cubicBezTo>
                    <a:pt x="235" y="773"/>
                    <a:pt x="224" y="818"/>
                    <a:pt x="190" y="829"/>
                  </a:cubicBezTo>
                  <a:cubicBezTo>
                    <a:pt x="168" y="841"/>
                    <a:pt x="56" y="986"/>
                    <a:pt x="34" y="1020"/>
                  </a:cubicBezTo>
                  <a:cubicBezTo>
                    <a:pt x="23" y="1031"/>
                    <a:pt x="11" y="1031"/>
                    <a:pt x="0" y="1042"/>
                  </a:cubicBezTo>
                  <a:cubicBezTo>
                    <a:pt x="23" y="1054"/>
                    <a:pt x="34" y="1076"/>
                    <a:pt x="56" y="1065"/>
                  </a:cubicBezTo>
                  <a:cubicBezTo>
                    <a:pt x="79" y="1065"/>
                    <a:pt x="79" y="1098"/>
                    <a:pt x="101" y="1098"/>
                  </a:cubicBezTo>
                  <a:cubicBezTo>
                    <a:pt x="123" y="1098"/>
                    <a:pt x="134" y="1121"/>
                    <a:pt x="123" y="1132"/>
                  </a:cubicBezTo>
                  <a:cubicBezTo>
                    <a:pt x="101" y="1143"/>
                    <a:pt x="90" y="1210"/>
                    <a:pt x="123" y="1210"/>
                  </a:cubicBezTo>
                  <a:cubicBezTo>
                    <a:pt x="157" y="1210"/>
                    <a:pt x="190" y="1233"/>
                    <a:pt x="168" y="1255"/>
                  </a:cubicBezTo>
                  <a:cubicBezTo>
                    <a:pt x="146" y="1266"/>
                    <a:pt x="146" y="1289"/>
                    <a:pt x="168" y="1300"/>
                  </a:cubicBezTo>
                  <a:cubicBezTo>
                    <a:pt x="190" y="1311"/>
                    <a:pt x="202" y="1345"/>
                    <a:pt x="213" y="1367"/>
                  </a:cubicBezTo>
                  <a:cubicBezTo>
                    <a:pt x="224" y="1401"/>
                    <a:pt x="247" y="1401"/>
                    <a:pt x="258" y="1378"/>
                  </a:cubicBezTo>
                  <a:cubicBezTo>
                    <a:pt x="269" y="1356"/>
                    <a:pt x="280" y="1345"/>
                    <a:pt x="303" y="1345"/>
                  </a:cubicBezTo>
                  <a:cubicBezTo>
                    <a:pt x="325" y="1345"/>
                    <a:pt x="336" y="1334"/>
                    <a:pt x="336" y="1323"/>
                  </a:cubicBezTo>
                  <a:cubicBezTo>
                    <a:pt x="325" y="1300"/>
                    <a:pt x="336" y="1266"/>
                    <a:pt x="359" y="1278"/>
                  </a:cubicBezTo>
                  <a:cubicBezTo>
                    <a:pt x="370" y="1278"/>
                    <a:pt x="392" y="1255"/>
                    <a:pt x="392" y="1233"/>
                  </a:cubicBezTo>
                  <a:cubicBezTo>
                    <a:pt x="392" y="1210"/>
                    <a:pt x="403" y="1199"/>
                    <a:pt x="415" y="1221"/>
                  </a:cubicBezTo>
                  <a:cubicBezTo>
                    <a:pt x="437" y="1244"/>
                    <a:pt x="448" y="1244"/>
                    <a:pt x="459" y="1221"/>
                  </a:cubicBezTo>
                  <a:cubicBezTo>
                    <a:pt x="471" y="1199"/>
                    <a:pt x="516" y="1199"/>
                    <a:pt x="538" y="1199"/>
                  </a:cubicBezTo>
                  <a:cubicBezTo>
                    <a:pt x="549" y="1199"/>
                    <a:pt x="594" y="1199"/>
                    <a:pt x="594" y="1177"/>
                  </a:cubicBezTo>
                  <a:cubicBezTo>
                    <a:pt x="605" y="1154"/>
                    <a:pt x="594" y="1132"/>
                    <a:pt x="616" y="1132"/>
                  </a:cubicBezTo>
                  <a:cubicBezTo>
                    <a:pt x="650" y="1132"/>
                    <a:pt x="661" y="1121"/>
                    <a:pt x="661" y="1087"/>
                  </a:cubicBezTo>
                  <a:cubicBezTo>
                    <a:pt x="650" y="1065"/>
                    <a:pt x="684" y="1054"/>
                    <a:pt x="695" y="1065"/>
                  </a:cubicBezTo>
                  <a:cubicBezTo>
                    <a:pt x="706" y="1087"/>
                    <a:pt x="740" y="1121"/>
                    <a:pt x="751" y="1121"/>
                  </a:cubicBezTo>
                  <a:cubicBezTo>
                    <a:pt x="762" y="1121"/>
                    <a:pt x="773" y="1132"/>
                    <a:pt x="785" y="1143"/>
                  </a:cubicBezTo>
                  <a:cubicBezTo>
                    <a:pt x="785" y="1110"/>
                    <a:pt x="785" y="1065"/>
                    <a:pt x="785" y="1042"/>
                  </a:cubicBezTo>
                  <a:cubicBezTo>
                    <a:pt x="785" y="1020"/>
                    <a:pt x="841" y="975"/>
                    <a:pt x="863" y="986"/>
                  </a:cubicBezTo>
                  <a:cubicBezTo>
                    <a:pt x="885" y="997"/>
                    <a:pt x="897" y="986"/>
                    <a:pt x="897" y="964"/>
                  </a:cubicBezTo>
                  <a:cubicBezTo>
                    <a:pt x="897" y="952"/>
                    <a:pt x="897" y="852"/>
                    <a:pt x="897" y="852"/>
                  </a:cubicBezTo>
                  <a:cubicBezTo>
                    <a:pt x="897" y="852"/>
                    <a:pt x="897" y="785"/>
                    <a:pt x="863" y="762"/>
                  </a:cubicBezTo>
                  <a:cubicBezTo>
                    <a:pt x="829" y="728"/>
                    <a:pt x="829" y="717"/>
                    <a:pt x="841" y="695"/>
                  </a:cubicBezTo>
                  <a:cubicBezTo>
                    <a:pt x="841" y="672"/>
                    <a:pt x="863" y="661"/>
                    <a:pt x="885" y="650"/>
                  </a:cubicBezTo>
                  <a:cubicBezTo>
                    <a:pt x="908" y="650"/>
                    <a:pt x="941" y="616"/>
                    <a:pt x="941" y="572"/>
                  </a:cubicBezTo>
                  <a:cubicBezTo>
                    <a:pt x="930" y="538"/>
                    <a:pt x="941" y="549"/>
                    <a:pt x="964" y="538"/>
                  </a:cubicBezTo>
                  <a:cubicBezTo>
                    <a:pt x="975" y="538"/>
                    <a:pt x="986" y="504"/>
                    <a:pt x="986" y="471"/>
                  </a:cubicBezTo>
                  <a:cubicBezTo>
                    <a:pt x="975" y="437"/>
                    <a:pt x="1020" y="471"/>
                    <a:pt x="1031" y="482"/>
                  </a:cubicBezTo>
                  <a:cubicBezTo>
                    <a:pt x="1031" y="504"/>
                    <a:pt x="1009" y="549"/>
                    <a:pt x="1031" y="549"/>
                  </a:cubicBezTo>
                  <a:cubicBezTo>
                    <a:pt x="1054" y="549"/>
                    <a:pt x="1065" y="561"/>
                    <a:pt x="1065" y="594"/>
                  </a:cubicBezTo>
                  <a:cubicBezTo>
                    <a:pt x="1065" y="628"/>
                    <a:pt x="1087" y="650"/>
                    <a:pt x="1121" y="661"/>
                  </a:cubicBezTo>
                  <a:cubicBezTo>
                    <a:pt x="1165" y="661"/>
                    <a:pt x="1143" y="684"/>
                    <a:pt x="1154" y="728"/>
                  </a:cubicBezTo>
                  <a:cubicBezTo>
                    <a:pt x="1165" y="762"/>
                    <a:pt x="1165" y="762"/>
                    <a:pt x="1143" y="773"/>
                  </a:cubicBezTo>
                  <a:cubicBezTo>
                    <a:pt x="1132" y="796"/>
                    <a:pt x="1165" y="852"/>
                    <a:pt x="1165" y="852"/>
                  </a:cubicBezTo>
                  <a:cubicBezTo>
                    <a:pt x="1177" y="852"/>
                    <a:pt x="1177" y="863"/>
                    <a:pt x="1188" y="874"/>
                  </a:cubicBezTo>
                  <a:cubicBezTo>
                    <a:pt x="1199" y="897"/>
                    <a:pt x="1221" y="919"/>
                    <a:pt x="1255" y="941"/>
                  </a:cubicBezTo>
                  <a:cubicBezTo>
                    <a:pt x="1289" y="952"/>
                    <a:pt x="1323" y="919"/>
                    <a:pt x="1345" y="908"/>
                  </a:cubicBezTo>
                  <a:cubicBezTo>
                    <a:pt x="1356" y="874"/>
                    <a:pt x="1356" y="841"/>
                    <a:pt x="1334" y="841"/>
                  </a:cubicBezTo>
                  <a:cubicBezTo>
                    <a:pt x="1311" y="841"/>
                    <a:pt x="1334" y="785"/>
                    <a:pt x="1345" y="762"/>
                  </a:cubicBezTo>
                  <a:cubicBezTo>
                    <a:pt x="1356" y="728"/>
                    <a:pt x="1345" y="695"/>
                    <a:pt x="1323" y="684"/>
                  </a:cubicBezTo>
                  <a:cubicBezTo>
                    <a:pt x="1300" y="684"/>
                    <a:pt x="1323" y="628"/>
                    <a:pt x="1323" y="594"/>
                  </a:cubicBezTo>
                  <a:cubicBezTo>
                    <a:pt x="1323" y="583"/>
                    <a:pt x="1323" y="572"/>
                    <a:pt x="1334" y="572"/>
                  </a:cubicBezTo>
                  <a:lnTo>
                    <a:pt x="1334" y="572"/>
                  </a:lnTo>
                  <a:cubicBezTo>
                    <a:pt x="1334" y="572"/>
                    <a:pt x="1311" y="538"/>
                    <a:pt x="1300" y="527"/>
                  </a:cubicBezTo>
                  <a:cubicBezTo>
                    <a:pt x="1289" y="504"/>
                    <a:pt x="1323" y="482"/>
                    <a:pt x="1356" y="47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153" name="Freeform 25"/>
            <p:cNvSpPr>
              <a:spLocks noChangeArrowheads="1"/>
            </p:cNvSpPr>
            <p:nvPr/>
          </p:nvSpPr>
          <p:spPr bwMode="auto">
            <a:xfrm>
              <a:off x="7956550" y="3860800"/>
              <a:ext cx="552450" cy="973138"/>
            </a:xfrm>
            <a:custGeom>
              <a:avLst/>
              <a:gdLst>
                <a:gd name="T0" fmla="*/ 1502 w 1536"/>
                <a:gd name="T1" fmla="*/ 224 h 2702"/>
                <a:gd name="T2" fmla="*/ 1311 w 1536"/>
                <a:gd name="T3" fmla="*/ 11 h 2702"/>
                <a:gd name="T4" fmla="*/ 1042 w 1536"/>
                <a:gd name="T5" fmla="*/ 112 h 2702"/>
                <a:gd name="T6" fmla="*/ 986 w 1536"/>
                <a:gd name="T7" fmla="*/ 291 h 2702"/>
                <a:gd name="T8" fmla="*/ 1165 w 1536"/>
                <a:gd name="T9" fmla="*/ 404 h 2702"/>
                <a:gd name="T10" fmla="*/ 1053 w 1536"/>
                <a:gd name="T11" fmla="*/ 471 h 2702"/>
                <a:gd name="T12" fmla="*/ 1031 w 1536"/>
                <a:gd name="T13" fmla="*/ 639 h 2702"/>
                <a:gd name="T14" fmla="*/ 941 w 1536"/>
                <a:gd name="T15" fmla="*/ 784 h 2702"/>
                <a:gd name="T16" fmla="*/ 975 w 1536"/>
                <a:gd name="T17" fmla="*/ 908 h 2702"/>
                <a:gd name="T18" fmla="*/ 863 w 1536"/>
                <a:gd name="T19" fmla="*/ 852 h 2702"/>
                <a:gd name="T20" fmla="*/ 773 w 1536"/>
                <a:gd name="T21" fmla="*/ 986 h 2702"/>
                <a:gd name="T22" fmla="*/ 583 w 1536"/>
                <a:gd name="T23" fmla="*/ 1042 h 2702"/>
                <a:gd name="T24" fmla="*/ 448 w 1536"/>
                <a:gd name="T25" fmla="*/ 1121 h 2702"/>
                <a:gd name="T26" fmla="*/ 392 w 1536"/>
                <a:gd name="T27" fmla="*/ 1199 h 2702"/>
                <a:gd name="T28" fmla="*/ 89 w 1536"/>
                <a:gd name="T29" fmla="*/ 1715 h 2702"/>
                <a:gd name="T30" fmla="*/ 347 w 1536"/>
                <a:gd name="T31" fmla="*/ 2667 h 2702"/>
                <a:gd name="T32" fmla="*/ 493 w 1536"/>
                <a:gd name="T33" fmla="*/ 2488 h 2702"/>
                <a:gd name="T34" fmla="*/ 583 w 1536"/>
                <a:gd name="T35" fmla="*/ 2297 h 2702"/>
                <a:gd name="T36" fmla="*/ 706 w 1536"/>
                <a:gd name="T37" fmla="*/ 2297 h 2702"/>
                <a:gd name="T38" fmla="*/ 784 w 1536"/>
                <a:gd name="T39" fmla="*/ 2197 h 2702"/>
                <a:gd name="T40" fmla="*/ 683 w 1536"/>
                <a:gd name="T41" fmla="*/ 2208 h 2702"/>
                <a:gd name="T42" fmla="*/ 706 w 1536"/>
                <a:gd name="T43" fmla="*/ 2107 h 2702"/>
                <a:gd name="T44" fmla="*/ 762 w 1536"/>
                <a:gd name="T45" fmla="*/ 1961 h 2702"/>
                <a:gd name="T46" fmla="*/ 796 w 1536"/>
                <a:gd name="T47" fmla="*/ 2107 h 2702"/>
                <a:gd name="T48" fmla="*/ 829 w 1536"/>
                <a:gd name="T49" fmla="*/ 2006 h 2702"/>
                <a:gd name="T50" fmla="*/ 852 w 1536"/>
                <a:gd name="T51" fmla="*/ 2219 h 2702"/>
                <a:gd name="T52" fmla="*/ 1009 w 1536"/>
                <a:gd name="T53" fmla="*/ 2443 h 2702"/>
                <a:gd name="T54" fmla="*/ 1053 w 1536"/>
                <a:gd name="T55" fmla="*/ 2219 h 2702"/>
                <a:gd name="T56" fmla="*/ 1121 w 1536"/>
                <a:gd name="T57" fmla="*/ 1928 h 2702"/>
                <a:gd name="T58" fmla="*/ 1143 w 1536"/>
                <a:gd name="T59" fmla="*/ 1670 h 2702"/>
                <a:gd name="T60" fmla="*/ 1065 w 1536"/>
                <a:gd name="T61" fmla="*/ 1670 h 2702"/>
                <a:gd name="T62" fmla="*/ 1098 w 1536"/>
                <a:gd name="T63" fmla="*/ 1591 h 2702"/>
                <a:gd name="T64" fmla="*/ 1221 w 1536"/>
                <a:gd name="T65" fmla="*/ 1446 h 2702"/>
                <a:gd name="T66" fmla="*/ 1109 w 1536"/>
                <a:gd name="T67" fmla="*/ 1502 h 2702"/>
                <a:gd name="T68" fmla="*/ 1065 w 1536"/>
                <a:gd name="T69" fmla="*/ 1468 h 2702"/>
                <a:gd name="T70" fmla="*/ 1053 w 1536"/>
                <a:gd name="T71" fmla="*/ 1356 h 2702"/>
                <a:gd name="T72" fmla="*/ 1154 w 1536"/>
                <a:gd name="T73" fmla="*/ 1255 h 2702"/>
                <a:gd name="T74" fmla="*/ 1165 w 1536"/>
                <a:gd name="T75" fmla="*/ 964 h 2702"/>
                <a:gd name="T76" fmla="*/ 1412 w 1536"/>
                <a:gd name="T77" fmla="*/ 639 h 2702"/>
                <a:gd name="T78" fmla="*/ 1502 w 1536"/>
                <a:gd name="T79" fmla="*/ 392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6" h="2702">
                  <a:moveTo>
                    <a:pt x="1502" y="224"/>
                  </a:moveTo>
                  <a:lnTo>
                    <a:pt x="1502" y="224"/>
                  </a:lnTo>
                  <a:cubicBezTo>
                    <a:pt x="1479" y="191"/>
                    <a:pt x="1434" y="123"/>
                    <a:pt x="1401" y="78"/>
                  </a:cubicBezTo>
                  <a:cubicBezTo>
                    <a:pt x="1367" y="34"/>
                    <a:pt x="1322" y="0"/>
                    <a:pt x="1311" y="11"/>
                  </a:cubicBezTo>
                  <a:cubicBezTo>
                    <a:pt x="1300" y="11"/>
                    <a:pt x="1266" y="78"/>
                    <a:pt x="1199" y="90"/>
                  </a:cubicBezTo>
                  <a:cubicBezTo>
                    <a:pt x="1165" y="101"/>
                    <a:pt x="1098" y="112"/>
                    <a:pt x="1042" y="112"/>
                  </a:cubicBezTo>
                  <a:cubicBezTo>
                    <a:pt x="1031" y="280"/>
                    <a:pt x="1031" y="280"/>
                    <a:pt x="1031" y="280"/>
                  </a:cubicBezTo>
                  <a:cubicBezTo>
                    <a:pt x="986" y="291"/>
                    <a:pt x="986" y="291"/>
                    <a:pt x="986" y="291"/>
                  </a:cubicBezTo>
                  <a:cubicBezTo>
                    <a:pt x="986" y="404"/>
                    <a:pt x="986" y="404"/>
                    <a:pt x="986" y="404"/>
                  </a:cubicBezTo>
                  <a:cubicBezTo>
                    <a:pt x="1165" y="404"/>
                    <a:pt x="1165" y="404"/>
                    <a:pt x="1165" y="404"/>
                  </a:cubicBezTo>
                  <a:cubicBezTo>
                    <a:pt x="1165" y="460"/>
                    <a:pt x="1165" y="460"/>
                    <a:pt x="1165" y="460"/>
                  </a:cubicBezTo>
                  <a:cubicBezTo>
                    <a:pt x="1053" y="471"/>
                    <a:pt x="1053" y="471"/>
                    <a:pt x="1053" y="471"/>
                  </a:cubicBezTo>
                  <a:cubicBezTo>
                    <a:pt x="986" y="639"/>
                    <a:pt x="986" y="639"/>
                    <a:pt x="986" y="639"/>
                  </a:cubicBezTo>
                  <a:cubicBezTo>
                    <a:pt x="1031" y="639"/>
                    <a:pt x="1031" y="639"/>
                    <a:pt x="1031" y="639"/>
                  </a:cubicBezTo>
                  <a:cubicBezTo>
                    <a:pt x="1031" y="773"/>
                    <a:pt x="1031" y="773"/>
                    <a:pt x="1031" y="773"/>
                  </a:cubicBezTo>
                  <a:cubicBezTo>
                    <a:pt x="941" y="784"/>
                    <a:pt x="941" y="784"/>
                    <a:pt x="941" y="784"/>
                  </a:cubicBezTo>
                  <a:cubicBezTo>
                    <a:pt x="941" y="852"/>
                    <a:pt x="941" y="852"/>
                    <a:pt x="941" y="852"/>
                  </a:cubicBezTo>
                  <a:cubicBezTo>
                    <a:pt x="975" y="908"/>
                    <a:pt x="975" y="908"/>
                    <a:pt x="975" y="908"/>
                  </a:cubicBezTo>
                  <a:cubicBezTo>
                    <a:pt x="863" y="908"/>
                    <a:pt x="863" y="908"/>
                    <a:pt x="863" y="908"/>
                  </a:cubicBezTo>
                  <a:cubicBezTo>
                    <a:pt x="863" y="852"/>
                    <a:pt x="863" y="852"/>
                    <a:pt x="863" y="852"/>
                  </a:cubicBezTo>
                  <a:cubicBezTo>
                    <a:pt x="762" y="942"/>
                    <a:pt x="762" y="942"/>
                    <a:pt x="762" y="942"/>
                  </a:cubicBezTo>
                  <a:cubicBezTo>
                    <a:pt x="773" y="986"/>
                    <a:pt x="773" y="986"/>
                    <a:pt x="773" y="986"/>
                  </a:cubicBezTo>
                  <a:cubicBezTo>
                    <a:pt x="583" y="986"/>
                    <a:pt x="583" y="986"/>
                    <a:pt x="583" y="986"/>
                  </a:cubicBezTo>
                  <a:cubicBezTo>
                    <a:pt x="583" y="1042"/>
                    <a:pt x="583" y="1042"/>
                    <a:pt x="583" y="1042"/>
                  </a:cubicBezTo>
                  <a:cubicBezTo>
                    <a:pt x="448" y="1042"/>
                    <a:pt x="448" y="1042"/>
                    <a:pt x="448" y="1042"/>
                  </a:cubicBezTo>
                  <a:cubicBezTo>
                    <a:pt x="448" y="1121"/>
                    <a:pt x="448" y="1121"/>
                    <a:pt x="448" y="1121"/>
                  </a:cubicBezTo>
                  <a:cubicBezTo>
                    <a:pt x="392" y="1132"/>
                    <a:pt x="392" y="1132"/>
                    <a:pt x="392" y="1132"/>
                  </a:cubicBezTo>
                  <a:cubicBezTo>
                    <a:pt x="392" y="1199"/>
                    <a:pt x="392" y="1199"/>
                    <a:pt x="392" y="1199"/>
                  </a:cubicBezTo>
                  <a:cubicBezTo>
                    <a:pt x="0" y="1614"/>
                    <a:pt x="0" y="1614"/>
                    <a:pt x="0" y="1614"/>
                  </a:cubicBezTo>
                  <a:cubicBezTo>
                    <a:pt x="89" y="1715"/>
                    <a:pt x="89" y="1715"/>
                    <a:pt x="89" y="1715"/>
                  </a:cubicBezTo>
                  <a:cubicBezTo>
                    <a:pt x="179" y="2701"/>
                    <a:pt x="179" y="2701"/>
                    <a:pt x="179" y="2701"/>
                  </a:cubicBezTo>
                  <a:cubicBezTo>
                    <a:pt x="179" y="2701"/>
                    <a:pt x="314" y="2656"/>
                    <a:pt x="347" y="2667"/>
                  </a:cubicBezTo>
                  <a:cubicBezTo>
                    <a:pt x="392" y="2678"/>
                    <a:pt x="403" y="2633"/>
                    <a:pt x="426" y="2622"/>
                  </a:cubicBezTo>
                  <a:cubicBezTo>
                    <a:pt x="459" y="2611"/>
                    <a:pt x="493" y="2555"/>
                    <a:pt x="493" y="2488"/>
                  </a:cubicBezTo>
                  <a:cubicBezTo>
                    <a:pt x="482" y="2421"/>
                    <a:pt x="482" y="2387"/>
                    <a:pt x="516" y="2376"/>
                  </a:cubicBezTo>
                  <a:cubicBezTo>
                    <a:pt x="538" y="2376"/>
                    <a:pt x="571" y="2320"/>
                    <a:pt x="583" y="2297"/>
                  </a:cubicBezTo>
                  <a:cubicBezTo>
                    <a:pt x="594" y="2275"/>
                    <a:pt x="650" y="2275"/>
                    <a:pt x="672" y="2275"/>
                  </a:cubicBezTo>
                  <a:cubicBezTo>
                    <a:pt x="683" y="2275"/>
                    <a:pt x="695" y="2286"/>
                    <a:pt x="706" y="2297"/>
                  </a:cubicBezTo>
                  <a:cubicBezTo>
                    <a:pt x="706" y="2286"/>
                    <a:pt x="706" y="2286"/>
                    <a:pt x="706" y="2286"/>
                  </a:cubicBezTo>
                  <a:cubicBezTo>
                    <a:pt x="740" y="2253"/>
                    <a:pt x="762" y="2219"/>
                    <a:pt x="784" y="2197"/>
                  </a:cubicBezTo>
                  <a:cubicBezTo>
                    <a:pt x="807" y="2163"/>
                    <a:pt x="784" y="2140"/>
                    <a:pt x="762" y="2152"/>
                  </a:cubicBezTo>
                  <a:cubicBezTo>
                    <a:pt x="728" y="2163"/>
                    <a:pt x="695" y="2197"/>
                    <a:pt x="683" y="2208"/>
                  </a:cubicBezTo>
                  <a:cubicBezTo>
                    <a:pt x="661" y="2219"/>
                    <a:pt x="627" y="2219"/>
                    <a:pt x="661" y="2185"/>
                  </a:cubicBezTo>
                  <a:cubicBezTo>
                    <a:pt x="683" y="2152"/>
                    <a:pt x="706" y="2118"/>
                    <a:pt x="706" y="2107"/>
                  </a:cubicBezTo>
                  <a:cubicBezTo>
                    <a:pt x="706" y="2084"/>
                    <a:pt x="728" y="2084"/>
                    <a:pt x="740" y="2040"/>
                  </a:cubicBezTo>
                  <a:cubicBezTo>
                    <a:pt x="751" y="2006"/>
                    <a:pt x="751" y="1973"/>
                    <a:pt x="762" y="1961"/>
                  </a:cubicBezTo>
                  <a:cubicBezTo>
                    <a:pt x="773" y="1950"/>
                    <a:pt x="784" y="1950"/>
                    <a:pt x="784" y="1995"/>
                  </a:cubicBezTo>
                  <a:cubicBezTo>
                    <a:pt x="784" y="2051"/>
                    <a:pt x="773" y="2118"/>
                    <a:pt x="796" y="2107"/>
                  </a:cubicBezTo>
                  <a:cubicBezTo>
                    <a:pt x="807" y="2107"/>
                    <a:pt x="829" y="2084"/>
                    <a:pt x="818" y="2051"/>
                  </a:cubicBezTo>
                  <a:cubicBezTo>
                    <a:pt x="807" y="2028"/>
                    <a:pt x="796" y="1995"/>
                    <a:pt x="829" y="2006"/>
                  </a:cubicBezTo>
                  <a:cubicBezTo>
                    <a:pt x="863" y="2017"/>
                    <a:pt x="919" y="2051"/>
                    <a:pt x="907" y="2096"/>
                  </a:cubicBezTo>
                  <a:cubicBezTo>
                    <a:pt x="907" y="2152"/>
                    <a:pt x="852" y="2163"/>
                    <a:pt x="852" y="2219"/>
                  </a:cubicBezTo>
                  <a:cubicBezTo>
                    <a:pt x="852" y="2275"/>
                    <a:pt x="885" y="2309"/>
                    <a:pt x="941" y="2320"/>
                  </a:cubicBezTo>
                  <a:cubicBezTo>
                    <a:pt x="986" y="2342"/>
                    <a:pt x="1009" y="2421"/>
                    <a:pt x="1009" y="2443"/>
                  </a:cubicBezTo>
                  <a:cubicBezTo>
                    <a:pt x="997" y="2466"/>
                    <a:pt x="1042" y="2466"/>
                    <a:pt x="1042" y="2432"/>
                  </a:cubicBezTo>
                  <a:cubicBezTo>
                    <a:pt x="1042" y="2398"/>
                    <a:pt x="1053" y="2286"/>
                    <a:pt x="1053" y="2219"/>
                  </a:cubicBezTo>
                  <a:cubicBezTo>
                    <a:pt x="1053" y="2163"/>
                    <a:pt x="1065" y="2040"/>
                    <a:pt x="1076" y="2028"/>
                  </a:cubicBezTo>
                  <a:cubicBezTo>
                    <a:pt x="1076" y="2006"/>
                    <a:pt x="1098" y="2006"/>
                    <a:pt x="1121" y="1928"/>
                  </a:cubicBezTo>
                  <a:cubicBezTo>
                    <a:pt x="1154" y="1838"/>
                    <a:pt x="1165" y="1771"/>
                    <a:pt x="1165" y="1715"/>
                  </a:cubicBezTo>
                  <a:cubicBezTo>
                    <a:pt x="1154" y="1659"/>
                    <a:pt x="1154" y="1647"/>
                    <a:pt x="1143" y="1670"/>
                  </a:cubicBezTo>
                  <a:cubicBezTo>
                    <a:pt x="1121" y="1692"/>
                    <a:pt x="1098" y="1726"/>
                    <a:pt x="1087" y="1704"/>
                  </a:cubicBezTo>
                  <a:cubicBezTo>
                    <a:pt x="1076" y="1681"/>
                    <a:pt x="1087" y="1670"/>
                    <a:pt x="1065" y="1670"/>
                  </a:cubicBezTo>
                  <a:cubicBezTo>
                    <a:pt x="1042" y="1670"/>
                    <a:pt x="1031" y="1659"/>
                    <a:pt x="1065" y="1647"/>
                  </a:cubicBezTo>
                  <a:cubicBezTo>
                    <a:pt x="1087" y="1636"/>
                    <a:pt x="1098" y="1602"/>
                    <a:pt x="1098" y="1591"/>
                  </a:cubicBezTo>
                  <a:cubicBezTo>
                    <a:pt x="1098" y="1569"/>
                    <a:pt x="1176" y="1558"/>
                    <a:pt x="1199" y="1535"/>
                  </a:cubicBezTo>
                  <a:cubicBezTo>
                    <a:pt x="1233" y="1513"/>
                    <a:pt x="1233" y="1479"/>
                    <a:pt x="1221" y="1446"/>
                  </a:cubicBezTo>
                  <a:cubicBezTo>
                    <a:pt x="1221" y="1412"/>
                    <a:pt x="1199" y="1423"/>
                    <a:pt x="1165" y="1446"/>
                  </a:cubicBezTo>
                  <a:cubicBezTo>
                    <a:pt x="1121" y="1468"/>
                    <a:pt x="1109" y="1479"/>
                    <a:pt x="1109" y="1502"/>
                  </a:cubicBezTo>
                  <a:cubicBezTo>
                    <a:pt x="1121" y="1524"/>
                    <a:pt x="1076" y="1524"/>
                    <a:pt x="1065" y="1513"/>
                  </a:cubicBezTo>
                  <a:cubicBezTo>
                    <a:pt x="1053" y="1502"/>
                    <a:pt x="1053" y="1491"/>
                    <a:pt x="1065" y="1468"/>
                  </a:cubicBezTo>
                  <a:cubicBezTo>
                    <a:pt x="1076" y="1457"/>
                    <a:pt x="1053" y="1457"/>
                    <a:pt x="1031" y="1446"/>
                  </a:cubicBezTo>
                  <a:cubicBezTo>
                    <a:pt x="1020" y="1446"/>
                    <a:pt x="1031" y="1390"/>
                    <a:pt x="1053" y="1356"/>
                  </a:cubicBezTo>
                  <a:cubicBezTo>
                    <a:pt x="1076" y="1322"/>
                    <a:pt x="1098" y="1333"/>
                    <a:pt x="1121" y="1322"/>
                  </a:cubicBezTo>
                  <a:cubicBezTo>
                    <a:pt x="1132" y="1311"/>
                    <a:pt x="1121" y="1289"/>
                    <a:pt x="1154" y="1255"/>
                  </a:cubicBezTo>
                  <a:cubicBezTo>
                    <a:pt x="1176" y="1233"/>
                    <a:pt x="1188" y="1199"/>
                    <a:pt x="1165" y="1166"/>
                  </a:cubicBezTo>
                  <a:cubicBezTo>
                    <a:pt x="1143" y="1132"/>
                    <a:pt x="1132" y="1020"/>
                    <a:pt x="1165" y="964"/>
                  </a:cubicBezTo>
                  <a:cubicBezTo>
                    <a:pt x="1199" y="908"/>
                    <a:pt x="1278" y="829"/>
                    <a:pt x="1322" y="762"/>
                  </a:cubicBezTo>
                  <a:cubicBezTo>
                    <a:pt x="1378" y="684"/>
                    <a:pt x="1356" y="684"/>
                    <a:pt x="1412" y="639"/>
                  </a:cubicBezTo>
                  <a:cubicBezTo>
                    <a:pt x="1457" y="583"/>
                    <a:pt x="1468" y="583"/>
                    <a:pt x="1468" y="571"/>
                  </a:cubicBezTo>
                  <a:cubicBezTo>
                    <a:pt x="1468" y="549"/>
                    <a:pt x="1479" y="471"/>
                    <a:pt x="1502" y="392"/>
                  </a:cubicBezTo>
                  <a:cubicBezTo>
                    <a:pt x="1535" y="314"/>
                    <a:pt x="1535" y="269"/>
                    <a:pt x="1502" y="22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19" name="Freeform 26"/>
            <p:cNvSpPr>
              <a:spLocks noChangeArrowheads="1"/>
            </p:cNvSpPr>
            <p:nvPr/>
          </p:nvSpPr>
          <p:spPr bwMode="auto">
            <a:xfrm>
              <a:off x="7653338" y="3889375"/>
              <a:ext cx="722312" cy="554038"/>
            </a:xfrm>
            <a:custGeom>
              <a:avLst/>
              <a:gdLst>
                <a:gd name="T0" fmla="*/ 1233 w 2007"/>
                <a:gd name="T1" fmla="*/ 1054 h 1537"/>
                <a:gd name="T2" fmla="*/ 1233 w 2007"/>
                <a:gd name="T3" fmla="*/ 1054 h 1537"/>
                <a:gd name="T4" fmla="*/ 1289 w 2007"/>
                <a:gd name="T5" fmla="*/ 1043 h 1537"/>
                <a:gd name="T6" fmla="*/ 1289 w 2007"/>
                <a:gd name="T7" fmla="*/ 964 h 1537"/>
                <a:gd name="T8" fmla="*/ 1424 w 2007"/>
                <a:gd name="T9" fmla="*/ 964 h 1537"/>
                <a:gd name="T10" fmla="*/ 1424 w 2007"/>
                <a:gd name="T11" fmla="*/ 908 h 1537"/>
                <a:gd name="T12" fmla="*/ 1614 w 2007"/>
                <a:gd name="T13" fmla="*/ 908 h 1537"/>
                <a:gd name="T14" fmla="*/ 1603 w 2007"/>
                <a:gd name="T15" fmla="*/ 864 h 1537"/>
                <a:gd name="T16" fmla="*/ 1704 w 2007"/>
                <a:gd name="T17" fmla="*/ 774 h 1537"/>
                <a:gd name="T18" fmla="*/ 1704 w 2007"/>
                <a:gd name="T19" fmla="*/ 830 h 1537"/>
                <a:gd name="T20" fmla="*/ 1816 w 2007"/>
                <a:gd name="T21" fmla="*/ 830 h 1537"/>
                <a:gd name="T22" fmla="*/ 1782 w 2007"/>
                <a:gd name="T23" fmla="*/ 774 h 1537"/>
                <a:gd name="T24" fmla="*/ 1782 w 2007"/>
                <a:gd name="T25" fmla="*/ 706 h 1537"/>
                <a:gd name="T26" fmla="*/ 1872 w 2007"/>
                <a:gd name="T27" fmla="*/ 695 h 1537"/>
                <a:gd name="T28" fmla="*/ 1872 w 2007"/>
                <a:gd name="T29" fmla="*/ 561 h 1537"/>
                <a:gd name="T30" fmla="*/ 1827 w 2007"/>
                <a:gd name="T31" fmla="*/ 561 h 1537"/>
                <a:gd name="T32" fmla="*/ 1894 w 2007"/>
                <a:gd name="T33" fmla="*/ 393 h 1537"/>
                <a:gd name="T34" fmla="*/ 2006 w 2007"/>
                <a:gd name="T35" fmla="*/ 382 h 1537"/>
                <a:gd name="T36" fmla="*/ 2006 w 2007"/>
                <a:gd name="T37" fmla="*/ 326 h 1537"/>
                <a:gd name="T38" fmla="*/ 1827 w 2007"/>
                <a:gd name="T39" fmla="*/ 326 h 1537"/>
                <a:gd name="T40" fmla="*/ 1827 w 2007"/>
                <a:gd name="T41" fmla="*/ 213 h 1537"/>
                <a:gd name="T42" fmla="*/ 1872 w 2007"/>
                <a:gd name="T43" fmla="*/ 202 h 1537"/>
                <a:gd name="T44" fmla="*/ 1883 w 2007"/>
                <a:gd name="T45" fmla="*/ 34 h 1537"/>
                <a:gd name="T46" fmla="*/ 1782 w 2007"/>
                <a:gd name="T47" fmla="*/ 34 h 1537"/>
                <a:gd name="T48" fmla="*/ 1491 w 2007"/>
                <a:gd name="T49" fmla="*/ 23 h 1537"/>
                <a:gd name="T50" fmla="*/ 1177 w 2007"/>
                <a:gd name="T51" fmla="*/ 45 h 1537"/>
                <a:gd name="T52" fmla="*/ 875 w 2007"/>
                <a:gd name="T53" fmla="*/ 202 h 1537"/>
                <a:gd name="T54" fmla="*/ 516 w 2007"/>
                <a:gd name="T55" fmla="*/ 303 h 1537"/>
                <a:gd name="T56" fmla="*/ 213 w 2007"/>
                <a:gd name="T57" fmla="*/ 404 h 1537"/>
                <a:gd name="T58" fmla="*/ 23 w 2007"/>
                <a:gd name="T59" fmla="*/ 561 h 1537"/>
                <a:gd name="T60" fmla="*/ 0 w 2007"/>
                <a:gd name="T61" fmla="*/ 606 h 1537"/>
                <a:gd name="T62" fmla="*/ 45 w 2007"/>
                <a:gd name="T63" fmla="*/ 684 h 1537"/>
                <a:gd name="T64" fmla="*/ 45 w 2007"/>
                <a:gd name="T65" fmla="*/ 841 h 1537"/>
                <a:gd name="T66" fmla="*/ 180 w 2007"/>
                <a:gd name="T67" fmla="*/ 841 h 1537"/>
                <a:gd name="T68" fmla="*/ 180 w 2007"/>
                <a:gd name="T69" fmla="*/ 931 h 1537"/>
                <a:gd name="T70" fmla="*/ 404 w 2007"/>
                <a:gd name="T71" fmla="*/ 931 h 1537"/>
                <a:gd name="T72" fmla="*/ 426 w 2007"/>
                <a:gd name="T73" fmla="*/ 1043 h 1537"/>
                <a:gd name="T74" fmla="*/ 505 w 2007"/>
                <a:gd name="T75" fmla="*/ 1110 h 1537"/>
                <a:gd name="T76" fmla="*/ 561 w 2007"/>
                <a:gd name="T77" fmla="*/ 1065 h 1537"/>
                <a:gd name="T78" fmla="*/ 606 w 2007"/>
                <a:gd name="T79" fmla="*/ 1076 h 1537"/>
                <a:gd name="T80" fmla="*/ 617 w 2007"/>
                <a:gd name="T81" fmla="*/ 1278 h 1537"/>
                <a:gd name="T82" fmla="*/ 841 w 2007"/>
                <a:gd name="T83" fmla="*/ 1536 h 1537"/>
                <a:gd name="T84" fmla="*/ 841 w 2007"/>
                <a:gd name="T85" fmla="*/ 1536 h 1537"/>
                <a:gd name="T86" fmla="*/ 1233 w 2007"/>
                <a:gd name="T87" fmla="*/ 1121 h 1537"/>
                <a:gd name="T88" fmla="*/ 1233 w 2007"/>
                <a:gd name="T89" fmla="*/ 105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7" h="1537">
                  <a:moveTo>
                    <a:pt x="1233" y="1054"/>
                  </a:moveTo>
                  <a:lnTo>
                    <a:pt x="1233" y="1054"/>
                  </a:lnTo>
                  <a:cubicBezTo>
                    <a:pt x="1289" y="1043"/>
                    <a:pt x="1289" y="1043"/>
                    <a:pt x="1289" y="1043"/>
                  </a:cubicBezTo>
                  <a:cubicBezTo>
                    <a:pt x="1289" y="964"/>
                    <a:pt x="1289" y="964"/>
                    <a:pt x="1289" y="964"/>
                  </a:cubicBezTo>
                  <a:cubicBezTo>
                    <a:pt x="1424" y="964"/>
                    <a:pt x="1424" y="964"/>
                    <a:pt x="1424" y="964"/>
                  </a:cubicBezTo>
                  <a:cubicBezTo>
                    <a:pt x="1424" y="908"/>
                    <a:pt x="1424" y="908"/>
                    <a:pt x="1424" y="908"/>
                  </a:cubicBezTo>
                  <a:cubicBezTo>
                    <a:pt x="1614" y="908"/>
                    <a:pt x="1614" y="908"/>
                    <a:pt x="1614" y="908"/>
                  </a:cubicBezTo>
                  <a:cubicBezTo>
                    <a:pt x="1603" y="864"/>
                    <a:pt x="1603" y="864"/>
                    <a:pt x="1603" y="864"/>
                  </a:cubicBezTo>
                  <a:cubicBezTo>
                    <a:pt x="1704" y="774"/>
                    <a:pt x="1704" y="774"/>
                    <a:pt x="1704" y="774"/>
                  </a:cubicBezTo>
                  <a:cubicBezTo>
                    <a:pt x="1704" y="830"/>
                    <a:pt x="1704" y="830"/>
                    <a:pt x="1704" y="830"/>
                  </a:cubicBezTo>
                  <a:cubicBezTo>
                    <a:pt x="1816" y="830"/>
                    <a:pt x="1816" y="830"/>
                    <a:pt x="1816" y="830"/>
                  </a:cubicBezTo>
                  <a:cubicBezTo>
                    <a:pt x="1782" y="774"/>
                    <a:pt x="1782" y="774"/>
                    <a:pt x="1782" y="774"/>
                  </a:cubicBezTo>
                  <a:cubicBezTo>
                    <a:pt x="1782" y="706"/>
                    <a:pt x="1782" y="706"/>
                    <a:pt x="1782" y="706"/>
                  </a:cubicBezTo>
                  <a:cubicBezTo>
                    <a:pt x="1872" y="695"/>
                    <a:pt x="1872" y="695"/>
                    <a:pt x="1872" y="695"/>
                  </a:cubicBezTo>
                  <a:cubicBezTo>
                    <a:pt x="1872" y="561"/>
                    <a:pt x="1872" y="561"/>
                    <a:pt x="1872" y="561"/>
                  </a:cubicBezTo>
                  <a:cubicBezTo>
                    <a:pt x="1827" y="561"/>
                    <a:pt x="1827" y="561"/>
                    <a:pt x="1827" y="561"/>
                  </a:cubicBezTo>
                  <a:cubicBezTo>
                    <a:pt x="1894" y="393"/>
                    <a:pt x="1894" y="393"/>
                    <a:pt x="1894" y="393"/>
                  </a:cubicBezTo>
                  <a:cubicBezTo>
                    <a:pt x="2006" y="382"/>
                    <a:pt x="2006" y="382"/>
                    <a:pt x="2006" y="382"/>
                  </a:cubicBezTo>
                  <a:cubicBezTo>
                    <a:pt x="2006" y="326"/>
                    <a:pt x="2006" y="326"/>
                    <a:pt x="2006" y="326"/>
                  </a:cubicBezTo>
                  <a:cubicBezTo>
                    <a:pt x="1827" y="326"/>
                    <a:pt x="1827" y="326"/>
                    <a:pt x="1827" y="326"/>
                  </a:cubicBezTo>
                  <a:cubicBezTo>
                    <a:pt x="1827" y="213"/>
                    <a:pt x="1827" y="213"/>
                    <a:pt x="1827" y="213"/>
                  </a:cubicBezTo>
                  <a:cubicBezTo>
                    <a:pt x="1872" y="202"/>
                    <a:pt x="1872" y="202"/>
                    <a:pt x="1872" y="202"/>
                  </a:cubicBezTo>
                  <a:cubicBezTo>
                    <a:pt x="1883" y="34"/>
                    <a:pt x="1883" y="34"/>
                    <a:pt x="1883" y="34"/>
                  </a:cubicBezTo>
                  <a:cubicBezTo>
                    <a:pt x="1838" y="34"/>
                    <a:pt x="1805" y="34"/>
                    <a:pt x="1782" y="34"/>
                  </a:cubicBezTo>
                  <a:cubicBezTo>
                    <a:pt x="1715" y="34"/>
                    <a:pt x="1547" y="23"/>
                    <a:pt x="1491" y="23"/>
                  </a:cubicBezTo>
                  <a:cubicBezTo>
                    <a:pt x="1424" y="12"/>
                    <a:pt x="1244" y="0"/>
                    <a:pt x="1177" y="45"/>
                  </a:cubicBezTo>
                  <a:cubicBezTo>
                    <a:pt x="1099" y="79"/>
                    <a:pt x="1042" y="146"/>
                    <a:pt x="875" y="202"/>
                  </a:cubicBezTo>
                  <a:cubicBezTo>
                    <a:pt x="706" y="258"/>
                    <a:pt x="550" y="292"/>
                    <a:pt x="516" y="303"/>
                  </a:cubicBezTo>
                  <a:cubicBezTo>
                    <a:pt x="482" y="314"/>
                    <a:pt x="337" y="314"/>
                    <a:pt x="213" y="404"/>
                  </a:cubicBezTo>
                  <a:cubicBezTo>
                    <a:pt x="90" y="493"/>
                    <a:pt x="45" y="527"/>
                    <a:pt x="23" y="561"/>
                  </a:cubicBezTo>
                  <a:cubicBezTo>
                    <a:pt x="12" y="572"/>
                    <a:pt x="12" y="583"/>
                    <a:pt x="0" y="606"/>
                  </a:cubicBezTo>
                  <a:cubicBezTo>
                    <a:pt x="0" y="606"/>
                    <a:pt x="34" y="594"/>
                    <a:pt x="45" y="684"/>
                  </a:cubicBezTo>
                  <a:cubicBezTo>
                    <a:pt x="45" y="774"/>
                    <a:pt x="45" y="841"/>
                    <a:pt x="45" y="841"/>
                  </a:cubicBezTo>
                  <a:cubicBezTo>
                    <a:pt x="180" y="841"/>
                    <a:pt x="180" y="841"/>
                    <a:pt x="180" y="841"/>
                  </a:cubicBezTo>
                  <a:cubicBezTo>
                    <a:pt x="180" y="931"/>
                    <a:pt x="180" y="931"/>
                    <a:pt x="180" y="931"/>
                  </a:cubicBezTo>
                  <a:cubicBezTo>
                    <a:pt x="404" y="931"/>
                    <a:pt x="404" y="931"/>
                    <a:pt x="404" y="931"/>
                  </a:cubicBezTo>
                  <a:cubicBezTo>
                    <a:pt x="426" y="1043"/>
                    <a:pt x="426" y="1043"/>
                    <a:pt x="426" y="1043"/>
                  </a:cubicBezTo>
                  <a:cubicBezTo>
                    <a:pt x="505" y="1110"/>
                    <a:pt x="505" y="1110"/>
                    <a:pt x="505" y="1110"/>
                  </a:cubicBezTo>
                  <a:cubicBezTo>
                    <a:pt x="505" y="1110"/>
                    <a:pt x="538" y="1076"/>
                    <a:pt x="561" y="1065"/>
                  </a:cubicBezTo>
                  <a:cubicBezTo>
                    <a:pt x="594" y="1065"/>
                    <a:pt x="606" y="1076"/>
                    <a:pt x="606" y="1076"/>
                  </a:cubicBezTo>
                  <a:cubicBezTo>
                    <a:pt x="617" y="1278"/>
                    <a:pt x="617" y="1278"/>
                    <a:pt x="617" y="1278"/>
                  </a:cubicBezTo>
                  <a:cubicBezTo>
                    <a:pt x="841" y="1536"/>
                    <a:pt x="841" y="1536"/>
                    <a:pt x="841" y="1536"/>
                  </a:cubicBezTo>
                  <a:lnTo>
                    <a:pt x="841" y="1536"/>
                  </a:lnTo>
                  <a:cubicBezTo>
                    <a:pt x="1233" y="1121"/>
                    <a:pt x="1233" y="1121"/>
                    <a:pt x="1233" y="1121"/>
                  </a:cubicBezTo>
                  <a:lnTo>
                    <a:pt x="1233" y="1054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0" name="Freeform 27"/>
            <p:cNvSpPr>
              <a:spLocks noChangeArrowheads="1"/>
            </p:cNvSpPr>
            <p:nvPr/>
          </p:nvSpPr>
          <p:spPr bwMode="auto">
            <a:xfrm>
              <a:off x="7185025" y="4103688"/>
              <a:ext cx="831850" cy="790575"/>
            </a:xfrm>
            <a:custGeom>
              <a:avLst/>
              <a:gdLst>
                <a:gd name="T0" fmla="*/ 79 w 2310"/>
                <a:gd name="T1" fmla="*/ 1771 h 2198"/>
                <a:gd name="T2" fmla="*/ 258 w 2310"/>
                <a:gd name="T3" fmla="*/ 1838 h 2198"/>
                <a:gd name="T4" fmla="*/ 337 w 2310"/>
                <a:gd name="T5" fmla="*/ 2085 h 2198"/>
                <a:gd name="T6" fmla="*/ 471 w 2310"/>
                <a:gd name="T7" fmla="*/ 2130 h 2198"/>
                <a:gd name="T8" fmla="*/ 606 w 2310"/>
                <a:gd name="T9" fmla="*/ 2174 h 2198"/>
                <a:gd name="T10" fmla="*/ 662 w 2310"/>
                <a:gd name="T11" fmla="*/ 2029 h 2198"/>
                <a:gd name="T12" fmla="*/ 830 w 2310"/>
                <a:gd name="T13" fmla="*/ 2074 h 2198"/>
                <a:gd name="T14" fmla="*/ 1076 w 2310"/>
                <a:gd name="T15" fmla="*/ 2118 h 2198"/>
                <a:gd name="T16" fmla="*/ 2309 w 2310"/>
                <a:gd name="T17" fmla="*/ 2118 h 2198"/>
                <a:gd name="T18" fmla="*/ 2230 w 2310"/>
                <a:gd name="T19" fmla="*/ 1043 h 2198"/>
                <a:gd name="T20" fmla="*/ 1917 w 2310"/>
                <a:gd name="T21" fmla="*/ 684 h 2198"/>
                <a:gd name="T22" fmla="*/ 1861 w 2310"/>
                <a:gd name="T23" fmla="*/ 471 h 2198"/>
                <a:gd name="T24" fmla="*/ 1726 w 2310"/>
                <a:gd name="T25" fmla="*/ 449 h 2198"/>
                <a:gd name="T26" fmla="*/ 1480 w 2310"/>
                <a:gd name="T27" fmla="*/ 337 h 2198"/>
                <a:gd name="T28" fmla="*/ 1345 w 2310"/>
                <a:gd name="T29" fmla="*/ 247 h 2198"/>
                <a:gd name="T30" fmla="*/ 1300 w 2310"/>
                <a:gd name="T31" fmla="*/ 12 h 2198"/>
                <a:gd name="T32" fmla="*/ 1255 w 2310"/>
                <a:gd name="T33" fmla="*/ 471 h 2198"/>
                <a:gd name="T34" fmla="*/ 1188 w 2310"/>
                <a:gd name="T35" fmla="*/ 930 h 2198"/>
                <a:gd name="T36" fmla="*/ 897 w 2310"/>
                <a:gd name="T37" fmla="*/ 1390 h 2198"/>
                <a:gd name="T38" fmla="*/ 774 w 2310"/>
                <a:gd name="T39" fmla="*/ 1536 h 2198"/>
                <a:gd name="T40" fmla="*/ 908 w 2310"/>
                <a:gd name="T41" fmla="*/ 1569 h 2198"/>
                <a:gd name="T42" fmla="*/ 841 w 2310"/>
                <a:gd name="T43" fmla="*/ 1648 h 2198"/>
                <a:gd name="T44" fmla="*/ 863 w 2310"/>
                <a:gd name="T45" fmla="*/ 1670 h 2198"/>
                <a:gd name="T46" fmla="*/ 751 w 2310"/>
                <a:gd name="T47" fmla="*/ 1737 h 2198"/>
                <a:gd name="T48" fmla="*/ 639 w 2310"/>
                <a:gd name="T49" fmla="*/ 1827 h 2198"/>
                <a:gd name="T50" fmla="*/ 550 w 2310"/>
                <a:gd name="T51" fmla="*/ 1872 h 2198"/>
                <a:gd name="T52" fmla="*/ 437 w 2310"/>
                <a:gd name="T53" fmla="*/ 1838 h 2198"/>
                <a:gd name="T54" fmla="*/ 460 w 2310"/>
                <a:gd name="T55" fmla="*/ 1782 h 2198"/>
                <a:gd name="T56" fmla="*/ 381 w 2310"/>
                <a:gd name="T57" fmla="*/ 1771 h 2198"/>
                <a:gd name="T58" fmla="*/ 281 w 2310"/>
                <a:gd name="T59" fmla="*/ 1760 h 2198"/>
                <a:gd name="T60" fmla="*/ 213 w 2310"/>
                <a:gd name="T61" fmla="*/ 1760 h 2198"/>
                <a:gd name="T62" fmla="*/ 269 w 2310"/>
                <a:gd name="T63" fmla="*/ 1692 h 2198"/>
                <a:gd name="T64" fmla="*/ 370 w 2310"/>
                <a:gd name="T65" fmla="*/ 1670 h 2198"/>
                <a:gd name="T66" fmla="*/ 202 w 2310"/>
                <a:gd name="T67" fmla="*/ 1681 h 2198"/>
                <a:gd name="T68" fmla="*/ 0 w 2310"/>
                <a:gd name="T69" fmla="*/ 1715 h 2198"/>
                <a:gd name="T70" fmla="*/ 79 w 2310"/>
                <a:gd name="T71" fmla="*/ 1771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0" h="2198">
                  <a:moveTo>
                    <a:pt x="79" y="1771"/>
                  </a:moveTo>
                  <a:lnTo>
                    <a:pt x="79" y="1771"/>
                  </a:lnTo>
                  <a:cubicBezTo>
                    <a:pt x="90" y="1805"/>
                    <a:pt x="112" y="1838"/>
                    <a:pt x="146" y="1838"/>
                  </a:cubicBezTo>
                  <a:cubicBezTo>
                    <a:pt x="191" y="1838"/>
                    <a:pt x="258" y="1838"/>
                    <a:pt x="258" y="1838"/>
                  </a:cubicBezTo>
                  <a:cubicBezTo>
                    <a:pt x="258" y="1838"/>
                    <a:pt x="281" y="1984"/>
                    <a:pt x="292" y="2006"/>
                  </a:cubicBezTo>
                  <a:cubicBezTo>
                    <a:pt x="303" y="2018"/>
                    <a:pt x="314" y="2085"/>
                    <a:pt x="337" y="2085"/>
                  </a:cubicBezTo>
                  <a:cubicBezTo>
                    <a:pt x="359" y="2085"/>
                    <a:pt x="381" y="2063"/>
                    <a:pt x="404" y="2096"/>
                  </a:cubicBezTo>
                  <a:cubicBezTo>
                    <a:pt x="415" y="2141"/>
                    <a:pt x="471" y="2096"/>
                    <a:pt x="471" y="2130"/>
                  </a:cubicBezTo>
                  <a:cubicBezTo>
                    <a:pt x="482" y="2152"/>
                    <a:pt x="482" y="2152"/>
                    <a:pt x="527" y="2152"/>
                  </a:cubicBezTo>
                  <a:cubicBezTo>
                    <a:pt x="561" y="2152"/>
                    <a:pt x="583" y="2163"/>
                    <a:pt x="606" y="2174"/>
                  </a:cubicBezTo>
                  <a:cubicBezTo>
                    <a:pt x="628" y="2197"/>
                    <a:pt x="662" y="2174"/>
                    <a:pt x="662" y="2174"/>
                  </a:cubicBezTo>
                  <a:cubicBezTo>
                    <a:pt x="662" y="2029"/>
                    <a:pt x="662" y="2029"/>
                    <a:pt x="662" y="2029"/>
                  </a:cubicBezTo>
                  <a:cubicBezTo>
                    <a:pt x="662" y="2029"/>
                    <a:pt x="684" y="2040"/>
                    <a:pt x="729" y="2029"/>
                  </a:cubicBezTo>
                  <a:cubicBezTo>
                    <a:pt x="774" y="2029"/>
                    <a:pt x="807" y="2085"/>
                    <a:pt x="830" y="2074"/>
                  </a:cubicBezTo>
                  <a:cubicBezTo>
                    <a:pt x="863" y="2074"/>
                    <a:pt x="897" y="2063"/>
                    <a:pt x="908" y="2096"/>
                  </a:cubicBezTo>
                  <a:cubicBezTo>
                    <a:pt x="930" y="2130"/>
                    <a:pt x="1076" y="2118"/>
                    <a:pt x="1076" y="2118"/>
                  </a:cubicBezTo>
                  <a:cubicBezTo>
                    <a:pt x="1087" y="2197"/>
                    <a:pt x="1087" y="2197"/>
                    <a:pt x="1087" y="2197"/>
                  </a:cubicBezTo>
                  <a:cubicBezTo>
                    <a:pt x="2309" y="2118"/>
                    <a:pt x="2309" y="2118"/>
                    <a:pt x="2309" y="2118"/>
                  </a:cubicBezTo>
                  <a:cubicBezTo>
                    <a:pt x="2309" y="2006"/>
                    <a:pt x="2309" y="2006"/>
                    <a:pt x="2309" y="2006"/>
                  </a:cubicBezTo>
                  <a:cubicBezTo>
                    <a:pt x="2230" y="1043"/>
                    <a:pt x="2230" y="1043"/>
                    <a:pt x="2230" y="1043"/>
                  </a:cubicBezTo>
                  <a:cubicBezTo>
                    <a:pt x="2141" y="942"/>
                    <a:pt x="2141" y="942"/>
                    <a:pt x="2141" y="942"/>
                  </a:cubicBezTo>
                  <a:cubicBezTo>
                    <a:pt x="1917" y="684"/>
                    <a:pt x="1917" y="684"/>
                    <a:pt x="1917" y="684"/>
                  </a:cubicBezTo>
                  <a:cubicBezTo>
                    <a:pt x="1906" y="482"/>
                    <a:pt x="1906" y="482"/>
                    <a:pt x="1906" y="482"/>
                  </a:cubicBezTo>
                  <a:cubicBezTo>
                    <a:pt x="1906" y="482"/>
                    <a:pt x="1894" y="471"/>
                    <a:pt x="1861" y="471"/>
                  </a:cubicBezTo>
                  <a:cubicBezTo>
                    <a:pt x="1838" y="482"/>
                    <a:pt x="1805" y="516"/>
                    <a:pt x="1805" y="516"/>
                  </a:cubicBezTo>
                  <a:cubicBezTo>
                    <a:pt x="1726" y="449"/>
                    <a:pt x="1726" y="449"/>
                    <a:pt x="1726" y="449"/>
                  </a:cubicBezTo>
                  <a:cubicBezTo>
                    <a:pt x="1704" y="337"/>
                    <a:pt x="1704" y="337"/>
                    <a:pt x="1704" y="337"/>
                  </a:cubicBezTo>
                  <a:cubicBezTo>
                    <a:pt x="1480" y="337"/>
                    <a:pt x="1480" y="337"/>
                    <a:pt x="1480" y="337"/>
                  </a:cubicBezTo>
                  <a:cubicBezTo>
                    <a:pt x="1480" y="247"/>
                    <a:pt x="1480" y="247"/>
                    <a:pt x="1480" y="247"/>
                  </a:cubicBezTo>
                  <a:cubicBezTo>
                    <a:pt x="1345" y="247"/>
                    <a:pt x="1345" y="247"/>
                    <a:pt x="1345" y="247"/>
                  </a:cubicBezTo>
                  <a:cubicBezTo>
                    <a:pt x="1345" y="247"/>
                    <a:pt x="1345" y="180"/>
                    <a:pt x="1345" y="90"/>
                  </a:cubicBezTo>
                  <a:cubicBezTo>
                    <a:pt x="1334" y="0"/>
                    <a:pt x="1300" y="12"/>
                    <a:pt x="1300" y="12"/>
                  </a:cubicBezTo>
                  <a:cubicBezTo>
                    <a:pt x="1278" y="56"/>
                    <a:pt x="1255" y="135"/>
                    <a:pt x="1244" y="247"/>
                  </a:cubicBezTo>
                  <a:cubicBezTo>
                    <a:pt x="1222" y="404"/>
                    <a:pt x="1233" y="426"/>
                    <a:pt x="1255" y="471"/>
                  </a:cubicBezTo>
                  <a:cubicBezTo>
                    <a:pt x="1289" y="516"/>
                    <a:pt x="1323" y="583"/>
                    <a:pt x="1300" y="661"/>
                  </a:cubicBezTo>
                  <a:cubicBezTo>
                    <a:pt x="1278" y="729"/>
                    <a:pt x="1211" y="807"/>
                    <a:pt x="1188" y="930"/>
                  </a:cubicBezTo>
                  <a:cubicBezTo>
                    <a:pt x="1166" y="1065"/>
                    <a:pt x="1166" y="1132"/>
                    <a:pt x="1121" y="1177"/>
                  </a:cubicBezTo>
                  <a:cubicBezTo>
                    <a:pt x="1087" y="1222"/>
                    <a:pt x="953" y="1345"/>
                    <a:pt x="897" y="1390"/>
                  </a:cubicBezTo>
                  <a:cubicBezTo>
                    <a:pt x="841" y="1446"/>
                    <a:pt x="774" y="1491"/>
                    <a:pt x="762" y="1502"/>
                  </a:cubicBezTo>
                  <a:cubicBezTo>
                    <a:pt x="740" y="1513"/>
                    <a:pt x="740" y="1536"/>
                    <a:pt x="774" y="1536"/>
                  </a:cubicBezTo>
                  <a:cubicBezTo>
                    <a:pt x="818" y="1536"/>
                    <a:pt x="818" y="1558"/>
                    <a:pt x="830" y="1569"/>
                  </a:cubicBezTo>
                  <a:cubicBezTo>
                    <a:pt x="830" y="1592"/>
                    <a:pt x="875" y="1569"/>
                    <a:pt x="908" y="1569"/>
                  </a:cubicBezTo>
                  <a:cubicBezTo>
                    <a:pt x="953" y="1569"/>
                    <a:pt x="919" y="1581"/>
                    <a:pt x="875" y="1592"/>
                  </a:cubicBezTo>
                  <a:cubicBezTo>
                    <a:pt x="841" y="1603"/>
                    <a:pt x="841" y="1625"/>
                    <a:pt x="841" y="1648"/>
                  </a:cubicBezTo>
                  <a:cubicBezTo>
                    <a:pt x="841" y="1670"/>
                    <a:pt x="875" y="1659"/>
                    <a:pt x="897" y="1659"/>
                  </a:cubicBezTo>
                  <a:cubicBezTo>
                    <a:pt x="919" y="1659"/>
                    <a:pt x="897" y="1670"/>
                    <a:pt x="863" y="1670"/>
                  </a:cubicBezTo>
                  <a:cubicBezTo>
                    <a:pt x="830" y="1681"/>
                    <a:pt x="830" y="1692"/>
                    <a:pt x="807" y="1715"/>
                  </a:cubicBezTo>
                  <a:cubicBezTo>
                    <a:pt x="785" y="1737"/>
                    <a:pt x="774" y="1749"/>
                    <a:pt x="751" y="1737"/>
                  </a:cubicBezTo>
                  <a:cubicBezTo>
                    <a:pt x="717" y="1737"/>
                    <a:pt x="706" y="1737"/>
                    <a:pt x="695" y="1782"/>
                  </a:cubicBezTo>
                  <a:cubicBezTo>
                    <a:pt x="684" y="1816"/>
                    <a:pt x="662" y="1838"/>
                    <a:pt x="639" y="1827"/>
                  </a:cubicBezTo>
                  <a:cubicBezTo>
                    <a:pt x="617" y="1816"/>
                    <a:pt x="594" y="1805"/>
                    <a:pt x="572" y="1805"/>
                  </a:cubicBezTo>
                  <a:cubicBezTo>
                    <a:pt x="561" y="1816"/>
                    <a:pt x="550" y="1850"/>
                    <a:pt x="550" y="1872"/>
                  </a:cubicBezTo>
                  <a:cubicBezTo>
                    <a:pt x="550" y="1894"/>
                    <a:pt x="505" y="1883"/>
                    <a:pt x="471" y="1883"/>
                  </a:cubicBezTo>
                  <a:cubicBezTo>
                    <a:pt x="448" y="1883"/>
                    <a:pt x="415" y="1861"/>
                    <a:pt x="437" y="1838"/>
                  </a:cubicBezTo>
                  <a:cubicBezTo>
                    <a:pt x="471" y="1827"/>
                    <a:pt x="493" y="1827"/>
                    <a:pt x="471" y="1816"/>
                  </a:cubicBezTo>
                  <a:cubicBezTo>
                    <a:pt x="460" y="1805"/>
                    <a:pt x="471" y="1794"/>
                    <a:pt x="460" y="1782"/>
                  </a:cubicBezTo>
                  <a:cubicBezTo>
                    <a:pt x="448" y="1771"/>
                    <a:pt x="448" y="1794"/>
                    <a:pt x="426" y="1782"/>
                  </a:cubicBezTo>
                  <a:cubicBezTo>
                    <a:pt x="404" y="1760"/>
                    <a:pt x="393" y="1760"/>
                    <a:pt x="381" y="1771"/>
                  </a:cubicBezTo>
                  <a:cubicBezTo>
                    <a:pt x="359" y="1794"/>
                    <a:pt x="337" y="1782"/>
                    <a:pt x="325" y="1760"/>
                  </a:cubicBezTo>
                  <a:cubicBezTo>
                    <a:pt x="303" y="1749"/>
                    <a:pt x="292" y="1749"/>
                    <a:pt x="281" y="1760"/>
                  </a:cubicBezTo>
                  <a:cubicBezTo>
                    <a:pt x="269" y="1771"/>
                    <a:pt x="235" y="1782"/>
                    <a:pt x="213" y="1782"/>
                  </a:cubicBezTo>
                  <a:cubicBezTo>
                    <a:pt x="191" y="1771"/>
                    <a:pt x="168" y="1760"/>
                    <a:pt x="213" y="1760"/>
                  </a:cubicBezTo>
                  <a:cubicBezTo>
                    <a:pt x="247" y="1760"/>
                    <a:pt x="247" y="1749"/>
                    <a:pt x="235" y="1726"/>
                  </a:cubicBezTo>
                  <a:cubicBezTo>
                    <a:pt x="235" y="1704"/>
                    <a:pt x="235" y="1692"/>
                    <a:pt x="269" y="1692"/>
                  </a:cubicBezTo>
                  <a:cubicBezTo>
                    <a:pt x="292" y="1692"/>
                    <a:pt x="325" y="1715"/>
                    <a:pt x="370" y="1704"/>
                  </a:cubicBezTo>
                  <a:cubicBezTo>
                    <a:pt x="404" y="1692"/>
                    <a:pt x="404" y="1681"/>
                    <a:pt x="370" y="1670"/>
                  </a:cubicBezTo>
                  <a:cubicBezTo>
                    <a:pt x="337" y="1670"/>
                    <a:pt x="314" y="1637"/>
                    <a:pt x="281" y="1648"/>
                  </a:cubicBezTo>
                  <a:cubicBezTo>
                    <a:pt x="247" y="1648"/>
                    <a:pt x="235" y="1681"/>
                    <a:pt x="202" y="1681"/>
                  </a:cubicBezTo>
                  <a:cubicBezTo>
                    <a:pt x="180" y="1692"/>
                    <a:pt x="112" y="1681"/>
                    <a:pt x="79" y="1692"/>
                  </a:cubicBezTo>
                  <a:cubicBezTo>
                    <a:pt x="68" y="1692"/>
                    <a:pt x="34" y="1704"/>
                    <a:pt x="0" y="1715"/>
                  </a:cubicBezTo>
                  <a:cubicBezTo>
                    <a:pt x="12" y="1715"/>
                    <a:pt x="23" y="1726"/>
                    <a:pt x="34" y="1726"/>
                  </a:cubicBezTo>
                  <a:cubicBezTo>
                    <a:pt x="68" y="1737"/>
                    <a:pt x="79" y="1737"/>
                    <a:pt x="79" y="177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1" name="Freeform 28"/>
            <p:cNvSpPr>
              <a:spLocks noChangeArrowheads="1"/>
            </p:cNvSpPr>
            <p:nvPr/>
          </p:nvSpPr>
          <p:spPr bwMode="auto">
            <a:xfrm>
              <a:off x="6818313" y="4719638"/>
              <a:ext cx="758825" cy="368300"/>
            </a:xfrm>
            <a:custGeom>
              <a:avLst/>
              <a:gdLst>
                <a:gd name="T0" fmla="*/ 22 w 2107"/>
                <a:gd name="T1" fmla="*/ 527 h 1021"/>
                <a:gd name="T2" fmla="*/ 78 w 2107"/>
                <a:gd name="T3" fmla="*/ 617 h 1021"/>
                <a:gd name="T4" fmla="*/ 235 w 2107"/>
                <a:gd name="T5" fmla="*/ 728 h 1021"/>
                <a:gd name="T6" fmla="*/ 336 w 2107"/>
                <a:gd name="T7" fmla="*/ 841 h 1021"/>
                <a:gd name="T8" fmla="*/ 347 w 2107"/>
                <a:gd name="T9" fmla="*/ 1020 h 1021"/>
                <a:gd name="T10" fmla="*/ 436 w 2107"/>
                <a:gd name="T11" fmla="*/ 863 h 1021"/>
                <a:gd name="T12" fmla="*/ 526 w 2107"/>
                <a:gd name="T13" fmla="*/ 717 h 1021"/>
                <a:gd name="T14" fmla="*/ 526 w 2107"/>
                <a:gd name="T15" fmla="*/ 515 h 1021"/>
                <a:gd name="T16" fmla="*/ 683 w 2107"/>
                <a:gd name="T17" fmla="*/ 560 h 1021"/>
                <a:gd name="T18" fmla="*/ 739 w 2107"/>
                <a:gd name="T19" fmla="*/ 639 h 1021"/>
                <a:gd name="T20" fmla="*/ 773 w 2107"/>
                <a:gd name="T21" fmla="*/ 807 h 1021"/>
                <a:gd name="T22" fmla="*/ 885 w 2107"/>
                <a:gd name="T23" fmla="*/ 874 h 1021"/>
                <a:gd name="T24" fmla="*/ 986 w 2107"/>
                <a:gd name="T25" fmla="*/ 930 h 1021"/>
                <a:gd name="T26" fmla="*/ 1042 w 2107"/>
                <a:gd name="T27" fmla="*/ 784 h 1021"/>
                <a:gd name="T28" fmla="*/ 1187 w 2107"/>
                <a:gd name="T29" fmla="*/ 728 h 1021"/>
                <a:gd name="T30" fmla="*/ 1322 w 2107"/>
                <a:gd name="T31" fmla="*/ 594 h 1021"/>
                <a:gd name="T32" fmla="*/ 1434 w 2107"/>
                <a:gd name="T33" fmla="*/ 482 h 1021"/>
                <a:gd name="T34" fmla="*/ 1535 w 2107"/>
                <a:gd name="T35" fmla="*/ 504 h 1021"/>
                <a:gd name="T36" fmla="*/ 1636 w 2107"/>
                <a:gd name="T37" fmla="*/ 639 h 1021"/>
                <a:gd name="T38" fmla="*/ 1681 w 2107"/>
                <a:gd name="T39" fmla="*/ 773 h 1021"/>
                <a:gd name="T40" fmla="*/ 1793 w 2107"/>
                <a:gd name="T41" fmla="*/ 829 h 1021"/>
                <a:gd name="T42" fmla="*/ 1849 w 2107"/>
                <a:gd name="T43" fmla="*/ 930 h 1021"/>
                <a:gd name="T44" fmla="*/ 2106 w 2107"/>
                <a:gd name="T45" fmla="*/ 482 h 1021"/>
                <a:gd name="T46" fmla="*/ 1927 w 2107"/>
                <a:gd name="T47" fmla="*/ 381 h 1021"/>
                <a:gd name="T48" fmla="*/ 1748 w 2107"/>
                <a:gd name="T49" fmla="*/ 314 h 1021"/>
                <a:gd name="T50" fmla="*/ 1681 w 2107"/>
                <a:gd name="T51" fmla="*/ 459 h 1021"/>
                <a:gd name="T52" fmla="*/ 1546 w 2107"/>
                <a:gd name="T53" fmla="*/ 437 h 1021"/>
                <a:gd name="T54" fmla="*/ 1423 w 2107"/>
                <a:gd name="T55" fmla="*/ 381 h 1021"/>
                <a:gd name="T56" fmla="*/ 1311 w 2107"/>
                <a:gd name="T57" fmla="*/ 291 h 1021"/>
                <a:gd name="T58" fmla="*/ 1165 w 2107"/>
                <a:gd name="T59" fmla="*/ 123 h 1021"/>
                <a:gd name="T60" fmla="*/ 1053 w 2107"/>
                <a:gd name="T61" fmla="*/ 11 h 1021"/>
                <a:gd name="T62" fmla="*/ 974 w 2107"/>
                <a:gd name="T63" fmla="*/ 22 h 1021"/>
                <a:gd name="T64" fmla="*/ 683 w 2107"/>
                <a:gd name="T65" fmla="*/ 179 h 1021"/>
                <a:gd name="T66" fmla="*/ 594 w 2107"/>
                <a:gd name="T67" fmla="*/ 235 h 1021"/>
                <a:gd name="T68" fmla="*/ 347 w 2107"/>
                <a:gd name="T69" fmla="*/ 224 h 1021"/>
                <a:gd name="T70" fmla="*/ 0 w 2107"/>
                <a:gd name="T71" fmla="*/ 3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7" h="1021">
                  <a:moveTo>
                    <a:pt x="22" y="527"/>
                  </a:moveTo>
                  <a:lnTo>
                    <a:pt x="22" y="527"/>
                  </a:lnTo>
                  <a:cubicBezTo>
                    <a:pt x="33" y="549"/>
                    <a:pt x="33" y="560"/>
                    <a:pt x="22" y="583"/>
                  </a:cubicBezTo>
                  <a:cubicBezTo>
                    <a:pt x="11" y="594"/>
                    <a:pt x="33" y="628"/>
                    <a:pt x="78" y="617"/>
                  </a:cubicBezTo>
                  <a:cubicBezTo>
                    <a:pt x="112" y="605"/>
                    <a:pt x="123" y="661"/>
                    <a:pt x="145" y="684"/>
                  </a:cubicBezTo>
                  <a:cubicBezTo>
                    <a:pt x="179" y="717"/>
                    <a:pt x="201" y="728"/>
                    <a:pt x="235" y="728"/>
                  </a:cubicBezTo>
                  <a:cubicBezTo>
                    <a:pt x="269" y="740"/>
                    <a:pt x="291" y="773"/>
                    <a:pt x="291" y="796"/>
                  </a:cubicBezTo>
                  <a:cubicBezTo>
                    <a:pt x="291" y="818"/>
                    <a:pt x="325" y="818"/>
                    <a:pt x="336" y="841"/>
                  </a:cubicBezTo>
                  <a:cubicBezTo>
                    <a:pt x="347" y="874"/>
                    <a:pt x="325" y="930"/>
                    <a:pt x="313" y="953"/>
                  </a:cubicBezTo>
                  <a:cubicBezTo>
                    <a:pt x="302" y="964"/>
                    <a:pt x="325" y="1020"/>
                    <a:pt x="347" y="1020"/>
                  </a:cubicBezTo>
                  <a:cubicBezTo>
                    <a:pt x="369" y="1008"/>
                    <a:pt x="381" y="986"/>
                    <a:pt x="381" y="964"/>
                  </a:cubicBezTo>
                  <a:cubicBezTo>
                    <a:pt x="392" y="930"/>
                    <a:pt x="425" y="908"/>
                    <a:pt x="436" y="863"/>
                  </a:cubicBezTo>
                  <a:cubicBezTo>
                    <a:pt x="448" y="807"/>
                    <a:pt x="470" y="818"/>
                    <a:pt x="470" y="784"/>
                  </a:cubicBezTo>
                  <a:cubicBezTo>
                    <a:pt x="481" y="762"/>
                    <a:pt x="504" y="740"/>
                    <a:pt x="526" y="717"/>
                  </a:cubicBezTo>
                  <a:cubicBezTo>
                    <a:pt x="549" y="684"/>
                    <a:pt x="504" y="684"/>
                    <a:pt x="492" y="661"/>
                  </a:cubicBezTo>
                  <a:cubicBezTo>
                    <a:pt x="481" y="628"/>
                    <a:pt x="504" y="538"/>
                    <a:pt x="526" y="515"/>
                  </a:cubicBezTo>
                  <a:cubicBezTo>
                    <a:pt x="560" y="493"/>
                    <a:pt x="616" y="493"/>
                    <a:pt x="638" y="504"/>
                  </a:cubicBezTo>
                  <a:cubicBezTo>
                    <a:pt x="649" y="527"/>
                    <a:pt x="661" y="560"/>
                    <a:pt x="683" y="560"/>
                  </a:cubicBezTo>
                  <a:cubicBezTo>
                    <a:pt x="705" y="560"/>
                    <a:pt x="717" y="572"/>
                    <a:pt x="717" y="594"/>
                  </a:cubicBezTo>
                  <a:cubicBezTo>
                    <a:pt x="705" y="617"/>
                    <a:pt x="739" y="639"/>
                    <a:pt x="739" y="639"/>
                  </a:cubicBezTo>
                  <a:cubicBezTo>
                    <a:pt x="739" y="639"/>
                    <a:pt x="739" y="773"/>
                    <a:pt x="750" y="773"/>
                  </a:cubicBezTo>
                  <a:cubicBezTo>
                    <a:pt x="761" y="773"/>
                    <a:pt x="773" y="784"/>
                    <a:pt x="773" y="807"/>
                  </a:cubicBezTo>
                  <a:cubicBezTo>
                    <a:pt x="784" y="829"/>
                    <a:pt x="818" y="829"/>
                    <a:pt x="863" y="818"/>
                  </a:cubicBezTo>
                  <a:cubicBezTo>
                    <a:pt x="896" y="818"/>
                    <a:pt x="896" y="841"/>
                    <a:pt x="885" y="874"/>
                  </a:cubicBezTo>
                  <a:cubicBezTo>
                    <a:pt x="874" y="897"/>
                    <a:pt x="941" y="897"/>
                    <a:pt x="941" y="930"/>
                  </a:cubicBezTo>
                  <a:cubicBezTo>
                    <a:pt x="941" y="953"/>
                    <a:pt x="986" y="941"/>
                    <a:pt x="986" y="930"/>
                  </a:cubicBezTo>
                  <a:cubicBezTo>
                    <a:pt x="986" y="908"/>
                    <a:pt x="997" y="852"/>
                    <a:pt x="1008" y="841"/>
                  </a:cubicBezTo>
                  <a:cubicBezTo>
                    <a:pt x="1031" y="841"/>
                    <a:pt x="1019" y="784"/>
                    <a:pt x="1042" y="784"/>
                  </a:cubicBezTo>
                  <a:cubicBezTo>
                    <a:pt x="1064" y="796"/>
                    <a:pt x="1087" y="784"/>
                    <a:pt x="1098" y="762"/>
                  </a:cubicBezTo>
                  <a:cubicBezTo>
                    <a:pt x="1098" y="728"/>
                    <a:pt x="1154" y="728"/>
                    <a:pt x="1187" y="728"/>
                  </a:cubicBezTo>
                  <a:cubicBezTo>
                    <a:pt x="1210" y="728"/>
                    <a:pt x="1210" y="672"/>
                    <a:pt x="1221" y="661"/>
                  </a:cubicBezTo>
                  <a:cubicBezTo>
                    <a:pt x="1243" y="639"/>
                    <a:pt x="1300" y="617"/>
                    <a:pt x="1322" y="594"/>
                  </a:cubicBezTo>
                  <a:cubicBezTo>
                    <a:pt x="1356" y="560"/>
                    <a:pt x="1367" y="538"/>
                    <a:pt x="1378" y="538"/>
                  </a:cubicBezTo>
                  <a:cubicBezTo>
                    <a:pt x="1400" y="538"/>
                    <a:pt x="1412" y="493"/>
                    <a:pt x="1434" y="482"/>
                  </a:cubicBezTo>
                  <a:cubicBezTo>
                    <a:pt x="1456" y="471"/>
                    <a:pt x="1467" y="538"/>
                    <a:pt x="1479" y="515"/>
                  </a:cubicBezTo>
                  <a:cubicBezTo>
                    <a:pt x="1479" y="482"/>
                    <a:pt x="1501" y="504"/>
                    <a:pt x="1535" y="504"/>
                  </a:cubicBezTo>
                  <a:cubicBezTo>
                    <a:pt x="1557" y="515"/>
                    <a:pt x="1591" y="572"/>
                    <a:pt x="1580" y="605"/>
                  </a:cubicBezTo>
                  <a:cubicBezTo>
                    <a:pt x="1569" y="628"/>
                    <a:pt x="1602" y="639"/>
                    <a:pt x="1636" y="639"/>
                  </a:cubicBezTo>
                  <a:cubicBezTo>
                    <a:pt x="1658" y="628"/>
                    <a:pt x="1703" y="684"/>
                    <a:pt x="1681" y="695"/>
                  </a:cubicBezTo>
                  <a:cubicBezTo>
                    <a:pt x="1658" y="706"/>
                    <a:pt x="1703" y="740"/>
                    <a:pt x="1681" y="773"/>
                  </a:cubicBezTo>
                  <a:cubicBezTo>
                    <a:pt x="1669" y="796"/>
                    <a:pt x="1692" y="829"/>
                    <a:pt x="1714" y="807"/>
                  </a:cubicBezTo>
                  <a:cubicBezTo>
                    <a:pt x="1748" y="796"/>
                    <a:pt x="1770" y="841"/>
                    <a:pt x="1793" y="829"/>
                  </a:cubicBezTo>
                  <a:cubicBezTo>
                    <a:pt x="1815" y="818"/>
                    <a:pt x="1815" y="863"/>
                    <a:pt x="1849" y="863"/>
                  </a:cubicBezTo>
                  <a:cubicBezTo>
                    <a:pt x="1882" y="852"/>
                    <a:pt x="1849" y="930"/>
                    <a:pt x="1849" y="930"/>
                  </a:cubicBezTo>
                  <a:cubicBezTo>
                    <a:pt x="2106" y="919"/>
                    <a:pt x="2106" y="919"/>
                    <a:pt x="2106" y="919"/>
                  </a:cubicBezTo>
                  <a:cubicBezTo>
                    <a:pt x="2106" y="482"/>
                    <a:pt x="2106" y="482"/>
                    <a:pt x="2106" y="482"/>
                  </a:cubicBezTo>
                  <a:cubicBezTo>
                    <a:pt x="2095" y="403"/>
                    <a:pt x="2095" y="403"/>
                    <a:pt x="2095" y="403"/>
                  </a:cubicBezTo>
                  <a:cubicBezTo>
                    <a:pt x="2095" y="403"/>
                    <a:pt x="1949" y="415"/>
                    <a:pt x="1927" y="381"/>
                  </a:cubicBezTo>
                  <a:cubicBezTo>
                    <a:pt x="1916" y="348"/>
                    <a:pt x="1882" y="359"/>
                    <a:pt x="1849" y="359"/>
                  </a:cubicBezTo>
                  <a:cubicBezTo>
                    <a:pt x="1826" y="370"/>
                    <a:pt x="1793" y="314"/>
                    <a:pt x="1748" y="314"/>
                  </a:cubicBezTo>
                  <a:cubicBezTo>
                    <a:pt x="1703" y="325"/>
                    <a:pt x="1681" y="314"/>
                    <a:pt x="1681" y="314"/>
                  </a:cubicBezTo>
                  <a:cubicBezTo>
                    <a:pt x="1681" y="459"/>
                    <a:pt x="1681" y="459"/>
                    <a:pt x="1681" y="459"/>
                  </a:cubicBezTo>
                  <a:cubicBezTo>
                    <a:pt x="1681" y="459"/>
                    <a:pt x="1647" y="482"/>
                    <a:pt x="1625" y="459"/>
                  </a:cubicBezTo>
                  <a:cubicBezTo>
                    <a:pt x="1602" y="448"/>
                    <a:pt x="1580" y="437"/>
                    <a:pt x="1546" y="437"/>
                  </a:cubicBezTo>
                  <a:cubicBezTo>
                    <a:pt x="1501" y="437"/>
                    <a:pt x="1501" y="437"/>
                    <a:pt x="1490" y="415"/>
                  </a:cubicBezTo>
                  <a:cubicBezTo>
                    <a:pt x="1490" y="381"/>
                    <a:pt x="1434" y="426"/>
                    <a:pt x="1423" y="381"/>
                  </a:cubicBezTo>
                  <a:cubicBezTo>
                    <a:pt x="1400" y="348"/>
                    <a:pt x="1378" y="370"/>
                    <a:pt x="1356" y="370"/>
                  </a:cubicBezTo>
                  <a:cubicBezTo>
                    <a:pt x="1333" y="370"/>
                    <a:pt x="1322" y="303"/>
                    <a:pt x="1311" y="291"/>
                  </a:cubicBezTo>
                  <a:cubicBezTo>
                    <a:pt x="1300" y="269"/>
                    <a:pt x="1277" y="123"/>
                    <a:pt x="1277" y="123"/>
                  </a:cubicBezTo>
                  <a:cubicBezTo>
                    <a:pt x="1277" y="123"/>
                    <a:pt x="1210" y="123"/>
                    <a:pt x="1165" y="123"/>
                  </a:cubicBezTo>
                  <a:cubicBezTo>
                    <a:pt x="1131" y="123"/>
                    <a:pt x="1109" y="90"/>
                    <a:pt x="1098" y="56"/>
                  </a:cubicBezTo>
                  <a:cubicBezTo>
                    <a:pt x="1098" y="22"/>
                    <a:pt x="1087" y="22"/>
                    <a:pt x="1053" y="11"/>
                  </a:cubicBezTo>
                  <a:cubicBezTo>
                    <a:pt x="1042" y="11"/>
                    <a:pt x="1031" y="0"/>
                    <a:pt x="1019" y="0"/>
                  </a:cubicBezTo>
                  <a:cubicBezTo>
                    <a:pt x="1008" y="0"/>
                    <a:pt x="986" y="11"/>
                    <a:pt x="974" y="22"/>
                  </a:cubicBezTo>
                  <a:cubicBezTo>
                    <a:pt x="930" y="34"/>
                    <a:pt x="840" y="90"/>
                    <a:pt x="807" y="135"/>
                  </a:cubicBezTo>
                  <a:cubicBezTo>
                    <a:pt x="773" y="168"/>
                    <a:pt x="705" y="179"/>
                    <a:pt x="683" y="179"/>
                  </a:cubicBezTo>
                  <a:cubicBezTo>
                    <a:pt x="649" y="190"/>
                    <a:pt x="672" y="258"/>
                    <a:pt x="627" y="280"/>
                  </a:cubicBezTo>
                  <a:cubicBezTo>
                    <a:pt x="594" y="291"/>
                    <a:pt x="571" y="246"/>
                    <a:pt x="594" y="235"/>
                  </a:cubicBezTo>
                  <a:cubicBezTo>
                    <a:pt x="616" y="213"/>
                    <a:pt x="582" y="202"/>
                    <a:pt x="526" y="202"/>
                  </a:cubicBezTo>
                  <a:cubicBezTo>
                    <a:pt x="470" y="202"/>
                    <a:pt x="392" y="190"/>
                    <a:pt x="347" y="224"/>
                  </a:cubicBezTo>
                  <a:cubicBezTo>
                    <a:pt x="302" y="258"/>
                    <a:pt x="235" y="269"/>
                    <a:pt x="167" y="291"/>
                  </a:cubicBezTo>
                  <a:cubicBezTo>
                    <a:pt x="100" y="314"/>
                    <a:pt x="33" y="359"/>
                    <a:pt x="0" y="392"/>
                  </a:cubicBezTo>
                  <a:cubicBezTo>
                    <a:pt x="33" y="426"/>
                    <a:pt x="11" y="504"/>
                    <a:pt x="22" y="52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2" name="Freeform 29"/>
            <p:cNvSpPr>
              <a:spLocks noChangeArrowheads="1"/>
            </p:cNvSpPr>
            <p:nvPr/>
          </p:nvSpPr>
          <p:spPr bwMode="auto">
            <a:xfrm>
              <a:off x="5700713" y="3800475"/>
              <a:ext cx="1243012" cy="1331913"/>
            </a:xfrm>
            <a:custGeom>
              <a:avLst/>
              <a:gdLst>
                <a:gd name="T0" fmla="*/ 191 w 3453"/>
                <a:gd name="T1" fmla="*/ 952 h 3699"/>
                <a:gd name="T2" fmla="*/ 281 w 3453"/>
                <a:gd name="T3" fmla="*/ 1143 h 3699"/>
                <a:gd name="T4" fmla="*/ 135 w 3453"/>
                <a:gd name="T5" fmla="*/ 1210 h 3699"/>
                <a:gd name="T6" fmla="*/ 68 w 3453"/>
                <a:gd name="T7" fmla="*/ 1378 h 3699"/>
                <a:gd name="T8" fmla="*/ 213 w 3453"/>
                <a:gd name="T9" fmla="*/ 1457 h 3699"/>
                <a:gd name="T10" fmla="*/ 460 w 3453"/>
                <a:gd name="T11" fmla="*/ 1378 h 3699"/>
                <a:gd name="T12" fmla="*/ 617 w 3453"/>
                <a:gd name="T13" fmla="*/ 1188 h 3699"/>
                <a:gd name="T14" fmla="*/ 729 w 3453"/>
                <a:gd name="T15" fmla="*/ 1434 h 3699"/>
                <a:gd name="T16" fmla="*/ 639 w 3453"/>
                <a:gd name="T17" fmla="*/ 1603 h 3699"/>
                <a:gd name="T18" fmla="*/ 830 w 3453"/>
                <a:gd name="T19" fmla="*/ 1591 h 3699"/>
                <a:gd name="T20" fmla="*/ 986 w 3453"/>
                <a:gd name="T21" fmla="*/ 1703 h 3699"/>
                <a:gd name="T22" fmla="*/ 897 w 3453"/>
                <a:gd name="T23" fmla="*/ 1983 h 3699"/>
                <a:gd name="T24" fmla="*/ 930 w 3453"/>
                <a:gd name="T25" fmla="*/ 2174 h 3699"/>
                <a:gd name="T26" fmla="*/ 1132 w 3453"/>
                <a:gd name="T27" fmla="*/ 2230 h 3699"/>
                <a:gd name="T28" fmla="*/ 1054 w 3453"/>
                <a:gd name="T29" fmla="*/ 2331 h 3699"/>
                <a:gd name="T30" fmla="*/ 953 w 3453"/>
                <a:gd name="T31" fmla="*/ 2488 h 3699"/>
                <a:gd name="T32" fmla="*/ 941 w 3453"/>
                <a:gd name="T33" fmla="*/ 2667 h 3699"/>
                <a:gd name="T34" fmla="*/ 1132 w 3453"/>
                <a:gd name="T35" fmla="*/ 2790 h 3699"/>
                <a:gd name="T36" fmla="*/ 1368 w 3453"/>
                <a:gd name="T37" fmla="*/ 2846 h 3699"/>
                <a:gd name="T38" fmla="*/ 1491 w 3453"/>
                <a:gd name="T39" fmla="*/ 2734 h 3699"/>
                <a:gd name="T40" fmla="*/ 1692 w 3453"/>
                <a:gd name="T41" fmla="*/ 3037 h 3699"/>
                <a:gd name="T42" fmla="*/ 1984 w 3453"/>
                <a:gd name="T43" fmla="*/ 3138 h 3699"/>
                <a:gd name="T44" fmla="*/ 1939 w 3453"/>
                <a:gd name="T45" fmla="*/ 3362 h 3699"/>
                <a:gd name="T46" fmla="*/ 2174 w 3453"/>
                <a:gd name="T47" fmla="*/ 3452 h 3699"/>
                <a:gd name="T48" fmla="*/ 2331 w 3453"/>
                <a:gd name="T49" fmla="*/ 3295 h 3699"/>
                <a:gd name="T50" fmla="*/ 2387 w 3453"/>
                <a:gd name="T51" fmla="*/ 3429 h 3699"/>
                <a:gd name="T52" fmla="*/ 2499 w 3453"/>
                <a:gd name="T53" fmla="*/ 3575 h 3699"/>
                <a:gd name="T54" fmla="*/ 3306 w 3453"/>
                <a:gd name="T55" fmla="*/ 3687 h 3699"/>
                <a:gd name="T56" fmla="*/ 3430 w 3453"/>
                <a:gd name="T57" fmla="*/ 3563 h 3699"/>
                <a:gd name="T58" fmla="*/ 3396 w 3453"/>
                <a:gd name="T59" fmla="*/ 3351 h 3699"/>
                <a:gd name="T60" fmla="*/ 3183 w 3453"/>
                <a:gd name="T61" fmla="*/ 3172 h 3699"/>
                <a:gd name="T62" fmla="*/ 3105 w 3453"/>
                <a:gd name="T63" fmla="*/ 2947 h 3699"/>
                <a:gd name="T64" fmla="*/ 2757 w 3453"/>
                <a:gd name="T65" fmla="*/ 2958 h 3699"/>
                <a:gd name="T66" fmla="*/ 2544 w 3453"/>
                <a:gd name="T67" fmla="*/ 2723 h 3699"/>
                <a:gd name="T68" fmla="*/ 1984 w 3453"/>
                <a:gd name="T69" fmla="*/ 2622 h 3699"/>
                <a:gd name="T70" fmla="*/ 1793 w 3453"/>
                <a:gd name="T71" fmla="*/ 2409 h 3699"/>
                <a:gd name="T72" fmla="*/ 1502 w 3453"/>
                <a:gd name="T73" fmla="*/ 2039 h 3699"/>
                <a:gd name="T74" fmla="*/ 1043 w 3453"/>
                <a:gd name="T75" fmla="*/ 1401 h 3699"/>
                <a:gd name="T76" fmla="*/ 717 w 3453"/>
                <a:gd name="T77" fmla="*/ 796 h 3699"/>
                <a:gd name="T78" fmla="*/ 572 w 3453"/>
                <a:gd name="T79" fmla="*/ 459 h 3699"/>
                <a:gd name="T80" fmla="*/ 460 w 3453"/>
                <a:gd name="T81" fmla="*/ 190 h 3699"/>
                <a:gd name="T82" fmla="*/ 325 w 3453"/>
                <a:gd name="T83" fmla="*/ 112 h 3699"/>
                <a:gd name="T84" fmla="*/ 68 w 3453"/>
                <a:gd name="T85" fmla="*/ 79 h 3699"/>
                <a:gd name="T86" fmla="*/ 157 w 3453"/>
                <a:gd name="T87" fmla="*/ 190 h 3699"/>
                <a:gd name="T88" fmla="*/ 101 w 3453"/>
                <a:gd name="T89" fmla="*/ 538 h 3699"/>
                <a:gd name="T90" fmla="*/ 90 w 3453"/>
                <a:gd name="T91" fmla="*/ 784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53" h="3699">
                  <a:moveTo>
                    <a:pt x="112" y="896"/>
                  </a:moveTo>
                  <a:lnTo>
                    <a:pt x="112" y="896"/>
                  </a:lnTo>
                  <a:cubicBezTo>
                    <a:pt x="112" y="930"/>
                    <a:pt x="146" y="952"/>
                    <a:pt x="191" y="952"/>
                  </a:cubicBezTo>
                  <a:cubicBezTo>
                    <a:pt x="247" y="952"/>
                    <a:pt x="269" y="930"/>
                    <a:pt x="292" y="952"/>
                  </a:cubicBezTo>
                  <a:cubicBezTo>
                    <a:pt x="314" y="975"/>
                    <a:pt x="336" y="1020"/>
                    <a:pt x="325" y="1053"/>
                  </a:cubicBezTo>
                  <a:cubicBezTo>
                    <a:pt x="314" y="1098"/>
                    <a:pt x="281" y="1110"/>
                    <a:pt x="281" y="1143"/>
                  </a:cubicBezTo>
                  <a:cubicBezTo>
                    <a:pt x="269" y="1177"/>
                    <a:pt x="269" y="1210"/>
                    <a:pt x="247" y="1233"/>
                  </a:cubicBezTo>
                  <a:cubicBezTo>
                    <a:pt x="224" y="1266"/>
                    <a:pt x="213" y="1233"/>
                    <a:pt x="213" y="1188"/>
                  </a:cubicBezTo>
                  <a:cubicBezTo>
                    <a:pt x="213" y="1154"/>
                    <a:pt x="146" y="1154"/>
                    <a:pt x="135" y="1210"/>
                  </a:cubicBezTo>
                  <a:cubicBezTo>
                    <a:pt x="123" y="1266"/>
                    <a:pt x="112" y="1221"/>
                    <a:pt x="79" y="1244"/>
                  </a:cubicBezTo>
                  <a:cubicBezTo>
                    <a:pt x="34" y="1266"/>
                    <a:pt x="101" y="1289"/>
                    <a:pt x="123" y="1300"/>
                  </a:cubicBezTo>
                  <a:cubicBezTo>
                    <a:pt x="146" y="1311"/>
                    <a:pt x="112" y="1367"/>
                    <a:pt x="68" y="1378"/>
                  </a:cubicBezTo>
                  <a:cubicBezTo>
                    <a:pt x="23" y="1390"/>
                    <a:pt x="56" y="1468"/>
                    <a:pt x="68" y="1501"/>
                  </a:cubicBezTo>
                  <a:cubicBezTo>
                    <a:pt x="79" y="1546"/>
                    <a:pt x="123" y="1546"/>
                    <a:pt x="146" y="1524"/>
                  </a:cubicBezTo>
                  <a:cubicBezTo>
                    <a:pt x="168" y="1490"/>
                    <a:pt x="179" y="1468"/>
                    <a:pt x="213" y="1457"/>
                  </a:cubicBezTo>
                  <a:cubicBezTo>
                    <a:pt x="247" y="1457"/>
                    <a:pt x="292" y="1423"/>
                    <a:pt x="314" y="1390"/>
                  </a:cubicBezTo>
                  <a:cubicBezTo>
                    <a:pt x="348" y="1356"/>
                    <a:pt x="359" y="1322"/>
                    <a:pt x="381" y="1334"/>
                  </a:cubicBezTo>
                  <a:cubicBezTo>
                    <a:pt x="415" y="1345"/>
                    <a:pt x="437" y="1390"/>
                    <a:pt x="460" y="1378"/>
                  </a:cubicBezTo>
                  <a:cubicBezTo>
                    <a:pt x="482" y="1378"/>
                    <a:pt x="505" y="1322"/>
                    <a:pt x="493" y="1289"/>
                  </a:cubicBezTo>
                  <a:cubicBezTo>
                    <a:pt x="482" y="1266"/>
                    <a:pt x="516" y="1188"/>
                    <a:pt x="538" y="1165"/>
                  </a:cubicBezTo>
                  <a:cubicBezTo>
                    <a:pt x="549" y="1154"/>
                    <a:pt x="605" y="1154"/>
                    <a:pt x="617" y="1188"/>
                  </a:cubicBezTo>
                  <a:cubicBezTo>
                    <a:pt x="639" y="1233"/>
                    <a:pt x="617" y="1300"/>
                    <a:pt x="605" y="1334"/>
                  </a:cubicBezTo>
                  <a:cubicBezTo>
                    <a:pt x="594" y="1367"/>
                    <a:pt x="695" y="1378"/>
                    <a:pt x="729" y="1378"/>
                  </a:cubicBezTo>
                  <a:cubicBezTo>
                    <a:pt x="762" y="1367"/>
                    <a:pt x="751" y="1401"/>
                    <a:pt x="729" y="1434"/>
                  </a:cubicBezTo>
                  <a:cubicBezTo>
                    <a:pt x="706" y="1468"/>
                    <a:pt x="706" y="1479"/>
                    <a:pt x="695" y="1479"/>
                  </a:cubicBezTo>
                  <a:cubicBezTo>
                    <a:pt x="673" y="1479"/>
                    <a:pt x="650" y="1446"/>
                    <a:pt x="617" y="1446"/>
                  </a:cubicBezTo>
                  <a:cubicBezTo>
                    <a:pt x="583" y="1446"/>
                    <a:pt x="628" y="1569"/>
                    <a:pt x="639" y="1603"/>
                  </a:cubicBezTo>
                  <a:cubicBezTo>
                    <a:pt x="650" y="1636"/>
                    <a:pt x="695" y="1647"/>
                    <a:pt x="729" y="1670"/>
                  </a:cubicBezTo>
                  <a:cubicBezTo>
                    <a:pt x="751" y="1692"/>
                    <a:pt x="774" y="1681"/>
                    <a:pt x="785" y="1647"/>
                  </a:cubicBezTo>
                  <a:cubicBezTo>
                    <a:pt x="796" y="1625"/>
                    <a:pt x="807" y="1603"/>
                    <a:pt x="830" y="1591"/>
                  </a:cubicBezTo>
                  <a:cubicBezTo>
                    <a:pt x="841" y="1580"/>
                    <a:pt x="863" y="1603"/>
                    <a:pt x="886" y="1625"/>
                  </a:cubicBezTo>
                  <a:cubicBezTo>
                    <a:pt x="908" y="1636"/>
                    <a:pt x="953" y="1625"/>
                    <a:pt x="986" y="1647"/>
                  </a:cubicBezTo>
                  <a:cubicBezTo>
                    <a:pt x="1020" y="1670"/>
                    <a:pt x="1020" y="1692"/>
                    <a:pt x="986" y="1703"/>
                  </a:cubicBezTo>
                  <a:cubicBezTo>
                    <a:pt x="964" y="1714"/>
                    <a:pt x="964" y="1726"/>
                    <a:pt x="964" y="1759"/>
                  </a:cubicBezTo>
                  <a:cubicBezTo>
                    <a:pt x="953" y="1782"/>
                    <a:pt x="930" y="1815"/>
                    <a:pt x="908" y="1849"/>
                  </a:cubicBezTo>
                  <a:cubicBezTo>
                    <a:pt x="897" y="1894"/>
                    <a:pt x="908" y="1950"/>
                    <a:pt x="897" y="1983"/>
                  </a:cubicBezTo>
                  <a:cubicBezTo>
                    <a:pt x="897" y="2017"/>
                    <a:pt x="852" y="1995"/>
                    <a:pt x="852" y="2017"/>
                  </a:cubicBezTo>
                  <a:cubicBezTo>
                    <a:pt x="841" y="2051"/>
                    <a:pt x="841" y="2096"/>
                    <a:pt x="874" y="2118"/>
                  </a:cubicBezTo>
                  <a:cubicBezTo>
                    <a:pt x="908" y="2141"/>
                    <a:pt x="897" y="2174"/>
                    <a:pt x="930" y="2174"/>
                  </a:cubicBezTo>
                  <a:cubicBezTo>
                    <a:pt x="975" y="2174"/>
                    <a:pt x="975" y="2174"/>
                    <a:pt x="986" y="2208"/>
                  </a:cubicBezTo>
                  <a:cubicBezTo>
                    <a:pt x="998" y="2241"/>
                    <a:pt x="1065" y="2241"/>
                    <a:pt x="1087" y="2219"/>
                  </a:cubicBezTo>
                  <a:cubicBezTo>
                    <a:pt x="1121" y="2196"/>
                    <a:pt x="1121" y="2208"/>
                    <a:pt x="1132" y="2230"/>
                  </a:cubicBezTo>
                  <a:cubicBezTo>
                    <a:pt x="1132" y="2264"/>
                    <a:pt x="1143" y="2275"/>
                    <a:pt x="1121" y="2297"/>
                  </a:cubicBezTo>
                  <a:cubicBezTo>
                    <a:pt x="1087" y="2320"/>
                    <a:pt x="1121" y="2331"/>
                    <a:pt x="1110" y="2353"/>
                  </a:cubicBezTo>
                  <a:cubicBezTo>
                    <a:pt x="1099" y="2365"/>
                    <a:pt x="1076" y="2365"/>
                    <a:pt x="1054" y="2331"/>
                  </a:cubicBezTo>
                  <a:cubicBezTo>
                    <a:pt x="1031" y="2308"/>
                    <a:pt x="1009" y="2342"/>
                    <a:pt x="1009" y="2365"/>
                  </a:cubicBezTo>
                  <a:cubicBezTo>
                    <a:pt x="998" y="2398"/>
                    <a:pt x="998" y="2409"/>
                    <a:pt x="964" y="2421"/>
                  </a:cubicBezTo>
                  <a:cubicBezTo>
                    <a:pt x="941" y="2432"/>
                    <a:pt x="941" y="2465"/>
                    <a:pt x="953" y="2488"/>
                  </a:cubicBezTo>
                  <a:cubicBezTo>
                    <a:pt x="975" y="2510"/>
                    <a:pt x="975" y="2521"/>
                    <a:pt x="953" y="2532"/>
                  </a:cubicBezTo>
                  <a:cubicBezTo>
                    <a:pt x="930" y="2532"/>
                    <a:pt x="953" y="2577"/>
                    <a:pt x="941" y="2589"/>
                  </a:cubicBezTo>
                  <a:cubicBezTo>
                    <a:pt x="919" y="2600"/>
                    <a:pt x="919" y="2634"/>
                    <a:pt x="941" y="2667"/>
                  </a:cubicBezTo>
                  <a:cubicBezTo>
                    <a:pt x="953" y="2701"/>
                    <a:pt x="975" y="2723"/>
                    <a:pt x="1020" y="2712"/>
                  </a:cubicBezTo>
                  <a:cubicBezTo>
                    <a:pt x="1054" y="2701"/>
                    <a:pt x="1065" y="2768"/>
                    <a:pt x="1076" y="2801"/>
                  </a:cubicBezTo>
                  <a:cubicBezTo>
                    <a:pt x="1087" y="2835"/>
                    <a:pt x="1110" y="2824"/>
                    <a:pt x="1132" y="2790"/>
                  </a:cubicBezTo>
                  <a:cubicBezTo>
                    <a:pt x="1166" y="2757"/>
                    <a:pt x="1199" y="2768"/>
                    <a:pt x="1233" y="2790"/>
                  </a:cubicBezTo>
                  <a:cubicBezTo>
                    <a:pt x="1267" y="2813"/>
                    <a:pt x="1312" y="2835"/>
                    <a:pt x="1312" y="2869"/>
                  </a:cubicBezTo>
                  <a:cubicBezTo>
                    <a:pt x="1312" y="2891"/>
                    <a:pt x="1345" y="2880"/>
                    <a:pt x="1368" y="2846"/>
                  </a:cubicBezTo>
                  <a:cubicBezTo>
                    <a:pt x="1390" y="2813"/>
                    <a:pt x="1379" y="2734"/>
                    <a:pt x="1356" y="2712"/>
                  </a:cubicBezTo>
                  <a:cubicBezTo>
                    <a:pt x="1334" y="2678"/>
                    <a:pt x="1345" y="2656"/>
                    <a:pt x="1368" y="2656"/>
                  </a:cubicBezTo>
                  <a:cubicBezTo>
                    <a:pt x="1401" y="2645"/>
                    <a:pt x="1401" y="2667"/>
                    <a:pt x="1491" y="2734"/>
                  </a:cubicBezTo>
                  <a:cubicBezTo>
                    <a:pt x="1581" y="2813"/>
                    <a:pt x="1569" y="2835"/>
                    <a:pt x="1581" y="2869"/>
                  </a:cubicBezTo>
                  <a:cubicBezTo>
                    <a:pt x="1592" y="2903"/>
                    <a:pt x="1614" y="2914"/>
                    <a:pt x="1648" y="2936"/>
                  </a:cubicBezTo>
                  <a:cubicBezTo>
                    <a:pt x="1681" y="2970"/>
                    <a:pt x="1681" y="3014"/>
                    <a:pt x="1692" y="3037"/>
                  </a:cubicBezTo>
                  <a:cubicBezTo>
                    <a:pt x="1715" y="3048"/>
                    <a:pt x="1760" y="3026"/>
                    <a:pt x="1805" y="3037"/>
                  </a:cubicBezTo>
                  <a:cubicBezTo>
                    <a:pt x="1838" y="3048"/>
                    <a:pt x="1894" y="3026"/>
                    <a:pt x="1917" y="3014"/>
                  </a:cubicBezTo>
                  <a:cubicBezTo>
                    <a:pt x="1939" y="3003"/>
                    <a:pt x="1961" y="3093"/>
                    <a:pt x="1984" y="3138"/>
                  </a:cubicBezTo>
                  <a:cubicBezTo>
                    <a:pt x="1995" y="3183"/>
                    <a:pt x="1973" y="3227"/>
                    <a:pt x="1950" y="3227"/>
                  </a:cubicBezTo>
                  <a:cubicBezTo>
                    <a:pt x="1928" y="3227"/>
                    <a:pt x="1950" y="3295"/>
                    <a:pt x="1917" y="3306"/>
                  </a:cubicBezTo>
                  <a:cubicBezTo>
                    <a:pt x="1894" y="3317"/>
                    <a:pt x="1905" y="3351"/>
                    <a:pt x="1939" y="3362"/>
                  </a:cubicBezTo>
                  <a:cubicBezTo>
                    <a:pt x="1973" y="3373"/>
                    <a:pt x="2017" y="3418"/>
                    <a:pt x="2029" y="3440"/>
                  </a:cubicBezTo>
                  <a:cubicBezTo>
                    <a:pt x="2051" y="3474"/>
                    <a:pt x="2085" y="3463"/>
                    <a:pt x="2118" y="3463"/>
                  </a:cubicBezTo>
                  <a:cubicBezTo>
                    <a:pt x="2152" y="3463"/>
                    <a:pt x="2152" y="3474"/>
                    <a:pt x="2174" y="3452"/>
                  </a:cubicBezTo>
                  <a:cubicBezTo>
                    <a:pt x="2197" y="3440"/>
                    <a:pt x="2197" y="3407"/>
                    <a:pt x="2219" y="3407"/>
                  </a:cubicBezTo>
                  <a:cubicBezTo>
                    <a:pt x="2241" y="3396"/>
                    <a:pt x="2275" y="3373"/>
                    <a:pt x="2286" y="3351"/>
                  </a:cubicBezTo>
                  <a:cubicBezTo>
                    <a:pt x="2286" y="3317"/>
                    <a:pt x="2298" y="3283"/>
                    <a:pt x="2331" y="3295"/>
                  </a:cubicBezTo>
                  <a:cubicBezTo>
                    <a:pt x="2354" y="3295"/>
                    <a:pt x="2365" y="3272"/>
                    <a:pt x="2387" y="3272"/>
                  </a:cubicBezTo>
                  <a:cubicBezTo>
                    <a:pt x="2410" y="3272"/>
                    <a:pt x="2410" y="3373"/>
                    <a:pt x="2387" y="3384"/>
                  </a:cubicBezTo>
                  <a:cubicBezTo>
                    <a:pt x="2376" y="3396"/>
                    <a:pt x="2365" y="3429"/>
                    <a:pt x="2387" y="3429"/>
                  </a:cubicBezTo>
                  <a:cubicBezTo>
                    <a:pt x="2421" y="3429"/>
                    <a:pt x="2432" y="3429"/>
                    <a:pt x="2421" y="3463"/>
                  </a:cubicBezTo>
                  <a:cubicBezTo>
                    <a:pt x="2421" y="3496"/>
                    <a:pt x="2432" y="3552"/>
                    <a:pt x="2443" y="3541"/>
                  </a:cubicBezTo>
                  <a:cubicBezTo>
                    <a:pt x="2466" y="3541"/>
                    <a:pt x="2488" y="3552"/>
                    <a:pt x="2499" y="3575"/>
                  </a:cubicBezTo>
                  <a:cubicBezTo>
                    <a:pt x="2510" y="3586"/>
                    <a:pt x="2612" y="3586"/>
                    <a:pt x="2612" y="3586"/>
                  </a:cubicBezTo>
                  <a:cubicBezTo>
                    <a:pt x="2612" y="3698"/>
                    <a:pt x="2612" y="3698"/>
                    <a:pt x="2612" y="3698"/>
                  </a:cubicBezTo>
                  <a:cubicBezTo>
                    <a:pt x="3306" y="3687"/>
                    <a:pt x="3306" y="3687"/>
                    <a:pt x="3306" y="3687"/>
                  </a:cubicBezTo>
                  <a:cubicBezTo>
                    <a:pt x="3306" y="3687"/>
                    <a:pt x="3340" y="3676"/>
                    <a:pt x="3351" y="3642"/>
                  </a:cubicBezTo>
                  <a:cubicBezTo>
                    <a:pt x="3351" y="3608"/>
                    <a:pt x="3385" y="3608"/>
                    <a:pt x="3418" y="3597"/>
                  </a:cubicBezTo>
                  <a:cubicBezTo>
                    <a:pt x="3430" y="3597"/>
                    <a:pt x="3430" y="3586"/>
                    <a:pt x="3430" y="3563"/>
                  </a:cubicBezTo>
                  <a:cubicBezTo>
                    <a:pt x="3418" y="3552"/>
                    <a:pt x="3407" y="3519"/>
                    <a:pt x="3418" y="3508"/>
                  </a:cubicBezTo>
                  <a:cubicBezTo>
                    <a:pt x="3430" y="3485"/>
                    <a:pt x="3452" y="3429"/>
                    <a:pt x="3441" y="3396"/>
                  </a:cubicBezTo>
                  <a:cubicBezTo>
                    <a:pt x="3430" y="3373"/>
                    <a:pt x="3396" y="3373"/>
                    <a:pt x="3396" y="3351"/>
                  </a:cubicBezTo>
                  <a:cubicBezTo>
                    <a:pt x="3396" y="3328"/>
                    <a:pt x="3374" y="3295"/>
                    <a:pt x="3340" y="3283"/>
                  </a:cubicBezTo>
                  <a:cubicBezTo>
                    <a:pt x="3306" y="3283"/>
                    <a:pt x="3284" y="3272"/>
                    <a:pt x="3250" y="3239"/>
                  </a:cubicBezTo>
                  <a:cubicBezTo>
                    <a:pt x="3228" y="3216"/>
                    <a:pt x="3217" y="3160"/>
                    <a:pt x="3183" y="3172"/>
                  </a:cubicBezTo>
                  <a:cubicBezTo>
                    <a:pt x="3138" y="3183"/>
                    <a:pt x="3116" y="3149"/>
                    <a:pt x="3127" y="3138"/>
                  </a:cubicBezTo>
                  <a:cubicBezTo>
                    <a:pt x="3138" y="3115"/>
                    <a:pt x="3138" y="3104"/>
                    <a:pt x="3127" y="3082"/>
                  </a:cubicBezTo>
                  <a:cubicBezTo>
                    <a:pt x="3116" y="3059"/>
                    <a:pt x="3138" y="2981"/>
                    <a:pt x="3105" y="2947"/>
                  </a:cubicBezTo>
                  <a:cubicBezTo>
                    <a:pt x="3071" y="2970"/>
                    <a:pt x="2992" y="2992"/>
                    <a:pt x="2959" y="2992"/>
                  </a:cubicBezTo>
                  <a:cubicBezTo>
                    <a:pt x="2925" y="2992"/>
                    <a:pt x="2892" y="2981"/>
                    <a:pt x="2869" y="3003"/>
                  </a:cubicBezTo>
                  <a:cubicBezTo>
                    <a:pt x="2847" y="3014"/>
                    <a:pt x="2779" y="3014"/>
                    <a:pt x="2757" y="2958"/>
                  </a:cubicBezTo>
                  <a:cubicBezTo>
                    <a:pt x="2735" y="2903"/>
                    <a:pt x="2712" y="2858"/>
                    <a:pt x="2690" y="2846"/>
                  </a:cubicBezTo>
                  <a:cubicBezTo>
                    <a:pt x="2668" y="2835"/>
                    <a:pt x="2634" y="2790"/>
                    <a:pt x="2612" y="2757"/>
                  </a:cubicBezTo>
                  <a:cubicBezTo>
                    <a:pt x="2600" y="2734"/>
                    <a:pt x="2578" y="2712"/>
                    <a:pt x="2544" y="2723"/>
                  </a:cubicBezTo>
                  <a:cubicBezTo>
                    <a:pt x="2499" y="2723"/>
                    <a:pt x="2477" y="2712"/>
                    <a:pt x="2443" y="2678"/>
                  </a:cubicBezTo>
                  <a:cubicBezTo>
                    <a:pt x="2410" y="2634"/>
                    <a:pt x="2410" y="2611"/>
                    <a:pt x="2309" y="2611"/>
                  </a:cubicBezTo>
                  <a:cubicBezTo>
                    <a:pt x="2208" y="2622"/>
                    <a:pt x="2017" y="2622"/>
                    <a:pt x="1984" y="2622"/>
                  </a:cubicBezTo>
                  <a:cubicBezTo>
                    <a:pt x="1950" y="2611"/>
                    <a:pt x="1928" y="2589"/>
                    <a:pt x="1894" y="2566"/>
                  </a:cubicBezTo>
                  <a:cubicBezTo>
                    <a:pt x="1849" y="2555"/>
                    <a:pt x="1805" y="2544"/>
                    <a:pt x="1816" y="2510"/>
                  </a:cubicBezTo>
                  <a:cubicBezTo>
                    <a:pt x="1816" y="2465"/>
                    <a:pt x="1805" y="2432"/>
                    <a:pt x="1793" y="2409"/>
                  </a:cubicBezTo>
                  <a:cubicBezTo>
                    <a:pt x="1771" y="2387"/>
                    <a:pt x="1681" y="2297"/>
                    <a:pt x="1648" y="2275"/>
                  </a:cubicBezTo>
                  <a:cubicBezTo>
                    <a:pt x="1625" y="2264"/>
                    <a:pt x="1592" y="2286"/>
                    <a:pt x="1569" y="2219"/>
                  </a:cubicBezTo>
                  <a:cubicBezTo>
                    <a:pt x="1536" y="2141"/>
                    <a:pt x="1513" y="2062"/>
                    <a:pt x="1502" y="2039"/>
                  </a:cubicBezTo>
                  <a:cubicBezTo>
                    <a:pt x="1491" y="2017"/>
                    <a:pt x="1457" y="1894"/>
                    <a:pt x="1423" y="1827"/>
                  </a:cubicBezTo>
                  <a:cubicBezTo>
                    <a:pt x="1390" y="1770"/>
                    <a:pt x="1289" y="1647"/>
                    <a:pt x="1233" y="1591"/>
                  </a:cubicBezTo>
                  <a:cubicBezTo>
                    <a:pt x="1177" y="1546"/>
                    <a:pt x="1065" y="1423"/>
                    <a:pt x="1043" y="1401"/>
                  </a:cubicBezTo>
                  <a:cubicBezTo>
                    <a:pt x="1009" y="1378"/>
                    <a:pt x="919" y="1221"/>
                    <a:pt x="886" y="1154"/>
                  </a:cubicBezTo>
                  <a:cubicBezTo>
                    <a:pt x="841" y="1087"/>
                    <a:pt x="796" y="997"/>
                    <a:pt x="796" y="975"/>
                  </a:cubicBezTo>
                  <a:cubicBezTo>
                    <a:pt x="785" y="952"/>
                    <a:pt x="717" y="840"/>
                    <a:pt x="717" y="796"/>
                  </a:cubicBezTo>
                  <a:cubicBezTo>
                    <a:pt x="706" y="762"/>
                    <a:pt x="695" y="728"/>
                    <a:pt x="673" y="717"/>
                  </a:cubicBezTo>
                  <a:cubicBezTo>
                    <a:pt x="650" y="706"/>
                    <a:pt x="628" y="661"/>
                    <a:pt x="605" y="605"/>
                  </a:cubicBezTo>
                  <a:cubicBezTo>
                    <a:pt x="594" y="549"/>
                    <a:pt x="538" y="470"/>
                    <a:pt x="572" y="459"/>
                  </a:cubicBezTo>
                  <a:cubicBezTo>
                    <a:pt x="594" y="448"/>
                    <a:pt x="605" y="448"/>
                    <a:pt x="583" y="426"/>
                  </a:cubicBezTo>
                  <a:cubicBezTo>
                    <a:pt x="572" y="392"/>
                    <a:pt x="527" y="303"/>
                    <a:pt x="516" y="258"/>
                  </a:cubicBezTo>
                  <a:cubicBezTo>
                    <a:pt x="505" y="213"/>
                    <a:pt x="482" y="190"/>
                    <a:pt x="460" y="190"/>
                  </a:cubicBezTo>
                  <a:cubicBezTo>
                    <a:pt x="448" y="179"/>
                    <a:pt x="437" y="179"/>
                    <a:pt x="448" y="168"/>
                  </a:cubicBezTo>
                  <a:lnTo>
                    <a:pt x="448" y="168"/>
                  </a:lnTo>
                  <a:cubicBezTo>
                    <a:pt x="448" y="168"/>
                    <a:pt x="359" y="168"/>
                    <a:pt x="325" y="112"/>
                  </a:cubicBezTo>
                  <a:cubicBezTo>
                    <a:pt x="292" y="45"/>
                    <a:pt x="269" y="0"/>
                    <a:pt x="224" y="22"/>
                  </a:cubicBezTo>
                  <a:cubicBezTo>
                    <a:pt x="191" y="45"/>
                    <a:pt x="179" y="90"/>
                    <a:pt x="135" y="90"/>
                  </a:cubicBezTo>
                  <a:cubicBezTo>
                    <a:pt x="101" y="90"/>
                    <a:pt x="79" y="45"/>
                    <a:pt x="68" y="79"/>
                  </a:cubicBezTo>
                  <a:cubicBezTo>
                    <a:pt x="56" y="90"/>
                    <a:pt x="45" y="101"/>
                    <a:pt x="34" y="112"/>
                  </a:cubicBezTo>
                  <a:cubicBezTo>
                    <a:pt x="45" y="134"/>
                    <a:pt x="68" y="157"/>
                    <a:pt x="90" y="157"/>
                  </a:cubicBezTo>
                  <a:cubicBezTo>
                    <a:pt x="123" y="168"/>
                    <a:pt x="146" y="168"/>
                    <a:pt x="157" y="190"/>
                  </a:cubicBezTo>
                  <a:cubicBezTo>
                    <a:pt x="168" y="224"/>
                    <a:pt x="146" y="303"/>
                    <a:pt x="101" y="336"/>
                  </a:cubicBezTo>
                  <a:cubicBezTo>
                    <a:pt x="56" y="359"/>
                    <a:pt x="56" y="470"/>
                    <a:pt x="90" y="470"/>
                  </a:cubicBezTo>
                  <a:cubicBezTo>
                    <a:pt x="112" y="470"/>
                    <a:pt x="101" y="504"/>
                    <a:pt x="101" y="538"/>
                  </a:cubicBezTo>
                  <a:cubicBezTo>
                    <a:pt x="101" y="572"/>
                    <a:pt x="34" y="583"/>
                    <a:pt x="12" y="594"/>
                  </a:cubicBezTo>
                  <a:cubicBezTo>
                    <a:pt x="0" y="594"/>
                    <a:pt x="34" y="695"/>
                    <a:pt x="56" y="706"/>
                  </a:cubicBezTo>
                  <a:cubicBezTo>
                    <a:pt x="79" y="717"/>
                    <a:pt x="90" y="784"/>
                    <a:pt x="90" y="784"/>
                  </a:cubicBezTo>
                  <a:cubicBezTo>
                    <a:pt x="112" y="807"/>
                    <a:pt x="112" y="807"/>
                    <a:pt x="112" y="807"/>
                  </a:cubicBezTo>
                  <a:cubicBezTo>
                    <a:pt x="112" y="807"/>
                    <a:pt x="112" y="863"/>
                    <a:pt x="112" y="89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3" name="Freeform 30"/>
            <p:cNvSpPr>
              <a:spLocks noChangeArrowheads="1"/>
            </p:cNvSpPr>
            <p:nvPr/>
          </p:nvSpPr>
          <p:spPr bwMode="auto">
            <a:xfrm>
              <a:off x="4857750" y="4745038"/>
              <a:ext cx="1020763" cy="622300"/>
            </a:xfrm>
            <a:custGeom>
              <a:avLst/>
              <a:gdLst>
                <a:gd name="T0" fmla="*/ 2543 w 2835"/>
                <a:gd name="T1" fmla="*/ 1715 h 1727"/>
                <a:gd name="T2" fmla="*/ 2599 w 2835"/>
                <a:gd name="T3" fmla="*/ 1603 h 1727"/>
                <a:gd name="T4" fmla="*/ 2711 w 2835"/>
                <a:gd name="T5" fmla="*/ 1558 h 1727"/>
                <a:gd name="T6" fmla="*/ 2778 w 2835"/>
                <a:gd name="T7" fmla="*/ 1435 h 1727"/>
                <a:gd name="T8" fmla="*/ 2823 w 2835"/>
                <a:gd name="T9" fmla="*/ 1222 h 1727"/>
                <a:gd name="T10" fmla="*/ 2711 w 2835"/>
                <a:gd name="T11" fmla="*/ 1154 h 1727"/>
                <a:gd name="T12" fmla="*/ 2655 w 2835"/>
                <a:gd name="T13" fmla="*/ 930 h 1727"/>
                <a:gd name="T14" fmla="*/ 2577 w 2835"/>
                <a:gd name="T15" fmla="*/ 863 h 1727"/>
                <a:gd name="T16" fmla="*/ 2520 w 2835"/>
                <a:gd name="T17" fmla="*/ 762 h 1727"/>
                <a:gd name="T18" fmla="*/ 2543 w 2835"/>
                <a:gd name="T19" fmla="*/ 650 h 1727"/>
                <a:gd name="T20" fmla="*/ 2453 w 2835"/>
                <a:gd name="T21" fmla="*/ 583 h 1727"/>
                <a:gd name="T22" fmla="*/ 2330 w 2835"/>
                <a:gd name="T23" fmla="*/ 594 h 1727"/>
                <a:gd name="T24" fmla="*/ 2240 w 2835"/>
                <a:gd name="T25" fmla="*/ 527 h 1727"/>
                <a:gd name="T26" fmla="*/ 2151 w 2835"/>
                <a:gd name="T27" fmla="*/ 415 h 1727"/>
                <a:gd name="T28" fmla="*/ 2095 w 2835"/>
                <a:gd name="T29" fmla="*/ 303 h 1727"/>
                <a:gd name="T30" fmla="*/ 1927 w 2835"/>
                <a:gd name="T31" fmla="*/ 247 h 1727"/>
                <a:gd name="T32" fmla="*/ 1837 w 2835"/>
                <a:gd name="T33" fmla="*/ 135 h 1727"/>
                <a:gd name="T34" fmla="*/ 1725 w 2835"/>
                <a:gd name="T35" fmla="*/ 23 h 1727"/>
                <a:gd name="T36" fmla="*/ 1646 w 2835"/>
                <a:gd name="T37" fmla="*/ 90 h 1727"/>
                <a:gd name="T38" fmla="*/ 1568 w 2835"/>
                <a:gd name="T39" fmla="*/ 157 h 1727"/>
                <a:gd name="T40" fmla="*/ 1445 w 2835"/>
                <a:gd name="T41" fmla="*/ 179 h 1727"/>
                <a:gd name="T42" fmla="*/ 1389 w 2835"/>
                <a:gd name="T43" fmla="*/ 236 h 1727"/>
                <a:gd name="T44" fmla="*/ 1333 w 2835"/>
                <a:gd name="T45" fmla="*/ 303 h 1727"/>
                <a:gd name="T46" fmla="*/ 1243 w 2835"/>
                <a:gd name="T47" fmla="*/ 325 h 1727"/>
                <a:gd name="T48" fmla="*/ 1198 w 2835"/>
                <a:gd name="T49" fmla="*/ 213 h 1727"/>
                <a:gd name="T50" fmla="*/ 1153 w 2835"/>
                <a:gd name="T51" fmla="*/ 90 h 1727"/>
                <a:gd name="T52" fmla="*/ 1086 w 2835"/>
                <a:gd name="T53" fmla="*/ 23 h 1727"/>
                <a:gd name="T54" fmla="*/ 996 w 2835"/>
                <a:gd name="T55" fmla="*/ 12 h 1727"/>
                <a:gd name="T56" fmla="*/ 929 w 2835"/>
                <a:gd name="T57" fmla="*/ 68 h 1727"/>
                <a:gd name="T58" fmla="*/ 974 w 2835"/>
                <a:gd name="T59" fmla="*/ 224 h 1727"/>
                <a:gd name="T60" fmla="*/ 996 w 2835"/>
                <a:gd name="T61" fmla="*/ 325 h 1727"/>
                <a:gd name="T62" fmla="*/ 828 w 2835"/>
                <a:gd name="T63" fmla="*/ 281 h 1727"/>
                <a:gd name="T64" fmla="*/ 560 w 2835"/>
                <a:gd name="T65" fmla="*/ 236 h 1727"/>
                <a:gd name="T66" fmla="*/ 336 w 2835"/>
                <a:gd name="T67" fmla="*/ 179 h 1727"/>
                <a:gd name="T68" fmla="*/ 213 w 2835"/>
                <a:gd name="T69" fmla="*/ 247 h 1727"/>
                <a:gd name="T70" fmla="*/ 202 w 2835"/>
                <a:gd name="T71" fmla="*/ 448 h 1727"/>
                <a:gd name="T72" fmla="*/ 11 w 2835"/>
                <a:gd name="T73" fmla="*/ 516 h 1727"/>
                <a:gd name="T74" fmla="*/ 56 w 2835"/>
                <a:gd name="T75" fmla="*/ 661 h 1727"/>
                <a:gd name="T76" fmla="*/ 359 w 2835"/>
                <a:gd name="T77" fmla="*/ 841 h 1727"/>
                <a:gd name="T78" fmla="*/ 716 w 2835"/>
                <a:gd name="T79" fmla="*/ 1099 h 1727"/>
                <a:gd name="T80" fmla="*/ 1142 w 2835"/>
                <a:gd name="T81" fmla="*/ 1255 h 1727"/>
                <a:gd name="T82" fmla="*/ 1702 w 2835"/>
                <a:gd name="T83" fmla="*/ 1536 h 1727"/>
                <a:gd name="T84" fmla="*/ 2095 w 2835"/>
                <a:gd name="T85" fmla="*/ 1569 h 1727"/>
                <a:gd name="T86" fmla="*/ 2296 w 2835"/>
                <a:gd name="T87" fmla="*/ 1625 h 1727"/>
                <a:gd name="T88" fmla="*/ 2543 w 2835"/>
                <a:gd name="T89" fmla="*/ 1715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5" h="1727">
                  <a:moveTo>
                    <a:pt x="2543" y="1715"/>
                  </a:moveTo>
                  <a:lnTo>
                    <a:pt x="2543" y="1715"/>
                  </a:lnTo>
                  <a:cubicBezTo>
                    <a:pt x="2599" y="1715"/>
                    <a:pt x="2565" y="1681"/>
                    <a:pt x="2577" y="1670"/>
                  </a:cubicBezTo>
                  <a:cubicBezTo>
                    <a:pt x="2599" y="1670"/>
                    <a:pt x="2610" y="1614"/>
                    <a:pt x="2599" y="1603"/>
                  </a:cubicBezTo>
                  <a:cubicBezTo>
                    <a:pt x="2577" y="1581"/>
                    <a:pt x="2610" y="1547"/>
                    <a:pt x="2644" y="1569"/>
                  </a:cubicBezTo>
                  <a:cubicBezTo>
                    <a:pt x="2677" y="1581"/>
                    <a:pt x="2700" y="1581"/>
                    <a:pt x="2711" y="1558"/>
                  </a:cubicBezTo>
                  <a:cubicBezTo>
                    <a:pt x="2711" y="1536"/>
                    <a:pt x="2722" y="1502"/>
                    <a:pt x="2745" y="1479"/>
                  </a:cubicBezTo>
                  <a:cubicBezTo>
                    <a:pt x="2767" y="1468"/>
                    <a:pt x="2789" y="1457"/>
                    <a:pt x="2778" y="1435"/>
                  </a:cubicBezTo>
                  <a:cubicBezTo>
                    <a:pt x="2778" y="1412"/>
                    <a:pt x="2778" y="1278"/>
                    <a:pt x="2789" y="1267"/>
                  </a:cubicBezTo>
                  <a:cubicBezTo>
                    <a:pt x="2801" y="1244"/>
                    <a:pt x="2834" y="1233"/>
                    <a:pt x="2823" y="1222"/>
                  </a:cubicBezTo>
                  <a:cubicBezTo>
                    <a:pt x="2812" y="1210"/>
                    <a:pt x="2778" y="1210"/>
                    <a:pt x="2756" y="1199"/>
                  </a:cubicBezTo>
                  <a:cubicBezTo>
                    <a:pt x="2733" y="1188"/>
                    <a:pt x="2733" y="1154"/>
                    <a:pt x="2711" y="1154"/>
                  </a:cubicBezTo>
                  <a:cubicBezTo>
                    <a:pt x="2689" y="1154"/>
                    <a:pt x="2655" y="1143"/>
                    <a:pt x="2655" y="1132"/>
                  </a:cubicBezTo>
                  <a:cubicBezTo>
                    <a:pt x="2644" y="1121"/>
                    <a:pt x="2633" y="953"/>
                    <a:pt x="2655" y="930"/>
                  </a:cubicBezTo>
                  <a:cubicBezTo>
                    <a:pt x="2677" y="908"/>
                    <a:pt x="2655" y="886"/>
                    <a:pt x="2622" y="886"/>
                  </a:cubicBezTo>
                  <a:cubicBezTo>
                    <a:pt x="2588" y="886"/>
                    <a:pt x="2577" y="886"/>
                    <a:pt x="2577" y="863"/>
                  </a:cubicBezTo>
                  <a:cubicBezTo>
                    <a:pt x="2577" y="830"/>
                    <a:pt x="2554" y="830"/>
                    <a:pt x="2532" y="818"/>
                  </a:cubicBezTo>
                  <a:cubicBezTo>
                    <a:pt x="2520" y="807"/>
                    <a:pt x="2532" y="774"/>
                    <a:pt x="2520" y="762"/>
                  </a:cubicBezTo>
                  <a:cubicBezTo>
                    <a:pt x="2498" y="740"/>
                    <a:pt x="2509" y="717"/>
                    <a:pt x="2543" y="706"/>
                  </a:cubicBezTo>
                  <a:cubicBezTo>
                    <a:pt x="2565" y="695"/>
                    <a:pt x="2565" y="661"/>
                    <a:pt x="2543" y="650"/>
                  </a:cubicBezTo>
                  <a:cubicBezTo>
                    <a:pt x="2532" y="639"/>
                    <a:pt x="2520" y="583"/>
                    <a:pt x="2509" y="572"/>
                  </a:cubicBezTo>
                  <a:cubicBezTo>
                    <a:pt x="2498" y="561"/>
                    <a:pt x="2476" y="583"/>
                    <a:pt x="2453" y="583"/>
                  </a:cubicBezTo>
                  <a:cubicBezTo>
                    <a:pt x="2431" y="583"/>
                    <a:pt x="2420" y="594"/>
                    <a:pt x="2397" y="617"/>
                  </a:cubicBezTo>
                  <a:cubicBezTo>
                    <a:pt x="2364" y="628"/>
                    <a:pt x="2353" y="594"/>
                    <a:pt x="2330" y="594"/>
                  </a:cubicBezTo>
                  <a:cubicBezTo>
                    <a:pt x="2308" y="594"/>
                    <a:pt x="2296" y="561"/>
                    <a:pt x="2296" y="538"/>
                  </a:cubicBezTo>
                  <a:cubicBezTo>
                    <a:pt x="2285" y="516"/>
                    <a:pt x="2240" y="538"/>
                    <a:pt x="2240" y="527"/>
                  </a:cubicBezTo>
                  <a:cubicBezTo>
                    <a:pt x="2229" y="516"/>
                    <a:pt x="2229" y="482"/>
                    <a:pt x="2229" y="460"/>
                  </a:cubicBezTo>
                  <a:cubicBezTo>
                    <a:pt x="2218" y="437"/>
                    <a:pt x="2173" y="426"/>
                    <a:pt x="2151" y="415"/>
                  </a:cubicBezTo>
                  <a:cubicBezTo>
                    <a:pt x="2117" y="392"/>
                    <a:pt x="2117" y="392"/>
                    <a:pt x="2117" y="370"/>
                  </a:cubicBezTo>
                  <a:cubicBezTo>
                    <a:pt x="2117" y="336"/>
                    <a:pt x="2117" y="325"/>
                    <a:pt x="2095" y="303"/>
                  </a:cubicBezTo>
                  <a:cubicBezTo>
                    <a:pt x="2072" y="269"/>
                    <a:pt x="2016" y="269"/>
                    <a:pt x="1982" y="269"/>
                  </a:cubicBezTo>
                  <a:cubicBezTo>
                    <a:pt x="1949" y="269"/>
                    <a:pt x="1960" y="247"/>
                    <a:pt x="1927" y="247"/>
                  </a:cubicBezTo>
                  <a:cubicBezTo>
                    <a:pt x="1893" y="258"/>
                    <a:pt x="1882" y="213"/>
                    <a:pt x="1882" y="179"/>
                  </a:cubicBezTo>
                  <a:cubicBezTo>
                    <a:pt x="1882" y="146"/>
                    <a:pt x="1848" y="157"/>
                    <a:pt x="1837" y="135"/>
                  </a:cubicBezTo>
                  <a:cubicBezTo>
                    <a:pt x="1826" y="112"/>
                    <a:pt x="1803" y="79"/>
                    <a:pt x="1781" y="79"/>
                  </a:cubicBezTo>
                  <a:cubicBezTo>
                    <a:pt x="1770" y="79"/>
                    <a:pt x="1736" y="45"/>
                    <a:pt x="1725" y="23"/>
                  </a:cubicBezTo>
                  <a:cubicBezTo>
                    <a:pt x="1714" y="12"/>
                    <a:pt x="1680" y="23"/>
                    <a:pt x="1691" y="45"/>
                  </a:cubicBezTo>
                  <a:cubicBezTo>
                    <a:pt x="1691" y="79"/>
                    <a:pt x="1680" y="90"/>
                    <a:pt x="1646" y="90"/>
                  </a:cubicBezTo>
                  <a:cubicBezTo>
                    <a:pt x="1624" y="90"/>
                    <a:pt x="1635" y="112"/>
                    <a:pt x="1624" y="135"/>
                  </a:cubicBezTo>
                  <a:cubicBezTo>
                    <a:pt x="1624" y="157"/>
                    <a:pt x="1579" y="157"/>
                    <a:pt x="1568" y="157"/>
                  </a:cubicBezTo>
                  <a:cubicBezTo>
                    <a:pt x="1546" y="157"/>
                    <a:pt x="1501" y="157"/>
                    <a:pt x="1489" y="179"/>
                  </a:cubicBezTo>
                  <a:cubicBezTo>
                    <a:pt x="1478" y="202"/>
                    <a:pt x="1467" y="202"/>
                    <a:pt x="1445" y="179"/>
                  </a:cubicBezTo>
                  <a:cubicBezTo>
                    <a:pt x="1433" y="157"/>
                    <a:pt x="1422" y="168"/>
                    <a:pt x="1422" y="191"/>
                  </a:cubicBezTo>
                  <a:cubicBezTo>
                    <a:pt x="1422" y="213"/>
                    <a:pt x="1400" y="236"/>
                    <a:pt x="1389" y="236"/>
                  </a:cubicBezTo>
                  <a:cubicBezTo>
                    <a:pt x="1366" y="224"/>
                    <a:pt x="1355" y="258"/>
                    <a:pt x="1366" y="281"/>
                  </a:cubicBezTo>
                  <a:cubicBezTo>
                    <a:pt x="1366" y="292"/>
                    <a:pt x="1355" y="303"/>
                    <a:pt x="1333" y="303"/>
                  </a:cubicBezTo>
                  <a:cubicBezTo>
                    <a:pt x="1310" y="303"/>
                    <a:pt x="1299" y="314"/>
                    <a:pt x="1288" y="336"/>
                  </a:cubicBezTo>
                  <a:cubicBezTo>
                    <a:pt x="1277" y="359"/>
                    <a:pt x="1254" y="359"/>
                    <a:pt x="1243" y="325"/>
                  </a:cubicBezTo>
                  <a:cubicBezTo>
                    <a:pt x="1232" y="303"/>
                    <a:pt x="1220" y="269"/>
                    <a:pt x="1198" y="258"/>
                  </a:cubicBezTo>
                  <a:cubicBezTo>
                    <a:pt x="1176" y="247"/>
                    <a:pt x="1176" y="224"/>
                    <a:pt x="1198" y="213"/>
                  </a:cubicBezTo>
                  <a:cubicBezTo>
                    <a:pt x="1220" y="191"/>
                    <a:pt x="1187" y="168"/>
                    <a:pt x="1153" y="168"/>
                  </a:cubicBezTo>
                  <a:cubicBezTo>
                    <a:pt x="1120" y="168"/>
                    <a:pt x="1131" y="101"/>
                    <a:pt x="1153" y="90"/>
                  </a:cubicBezTo>
                  <a:cubicBezTo>
                    <a:pt x="1164" y="79"/>
                    <a:pt x="1153" y="56"/>
                    <a:pt x="1131" y="56"/>
                  </a:cubicBezTo>
                  <a:cubicBezTo>
                    <a:pt x="1109" y="56"/>
                    <a:pt x="1109" y="23"/>
                    <a:pt x="1086" y="23"/>
                  </a:cubicBezTo>
                  <a:cubicBezTo>
                    <a:pt x="1064" y="34"/>
                    <a:pt x="1053" y="12"/>
                    <a:pt x="1030" y="0"/>
                  </a:cubicBezTo>
                  <a:cubicBezTo>
                    <a:pt x="1019" y="0"/>
                    <a:pt x="1008" y="12"/>
                    <a:pt x="996" y="12"/>
                  </a:cubicBezTo>
                  <a:cubicBezTo>
                    <a:pt x="985" y="34"/>
                    <a:pt x="963" y="12"/>
                    <a:pt x="940" y="12"/>
                  </a:cubicBezTo>
                  <a:cubicBezTo>
                    <a:pt x="918" y="12"/>
                    <a:pt x="895" y="56"/>
                    <a:pt x="929" y="68"/>
                  </a:cubicBezTo>
                  <a:cubicBezTo>
                    <a:pt x="951" y="79"/>
                    <a:pt x="918" y="112"/>
                    <a:pt x="940" y="135"/>
                  </a:cubicBezTo>
                  <a:cubicBezTo>
                    <a:pt x="963" y="157"/>
                    <a:pt x="940" y="202"/>
                    <a:pt x="974" y="224"/>
                  </a:cubicBezTo>
                  <a:cubicBezTo>
                    <a:pt x="1008" y="236"/>
                    <a:pt x="1053" y="247"/>
                    <a:pt x="1053" y="281"/>
                  </a:cubicBezTo>
                  <a:cubicBezTo>
                    <a:pt x="1053" y="325"/>
                    <a:pt x="1041" y="359"/>
                    <a:pt x="996" y="325"/>
                  </a:cubicBezTo>
                  <a:cubicBezTo>
                    <a:pt x="963" y="292"/>
                    <a:pt x="940" y="258"/>
                    <a:pt x="929" y="258"/>
                  </a:cubicBezTo>
                  <a:cubicBezTo>
                    <a:pt x="907" y="258"/>
                    <a:pt x="851" y="292"/>
                    <a:pt x="828" y="281"/>
                  </a:cubicBezTo>
                  <a:cubicBezTo>
                    <a:pt x="795" y="269"/>
                    <a:pt x="795" y="213"/>
                    <a:pt x="761" y="213"/>
                  </a:cubicBezTo>
                  <a:cubicBezTo>
                    <a:pt x="727" y="213"/>
                    <a:pt x="605" y="202"/>
                    <a:pt x="560" y="236"/>
                  </a:cubicBezTo>
                  <a:cubicBezTo>
                    <a:pt x="516" y="258"/>
                    <a:pt x="459" y="281"/>
                    <a:pt x="448" y="258"/>
                  </a:cubicBezTo>
                  <a:cubicBezTo>
                    <a:pt x="426" y="224"/>
                    <a:pt x="370" y="168"/>
                    <a:pt x="336" y="179"/>
                  </a:cubicBezTo>
                  <a:cubicBezTo>
                    <a:pt x="314" y="179"/>
                    <a:pt x="280" y="191"/>
                    <a:pt x="247" y="191"/>
                  </a:cubicBezTo>
                  <a:cubicBezTo>
                    <a:pt x="224" y="179"/>
                    <a:pt x="213" y="191"/>
                    <a:pt x="213" y="247"/>
                  </a:cubicBezTo>
                  <a:cubicBezTo>
                    <a:pt x="202" y="303"/>
                    <a:pt x="190" y="359"/>
                    <a:pt x="224" y="381"/>
                  </a:cubicBezTo>
                  <a:cubicBezTo>
                    <a:pt x="247" y="404"/>
                    <a:pt x="258" y="460"/>
                    <a:pt x="202" y="448"/>
                  </a:cubicBezTo>
                  <a:cubicBezTo>
                    <a:pt x="157" y="437"/>
                    <a:pt x="123" y="471"/>
                    <a:pt x="112" y="482"/>
                  </a:cubicBezTo>
                  <a:cubicBezTo>
                    <a:pt x="101" y="505"/>
                    <a:pt x="23" y="482"/>
                    <a:pt x="11" y="516"/>
                  </a:cubicBezTo>
                  <a:cubicBezTo>
                    <a:pt x="0" y="538"/>
                    <a:pt x="0" y="617"/>
                    <a:pt x="23" y="639"/>
                  </a:cubicBezTo>
                  <a:cubicBezTo>
                    <a:pt x="34" y="650"/>
                    <a:pt x="45" y="661"/>
                    <a:pt x="56" y="661"/>
                  </a:cubicBezTo>
                  <a:cubicBezTo>
                    <a:pt x="90" y="639"/>
                    <a:pt x="157" y="617"/>
                    <a:pt x="202" y="650"/>
                  </a:cubicBezTo>
                  <a:cubicBezTo>
                    <a:pt x="258" y="684"/>
                    <a:pt x="359" y="841"/>
                    <a:pt x="359" y="841"/>
                  </a:cubicBezTo>
                  <a:cubicBezTo>
                    <a:pt x="359" y="852"/>
                    <a:pt x="415" y="919"/>
                    <a:pt x="504" y="964"/>
                  </a:cubicBezTo>
                  <a:cubicBezTo>
                    <a:pt x="605" y="1009"/>
                    <a:pt x="682" y="1065"/>
                    <a:pt x="716" y="1099"/>
                  </a:cubicBezTo>
                  <a:cubicBezTo>
                    <a:pt x="750" y="1143"/>
                    <a:pt x="817" y="1210"/>
                    <a:pt x="873" y="1210"/>
                  </a:cubicBezTo>
                  <a:cubicBezTo>
                    <a:pt x="940" y="1210"/>
                    <a:pt x="1041" y="1210"/>
                    <a:pt x="1142" y="1255"/>
                  </a:cubicBezTo>
                  <a:cubicBezTo>
                    <a:pt x="1243" y="1300"/>
                    <a:pt x="1523" y="1401"/>
                    <a:pt x="1590" y="1457"/>
                  </a:cubicBezTo>
                  <a:cubicBezTo>
                    <a:pt x="1669" y="1513"/>
                    <a:pt x="1680" y="1524"/>
                    <a:pt x="1702" y="1536"/>
                  </a:cubicBezTo>
                  <a:cubicBezTo>
                    <a:pt x="1736" y="1536"/>
                    <a:pt x="1938" y="1547"/>
                    <a:pt x="1982" y="1558"/>
                  </a:cubicBezTo>
                  <a:cubicBezTo>
                    <a:pt x="2016" y="1558"/>
                    <a:pt x="2095" y="1558"/>
                    <a:pt x="2095" y="1569"/>
                  </a:cubicBezTo>
                  <a:cubicBezTo>
                    <a:pt x="2095" y="1592"/>
                    <a:pt x="2095" y="1603"/>
                    <a:pt x="2117" y="1603"/>
                  </a:cubicBezTo>
                  <a:cubicBezTo>
                    <a:pt x="2151" y="1592"/>
                    <a:pt x="2251" y="1603"/>
                    <a:pt x="2296" y="1625"/>
                  </a:cubicBezTo>
                  <a:cubicBezTo>
                    <a:pt x="2319" y="1648"/>
                    <a:pt x="2375" y="1692"/>
                    <a:pt x="2420" y="1726"/>
                  </a:cubicBezTo>
                  <a:cubicBezTo>
                    <a:pt x="2442" y="1704"/>
                    <a:pt x="2498" y="1704"/>
                    <a:pt x="2543" y="171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4" name="Freeform 31"/>
            <p:cNvSpPr>
              <a:spLocks noChangeArrowheads="1"/>
            </p:cNvSpPr>
            <p:nvPr/>
          </p:nvSpPr>
          <p:spPr bwMode="auto">
            <a:xfrm>
              <a:off x="6834188" y="4889500"/>
              <a:ext cx="915987" cy="871538"/>
            </a:xfrm>
            <a:custGeom>
              <a:avLst/>
              <a:gdLst>
                <a:gd name="T0" fmla="*/ 90 w 2545"/>
                <a:gd name="T1" fmla="*/ 1154 h 2421"/>
                <a:gd name="T2" fmla="*/ 56 w 2545"/>
                <a:gd name="T3" fmla="*/ 1344 h 2421"/>
                <a:gd name="T4" fmla="*/ 79 w 2545"/>
                <a:gd name="T5" fmla="*/ 1434 h 2421"/>
                <a:gd name="T6" fmla="*/ 516 w 2545"/>
                <a:gd name="T7" fmla="*/ 1670 h 2421"/>
                <a:gd name="T8" fmla="*/ 1065 w 2545"/>
                <a:gd name="T9" fmla="*/ 2118 h 2421"/>
                <a:gd name="T10" fmla="*/ 1368 w 2545"/>
                <a:gd name="T11" fmla="*/ 2420 h 2421"/>
                <a:gd name="T12" fmla="*/ 1446 w 2545"/>
                <a:gd name="T13" fmla="*/ 2039 h 2421"/>
                <a:gd name="T14" fmla="*/ 1659 w 2545"/>
                <a:gd name="T15" fmla="*/ 1277 h 2421"/>
                <a:gd name="T16" fmla="*/ 2522 w 2545"/>
                <a:gd name="T17" fmla="*/ 1098 h 2421"/>
                <a:gd name="T18" fmla="*/ 2455 w 2545"/>
                <a:gd name="T19" fmla="*/ 1008 h 2421"/>
                <a:gd name="T20" fmla="*/ 2343 w 2545"/>
                <a:gd name="T21" fmla="*/ 941 h 2421"/>
                <a:gd name="T22" fmla="*/ 2219 w 2545"/>
                <a:gd name="T23" fmla="*/ 784 h 2421"/>
                <a:gd name="T24" fmla="*/ 2062 w 2545"/>
                <a:gd name="T25" fmla="*/ 706 h 2421"/>
                <a:gd name="T26" fmla="*/ 1973 w 2545"/>
                <a:gd name="T27" fmla="*/ 627 h 2421"/>
                <a:gd name="T28" fmla="*/ 1861 w 2545"/>
                <a:gd name="T29" fmla="*/ 549 h 2421"/>
                <a:gd name="T30" fmla="*/ 1805 w 2545"/>
                <a:gd name="T31" fmla="*/ 459 h 2421"/>
                <a:gd name="T32" fmla="*/ 1805 w 2545"/>
                <a:gd name="T33" fmla="*/ 392 h 2421"/>
                <a:gd name="T34" fmla="*/ 1670 w 2545"/>
                <a:gd name="T35" fmla="*/ 336 h 2421"/>
                <a:gd name="T36" fmla="*/ 1637 w 2545"/>
                <a:gd name="T37" fmla="*/ 224 h 2421"/>
                <a:gd name="T38" fmla="*/ 1536 w 2545"/>
                <a:gd name="T39" fmla="*/ 134 h 2421"/>
                <a:gd name="T40" fmla="*/ 1435 w 2545"/>
                <a:gd name="T41" fmla="*/ 44 h 2421"/>
                <a:gd name="T42" fmla="*/ 1334 w 2545"/>
                <a:gd name="T43" fmla="*/ 67 h 2421"/>
                <a:gd name="T44" fmla="*/ 1177 w 2545"/>
                <a:gd name="T45" fmla="*/ 190 h 2421"/>
                <a:gd name="T46" fmla="*/ 1054 w 2545"/>
                <a:gd name="T47" fmla="*/ 291 h 2421"/>
                <a:gd name="T48" fmla="*/ 964 w 2545"/>
                <a:gd name="T49" fmla="*/ 370 h 2421"/>
                <a:gd name="T50" fmla="*/ 897 w 2545"/>
                <a:gd name="T51" fmla="*/ 459 h 2421"/>
                <a:gd name="T52" fmla="*/ 819 w 2545"/>
                <a:gd name="T53" fmla="*/ 347 h 2421"/>
                <a:gd name="T54" fmla="*/ 706 w 2545"/>
                <a:gd name="T55" fmla="*/ 302 h 2421"/>
                <a:gd name="T56" fmla="*/ 673 w 2545"/>
                <a:gd name="T57" fmla="*/ 123 h 2421"/>
                <a:gd name="T58" fmla="*/ 594 w 2545"/>
                <a:gd name="T59" fmla="*/ 33 h 2421"/>
                <a:gd name="T60" fmla="*/ 448 w 2545"/>
                <a:gd name="T61" fmla="*/ 190 h 2421"/>
                <a:gd name="T62" fmla="*/ 426 w 2545"/>
                <a:gd name="T63" fmla="*/ 313 h 2421"/>
                <a:gd name="T64" fmla="*/ 337 w 2545"/>
                <a:gd name="T65" fmla="*/ 493 h 2421"/>
                <a:gd name="T66" fmla="*/ 281 w 2545"/>
                <a:gd name="T67" fmla="*/ 537 h 2421"/>
                <a:gd name="T68" fmla="*/ 202 w 2545"/>
                <a:gd name="T69" fmla="*/ 616 h 2421"/>
                <a:gd name="T70" fmla="*/ 0 w 2545"/>
                <a:gd name="T71" fmla="*/ 1120 h 2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5" h="2421">
                  <a:moveTo>
                    <a:pt x="90" y="1154"/>
                  </a:moveTo>
                  <a:lnTo>
                    <a:pt x="90" y="1154"/>
                  </a:lnTo>
                  <a:cubicBezTo>
                    <a:pt x="101" y="1188"/>
                    <a:pt x="101" y="1277"/>
                    <a:pt x="79" y="1288"/>
                  </a:cubicBezTo>
                  <a:cubicBezTo>
                    <a:pt x="56" y="1288"/>
                    <a:pt x="56" y="1311"/>
                    <a:pt x="56" y="1344"/>
                  </a:cubicBezTo>
                  <a:cubicBezTo>
                    <a:pt x="45" y="1367"/>
                    <a:pt x="45" y="1401"/>
                    <a:pt x="34" y="1423"/>
                  </a:cubicBezTo>
                  <a:cubicBezTo>
                    <a:pt x="56" y="1423"/>
                    <a:pt x="68" y="1434"/>
                    <a:pt x="79" y="1434"/>
                  </a:cubicBezTo>
                  <a:cubicBezTo>
                    <a:pt x="123" y="1434"/>
                    <a:pt x="180" y="1501"/>
                    <a:pt x="269" y="1546"/>
                  </a:cubicBezTo>
                  <a:cubicBezTo>
                    <a:pt x="370" y="1591"/>
                    <a:pt x="482" y="1647"/>
                    <a:pt x="516" y="1670"/>
                  </a:cubicBezTo>
                  <a:cubicBezTo>
                    <a:pt x="538" y="1703"/>
                    <a:pt x="729" y="1849"/>
                    <a:pt x="830" y="1927"/>
                  </a:cubicBezTo>
                  <a:cubicBezTo>
                    <a:pt x="942" y="2006"/>
                    <a:pt x="1043" y="2084"/>
                    <a:pt x="1065" y="2118"/>
                  </a:cubicBezTo>
                  <a:cubicBezTo>
                    <a:pt x="1087" y="2140"/>
                    <a:pt x="1278" y="2353"/>
                    <a:pt x="1334" y="2398"/>
                  </a:cubicBezTo>
                  <a:cubicBezTo>
                    <a:pt x="1345" y="2398"/>
                    <a:pt x="1356" y="2409"/>
                    <a:pt x="1368" y="2420"/>
                  </a:cubicBezTo>
                  <a:cubicBezTo>
                    <a:pt x="1368" y="2420"/>
                    <a:pt x="1401" y="2252"/>
                    <a:pt x="1401" y="2196"/>
                  </a:cubicBezTo>
                  <a:cubicBezTo>
                    <a:pt x="1412" y="2151"/>
                    <a:pt x="1457" y="2073"/>
                    <a:pt x="1446" y="2039"/>
                  </a:cubicBezTo>
                  <a:cubicBezTo>
                    <a:pt x="1435" y="2017"/>
                    <a:pt x="1334" y="1950"/>
                    <a:pt x="1334" y="1950"/>
                  </a:cubicBezTo>
                  <a:cubicBezTo>
                    <a:pt x="1659" y="1277"/>
                    <a:pt x="1659" y="1277"/>
                    <a:pt x="1659" y="1277"/>
                  </a:cubicBezTo>
                  <a:cubicBezTo>
                    <a:pt x="2522" y="1244"/>
                    <a:pt x="2522" y="1244"/>
                    <a:pt x="2522" y="1244"/>
                  </a:cubicBezTo>
                  <a:cubicBezTo>
                    <a:pt x="2522" y="1244"/>
                    <a:pt x="2488" y="1132"/>
                    <a:pt x="2522" y="1098"/>
                  </a:cubicBezTo>
                  <a:cubicBezTo>
                    <a:pt x="2544" y="1064"/>
                    <a:pt x="2544" y="1053"/>
                    <a:pt x="2522" y="1042"/>
                  </a:cubicBezTo>
                  <a:cubicBezTo>
                    <a:pt x="2488" y="1031"/>
                    <a:pt x="2488" y="997"/>
                    <a:pt x="2455" y="1008"/>
                  </a:cubicBezTo>
                  <a:cubicBezTo>
                    <a:pt x="2410" y="1019"/>
                    <a:pt x="2399" y="1008"/>
                    <a:pt x="2387" y="986"/>
                  </a:cubicBezTo>
                  <a:cubicBezTo>
                    <a:pt x="2376" y="963"/>
                    <a:pt x="2354" y="941"/>
                    <a:pt x="2343" y="941"/>
                  </a:cubicBezTo>
                  <a:cubicBezTo>
                    <a:pt x="2332" y="930"/>
                    <a:pt x="2320" y="885"/>
                    <a:pt x="2320" y="863"/>
                  </a:cubicBezTo>
                  <a:cubicBezTo>
                    <a:pt x="2309" y="829"/>
                    <a:pt x="2253" y="784"/>
                    <a:pt x="2219" y="784"/>
                  </a:cubicBezTo>
                  <a:cubicBezTo>
                    <a:pt x="2186" y="784"/>
                    <a:pt x="2141" y="784"/>
                    <a:pt x="2130" y="762"/>
                  </a:cubicBezTo>
                  <a:cubicBezTo>
                    <a:pt x="2119" y="739"/>
                    <a:pt x="2074" y="762"/>
                    <a:pt x="2062" y="706"/>
                  </a:cubicBezTo>
                  <a:cubicBezTo>
                    <a:pt x="2051" y="661"/>
                    <a:pt x="2040" y="661"/>
                    <a:pt x="2018" y="672"/>
                  </a:cubicBezTo>
                  <a:cubicBezTo>
                    <a:pt x="1984" y="672"/>
                    <a:pt x="1995" y="650"/>
                    <a:pt x="1973" y="627"/>
                  </a:cubicBezTo>
                  <a:cubicBezTo>
                    <a:pt x="1950" y="605"/>
                    <a:pt x="1928" y="594"/>
                    <a:pt x="1917" y="571"/>
                  </a:cubicBezTo>
                  <a:cubicBezTo>
                    <a:pt x="1894" y="549"/>
                    <a:pt x="1894" y="560"/>
                    <a:pt x="1861" y="549"/>
                  </a:cubicBezTo>
                  <a:cubicBezTo>
                    <a:pt x="1827" y="526"/>
                    <a:pt x="1793" y="470"/>
                    <a:pt x="1793" y="470"/>
                  </a:cubicBezTo>
                  <a:cubicBezTo>
                    <a:pt x="1793" y="470"/>
                    <a:pt x="1793" y="459"/>
                    <a:pt x="1805" y="459"/>
                  </a:cubicBezTo>
                  <a:lnTo>
                    <a:pt x="1805" y="459"/>
                  </a:lnTo>
                  <a:cubicBezTo>
                    <a:pt x="1805" y="459"/>
                    <a:pt x="1838" y="381"/>
                    <a:pt x="1805" y="392"/>
                  </a:cubicBezTo>
                  <a:cubicBezTo>
                    <a:pt x="1771" y="392"/>
                    <a:pt x="1771" y="347"/>
                    <a:pt x="1749" y="358"/>
                  </a:cubicBezTo>
                  <a:cubicBezTo>
                    <a:pt x="1726" y="370"/>
                    <a:pt x="1704" y="325"/>
                    <a:pt x="1670" y="336"/>
                  </a:cubicBezTo>
                  <a:cubicBezTo>
                    <a:pt x="1648" y="358"/>
                    <a:pt x="1625" y="325"/>
                    <a:pt x="1637" y="302"/>
                  </a:cubicBezTo>
                  <a:cubicBezTo>
                    <a:pt x="1659" y="269"/>
                    <a:pt x="1614" y="235"/>
                    <a:pt x="1637" y="224"/>
                  </a:cubicBezTo>
                  <a:cubicBezTo>
                    <a:pt x="1659" y="213"/>
                    <a:pt x="1614" y="157"/>
                    <a:pt x="1592" y="168"/>
                  </a:cubicBezTo>
                  <a:cubicBezTo>
                    <a:pt x="1558" y="168"/>
                    <a:pt x="1525" y="157"/>
                    <a:pt x="1536" y="134"/>
                  </a:cubicBezTo>
                  <a:cubicBezTo>
                    <a:pt x="1547" y="101"/>
                    <a:pt x="1513" y="44"/>
                    <a:pt x="1491" y="33"/>
                  </a:cubicBezTo>
                  <a:cubicBezTo>
                    <a:pt x="1457" y="33"/>
                    <a:pt x="1435" y="11"/>
                    <a:pt x="1435" y="44"/>
                  </a:cubicBezTo>
                  <a:cubicBezTo>
                    <a:pt x="1423" y="67"/>
                    <a:pt x="1412" y="0"/>
                    <a:pt x="1390" y="11"/>
                  </a:cubicBezTo>
                  <a:cubicBezTo>
                    <a:pt x="1368" y="22"/>
                    <a:pt x="1356" y="67"/>
                    <a:pt x="1334" y="67"/>
                  </a:cubicBezTo>
                  <a:cubicBezTo>
                    <a:pt x="1323" y="67"/>
                    <a:pt x="1312" y="89"/>
                    <a:pt x="1278" y="123"/>
                  </a:cubicBezTo>
                  <a:cubicBezTo>
                    <a:pt x="1256" y="146"/>
                    <a:pt x="1199" y="168"/>
                    <a:pt x="1177" y="190"/>
                  </a:cubicBezTo>
                  <a:cubicBezTo>
                    <a:pt x="1166" y="201"/>
                    <a:pt x="1166" y="257"/>
                    <a:pt x="1143" y="257"/>
                  </a:cubicBezTo>
                  <a:cubicBezTo>
                    <a:pt x="1110" y="257"/>
                    <a:pt x="1054" y="257"/>
                    <a:pt x="1054" y="291"/>
                  </a:cubicBezTo>
                  <a:cubicBezTo>
                    <a:pt x="1043" y="313"/>
                    <a:pt x="1020" y="325"/>
                    <a:pt x="998" y="313"/>
                  </a:cubicBezTo>
                  <a:cubicBezTo>
                    <a:pt x="975" y="313"/>
                    <a:pt x="987" y="370"/>
                    <a:pt x="964" y="370"/>
                  </a:cubicBezTo>
                  <a:cubicBezTo>
                    <a:pt x="953" y="381"/>
                    <a:pt x="942" y="437"/>
                    <a:pt x="942" y="459"/>
                  </a:cubicBezTo>
                  <a:cubicBezTo>
                    <a:pt x="942" y="470"/>
                    <a:pt x="897" y="482"/>
                    <a:pt x="897" y="459"/>
                  </a:cubicBezTo>
                  <a:cubicBezTo>
                    <a:pt x="897" y="426"/>
                    <a:pt x="830" y="426"/>
                    <a:pt x="841" y="403"/>
                  </a:cubicBezTo>
                  <a:cubicBezTo>
                    <a:pt x="852" y="370"/>
                    <a:pt x="852" y="347"/>
                    <a:pt x="819" y="347"/>
                  </a:cubicBezTo>
                  <a:cubicBezTo>
                    <a:pt x="774" y="358"/>
                    <a:pt x="740" y="358"/>
                    <a:pt x="729" y="336"/>
                  </a:cubicBezTo>
                  <a:cubicBezTo>
                    <a:pt x="729" y="313"/>
                    <a:pt x="717" y="302"/>
                    <a:pt x="706" y="302"/>
                  </a:cubicBezTo>
                  <a:cubicBezTo>
                    <a:pt x="695" y="302"/>
                    <a:pt x="695" y="168"/>
                    <a:pt x="695" y="168"/>
                  </a:cubicBezTo>
                  <a:cubicBezTo>
                    <a:pt x="695" y="168"/>
                    <a:pt x="661" y="146"/>
                    <a:pt x="673" y="123"/>
                  </a:cubicBezTo>
                  <a:cubicBezTo>
                    <a:pt x="673" y="101"/>
                    <a:pt x="661" y="89"/>
                    <a:pt x="639" y="89"/>
                  </a:cubicBezTo>
                  <a:cubicBezTo>
                    <a:pt x="617" y="89"/>
                    <a:pt x="605" y="56"/>
                    <a:pt x="594" y="33"/>
                  </a:cubicBezTo>
                  <a:cubicBezTo>
                    <a:pt x="572" y="22"/>
                    <a:pt x="516" y="22"/>
                    <a:pt x="482" y="44"/>
                  </a:cubicBezTo>
                  <a:cubicBezTo>
                    <a:pt x="460" y="67"/>
                    <a:pt x="437" y="157"/>
                    <a:pt x="448" y="190"/>
                  </a:cubicBezTo>
                  <a:cubicBezTo>
                    <a:pt x="460" y="213"/>
                    <a:pt x="505" y="213"/>
                    <a:pt x="482" y="246"/>
                  </a:cubicBezTo>
                  <a:cubicBezTo>
                    <a:pt x="460" y="269"/>
                    <a:pt x="437" y="291"/>
                    <a:pt x="426" y="313"/>
                  </a:cubicBezTo>
                  <a:cubicBezTo>
                    <a:pt x="426" y="347"/>
                    <a:pt x="404" y="336"/>
                    <a:pt x="392" y="392"/>
                  </a:cubicBezTo>
                  <a:cubicBezTo>
                    <a:pt x="381" y="437"/>
                    <a:pt x="348" y="459"/>
                    <a:pt x="337" y="493"/>
                  </a:cubicBezTo>
                  <a:cubicBezTo>
                    <a:pt x="337" y="515"/>
                    <a:pt x="325" y="537"/>
                    <a:pt x="303" y="549"/>
                  </a:cubicBezTo>
                  <a:cubicBezTo>
                    <a:pt x="292" y="549"/>
                    <a:pt x="292" y="537"/>
                    <a:pt x="281" y="537"/>
                  </a:cubicBezTo>
                  <a:cubicBezTo>
                    <a:pt x="281" y="560"/>
                    <a:pt x="281" y="571"/>
                    <a:pt x="269" y="571"/>
                  </a:cubicBezTo>
                  <a:cubicBezTo>
                    <a:pt x="236" y="582"/>
                    <a:pt x="202" y="582"/>
                    <a:pt x="202" y="616"/>
                  </a:cubicBezTo>
                  <a:cubicBezTo>
                    <a:pt x="191" y="650"/>
                    <a:pt x="157" y="661"/>
                    <a:pt x="157" y="661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0" y="1120"/>
                    <a:pt x="79" y="1109"/>
                    <a:pt x="90" y="115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5" name="Freeform 32"/>
            <p:cNvSpPr>
              <a:spLocks noChangeArrowheads="1"/>
            </p:cNvSpPr>
            <p:nvPr/>
          </p:nvSpPr>
          <p:spPr bwMode="auto">
            <a:xfrm>
              <a:off x="5729288" y="4752975"/>
              <a:ext cx="1162050" cy="779463"/>
            </a:xfrm>
            <a:custGeom>
              <a:avLst/>
              <a:gdLst>
                <a:gd name="T0" fmla="*/ 123 w 3228"/>
                <a:gd name="T1" fmla="*/ 683 h 2163"/>
                <a:gd name="T2" fmla="*/ 112 w 3228"/>
                <a:gd name="T3" fmla="*/ 795 h 2163"/>
                <a:gd name="T4" fmla="*/ 202 w 3228"/>
                <a:gd name="T5" fmla="*/ 863 h 2163"/>
                <a:gd name="T6" fmla="*/ 235 w 3228"/>
                <a:gd name="T7" fmla="*/ 1109 h 2163"/>
                <a:gd name="T8" fmla="*/ 336 w 3228"/>
                <a:gd name="T9" fmla="*/ 1176 h 2163"/>
                <a:gd name="T10" fmla="*/ 369 w 3228"/>
                <a:gd name="T11" fmla="*/ 1244 h 2163"/>
                <a:gd name="T12" fmla="*/ 325 w 3228"/>
                <a:gd name="T13" fmla="*/ 1456 h 2163"/>
                <a:gd name="T14" fmla="*/ 224 w 3228"/>
                <a:gd name="T15" fmla="*/ 1546 h 2163"/>
                <a:gd name="T16" fmla="*/ 157 w 3228"/>
                <a:gd name="T17" fmla="*/ 1647 h 2163"/>
                <a:gd name="T18" fmla="*/ 0 w 3228"/>
                <a:gd name="T19" fmla="*/ 1703 h 2163"/>
                <a:gd name="T20" fmla="*/ 224 w 3228"/>
                <a:gd name="T21" fmla="*/ 1838 h 2163"/>
                <a:gd name="T22" fmla="*/ 638 w 3228"/>
                <a:gd name="T23" fmla="*/ 2028 h 2163"/>
                <a:gd name="T24" fmla="*/ 975 w 3228"/>
                <a:gd name="T25" fmla="*/ 2017 h 2163"/>
                <a:gd name="T26" fmla="*/ 1535 w 3228"/>
                <a:gd name="T27" fmla="*/ 2140 h 2163"/>
                <a:gd name="T28" fmla="*/ 1882 w 3228"/>
                <a:gd name="T29" fmla="*/ 2006 h 2163"/>
                <a:gd name="T30" fmla="*/ 2275 w 3228"/>
                <a:gd name="T31" fmla="*/ 1838 h 2163"/>
                <a:gd name="T32" fmla="*/ 2375 w 3228"/>
                <a:gd name="T33" fmla="*/ 1725 h 2163"/>
                <a:gd name="T34" fmla="*/ 2544 w 3228"/>
                <a:gd name="T35" fmla="*/ 1714 h 2163"/>
                <a:gd name="T36" fmla="*/ 2443 w 3228"/>
                <a:gd name="T37" fmla="*/ 1647 h 2163"/>
                <a:gd name="T38" fmla="*/ 2510 w 3228"/>
                <a:gd name="T39" fmla="*/ 1625 h 2163"/>
                <a:gd name="T40" fmla="*/ 2600 w 3228"/>
                <a:gd name="T41" fmla="*/ 1613 h 2163"/>
                <a:gd name="T42" fmla="*/ 2622 w 3228"/>
                <a:gd name="T43" fmla="*/ 1692 h 2163"/>
                <a:gd name="T44" fmla="*/ 2700 w 3228"/>
                <a:gd name="T45" fmla="*/ 1613 h 2163"/>
                <a:gd name="T46" fmla="*/ 2723 w 3228"/>
                <a:gd name="T47" fmla="*/ 1681 h 2163"/>
                <a:gd name="T48" fmla="*/ 2667 w 3228"/>
                <a:gd name="T49" fmla="*/ 1737 h 2163"/>
                <a:gd name="T50" fmla="*/ 2880 w 3228"/>
                <a:gd name="T51" fmla="*/ 1725 h 2163"/>
                <a:gd name="T52" fmla="*/ 3104 w 3228"/>
                <a:gd name="T53" fmla="*/ 1804 h 2163"/>
                <a:gd name="T54" fmla="*/ 3149 w 3228"/>
                <a:gd name="T55" fmla="*/ 1669 h 2163"/>
                <a:gd name="T56" fmla="*/ 3070 w 3228"/>
                <a:gd name="T57" fmla="*/ 1501 h 2163"/>
                <a:gd name="T58" fmla="*/ 2533 w 3228"/>
                <a:gd name="T59" fmla="*/ 1053 h 2163"/>
                <a:gd name="T60" fmla="*/ 2420 w 3228"/>
                <a:gd name="T61" fmla="*/ 930 h 2163"/>
                <a:gd name="T62" fmla="*/ 2342 w 3228"/>
                <a:gd name="T63" fmla="*/ 818 h 2163"/>
                <a:gd name="T64" fmla="*/ 2308 w 3228"/>
                <a:gd name="T65" fmla="*/ 739 h 2163"/>
                <a:gd name="T66" fmla="*/ 2252 w 3228"/>
                <a:gd name="T67" fmla="*/ 650 h 2163"/>
                <a:gd name="T68" fmla="*/ 2140 w 3228"/>
                <a:gd name="T69" fmla="*/ 762 h 2163"/>
                <a:gd name="T70" fmla="*/ 2039 w 3228"/>
                <a:gd name="T71" fmla="*/ 818 h 2163"/>
                <a:gd name="T72" fmla="*/ 1860 w 3228"/>
                <a:gd name="T73" fmla="*/ 717 h 2163"/>
                <a:gd name="T74" fmla="*/ 1871 w 3228"/>
                <a:gd name="T75" fmla="*/ 582 h 2163"/>
                <a:gd name="T76" fmla="*/ 1838 w 3228"/>
                <a:gd name="T77" fmla="*/ 369 h 2163"/>
                <a:gd name="T78" fmla="*/ 1613 w 3228"/>
                <a:gd name="T79" fmla="*/ 392 h 2163"/>
                <a:gd name="T80" fmla="*/ 1502 w 3228"/>
                <a:gd name="T81" fmla="*/ 224 h 2163"/>
                <a:gd name="T82" fmla="*/ 1289 w 3228"/>
                <a:gd name="T83" fmla="*/ 11 h 2163"/>
                <a:gd name="T84" fmla="*/ 1289 w 3228"/>
                <a:gd name="T85" fmla="*/ 201 h 2163"/>
                <a:gd name="T86" fmla="*/ 1233 w 3228"/>
                <a:gd name="T87" fmla="*/ 246 h 2163"/>
                <a:gd name="T88" fmla="*/ 1154 w 3228"/>
                <a:gd name="T89" fmla="*/ 347 h 2163"/>
                <a:gd name="T90" fmla="*/ 986 w 3228"/>
                <a:gd name="T91" fmla="*/ 414 h 2163"/>
                <a:gd name="T92" fmla="*/ 818 w 3228"/>
                <a:gd name="T93" fmla="*/ 459 h 2163"/>
                <a:gd name="T94" fmla="*/ 728 w 3228"/>
                <a:gd name="T95" fmla="*/ 493 h 2163"/>
                <a:gd name="T96" fmla="*/ 627 w 3228"/>
                <a:gd name="T97" fmla="*/ 358 h 2163"/>
                <a:gd name="T98" fmla="*/ 482 w 3228"/>
                <a:gd name="T99" fmla="*/ 425 h 2163"/>
                <a:gd name="T100" fmla="*/ 571 w 3228"/>
                <a:gd name="T101" fmla="*/ 515 h 2163"/>
                <a:gd name="T102" fmla="*/ 459 w 3228"/>
                <a:gd name="T103" fmla="*/ 582 h 2163"/>
                <a:gd name="T104" fmla="*/ 224 w 3228"/>
                <a:gd name="T105" fmla="*/ 627 h 2163"/>
                <a:gd name="T106" fmla="*/ 123 w 3228"/>
                <a:gd name="T107" fmla="*/ 627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28" h="2163">
                  <a:moveTo>
                    <a:pt x="123" y="683"/>
                  </a:moveTo>
                  <a:lnTo>
                    <a:pt x="123" y="683"/>
                  </a:lnTo>
                  <a:cubicBezTo>
                    <a:pt x="89" y="694"/>
                    <a:pt x="78" y="717"/>
                    <a:pt x="100" y="739"/>
                  </a:cubicBezTo>
                  <a:cubicBezTo>
                    <a:pt x="112" y="751"/>
                    <a:pt x="100" y="784"/>
                    <a:pt x="112" y="795"/>
                  </a:cubicBezTo>
                  <a:cubicBezTo>
                    <a:pt x="134" y="807"/>
                    <a:pt x="157" y="807"/>
                    <a:pt x="157" y="840"/>
                  </a:cubicBezTo>
                  <a:cubicBezTo>
                    <a:pt x="157" y="863"/>
                    <a:pt x="168" y="863"/>
                    <a:pt x="202" y="863"/>
                  </a:cubicBezTo>
                  <a:cubicBezTo>
                    <a:pt x="235" y="863"/>
                    <a:pt x="257" y="885"/>
                    <a:pt x="235" y="907"/>
                  </a:cubicBezTo>
                  <a:cubicBezTo>
                    <a:pt x="213" y="930"/>
                    <a:pt x="224" y="1098"/>
                    <a:pt x="235" y="1109"/>
                  </a:cubicBezTo>
                  <a:cubicBezTo>
                    <a:pt x="235" y="1120"/>
                    <a:pt x="269" y="1131"/>
                    <a:pt x="291" y="1131"/>
                  </a:cubicBezTo>
                  <a:cubicBezTo>
                    <a:pt x="313" y="1131"/>
                    <a:pt x="313" y="1165"/>
                    <a:pt x="336" y="1176"/>
                  </a:cubicBezTo>
                  <a:cubicBezTo>
                    <a:pt x="358" y="1187"/>
                    <a:pt x="392" y="1187"/>
                    <a:pt x="403" y="1199"/>
                  </a:cubicBezTo>
                  <a:cubicBezTo>
                    <a:pt x="414" y="1210"/>
                    <a:pt x="381" y="1221"/>
                    <a:pt x="369" y="1244"/>
                  </a:cubicBezTo>
                  <a:cubicBezTo>
                    <a:pt x="358" y="1255"/>
                    <a:pt x="358" y="1389"/>
                    <a:pt x="358" y="1412"/>
                  </a:cubicBezTo>
                  <a:cubicBezTo>
                    <a:pt x="369" y="1434"/>
                    <a:pt x="347" y="1445"/>
                    <a:pt x="325" y="1456"/>
                  </a:cubicBezTo>
                  <a:cubicBezTo>
                    <a:pt x="302" y="1479"/>
                    <a:pt x="291" y="1513"/>
                    <a:pt x="291" y="1535"/>
                  </a:cubicBezTo>
                  <a:cubicBezTo>
                    <a:pt x="280" y="1558"/>
                    <a:pt x="257" y="1558"/>
                    <a:pt x="224" y="1546"/>
                  </a:cubicBezTo>
                  <a:cubicBezTo>
                    <a:pt x="190" y="1524"/>
                    <a:pt x="157" y="1558"/>
                    <a:pt x="179" y="1580"/>
                  </a:cubicBezTo>
                  <a:cubicBezTo>
                    <a:pt x="190" y="1591"/>
                    <a:pt x="179" y="1647"/>
                    <a:pt x="157" y="1647"/>
                  </a:cubicBezTo>
                  <a:cubicBezTo>
                    <a:pt x="145" y="1658"/>
                    <a:pt x="179" y="1692"/>
                    <a:pt x="123" y="1692"/>
                  </a:cubicBezTo>
                  <a:cubicBezTo>
                    <a:pt x="78" y="1681"/>
                    <a:pt x="22" y="1681"/>
                    <a:pt x="0" y="1703"/>
                  </a:cubicBezTo>
                  <a:cubicBezTo>
                    <a:pt x="0" y="1714"/>
                    <a:pt x="11" y="1714"/>
                    <a:pt x="22" y="1725"/>
                  </a:cubicBezTo>
                  <a:cubicBezTo>
                    <a:pt x="44" y="1759"/>
                    <a:pt x="145" y="1826"/>
                    <a:pt x="224" y="1838"/>
                  </a:cubicBezTo>
                  <a:cubicBezTo>
                    <a:pt x="302" y="1849"/>
                    <a:pt x="448" y="1894"/>
                    <a:pt x="504" y="1916"/>
                  </a:cubicBezTo>
                  <a:cubicBezTo>
                    <a:pt x="549" y="1949"/>
                    <a:pt x="605" y="2017"/>
                    <a:pt x="638" y="2028"/>
                  </a:cubicBezTo>
                  <a:cubicBezTo>
                    <a:pt x="661" y="2051"/>
                    <a:pt x="672" y="2039"/>
                    <a:pt x="683" y="2028"/>
                  </a:cubicBezTo>
                  <a:cubicBezTo>
                    <a:pt x="706" y="2017"/>
                    <a:pt x="862" y="2006"/>
                    <a:pt x="975" y="2017"/>
                  </a:cubicBezTo>
                  <a:cubicBezTo>
                    <a:pt x="1075" y="2039"/>
                    <a:pt x="1221" y="2118"/>
                    <a:pt x="1300" y="2140"/>
                  </a:cubicBezTo>
                  <a:cubicBezTo>
                    <a:pt x="1367" y="2162"/>
                    <a:pt x="1468" y="2162"/>
                    <a:pt x="1535" y="2140"/>
                  </a:cubicBezTo>
                  <a:cubicBezTo>
                    <a:pt x="1602" y="2118"/>
                    <a:pt x="1737" y="2107"/>
                    <a:pt x="1782" y="2073"/>
                  </a:cubicBezTo>
                  <a:cubicBezTo>
                    <a:pt x="1838" y="2039"/>
                    <a:pt x="1849" y="2017"/>
                    <a:pt x="1882" y="2006"/>
                  </a:cubicBezTo>
                  <a:cubicBezTo>
                    <a:pt x="1916" y="1994"/>
                    <a:pt x="1983" y="1983"/>
                    <a:pt x="2051" y="1961"/>
                  </a:cubicBezTo>
                  <a:cubicBezTo>
                    <a:pt x="2107" y="1927"/>
                    <a:pt x="2230" y="1882"/>
                    <a:pt x="2275" y="1838"/>
                  </a:cubicBezTo>
                  <a:cubicBezTo>
                    <a:pt x="2331" y="1793"/>
                    <a:pt x="2331" y="1793"/>
                    <a:pt x="2331" y="1770"/>
                  </a:cubicBezTo>
                  <a:cubicBezTo>
                    <a:pt x="2331" y="1737"/>
                    <a:pt x="2331" y="1737"/>
                    <a:pt x="2375" y="1725"/>
                  </a:cubicBezTo>
                  <a:cubicBezTo>
                    <a:pt x="2420" y="1714"/>
                    <a:pt x="2488" y="1725"/>
                    <a:pt x="2521" y="1737"/>
                  </a:cubicBezTo>
                  <a:cubicBezTo>
                    <a:pt x="2555" y="1737"/>
                    <a:pt x="2566" y="1714"/>
                    <a:pt x="2544" y="1714"/>
                  </a:cubicBezTo>
                  <a:cubicBezTo>
                    <a:pt x="2521" y="1714"/>
                    <a:pt x="2476" y="1681"/>
                    <a:pt x="2443" y="1681"/>
                  </a:cubicBezTo>
                  <a:cubicBezTo>
                    <a:pt x="2420" y="1669"/>
                    <a:pt x="2398" y="1647"/>
                    <a:pt x="2443" y="1647"/>
                  </a:cubicBezTo>
                  <a:cubicBezTo>
                    <a:pt x="2476" y="1647"/>
                    <a:pt x="2510" y="1658"/>
                    <a:pt x="2521" y="1647"/>
                  </a:cubicBezTo>
                  <a:cubicBezTo>
                    <a:pt x="2533" y="1647"/>
                    <a:pt x="2533" y="1636"/>
                    <a:pt x="2510" y="1625"/>
                  </a:cubicBezTo>
                  <a:cubicBezTo>
                    <a:pt x="2499" y="1602"/>
                    <a:pt x="2521" y="1580"/>
                    <a:pt x="2544" y="1580"/>
                  </a:cubicBezTo>
                  <a:cubicBezTo>
                    <a:pt x="2566" y="1591"/>
                    <a:pt x="2600" y="1602"/>
                    <a:pt x="2600" y="1613"/>
                  </a:cubicBezTo>
                  <a:cubicBezTo>
                    <a:pt x="2611" y="1636"/>
                    <a:pt x="2577" y="1647"/>
                    <a:pt x="2589" y="1669"/>
                  </a:cubicBezTo>
                  <a:cubicBezTo>
                    <a:pt x="2589" y="1692"/>
                    <a:pt x="2600" y="1703"/>
                    <a:pt x="2622" y="1692"/>
                  </a:cubicBezTo>
                  <a:cubicBezTo>
                    <a:pt x="2633" y="1681"/>
                    <a:pt x="2633" y="1647"/>
                    <a:pt x="2644" y="1636"/>
                  </a:cubicBezTo>
                  <a:cubicBezTo>
                    <a:pt x="2656" y="1625"/>
                    <a:pt x="2678" y="1625"/>
                    <a:pt x="2700" y="1613"/>
                  </a:cubicBezTo>
                  <a:cubicBezTo>
                    <a:pt x="2712" y="1602"/>
                    <a:pt x="2734" y="1602"/>
                    <a:pt x="2745" y="1625"/>
                  </a:cubicBezTo>
                  <a:cubicBezTo>
                    <a:pt x="2757" y="1636"/>
                    <a:pt x="2757" y="1658"/>
                    <a:pt x="2723" y="1681"/>
                  </a:cubicBezTo>
                  <a:cubicBezTo>
                    <a:pt x="2689" y="1714"/>
                    <a:pt x="2656" y="1714"/>
                    <a:pt x="2644" y="1725"/>
                  </a:cubicBezTo>
                  <a:cubicBezTo>
                    <a:pt x="2622" y="1737"/>
                    <a:pt x="2622" y="1748"/>
                    <a:pt x="2667" y="1737"/>
                  </a:cubicBezTo>
                  <a:cubicBezTo>
                    <a:pt x="2723" y="1737"/>
                    <a:pt x="2779" y="1725"/>
                    <a:pt x="2824" y="1725"/>
                  </a:cubicBezTo>
                  <a:cubicBezTo>
                    <a:pt x="2846" y="1725"/>
                    <a:pt x="2857" y="1725"/>
                    <a:pt x="2880" y="1725"/>
                  </a:cubicBezTo>
                  <a:cubicBezTo>
                    <a:pt x="2902" y="1737"/>
                    <a:pt x="2925" y="1737"/>
                    <a:pt x="2936" y="1748"/>
                  </a:cubicBezTo>
                  <a:cubicBezTo>
                    <a:pt x="2969" y="1759"/>
                    <a:pt x="3048" y="1793"/>
                    <a:pt x="3104" y="1804"/>
                  </a:cubicBezTo>
                  <a:cubicBezTo>
                    <a:pt x="3115" y="1782"/>
                    <a:pt x="3115" y="1748"/>
                    <a:pt x="3126" y="1725"/>
                  </a:cubicBezTo>
                  <a:cubicBezTo>
                    <a:pt x="3126" y="1692"/>
                    <a:pt x="3126" y="1669"/>
                    <a:pt x="3149" y="1669"/>
                  </a:cubicBezTo>
                  <a:cubicBezTo>
                    <a:pt x="3171" y="1658"/>
                    <a:pt x="3171" y="1569"/>
                    <a:pt x="3160" y="1535"/>
                  </a:cubicBezTo>
                  <a:cubicBezTo>
                    <a:pt x="3149" y="1490"/>
                    <a:pt x="3070" y="1501"/>
                    <a:pt x="3070" y="1501"/>
                  </a:cubicBezTo>
                  <a:cubicBezTo>
                    <a:pt x="3227" y="1042"/>
                    <a:pt x="3227" y="1042"/>
                    <a:pt x="3227" y="1042"/>
                  </a:cubicBezTo>
                  <a:cubicBezTo>
                    <a:pt x="2533" y="1053"/>
                    <a:pt x="2533" y="1053"/>
                    <a:pt x="2533" y="1053"/>
                  </a:cubicBezTo>
                  <a:cubicBezTo>
                    <a:pt x="2533" y="941"/>
                    <a:pt x="2533" y="941"/>
                    <a:pt x="2533" y="941"/>
                  </a:cubicBezTo>
                  <a:cubicBezTo>
                    <a:pt x="2533" y="941"/>
                    <a:pt x="2431" y="941"/>
                    <a:pt x="2420" y="930"/>
                  </a:cubicBezTo>
                  <a:cubicBezTo>
                    <a:pt x="2409" y="907"/>
                    <a:pt x="2387" y="896"/>
                    <a:pt x="2364" y="896"/>
                  </a:cubicBezTo>
                  <a:cubicBezTo>
                    <a:pt x="2353" y="907"/>
                    <a:pt x="2342" y="851"/>
                    <a:pt x="2342" y="818"/>
                  </a:cubicBezTo>
                  <a:cubicBezTo>
                    <a:pt x="2353" y="784"/>
                    <a:pt x="2342" y="784"/>
                    <a:pt x="2308" y="784"/>
                  </a:cubicBezTo>
                  <a:cubicBezTo>
                    <a:pt x="2286" y="784"/>
                    <a:pt x="2297" y="751"/>
                    <a:pt x="2308" y="739"/>
                  </a:cubicBezTo>
                  <a:cubicBezTo>
                    <a:pt x="2331" y="728"/>
                    <a:pt x="2331" y="627"/>
                    <a:pt x="2308" y="627"/>
                  </a:cubicBezTo>
                  <a:cubicBezTo>
                    <a:pt x="2286" y="627"/>
                    <a:pt x="2275" y="650"/>
                    <a:pt x="2252" y="650"/>
                  </a:cubicBezTo>
                  <a:cubicBezTo>
                    <a:pt x="2219" y="638"/>
                    <a:pt x="2207" y="672"/>
                    <a:pt x="2207" y="706"/>
                  </a:cubicBezTo>
                  <a:cubicBezTo>
                    <a:pt x="2196" y="728"/>
                    <a:pt x="2162" y="751"/>
                    <a:pt x="2140" y="762"/>
                  </a:cubicBezTo>
                  <a:cubicBezTo>
                    <a:pt x="2118" y="762"/>
                    <a:pt x="2118" y="795"/>
                    <a:pt x="2095" y="807"/>
                  </a:cubicBezTo>
                  <a:cubicBezTo>
                    <a:pt x="2073" y="829"/>
                    <a:pt x="2073" y="818"/>
                    <a:pt x="2039" y="818"/>
                  </a:cubicBezTo>
                  <a:cubicBezTo>
                    <a:pt x="2006" y="818"/>
                    <a:pt x="1972" y="829"/>
                    <a:pt x="1950" y="795"/>
                  </a:cubicBezTo>
                  <a:cubicBezTo>
                    <a:pt x="1938" y="773"/>
                    <a:pt x="1894" y="728"/>
                    <a:pt x="1860" y="717"/>
                  </a:cubicBezTo>
                  <a:cubicBezTo>
                    <a:pt x="1826" y="706"/>
                    <a:pt x="1815" y="672"/>
                    <a:pt x="1838" y="661"/>
                  </a:cubicBezTo>
                  <a:cubicBezTo>
                    <a:pt x="1871" y="650"/>
                    <a:pt x="1849" y="582"/>
                    <a:pt x="1871" y="582"/>
                  </a:cubicBezTo>
                  <a:cubicBezTo>
                    <a:pt x="1894" y="582"/>
                    <a:pt x="1916" y="538"/>
                    <a:pt x="1905" y="493"/>
                  </a:cubicBezTo>
                  <a:cubicBezTo>
                    <a:pt x="1882" y="448"/>
                    <a:pt x="1860" y="358"/>
                    <a:pt x="1838" y="369"/>
                  </a:cubicBezTo>
                  <a:cubicBezTo>
                    <a:pt x="1815" y="381"/>
                    <a:pt x="1759" y="403"/>
                    <a:pt x="1726" y="392"/>
                  </a:cubicBezTo>
                  <a:cubicBezTo>
                    <a:pt x="1681" y="381"/>
                    <a:pt x="1636" y="403"/>
                    <a:pt x="1613" y="392"/>
                  </a:cubicBezTo>
                  <a:cubicBezTo>
                    <a:pt x="1602" y="369"/>
                    <a:pt x="1602" y="325"/>
                    <a:pt x="1569" y="291"/>
                  </a:cubicBezTo>
                  <a:cubicBezTo>
                    <a:pt x="1535" y="269"/>
                    <a:pt x="1513" y="258"/>
                    <a:pt x="1502" y="224"/>
                  </a:cubicBezTo>
                  <a:cubicBezTo>
                    <a:pt x="1490" y="190"/>
                    <a:pt x="1502" y="168"/>
                    <a:pt x="1412" y="89"/>
                  </a:cubicBezTo>
                  <a:cubicBezTo>
                    <a:pt x="1322" y="22"/>
                    <a:pt x="1322" y="0"/>
                    <a:pt x="1289" y="11"/>
                  </a:cubicBezTo>
                  <a:cubicBezTo>
                    <a:pt x="1266" y="11"/>
                    <a:pt x="1255" y="33"/>
                    <a:pt x="1277" y="67"/>
                  </a:cubicBezTo>
                  <a:cubicBezTo>
                    <a:pt x="1300" y="89"/>
                    <a:pt x="1311" y="168"/>
                    <a:pt x="1289" y="201"/>
                  </a:cubicBezTo>
                  <a:cubicBezTo>
                    <a:pt x="1277" y="224"/>
                    <a:pt x="1255" y="235"/>
                    <a:pt x="1244" y="235"/>
                  </a:cubicBezTo>
                  <a:cubicBezTo>
                    <a:pt x="1244" y="246"/>
                    <a:pt x="1233" y="246"/>
                    <a:pt x="1233" y="246"/>
                  </a:cubicBezTo>
                  <a:cubicBezTo>
                    <a:pt x="1210" y="269"/>
                    <a:pt x="1210" y="291"/>
                    <a:pt x="1210" y="325"/>
                  </a:cubicBezTo>
                  <a:cubicBezTo>
                    <a:pt x="1199" y="358"/>
                    <a:pt x="1199" y="358"/>
                    <a:pt x="1154" y="347"/>
                  </a:cubicBezTo>
                  <a:cubicBezTo>
                    <a:pt x="1120" y="347"/>
                    <a:pt x="1098" y="358"/>
                    <a:pt x="1087" y="392"/>
                  </a:cubicBezTo>
                  <a:cubicBezTo>
                    <a:pt x="1064" y="414"/>
                    <a:pt x="1020" y="425"/>
                    <a:pt x="986" y="414"/>
                  </a:cubicBezTo>
                  <a:cubicBezTo>
                    <a:pt x="941" y="392"/>
                    <a:pt x="952" y="403"/>
                    <a:pt x="907" y="414"/>
                  </a:cubicBezTo>
                  <a:cubicBezTo>
                    <a:pt x="862" y="425"/>
                    <a:pt x="829" y="437"/>
                    <a:pt x="818" y="459"/>
                  </a:cubicBezTo>
                  <a:cubicBezTo>
                    <a:pt x="807" y="493"/>
                    <a:pt x="784" y="482"/>
                    <a:pt x="784" y="504"/>
                  </a:cubicBezTo>
                  <a:cubicBezTo>
                    <a:pt x="773" y="527"/>
                    <a:pt x="751" y="527"/>
                    <a:pt x="728" y="493"/>
                  </a:cubicBezTo>
                  <a:cubicBezTo>
                    <a:pt x="717" y="459"/>
                    <a:pt x="695" y="425"/>
                    <a:pt x="672" y="414"/>
                  </a:cubicBezTo>
                  <a:cubicBezTo>
                    <a:pt x="650" y="403"/>
                    <a:pt x="627" y="381"/>
                    <a:pt x="627" y="358"/>
                  </a:cubicBezTo>
                  <a:cubicBezTo>
                    <a:pt x="638" y="336"/>
                    <a:pt x="616" y="313"/>
                    <a:pt x="571" y="325"/>
                  </a:cubicBezTo>
                  <a:cubicBezTo>
                    <a:pt x="526" y="336"/>
                    <a:pt x="493" y="403"/>
                    <a:pt x="482" y="425"/>
                  </a:cubicBezTo>
                  <a:cubicBezTo>
                    <a:pt x="482" y="448"/>
                    <a:pt x="493" y="470"/>
                    <a:pt x="515" y="470"/>
                  </a:cubicBezTo>
                  <a:cubicBezTo>
                    <a:pt x="538" y="470"/>
                    <a:pt x="538" y="527"/>
                    <a:pt x="571" y="515"/>
                  </a:cubicBezTo>
                  <a:cubicBezTo>
                    <a:pt x="605" y="515"/>
                    <a:pt x="549" y="549"/>
                    <a:pt x="526" y="571"/>
                  </a:cubicBezTo>
                  <a:cubicBezTo>
                    <a:pt x="515" y="594"/>
                    <a:pt x="493" y="594"/>
                    <a:pt x="459" y="582"/>
                  </a:cubicBezTo>
                  <a:cubicBezTo>
                    <a:pt x="414" y="560"/>
                    <a:pt x="313" y="560"/>
                    <a:pt x="302" y="582"/>
                  </a:cubicBezTo>
                  <a:cubicBezTo>
                    <a:pt x="280" y="616"/>
                    <a:pt x="257" y="638"/>
                    <a:pt x="224" y="627"/>
                  </a:cubicBezTo>
                  <a:cubicBezTo>
                    <a:pt x="202" y="616"/>
                    <a:pt x="145" y="605"/>
                    <a:pt x="123" y="627"/>
                  </a:cubicBezTo>
                  <a:lnTo>
                    <a:pt x="123" y="627"/>
                  </a:lnTo>
                  <a:cubicBezTo>
                    <a:pt x="145" y="638"/>
                    <a:pt x="145" y="672"/>
                    <a:pt x="123" y="68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6" name="Freeform 33"/>
            <p:cNvSpPr>
              <a:spLocks noChangeArrowheads="1"/>
            </p:cNvSpPr>
            <p:nvPr/>
          </p:nvSpPr>
          <p:spPr bwMode="auto">
            <a:xfrm>
              <a:off x="5616575" y="4216400"/>
              <a:ext cx="561975" cy="766763"/>
            </a:xfrm>
            <a:custGeom>
              <a:avLst/>
              <a:gdLst>
                <a:gd name="T0" fmla="*/ 11 w 1559"/>
                <a:gd name="T1" fmla="*/ 1838 h 2130"/>
                <a:gd name="T2" fmla="*/ 123 w 1559"/>
                <a:gd name="T3" fmla="*/ 1928 h 2130"/>
                <a:gd name="T4" fmla="*/ 190 w 1559"/>
                <a:gd name="T5" fmla="*/ 2006 h 2130"/>
                <a:gd name="T6" fmla="*/ 291 w 1559"/>
                <a:gd name="T7" fmla="*/ 2085 h 2130"/>
                <a:gd name="T8" fmla="*/ 403 w 1559"/>
                <a:gd name="T9" fmla="*/ 2040 h 2130"/>
                <a:gd name="T10" fmla="*/ 538 w 1559"/>
                <a:gd name="T11" fmla="*/ 2118 h 2130"/>
                <a:gd name="T12" fmla="*/ 773 w 1559"/>
                <a:gd name="T13" fmla="*/ 2073 h 2130"/>
                <a:gd name="T14" fmla="*/ 885 w 1559"/>
                <a:gd name="T15" fmla="*/ 2006 h 2130"/>
                <a:gd name="T16" fmla="*/ 796 w 1559"/>
                <a:gd name="T17" fmla="*/ 1916 h 2130"/>
                <a:gd name="T18" fmla="*/ 941 w 1559"/>
                <a:gd name="T19" fmla="*/ 1849 h 2130"/>
                <a:gd name="T20" fmla="*/ 1042 w 1559"/>
                <a:gd name="T21" fmla="*/ 1984 h 2130"/>
                <a:gd name="T22" fmla="*/ 1132 w 1559"/>
                <a:gd name="T23" fmla="*/ 1950 h 2130"/>
                <a:gd name="T24" fmla="*/ 1300 w 1559"/>
                <a:gd name="T25" fmla="*/ 1905 h 2130"/>
                <a:gd name="T26" fmla="*/ 1468 w 1559"/>
                <a:gd name="T27" fmla="*/ 1838 h 2130"/>
                <a:gd name="T28" fmla="*/ 1547 w 1559"/>
                <a:gd name="T29" fmla="*/ 1737 h 2130"/>
                <a:gd name="T30" fmla="*/ 1547 w 1559"/>
                <a:gd name="T31" fmla="*/ 1715 h 2130"/>
                <a:gd name="T32" fmla="*/ 1367 w 1559"/>
                <a:gd name="T33" fmla="*/ 1636 h 2130"/>
                <a:gd name="T34" fmla="*/ 1255 w 1559"/>
                <a:gd name="T35" fmla="*/ 1558 h 2130"/>
                <a:gd name="T36" fmla="*/ 1176 w 1559"/>
                <a:gd name="T37" fmla="*/ 1435 h 2130"/>
                <a:gd name="T38" fmla="*/ 1188 w 1559"/>
                <a:gd name="T39" fmla="*/ 1334 h 2130"/>
                <a:gd name="T40" fmla="*/ 1244 w 1559"/>
                <a:gd name="T41" fmla="*/ 1211 h 2130"/>
                <a:gd name="T42" fmla="*/ 1345 w 1559"/>
                <a:gd name="T43" fmla="*/ 1199 h 2130"/>
                <a:gd name="T44" fmla="*/ 1367 w 1559"/>
                <a:gd name="T45" fmla="*/ 1076 h 2130"/>
                <a:gd name="T46" fmla="*/ 1221 w 1559"/>
                <a:gd name="T47" fmla="*/ 1054 h 2130"/>
                <a:gd name="T48" fmla="*/ 1109 w 1559"/>
                <a:gd name="T49" fmla="*/ 964 h 2130"/>
                <a:gd name="T50" fmla="*/ 1132 w 1559"/>
                <a:gd name="T51" fmla="*/ 829 h 2130"/>
                <a:gd name="T52" fmla="*/ 1199 w 1559"/>
                <a:gd name="T53" fmla="*/ 605 h 2130"/>
                <a:gd name="T54" fmla="*/ 1221 w 1559"/>
                <a:gd name="T55" fmla="*/ 493 h 2130"/>
                <a:gd name="T56" fmla="*/ 1065 w 1559"/>
                <a:gd name="T57" fmla="*/ 437 h 2130"/>
                <a:gd name="T58" fmla="*/ 964 w 1559"/>
                <a:gd name="T59" fmla="*/ 516 h 2130"/>
                <a:gd name="T60" fmla="*/ 852 w 1559"/>
                <a:gd name="T61" fmla="*/ 292 h 2130"/>
                <a:gd name="T62" fmla="*/ 964 w 1559"/>
                <a:gd name="T63" fmla="*/ 280 h 2130"/>
                <a:gd name="T64" fmla="*/ 840 w 1559"/>
                <a:gd name="T65" fmla="*/ 180 h 2130"/>
                <a:gd name="T66" fmla="*/ 773 w 1559"/>
                <a:gd name="T67" fmla="*/ 11 h 2130"/>
                <a:gd name="T68" fmla="*/ 695 w 1559"/>
                <a:gd name="T69" fmla="*/ 224 h 2130"/>
                <a:gd name="T70" fmla="*/ 639 w 1559"/>
                <a:gd name="T71" fmla="*/ 280 h 2130"/>
                <a:gd name="T72" fmla="*/ 527 w 1559"/>
                <a:gd name="T73" fmla="*/ 404 h 2130"/>
                <a:gd name="T74" fmla="*/ 538 w 1559"/>
                <a:gd name="T75" fmla="*/ 449 h 2130"/>
                <a:gd name="T76" fmla="*/ 560 w 1559"/>
                <a:gd name="T77" fmla="*/ 616 h 2130"/>
                <a:gd name="T78" fmla="*/ 549 w 1559"/>
                <a:gd name="T79" fmla="*/ 829 h 2130"/>
                <a:gd name="T80" fmla="*/ 706 w 1559"/>
                <a:gd name="T81" fmla="*/ 852 h 2130"/>
                <a:gd name="T82" fmla="*/ 796 w 1559"/>
                <a:gd name="T83" fmla="*/ 964 h 2130"/>
                <a:gd name="T84" fmla="*/ 930 w 1559"/>
                <a:gd name="T85" fmla="*/ 1054 h 2130"/>
                <a:gd name="T86" fmla="*/ 807 w 1559"/>
                <a:gd name="T87" fmla="*/ 1121 h 2130"/>
                <a:gd name="T88" fmla="*/ 706 w 1559"/>
                <a:gd name="T89" fmla="*/ 1166 h 2130"/>
                <a:gd name="T90" fmla="*/ 549 w 1559"/>
                <a:gd name="T91" fmla="*/ 1255 h 2130"/>
                <a:gd name="T92" fmla="*/ 403 w 1559"/>
                <a:gd name="T93" fmla="*/ 1132 h 2130"/>
                <a:gd name="T94" fmla="*/ 247 w 1559"/>
                <a:gd name="T95" fmla="*/ 1020 h 2130"/>
                <a:gd name="T96" fmla="*/ 269 w 1559"/>
                <a:gd name="T97" fmla="*/ 1188 h 2130"/>
                <a:gd name="T98" fmla="*/ 258 w 1559"/>
                <a:gd name="T99" fmla="*/ 1390 h 2130"/>
                <a:gd name="T100" fmla="*/ 213 w 1559"/>
                <a:gd name="T101" fmla="*/ 1569 h 2130"/>
                <a:gd name="T102" fmla="*/ 247 w 1559"/>
                <a:gd name="T103" fmla="*/ 1726 h 2130"/>
                <a:gd name="T104" fmla="*/ 112 w 1559"/>
                <a:gd name="T105" fmla="*/ 1726 h 2130"/>
                <a:gd name="T106" fmla="*/ 0 w 1559"/>
                <a:gd name="T107" fmla="*/ 1804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130">
                  <a:moveTo>
                    <a:pt x="11" y="1838"/>
                  </a:moveTo>
                  <a:lnTo>
                    <a:pt x="11" y="1838"/>
                  </a:lnTo>
                  <a:cubicBezTo>
                    <a:pt x="11" y="1860"/>
                    <a:pt x="11" y="1860"/>
                    <a:pt x="45" y="1883"/>
                  </a:cubicBezTo>
                  <a:cubicBezTo>
                    <a:pt x="67" y="1894"/>
                    <a:pt x="112" y="1905"/>
                    <a:pt x="123" y="1928"/>
                  </a:cubicBezTo>
                  <a:cubicBezTo>
                    <a:pt x="123" y="1950"/>
                    <a:pt x="123" y="1984"/>
                    <a:pt x="134" y="1995"/>
                  </a:cubicBezTo>
                  <a:cubicBezTo>
                    <a:pt x="134" y="2006"/>
                    <a:pt x="179" y="1984"/>
                    <a:pt x="190" y="2006"/>
                  </a:cubicBezTo>
                  <a:cubicBezTo>
                    <a:pt x="190" y="2029"/>
                    <a:pt x="202" y="2062"/>
                    <a:pt x="224" y="2062"/>
                  </a:cubicBezTo>
                  <a:cubicBezTo>
                    <a:pt x="247" y="2062"/>
                    <a:pt x="258" y="2096"/>
                    <a:pt x="291" y="2085"/>
                  </a:cubicBezTo>
                  <a:cubicBezTo>
                    <a:pt x="314" y="2062"/>
                    <a:pt x="325" y="2051"/>
                    <a:pt x="347" y="2051"/>
                  </a:cubicBezTo>
                  <a:cubicBezTo>
                    <a:pt x="370" y="2051"/>
                    <a:pt x="392" y="2029"/>
                    <a:pt x="403" y="2040"/>
                  </a:cubicBezTo>
                  <a:cubicBezTo>
                    <a:pt x="414" y="2051"/>
                    <a:pt x="426" y="2096"/>
                    <a:pt x="437" y="2118"/>
                  </a:cubicBezTo>
                  <a:cubicBezTo>
                    <a:pt x="459" y="2096"/>
                    <a:pt x="516" y="2107"/>
                    <a:pt x="538" y="2118"/>
                  </a:cubicBezTo>
                  <a:cubicBezTo>
                    <a:pt x="571" y="2129"/>
                    <a:pt x="594" y="2107"/>
                    <a:pt x="616" y="2073"/>
                  </a:cubicBezTo>
                  <a:cubicBezTo>
                    <a:pt x="627" y="2051"/>
                    <a:pt x="728" y="2051"/>
                    <a:pt x="773" y="2073"/>
                  </a:cubicBezTo>
                  <a:cubicBezTo>
                    <a:pt x="807" y="2085"/>
                    <a:pt x="829" y="2085"/>
                    <a:pt x="840" y="2062"/>
                  </a:cubicBezTo>
                  <a:cubicBezTo>
                    <a:pt x="863" y="2040"/>
                    <a:pt x="919" y="2006"/>
                    <a:pt x="885" y="2006"/>
                  </a:cubicBezTo>
                  <a:cubicBezTo>
                    <a:pt x="852" y="2018"/>
                    <a:pt x="852" y="1961"/>
                    <a:pt x="829" y="1961"/>
                  </a:cubicBezTo>
                  <a:cubicBezTo>
                    <a:pt x="807" y="1961"/>
                    <a:pt x="796" y="1939"/>
                    <a:pt x="796" y="1916"/>
                  </a:cubicBezTo>
                  <a:cubicBezTo>
                    <a:pt x="807" y="1894"/>
                    <a:pt x="840" y="1827"/>
                    <a:pt x="885" y="1816"/>
                  </a:cubicBezTo>
                  <a:cubicBezTo>
                    <a:pt x="930" y="1804"/>
                    <a:pt x="952" y="1827"/>
                    <a:pt x="941" y="1849"/>
                  </a:cubicBezTo>
                  <a:cubicBezTo>
                    <a:pt x="941" y="1872"/>
                    <a:pt x="964" y="1894"/>
                    <a:pt x="986" y="1905"/>
                  </a:cubicBezTo>
                  <a:cubicBezTo>
                    <a:pt x="1009" y="1916"/>
                    <a:pt x="1031" y="1950"/>
                    <a:pt x="1042" y="1984"/>
                  </a:cubicBezTo>
                  <a:cubicBezTo>
                    <a:pt x="1065" y="2018"/>
                    <a:pt x="1087" y="2018"/>
                    <a:pt x="1098" y="1995"/>
                  </a:cubicBezTo>
                  <a:cubicBezTo>
                    <a:pt x="1098" y="1973"/>
                    <a:pt x="1121" y="1984"/>
                    <a:pt x="1132" y="1950"/>
                  </a:cubicBezTo>
                  <a:cubicBezTo>
                    <a:pt x="1143" y="1928"/>
                    <a:pt x="1176" y="1916"/>
                    <a:pt x="1221" y="1905"/>
                  </a:cubicBezTo>
                  <a:cubicBezTo>
                    <a:pt x="1266" y="1894"/>
                    <a:pt x="1255" y="1883"/>
                    <a:pt x="1300" y="1905"/>
                  </a:cubicBezTo>
                  <a:cubicBezTo>
                    <a:pt x="1334" y="1916"/>
                    <a:pt x="1378" y="1905"/>
                    <a:pt x="1401" y="1883"/>
                  </a:cubicBezTo>
                  <a:cubicBezTo>
                    <a:pt x="1412" y="1849"/>
                    <a:pt x="1434" y="1838"/>
                    <a:pt x="1468" y="1838"/>
                  </a:cubicBezTo>
                  <a:cubicBezTo>
                    <a:pt x="1513" y="1849"/>
                    <a:pt x="1513" y="1849"/>
                    <a:pt x="1524" y="1816"/>
                  </a:cubicBezTo>
                  <a:cubicBezTo>
                    <a:pt x="1524" y="1782"/>
                    <a:pt x="1524" y="1760"/>
                    <a:pt x="1547" y="1737"/>
                  </a:cubicBezTo>
                  <a:cubicBezTo>
                    <a:pt x="1547" y="1737"/>
                    <a:pt x="1558" y="1737"/>
                    <a:pt x="1558" y="1726"/>
                  </a:cubicBezTo>
                  <a:cubicBezTo>
                    <a:pt x="1547" y="1726"/>
                    <a:pt x="1547" y="1726"/>
                    <a:pt x="1547" y="1715"/>
                  </a:cubicBezTo>
                  <a:cubicBezTo>
                    <a:pt x="1547" y="1681"/>
                    <a:pt x="1502" y="1659"/>
                    <a:pt x="1468" y="1636"/>
                  </a:cubicBezTo>
                  <a:cubicBezTo>
                    <a:pt x="1434" y="1614"/>
                    <a:pt x="1401" y="1603"/>
                    <a:pt x="1367" y="1636"/>
                  </a:cubicBezTo>
                  <a:cubicBezTo>
                    <a:pt x="1345" y="1670"/>
                    <a:pt x="1322" y="1681"/>
                    <a:pt x="1311" y="1647"/>
                  </a:cubicBezTo>
                  <a:cubicBezTo>
                    <a:pt x="1300" y="1614"/>
                    <a:pt x="1289" y="1547"/>
                    <a:pt x="1255" y="1558"/>
                  </a:cubicBezTo>
                  <a:cubicBezTo>
                    <a:pt x="1210" y="1569"/>
                    <a:pt x="1188" y="1547"/>
                    <a:pt x="1176" y="1513"/>
                  </a:cubicBezTo>
                  <a:cubicBezTo>
                    <a:pt x="1154" y="1480"/>
                    <a:pt x="1154" y="1446"/>
                    <a:pt x="1176" y="1435"/>
                  </a:cubicBezTo>
                  <a:cubicBezTo>
                    <a:pt x="1188" y="1423"/>
                    <a:pt x="1165" y="1378"/>
                    <a:pt x="1188" y="1378"/>
                  </a:cubicBezTo>
                  <a:cubicBezTo>
                    <a:pt x="1210" y="1367"/>
                    <a:pt x="1210" y="1356"/>
                    <a:pt x="1188" y="1334"/>
                  </a:cubicBezTo>
                  <a:cubicBezTo>
                    <a:pt x="1176" y="1311"/>
                    <a:pt x="1176" y="1278"/>
                    <a:pt x="1199" y="1267"/>
                  </a:cubicBezTo>
                  <a:cubicBezTo>
                    <a:pt x="1233" y="1255"/>
                    <a:pt x="1233" y="1244"/>
                    <a:pt x="1244" y="1211"/>
                  </a:cubicBezTo>
                  <a:cubicBezTo>
                    <a:pt x="1244" y="1188"/>
                    <a:pt x="1266" y="1154"/>
                    <a:pt x="1289" y="1177"/>
                  </a:cubicBezTo>
                  <a:cubicBezTo>
                    <a:pt x="1311" y="1211"/>
                    <a:pt x="1334" y="1211"/>
                    <a:pt x="1345" y="1199"/>
                  </a:cubicBezTo>
                  <a:cubicBezTo>
                    <a:pt x="1356" y="1177"/>
                    <a:pt x="1322" y="1166"/>
                    <a:pt x="1356" y="1143"/>
                  </a:cubicBezTo>
                  <a:cubicBezTo>
                    <a:pt x="1378" y="1121"/>
                    <a:pt x="1367" y="1110"/>
                    <a:pt x="1367" y="1076"/>
                  </a:cubicBezTo>
                  <a:cubicBezTo>
                    <a:pt x="1356" y="1054"/>
                    <a:pt x="1356" y="1042"/>
                    <a:pt x="1322" y="1065"/>
                  </a:cubicBezTo>
                  <a:cubicBezTo>
                    <a:pt x="1300" y="1087"/>
                    <a:pt x="1233" y="1087"/>
                    <a:pt x="1221" y="1054"/>
                  </a:cubicBezTo>
                  <a:cubicBezTo>
                    <a:pt x="1210" y="1020"/>
                    <a:pt x="1210" y="1020"/>
                    <a:pt x="1165" y="1020"/>
                  </a:cubicBezTo>
                  <a:cubicBezTo>
                    <a:pt x="1132" y="1020"/>
                    <a:pt x="1143" y="987"/>
                    <a:pt x="1109" y="964"/>
                  </a:cubicBezTo>
                  <a:cubicBezTo>
                    <a:pt x="1076" y="942"/>
                    <a:pt x="1076" y="897"/>
                    <a:pt x="1087" y="863"/>
                  </a:cubicBezTo>
                  <a:cubicBezTo>
                    <a:pt x="1087" y="841"/>
                    <a:pt x="1132" y="863"/>
                    <a:pt x="1132" y="829"/>
                  </a:cubicBezTo>
                  <a:cubicBezTo>
                    <a:pt x="1143" y="796"/>
                    <a:pt x="1132" y="740"/>
                    <a:pt x="1143" y="695"/>
                  </a:cubicBezTo>
                  <a:cubicBezTo>
                    <a:pt x="1165" y="661"/>
                    <a:pt x="1188" y="628"/>
                    <a:pt x="1199" y="605"/>
                  </a:cubicBezTo>
                  <a:cubicBezTo>
                    <a:pt x="1199" y="572"/>
                    <a:pt x="1199" y="560"/>
                    <a:pt x="1221" y="549"/>
                  </a:cubicBezTo>
                  <a:cubicBezTo>
                    <a:pt x="1255" y="538"/>
                    <a:pt x="1255" y="516"/>
                    <a:pt x="1221" y="493"/>
                  </a:cubicBezTo>
                  <a:cubicBezTo>
                    <a:pt x="1188" y="471"/>
                    <a:pt x="1143" y="482"/>
                    <a:pt x="1121" y="471"/>
                  </a:cubicBezTo>
                  <a:cubicBezTo>
                    <a:pt x="1098" y="449"/>
                    <a:pt x="1076" y="426"/>
                    <a:pt x="1065" y="437"/>
                  </a:cubicBezTo>
                  <a:cubicBezTo>
                    <a:pt x="1042" y="449"/>
                    <a:pt x="1031" y="471"/>
                    <a:pt x="1020" y="493"/>
                  </a:cubicBezTo>
                  <a:cubicBezTo>
                    <a:pt x="1009" y="527"/>
                    <a:pt x="986" y="538"/>
                    <a:pt x="964" y="516"/>
                  </a:cubicBezTo>
                  <a:cubicBezTo>
                    <a:pt x="930" y="493"/>
                    <a:pt x="885" y="482"/>
                    <a:pt x="874" y="449"/>
                  </a:cubicBezTo>
                  <a:cubicBezTo>
                    <a:pt x="863" y="415"/>
                    <a:pt x="818" y="292"/>
                    <a:pt x="852" y="292"/>
                  </a:cubicBezTo>
                  <a:cubicBezTo>
                    <a:pt x="885" y="292"/>
                    <a:pt x="908" y="325"/>
                    <a:pt x="930" y="325"/>
                  </a:cubicBezTo>
                  <a:cubicBezTo>
                    <a:pt x="941" y="325"/>
                    <a:pt x="941" y="314"/>
                    <a:pt x="964" y="280"/>
                  </a:cubicBezTo>
                  <a:cubicBezTo>
                    <a:pt x="986" y="247"/>
                    <a:pt x="997" y="213"/>
                    <a:pt x="964" y="224"/>
                  </a:cubicBezTo>
                  <a:cubicBezTo>
                    <a:pt x="930" y="224"/>
                    <a:pt x="829" y="213"/>
                    <a:pt x="840" y="180"/>
                  </a:cubicBezTo>
                  <a:cubicBezTo>
                    <a:pt x="852" y="146"/>
                    <a:pt x="874" y="79"/>
                    <a:pt x="852" y="34"/>
                  </a:cubicBezTo>
                  <a:cubicBezTo>
                    <a:pt x="840" y="0"/>
                    <a:pt x="784" y="0"/>
                    <a:pt x="773" y="11"/>
                  </a:cubicBezTo>
                  <a:cubicBezTo>
                    <a:pt x="751" y="34"/>
                    <a:pt x="717" y="112"/>
                    <a:pt x="728" y="135"/>
                  </a:cubicBezTo>
                  <a:cubicBezTo>
                    <a:pt x="740" y="168"/>
                    <a:pt x="717" y="224"/>
                    <a:pt x="695" y="224"/>
                  </a:cubicBezTo>
                  <a:cubicBezTo>
                    <a:pt x="683" y="224"/>
                    <a:pt x="683" y="224"/>
                    <a:pt x="672" y="224"/>
                  </a:cubicBezTo>
                  <a:cubicBezTo>
                    <a:pt x="672" y="247"/>
                    <a:pt x="661" y="280"/>
                    <a:pt x="639" y="280"/>
                  </a:cubicBezTo>
                  <a:cubicBezTo>
                    <a:pt x="616" y="292"/>
                    <a:pt x="605" y="314"/>
                    <a:pt x="583" y="359"/>
                  </a:cubicBezTo>
                  <a:cubicBezTo>
                    <a:pt x="571" y="392"/>
                    <a:pt x="560" y="404"/>
                    <a:pt x="527" y="404"/>
                  </a:cubicBezTo>
                  <a:cubicBezTo>
                    <a:pt x="493" y="392"/>
                    <a:pt x="448" y="415"/>
                    <a:pt x="459" y="449"/>
                  </a:cubicBezTo>
                  <a:cubicBezTo>
                    <a:pt x="471" y="471"/>
                    <a:pt x="516" y="460"/>
                    <a:pt x="538" y="449"/>
                  </a:cubicBezTo>
                  <a:cubicBezTo>
                    <a:pt x="560" y="437"/>
                    <a:pt x="594" y="482"/>
                    <a:pt x="594" y="493"/>
                  </a:cubicBezTo>
                  <a:cubicBezTo>
                    <a:pt x="605" y="505"/>
                    <a:pt x="594" y="572"/>
                    <a:pt x="560" y="616"/>
                  </a:cubicBezTo>
                  <a:cubicBezTo>
                    <a:pt x="516" y="650"/>
                    <a:pt x="471" y="695"/>
                    <a:pt x="493" y="729"/>
                  </a:cubicBezTo>
                  <a:cubicBezTo>
                    <a:pt x="516" y="751"/>
                    <a:pt x="538" y="818"/>
                    <a:pt x="549" y="829"/>
                  </a:cubicBezTo>
                  <a:cubicBezTo>
                    <a:pt x="549" y="852"/>
                    <a:pt x="605" y="852"/>
                    <a:pt x="616" y="829"/>
                  </a:cubicBezTo>
                  <a:cubicBezTo>
                    <a:pt x="616" y="818"/>
                    <a:pt x="683" y="841"/>
                    <a:pt x="706" y="852"/>
                  </a:cubicBezTo>
                  <a:cubicBezTo>
                    <a:pt x="728" y="863"/>
                    <a:pt x="706" y="908"/>
                    <a:pt x="740" y="908"/>
                  </a:cubicBezTo>
                  <a:cubicBezTo>
                    <a:pt x="762" y="908"/>
                    <a:pt x="762" y="975"/>
                    <a:pt x="796" y="964"/>
                  </a:cubicBezTo>
                  <a:cubicBezTo>
                    <a:pt x="829" y="964"/>
                    <a:pt x="852" y="987"/>
                    <a:pt x="852" y="1009"/>
                  </a:cubicBezTo>
                  <a:cubicBezTo>
                    <a:pt x="852" y="1031"/>
                    <a:pt x="896" y="1042"/>
                    <a:pt x="930" y="1054"/>
                  </a:cubicBezTo>
                  <a:cubicBezTo>
                    <a:pt x="964" y="1065"/>
                    <a:pt x="997" y="1110"/>
                    <a:pt x="930" y="1110"/>
                  </a:cubicBezTo>
                  <a:cubicBezTo>
                    <a:pt x="852" y="1098"/>
                    <a:pt x="796" y="1087"/>
                    <a:pt x="807" y="1121"/>
                  </a:cubicBezTo>
                  <a:cubicBezTo>
                    <a:pt x="807" y="1154"/>
                    <a:pt x="773" y="1188"/>
                    <a:pt x="751" y="1188"/>
                  </a:cubicBezTo>
                  <a:cubicBezTo>
                    <a:pt x="728" y="1199"/>
                    <a:pt x="706" y="1188"/>
                    <a:pt x="706" y="1166"/>
                  </a:cubicBezTo>
                  <a:cubicBezTo>
                    <a:pt x="695" y="1154"/>
                    <a:pt x="650" y="1199"/>
                    <a:pt x="616" y="1233"/>
                  </a:cubicBezTo>
                  <a:cubicBezTo>
                    <a:pt x="583" y="1267"/>
                    <a:pt x="560" y="1278"/>
                    <a:pt x="549" y="1255"/>
                  </a:cubicBezTo>
                  <a:cubicBezTo>
                    <a:pt x="527" y="1233"/>
                    <a:pt x="504" y="1233"/>
                    <a:pt x="482" y="1211"/>
                  </a:cubicBezTo>
                  <a:cubicBezTo>
                    <a:pt x="459" y="1177"/>
                    <a:pt x="426" y="1177"/>
                    <a:pt x="403" y="1132"/>
                  </a:cubicBezTo>
                  <a:cubicBezTo>
                    <a:pt x="381" y="1098"/>
                    <a:pt x="370" y="1042"/>
                    <a:pt x="336" y="1020"/>
                  </a:cubicBezTo>
                  <a:cubicBezTo>
                    <a:pt x="291" y="998"/>
                    <a:pt x="247" y="975"/>
                    <a:pt x="247" y="1020"/>
                  </a:cubicBezTo>
                  <a:cubicBezTo>
                    <a:pt x="247" y="1054"/>
                    <a:pt x="224" y="1110"/>
                    <a:pt x="247" y="1110"/>
                  </a:cubicBezTo>
                  <a:cubicBezTo>
                    <a:pt x="269" y="1121"/>
                    <a:pt x="280" y="1154"/>
                    <a:pt x="269" y="1188"/>
                  </a:cubicBezTo>
                  <a:cubicBezTo>
                    <a:pt x="258" y="1211"/>
                    <a:pt x="235" y="1267"/>
                    <a:pt x="258" y="1267"/>
                  </a:cubicBezTo>
                  <a:cubicBezTo>
                    <a:pt x="291" y="1267"/>
                    <a:pt x="269" y="1367"/>
                    <a:pt x="258" y="1390"/>
                  </a:cubicBezTo>
                  <a:cubicBezTo>
                    <a:pt x="258" y="1412"/>
                    <a:pt x="247" y="1423"/>
                    <a:pt x="224" y="1446"/>
                  </a:cubicBezTo>
                  <a:cubicBezTo>
                    <a:pt x="202" y="1457"/>
                    <a:pt x="190" y="1547"/>
                    <a:pt x="213" y="1569"/>
                  </a:cubicBezTo>
                  <a:cubicBezTo>
                    <a:pt x="235" y="1591"/>
                    <a:pt x="213" y="1625"/>
                    <a:pt x="235" y="1636"/>
                  </a:cubicBezTo>
                  <a:cubicBezTo>
                    <a:pt x="258" y="1647"/>
                    <a:pt x="258" y="1715"/>
                    <a:pt x="247" y="1726"/>
                  </a:cubicBezTo>
                  <a:cubicBezTo>
                    <a:pt x="235" y="1737"/>
                    <a:pt x="179" y="1692"/>
                    <a:pt x="157" y="1681"/>
                  </a:cubicBezTo>
                  <a:cubicBezTo>
                    <a:pt x="123" y="1681"/>
                    <a:pt x="123" y="1704"/>
                    <a:pt x="112" y="1726"/>
                  </a:cubicBezTo>
                  <a:cubicBezTo>
                    <a:pt x="101" y="1749"/>
                    <a:pt x="34" y="1749"/>
                    <a:pt x="22" y="1771"/>
                  </a:cubicBezTo>
                  <a:cubicBezTo>
                    <a:pt x="22" y="1793"/>
                    <a:pt x="11" y="1804"/>
                    <a:pt x="0" y="1804"/>
                  </a:cubicBezTo>
                  <a:cubicBezTo>
                    <a:pt x="11" y="1816"/>
                    <a:pt x="11" y="1827"/>
                    <a:pt x="11" y="1838"/>
                  </a:cubicBezTo>
                </a:path>
              </a:pathLst>
            </a:custGeom>
            <a:solidFill>
              <a:schemeClr val="accent2"/>
            </a:solidFill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7" name="Freeform 34"/>
            <p:cNvSpPr>
              <a:spLocks noChangeArrowheads="1"/>
            </p:cNvSpPr>
            <p:nvPr/>
          </p:nvSpPr>
          <p:spPr bwMode="auto">
            <a:xfrm>
              <a:off x="5692775" y="4506913"/>
              <a:ext cx="282575" cy="169862"/>
            </a:xfrm>
            <a:custGeom>
              <a:avLst/>
              <a:gdLst>
                <a:gd name="T0" fmla="*/ 123 w 785"/>
                <a:gd name="T1" fmla="*/ 213 h 472"/>
                <a:gd name="T2" fmla="*/ 123 w 785"/>
                <a:gd name="T3" fmla="*/ 213 h 472"/>
                <a:gd name="T4" fmla="*/ 190 w 785"/>
                <a:gd name="T5" fmla="*/ 325 h 472"/>
                <a:gd name="T6" fmla="*/ 269 w 785"/>
                <a:gd name="T7" fmla="*/ 404 h 472"/>
                <a:gd name="T8" fmla="*/ 336 w 785"/>
                <a:gd name="T9" fmla="*/ 448 h 472"/>
                <a:gd name="T10" fmla="*/ 403 w 785"/>
                <a:gd name="T11" fmla="*/ 426 h 472"/>
                <a:gd name="T12" fmla="*/ 493 w 785"/>
                <a:gd name="T13" fmla="*/ 359 h 472"/>
                <a:gd name="T14" fmla="*/ 538 w 785"/>
                <a:gd name="T15" fmla="*/ 381 h 472"/>
                <a:gd name="T16" fmla="*/ 594 w 785"/>
                <a:gd name="T17" fmla="*/ 314 h 472"/>
                <a:gd name="T18" fmla="*/ 717 w 785"/>
                <a:gd name="T19" fmla="*/ 303 h 472"/>
                <a:gd name="T20" fmla="*/ 717 w 785"/>
                <a:gd name="T21" fmla="*/ 247 h 472"/>
                <a:gd name="T22" fmla="*/ 639 w 785"/>
                <a:gd name="T23" fmla="*/ 202 h 472"/>
                <a:gd name="T24" fmla="*/ 583 w 785"/>
                <a:gd name="T25" fmla="*/ 157 h 472"/>
                <a:gd name="T26" fmla="*/ 527 w 785"/>
                <a:gd name="T27" fmla="*/ 101 h 472"/>
                <a:gd name="T28" fmla="*/ 493 w 785"/>
                <a:gd name="T29" fmla="*/ 45 h 472"/>
                <a:gd name="T30" fmla="*/ 403 w 785"/>
                <a:gd name="T31" fmla="*/ 22 h 472"/>
                <a:gd name="T32" fmla="*/ 336 w 785"/>
                <a:gd name="T33" fmla="*/ 22 h 472"/>
                <a:gd name="T34" fmla="*/ 314 w 785"/>
                <a:gd name="T35" fmla="*/ 0 h 472"/>
                <a:gd name="T36" fmla="*/ 258 w 785"/>
                <a:gd name="T37" fmla="*/ 34 h 472"/>
                <a:gd name="T38" fmla="*/ 201 w 785"/>
                <a:gd name="T39" fmla="*/ 67 h 472"/>
                <a:gd name="T40" fmla="*/ 134 w 785"/>
                <a:gd name="T41" fmla="*/ 90 h 472"/>
                <a:gd name="T42" fmla="*/ 67 w 785"/>
                <a:gd name="T43" fmla="*/ 90 h 472"/>
                <a:gd name="T44" fmla="*/ 11 w 785"/>
                <a:gd name="T45" fmla="*/ 146 h 472"/>
                <a:gd name="T46" fmla="*/ 45 w 785"/>
                <a:gd name="T47" fmla="*/ 191 h 472"/>
                <a:gd name="T48" fmla="*/ 45 w 785"/>
                <a:gd name="T49" fmla="*/ 191 h 472"/>
                <a:gd name="T50" fmla="*/ 123 w 785"/>
                <a:gd name="T51" fmla="*/ 21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5" h="472">
                  <a:moveTo>
                    <a:pt x="123" y="213"/>
                  </a:moveTo>
                  <a:lnTo>
                    <a:pt x="123" y="213"/>
                  </a:lnTo>
                  <a:cubicBezTo>
                    <a:pt x="157" y="235"/>
                    <a:pt x="168" y="291"/>
                    <a:pt x="190" y="325"/>
                  </a:cubicBezTo>
                  <a:cubicBezTo>
                    <a:pt x="213" y="370"/>
                    <a:pt x="246" y="370"/>
                    <a:pt x="269" y="404"/>
                  </a:cubicBezTo>
                  <a:cubicBezTo>
                    <a:pt x="291" y="426"/>
                    <a:pt x="314" y="426"/>
                    <a:pt x="336" y="448"/>
                  </a:cubicBezTo>
                  <a:cubicBezTo>
                    <a:pt x="347" y="471"/>
                    <a:pt x="370" y="460"/>
                    <a:pt x="403" y="426"/>
                  </a:cubicBezTo>
                  <a:cubicBezTo>
                    <a:pt x="437" y="392"/>
                    <a:pt x="482" y="347"/>
                    <a:pt x="493" y="359"/>
                  </a:cubicBezTo>
                  <a:cubicBezTo>
                    <a:pt x="493" y="381"/>
                    <a:pt x="515" y="392"/>
                    <a:pt x="538" y="381"/>
                  </a:cubicBezTo>
                  <a:cubicBezTo>
                    <a:pt x="560" y="381"/>
                    <a:pt x="594" y="347"/>
                    <a:pt x="594" y="314"/>
                  </a:cubicBezTo>
                  <a:cubicBezTo>
                    <a:pt x="583" y="280"/>
                    <a:pt x="639" y="291"/>
                    <a:pt x="717" y="303"/>
                  </a:cubicBezTo>
                  <a:cubicBezTo>
                    <a:pt x="784" y="303"/>
                    <a:pt x="751" y="258"/>
                    <a:pt x="717" y="247"/>
                  </a:cubicBezTo>
                  <a:cubicBezTo>
                    <a:pt x="683" y="235"/>
                    <a:pt x="639" y="224"/>
                    <a:pt x="639" y="202"/>
                  </a:cubicBezTo>
                  <a:cubicBezTo>
                    <a:pt x="639" y="180"/>
                    <a:pt x="616" y="157"/>
                    <a:pt x="583" y="157"/>
                  </a:cubicBezTo>
                  <a:cubicBezTo>
                    <a:pt x="549" y="168"/>
                    <a:pt x="549" y="101"/>
                    <a:pt x="527" y="101"/>
                  </a:cubicBezTo>
                  <a:cubicBezTo>
                    <a:pt x="493" y="101"/>
                    <a:pt x="515" y="56"/>
                    <a:pt x="493" y="45"/>
                  </a:cubicBezTo>
                  <a:cubicBezTo>
                    <a:pt x="470" y="34"/>
                    <a:pt x="403" y="11"/>
                    <a:pt x="403" y="22"/>
                  </a:cubicBezTo>
                  <a:cubicBezTo>
                    <a:pt x="392" y="45"/>
                    <a:pt x="336" y="45"/>
                    <a:pt x="336" y="22"/>
                  </a:cubicBezTo>
                  <a:cubicBezTo>
                    <a:pt x="325" y="22"/>
                    <a:pt x="325" y="11"/>
                    <a:pt x="314" y="0"/>
                  </a:cubicBezTo>
                  <a:cubicBezTo>
                    <a:pt x="291" y="0"/>
                    <a:pt x="269" y="11"/>
                    <a:pt x="258" y="34"/>
                  </a:cubicBezTo>
                  <a:cubicBezTo>
                    <a:pt x="246" y="56"/>
                    <a:pt x="224" y="78"/>
                    <a:pt x="201" y="67"/>
                  </a:cubicBezTo>
                  <a:cubicBezTo>
                    <a:pt x="179" y="56"/>
                    <a:pt x="157" y="78"/>
                    <a:pt x="134" y="90"/>
                  </a:cubicBezTo>
                  <a:cubicBezTo>
                    <a:pt x="123" y="112"/>
                    <a:pt x="101" y="78"/>
                    <a:pt x="67" y="90"/>
                  </a:cubicBezTo>
                  <a:cubicBezTo>
                    <a:pt x="34" y="101"/>
                    <a:pt x="0" y="123"/>
                    <a:pt x="11" y="146"/>
                  </a:cubicBezTo>
                  <a:cubicBezTo>
                    <a:pt x="22" y="157"/>
                    <a:pt x="45" y="191"/>
                    <a:pt x="45" y="191"/>
                  </a:cubicBezTo>
                  <a:lnTo>
                    <a:pt x="45" y="191"/>
                  </a:lnTo>
                  <a:cubicBezTo>
                    <a:pt x="56" y="180"/>
                    <a:pt x="90" y="191"/>
                    <a:pt x="123" y="21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8" name="Freeform 35"/>
            <p:cNvSpPr>
              <a:spLocks noChangeArrowheads="1"/>
            </p:cNvSpPr>
            <p:nvPr/>
          </p:nvSpPr>
          <p:spPr bwMode="auto">
            <a:xfrm>
              <a:off x="4349750" y="3146425"/>
              <a:ext cx="839788" cy="1057275"/>
            </a:xfrm>
            <a:custGeom>
              <a:avLst/>
              <a:gdLst>
                <a:gd name="T0" fmla="*/ 471 w 2331"/>
                <a:gd name="T1" fmla="*/ 2835 h 2937"/>
                <a:gd name="T2" fmla="*/ 426 w 2331"/>
                <a:gd name="T3" fmla="*/ 2599 h 2937"/>
                <a:gd name="T4" fmla="*/ 527 w 2331"/>
                <a:gd name="T5" fmla="*/ 2409 h 2937"/>
                <a:gd name="T6" fmla="*/ 773 w 2331"/>
                <a:gd name="T7" fmla="*/ 2140 h 2937"/>
                <a:gd name="T8" fmla="*/ 639 w 2331"/>
                <a:gd name="T9" fmla="*/ 2084 h 2937"/>
                <a:gd name="T10" fmla="*/ 504 w 2331"/>
                <a:gd name="T11" fmla="*/ 1894 h 2937"/>
                <a:gd name="T12" fmla="*/ 280 w 2331"/>
                <a:gd name="T13" fmla="*/ 1781 h 2937"/>
                <a:gd name="T14" fmla="*/ 258 w 2331"/>
                <a:gd name="T15" fmla="*/ 1804 h 2937"/>
                <a:gd name="T16" fmla="*/ 22 w 2331"/>
                <a:gd name="T17" fmla="*/ 1927 h 2937"/>
                <a:gd name="T18" fmla="*/ 135 w 2331"/>
                <a:gd name="T19" fmla="*/ 1602 h 2937"/>
                <a:gd name="T20" fmla="*/ 146 w 2331"/>
                <a:gd name="T21" fmla="*/ 1288 h 2937"/>
                <a:gd name="T22" fmla="*/ 336 w 2331"/>
                <a:gd name="T23" fmla="*/ 952 h 2937"/>
                <a:gd name="T24" fmla="*/ 493 w 2331"/>
                <a:gd name="T25" fmla="*/ 694 h 2937"/>
                <a:gd name="T26" fmla="*/ 807 w 2331"/>
                <a:gd name="T27" fmla="*/ 505 h 2937"/>
                <a:gd name="T28" fmla="*/ 1121 w 2331"/>
                <a:gd name="T29" fmla="*/ 538 h 2937"/>
                <a:gd name="T30" fmla="*/ 1121 w 2331"/>
                <a:gd name="T31" fmla="*/ 146 h 2937"/>
                <a:gd name="T32" fmla="*/ 1244 w 2331"/>
                <a:gd name="T33" fmla="*/ 23 h 2937"/>
                <a:gd name="T34" fmla="*/ 1793 w 2331"/>
                <a:gd name="T35" fmla="*/ 146 h 2937"/>
                <a:gd name="T36" fmla="*/ 2051 w 2331"/>
                <a:gd name="T37" fmla="*/ 224 h 2937"/>
                <a:gd name="T38" fmla="*/ 2252 w 2331"/>
                <a:gd name="T39" fmla="*/ 370 h 2937"/>
                <a:gd name="T40" fmla="*/ 2094 w 2331"/>
                <a:gd name="T41" fmla="*/ 728 h 2937"/>
                <a:gd name="T42" fmla="*/ 1670 w 2331"/>
                <a:gd name="T43" fmla="*/ 1165 h 2937"/>
                <a:gd name="T44" fmla="*/ 1446 w 2331"/>
                <a:gd name="T45" fmla="*/ 1288 h 2937"/>
                <a:gd name="T46" fmla="*/ 1490 w 2331"/>
                <a:gd name="T47" fmla="*/ 1669 h 2937"/>
                <a:gd name="T48" fmla="*/ 1815 w 2331"/>
                <a:gd name="T49" fmla="*/ 1748 h 2937"/>
                <a:gd name="T50" fmla="*/ 1972 w 2331"/>
                <a:gd name="T51" fmla="*/ 1994 h 2937"/>
                <a:gd name="T52" fmla="*/ 1602 w 2331"/>
                <a:gd name="T53" fmla="*/ 2207 h 2937"/>
                <a:gd name="T54" fmla="*/ 1446 w 2331"/>
                <a:gd name="T55" fmla="*/ 1994 h 2937"/>
                <a:gd name="T56" fmla="*/ 1087 w 2331"/>
                <a:gd name="T57" fmla="*/ 2129 h 2937"/>
                <a:gd name="T58" fmla="*/ 1121 w 2331"/>
                <a:gd name="T59" fmla="*/ 2532 h 2937"/>
                <a:gd name="T60" fmla="*/ 930 w 2331"/>
                <a:gd name="T61" fmla="*/ 2779 h 2937"/>
                <a:gd name="T62" fmla="*/ 672 w 2331"/>
                <a:gd name="T63" fmla="*/ 2925 h 2937"/>
                <a:gd name="T64" fmla="*/ 784 w 2331"/>
                <a:gd name="T65" fmla="*/ 2857 h 2937"/>
                <a:gd name="T66" fmla="*/ 919 w 2331"/>
                <a:gd name="T67" fmla="*/ 2734 h 2937"/>
                <a:gd name="T68" fmla="*/ 1076 w 2331"/>
                <a:gd name="T69" fmla="*/ 2554 h 2937"/>
                <a:gd name="T70" fmla="*/ 1087 w 2331"/>
                <a:gd name="T71" fmla="*/ 1994 h 2937"/>
                <a:gd name="T72" fmla="*/ 1524 w 2331"/>
                <a:gd name="T73" fmla="*/ 1994 h 2937"/>
                <a:gd name="T74" fmla="*/ 1849 w 2331"/>
                <a:gd name="T75" fmla="*/ 2297 h 2937"/>
                <a:gd name="T76" fmla="*/ 1961 w 2331"/>
                <a:gd name="T77" fmla="*/ 1837 h 2937"/>
                <a:gd name="T78" fmla="*/ 1804 w 2331"/>
                <a:gd name="T79" fmla="*/ 1860 h 2937"/>
                <a:gd name="T80" fmla="*/ 1356 w 2331"/>
                <a:gd name="T81" fmla="*/ 1625 h 2937"/>
                <a:gd name="T82" fmla="*/ 1524 w 2331"/>
                <a:gd name="T83" fmla="*/ 1221 h 2937"/>
                <a:gd name="T84" fmla="*/ 1849 w 2331"/>
                <a:gd name="T85" fmla="*/ 986 h 2937"/>
                <a:gd name="T86" fmla="*/ 2240 w 2331"/>
                <a:gd name="T87" fmla="*/ 516 h 2937"/>
                <a:gd name="T88" fmla="*/ 2072 w 2331"/>
                <a:gd name="T89" fmla="*/ 337 h 2937"/>
                <a:gd name="T90" fmla="*/ 1871 w 2331"/>
                <a:gd name="T91" fmla="*/ 269 h 2937"/>
                <a:gd name="T92" fmla="*/ 1692 w 2331"/>
                <a:gd name="T93" fmla="*/ 202 h 2937"/>
                <a:gd name="T94" fmla="*/ 1255 w 2331"/>
                <a:gd name="T95" fmla="*/ 113 h 2937"/>
                <a:gd name="T96" fmla="*/ 1199 w 2331"/>
                <a:gd name="T97" fmla="*/ 314 h 2937"/>
                <a:gd name="T98" fmla="*/ 1064 w 2331"/>
                <a:gd name="T99" fmla="*/ 572 h 2937"/>
                <a:gd name="T100" fmla="*/ 728 w 2331"/>
                <a:gd name="T101" fmla="*/ 527 h 2937"/>
                <a:gd name="T102" fmla="*/ 471 w 2331"/>
                <a:gd name="T103" fmla="*/ 728 h 2937"/>
                <a:gd name="T104" fmla="*/ 347 w 2331"/>
                <a:gd name="T105" fmla="*/ 1087 h 2937"/>
                <a:gd name="T106" fmla="*/ 146 w 2331"/>
                <a:gd name="T107" fmla="*/ 1389 h 2937"/>
                <a:gd name="T108" fmla="*/ 101 w 2331"/>
                <a:gd name="T109" fmla="*/ 1669 h 2937"/>
                <a:gd name="T110" fmla="*/ 202 w 2331"/>
                <a:gd name="T111" fmla="*/ 1894 h 2937"/>
                <a:gd name="T112" fmla="*/ 392 w 2331"/>
                <a:gd name="T113" fmla="*/ 1781 h 2937"/>
                <a:gd name="T114" fmla="*/ 459 w 2331"/>
                <a:gd name="T115" fmla="*/ 2095 h 2937"/>
                <a:gd name="T116" fmla="*/ 695 w 2331"/>
                <a:gd name="T117" fmla="*/ 1894 h 2937"/>
                <a:gd name="T118" fmla="*/ 740 w 2331"/>
                <a:gd name="T119" fmla="*/ 2241 h 2937"/>
                <a:gd name="T120" fmla="*/ 459 w 2331"/>
                <a:gd name="T121" fmla="*/ 2566 h 2937"/>
                <a:gd name="T122" fmla="*/ 471 w 2331"/>
                <a:gd name="T123" fmla="*/ 2745 h 2937"/>
                <a:gd name="T124" fmla="*/ 359 w 2331"/>
                <a:gd name="T125" fmla="*/ 1804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31" h="2937">
                  <a:moveTo>
                    <a:pt x="650" y="2936"/>
                  </a:moveTo>
                  <a:lnTo>
                    <a:pt x="650" y="2936"/>
                  </a:lnTo>
                  <a:cubicBezTo>
                    <a:pt x="616" y="2936"/>
                    <a:pt x="605" y="2891"/>
                    <a:pt x="583" y="2846"/>
                  </a:cubicBezTo>
                  <a:lnTo>
                    <a:pt x="583" y="2846"/>
                  </a:lnTo>
                  <a:cubicBezTo>
                    <a:pt x="571" y="2823"/>
                    <a:pt x="560" y="2823"/>
                    <a:pt x="560" y="2823"/>
                  </a:cubicBezTo>
                  <a:cubicBezTo>
                    <a:pt x="549" y="2823"/>
                    <a:pt x="538" y="2823"/>
                    <a:pt x="527" y="2823"/>
                  </a:cubicBezTo>
                  <a:cubicBezTo>
                    <a:pt x="515" y="2835"/>
                    <a:pt x="504" y="2846"/>
                    <a:pt x="493" y="2846"/>
                  </a:cubicBezTo>
                  <a:cubicBezTo>
                    <a:pt x="482" y="2846"/>
                    <a:pt x="482" y="2835"/>
                    <a:pt x="471" y="2835"/>
                  </a:cubicBezTo>
                  <a:cubicBezTo>
                    <a:pt x="459" y="2823"/>
                    <a:pt x="459" y="2812"/>
                    <a:pt x="459" y="2790"/>
                  </a:cubicBezTo>
                  <a:lnTo>
                    <a:pt x="459" y="2790"/>
                  </a:lnTo>
                  <a:cubicBezTo>
                    <a:pt x="448" y="2779"/>
                    <a:pt x="437" y="2779"/>
                    <a:pt x="426" y="2767"/>
                  </a:cubicBezTo>
                  <a:cubicBezTo>
                    <a:pt x="426" y="2767"/>
                    <a:pt x="426" y="2756"/>
                    <a:pt x="426" y="2745"/>
                  </a:cubicBezTo>
                  <a:cubicBezTo>
                    <a:pt x="426" y="2734"/>
                    <a:pt x="426" y="2723"/>
                    <a:pt x="403" y="2678"/>
                  </a:cubicBezTo>
                  <a:cubicBezTo>
                    <a:pt x="381" y="2655"/>
                    <a:pt x="370" y="2633"/>
                    <a:pt x="381" y="2622"/>
                  </a:cubicBezTo>
                  <a:cubicBezTo>
                    <a:pt x="392" y="2611"/>
                    <a:pt x="392" y="2599"/>
                    <a:pt x="415" y="2599"/>
                  </a:cubicBezTo>
                  <a:cubicBezTo>
                    <a:pt x="415" y="2599"/>
                    <a:pt x="415" y="2599"/>
                    <a:pt x="426" y="2599"/>
                  </a:cubicBezTo>
                  <a:cubicBezTo>
                    <a:pt x="426" y="2611"/>
                    <a:pt x="437" y="2611"/>
                    <a:pt x="448" y="2611"/>
                  </a:cubicBezTo>
                  <a:cubicBezTo>
                    <a:pt x="459" y="2611"/>
                    <a:pt x="471" y="2611"/>
                    <a:pt x="471" y="2599"/>
                  </a:cubicBezTo>
                  <a:lnTo>
                    <a:pt x="471" y="2599"/>
                  </a:lnTo>
                  <a:cubicBezTo>
                    <a:pt x="448" y="2611"/>
                    <a:pt x="426" y="2599"/>
                    <a:pt x="415" y="2577"/>
                  </a:cubicBezTo>
                  <a:cubicBezTo>
                    <a:pt x="403" y="2554"/>
                    <a:pt x="415" y="2510"/>
                    <a:pt x="448" y="2487"/>
                  </a:cubicBezTo>
                  <a:cubicBezTo>
                    <a:pt x="471" y="2465"/>
                    <a:pt x="482" y="2465"/>
                    <a:pt x="493" y="2465"/>
                  </a:cubicBezTo>
                  <a:cubicBezTo>
                    <a:pt x="504" y="2465"/>
                    <a:pt x="504" y="2465"/>
                    <a:pt x="515" y="2454"/>
                  </a:cubicBezTo>
                  <a:cubicBezTo>
                    <a:pt x="515" y="2443"/>
                    <a:pt x="527" y="2420"/>
                    <a:pt x="527" y="2409"/>
                  </a:cubicBezTo>
                  <a:cubicBezTo>
                    <a:pt x="515" y="2398"/>
                    <a:pt x="515" y="2398"/>
                    <a:pt x="515" y="2398"/>
                  </a:cubicBezTo>
                  <a:cubicBezTo>
                    <a:pt x="493" y="2375"/>
                    <a:pt x="493" y="2364"/>
                    <a:pt x="493" y="2353"/>
                  </a:cubicBezTo>
                  <a:cubicBezTo>
                    <a:pt x="493" y="2330"/>
                    <a:pt x="515" y="2319"/>
                    <a:pt x="549" y="2308"/>
                  </a:cubicBezTo>
                  <a:cubicBezTo>
                    <a:pt x="583" y="2285"/>
                    <a:pt x="605" y="2263"/>
                    <a:pt x="650" y="2230"/>
                  </a:cubicBezTo>
                  <a:cubicBezTo>
                    <a:pt x="672" y="2207"/>
                    <a:pt x="706" y="2196"/>
                    <a:pt x="728" y="2196"/>
                  </a:cubicBezTo>
                  <a:cubicBezTo>
                    <a:pt x="751" y="2185"/>
                    <a:pt x="762" y="2185"/>
                    <a:pt x="773" y="2185"/>
                  </a:cubicBezTo>
                  <a:cubicBezTo>
                    <a:pt x="784" y="2174"/>
                    <a:pt x="795" y="2174"/>
                    <a:pt x="795" y="2174"/>
                  </a:cubicBezTo>
                  <a:cubicBezTo>
                    <a:pt x="795" y="2162"/>
                    <a:pt x="784" y="2151"/>
                    <a:pt x="773" y="2140"/>
                  </a:cubicBezTo>
                  <a:cubicBezTo>
                    <a:pt x="740" y="2106"/>
                    <a:pt x="762" y="2061"/>
                    <a:pt x="773" y="2039"/>
                  </a:cubicBezTo>
                  <a:lnTo>
                    <a:pt x="773" y="2039"/>
                  </a:lnTo>
                  <a:cubicBezTo>
                    <a:pt x="784" y="2017"/>
                    <a:pt x="773" y="1983"/>
                    <a:pt x="751" y="1961"/>
                  </a:cubicBezTo>
                  <a:cubicBezTo>
                    <a:pt x="740" y="1938"/>
                    <a:pt x="728" y="1927"/>
                    <a:pt x="717" y="1927"/>
                  </a:cubicBezTo>
                  <a:lnTo>
                    <a:pt x="706" y="1927"/>
                  </a:lnTo>
                  <a:cubicBezTo>
                    <a:pt x="695" y="1938"/>
                    <a:pt x="672" y="1983"/>
                    <a:pt x="672" y="1994"/>
                  </a:cubicBezTo>
                  <a:cubicBezTo>
                    <a:pt x="684" y="2017"/>
                    <a:pt x="684" y="2039"/>
                    <a:pt x="684" y="2050"/>
                  </a:cubicBezTo>
                  <a:cubicBezTo>
                    <a:pt x="672" y="2061"/>
                    <a:pt x="661" y="2073"/>
                    <a:pt x="639" y="2084"/>
                  </a:cubicBezTo>
                  <a:cubicBezTo>
                    <a:pt x="628" y="2084"/>
                    <a:pt x="628" y="2084"/>
                    <a:pt x="616" y="2095"/>
                  </a:cubicBezTo>
                  <a:cubicBezTo>
                    <a:pt x="605" y="2118"/>
                    <a:pt x="594" y="2140"/>
                    <a:pt x="560" y="2140"/>
                  </a:cubicBezTo>
                  <a:cubicBezTo>
                    <a:pt x="549" y="2140"/>
                    <a:pt x="527" y="2140"/>
                    <a:pt x="504" y="2140"/>
                  </a:cubicBezTo>
                  <a:cubicBezTo>
                    <a:pt x="448" y="2140"/>
                    <a:pt x="426" y="2140"/>
                    <a:pt x="415" y="2118"/>
                  </a:cubicBezTo>
                  <a:cubicBezTo>
                    <a:pt x="415" y="2106"/>
                    <a:pt x="415" y="2095"/>
                    <a:pt x="415" y="2084"/>
                  </a:cubicBezTo>
                  <a:cubicBezTo>
                    <a:pt x="426" y="2073"/>
                    <a:pt x="437" y="2039"/>
                    <a:pt x="448" y="2017"/>
                  </a:cubicBezTo>
                  <a:cubicBezTo>
                    <a:pt x="459" y="1983"/>
                    <a:pt x="471" y="1949"/>
                    <a:pt x="482" y="1927"/>
                  </a:cubicBezTo>
                  <a:cubicBezTo>
                    <a:pt x="504" y="1905"/>
                    <a:pt x="504" y="1894"/>
                    <a:pt x="504" y="1894"/>
                  </a:cubicBezTo>
                  <a:cubicBezTo>
                    <a:pt x="482" y="1882"/>
                    <a:pt x="482" y="1860"/>
                    <a:pt x="471" y="1849"/>
                  </a:cubicBezTo>
                  <a:lnTo>
                    <a:pt x="471" y="1837"/>
                  </a:lnTo>
                  <a:cubicBezTo>
                    <a:pt x="459" y="1826"/>
                    <a:pt x="437" y="1826"/>
                    <a:pt x="415" y="1826"/>
                  </a:cubicBezTo>
                  <a:cubicBezTo>
                    <a:pt x="403" y="1826"/>
                    <a:pt x="392" y="1826"/>
                    <a:pt x="392" y="1826"/>
                  </a:cubicBezTo>
                  <a:cubicBezTo>
                    <a:pt x="381" y="1860"/>
                    <a:pt x="359" y="1927"/>
                    <a:pt x="359" y="1972"/>
                  </a:cubicBezTo>
                  <a:cubicBezTo>
                    <a:pt x="347" y="2005"/>
                    <a:pt x="336" y="2039"/>
                    <a:pt x="314" y="2039"/>
                  </a:cubicBezTo>
                  <a:cubicBezTo>
                    <a:pt x="291" y="2039"/>
                    <a:pt x="280" y="2005"/>
                    <a:pt x="269" y="1949"/>
                  </a:cubicBezTo>
                  <a:cubicBezTo>
                    <a:pt x="258" y="1871"/>
                    <a:pt x="258" y="1815"/>
                    <a:pt x="280" y="1781"/>
                  </a:cubicBezTo>
                  <a:cubicBezTo>
                    <a:pt x="291" y="1770"/>
                    <a:pt x="302" y="1770"/>
                    <a:pt x="302" y="1770"/>
                  </a:cubicBezTo>
                  <a:cubicBezTo>
                    <a:pt x="325" y="1770"/>
                    <a:pt x="347" y="1759"/>
                    <a:pt x="359" y="1759"/>
                  </a:cubicBezTo>
                  <a:cubicBezTo>
                    <a:pt x="359" y="1748"/>
                    <a:pt x="359" y="1714"/>
                    <a:pt x="359" y="1703"/>
                  </a:cubicBezTo>
                  <a:cubicBezTo>
                    <a:pt x="347" y="1703"/>
                    <a:pt x="314" y="1692"/>
                    <a:pt x="258" y="1692"/>
                  </a:cubicBezTo>
                  <a:cubicBezTo>
                    <a:pt x="246" y="1692"/>
                    <a:pt x="246" y="1703"/>
                    <a:pt x="235" y="1703"/>
                  </a:cubicBezTo>
                  <a:lnTo>
                    <a:pt x="224" y="1703"/>
                  </a:lnTo>
                  <a:cubicBezTo>
                    <a:pt x="224" y="1703"/>
                    <a:pt x="235" y="1714"/>
                    <a:pt x="246" y="1748"/>
                  </a:cubicBezTo>
                  <a:cubicBezTo>
                    <a:pt x="258" y="1770"/>
                    <a:pt x="258" y="1781"/>
                    <a:pt x="258" y="1804"/>
                  </a:cubicBezTo>
                  <a:cubicBezTo>
                    <a:pt x="258" y="1804"/>
                    <a:pt x="258" y="1815"/>
                    <a:pt x="258" y="1826"/>
                  </a:cubicBezTo>
                  <a:cubicBezTo>
                    <a:pt x="269" y="1860"/>
                    <a:pt x="246" y="1894"/>
                    <a:pt x="235" y="1916"/>
                  </a:cubicBezTo>
                  <a:cubicBezTo>
                    <a:pt x="224" y="1938"/>
                    <a:pt x="202" y="1961"/>
                    <a:pt x="179" y="1961"/>
                  </a:cubicBezTo>
                  <a:cubicBezTo>
                    <a:pt x="168" y="1961"/>
                    <a:pt x="146" y="1949"/>
                    <a:pt x="146" y="1938"/>
                  </a:cubicBezTo>
                  <a:cubicBezTo>
                    <a:pt x="146" y="1916"/>
                    <a:pt x="123" y="1871"/>
                    <a:pt x="112" y="1849"/>
                  </a:cubicBezTo>
                  <a:cubicBezTo>
                    <a:pt x="112" y="1860"/>
                    <a:pt x="101" y="1871"/>
                    <a:pt x="101" y="1894"/>
                  </a:cubicBezTo>
                  <a:cubicBezTo>
                    <a:pt x="101" y="1905"/>
                    <a:pt x="90" y="1927"/>
                    <a:pt x="33" y="1927"/>
                  </a:cubicBezTo>
                  <a:lnTo>
                    <a:pt x="22" y="1927"/>
                  </a:lnTo>
                  <a:lnTo>
                    <a:pt x="22" y="1927"/>
                  </a:lnTo>
                  <a:cubicBezTo>
                    <a:pt x="0" y="1927"/>
                    <a:pt x="0" y="1927"/>
                    <a:pt x="0" y="1927"/>
                  </a:cubicBezTo>
                  <a:cubicBezTo>
                    <a:pt x="0" y="1905"/>
                    <a:pt x="0" y="1905"/>
                    <a:pt x="0" y="1905"/>
                  </a:cubicBezTo>
                  <a:cubicBezTo>
                    <a:pt x="0" y="1781"/>
                    <a:pt x="11" y="1759"/>
                    <a:pt x="22" y="1759"/>
                  </a:cubicBezTo>
                  <a:cubicBezTo>
                    <a:pt x="33" y="1748"/>
                    <a:pt x="33" y="1736"/>
                    <a:pt x="33" y="1714"/>
                  </a:cubicBezTo>
                  <a:cubicBezTo>
                    <a:pt x="22" y="1692"/>
                    <a:pt x="22" y="1669"/>
                    <a:pt x="45" y="1658"/>
                  </a:cubicBezTo>
                  <a:cubicBezTo>
                    <a:pt x="56" y="1636"/>
                    <a:pt x="78" y="1636"/>
                    <a:pt x="101" y="1625"/>
                  </a:cubicBezTo>
                  <a:cubicBezTo>
                    <a:pt x="135" y="1625"/>
                    <a:pt x="135" y="1625"/>
                    <a:pt x="135" y="1602"/>
                  </a:cubicBezTo>
                  <a:cubicBezTo>
                    <a:pt x="135" y="1591"/>
                    <a:pt x="123" y="1568"/>
                    <a:pt x="112" y="1568"/>
                  </a:cubicBezTo>
                  <a:cubicBezTo>
                    <a:pt x="101" y="1557"/>
                    <a:pt x="90" y="1535"/>
                    <a:pt x="90" y="1512"/>
                  </a:cubicBezTo>
                  <a:cubicBezTo>
                    <a:pt x="90" y="1490"/>
                    <a:pt x="90" y="1467"/>
                    <a:pt x="78" y="1445"/>
                  </a:cubicBezTo>
                  <a:cubicBezTo>
                    <a:pt x="78" y="1423"/>
                    <a:pt x="78" y="1389"/>
                    <a:pt x="90" y="1378"/>
                  </a:cubicBezTo>
                  <a:cubicBezTo>
                    <a:pt x="101" y="1356"/>
                    <a:pt x="123" y="1356"/>
                    <a:pt x="135" y="1356"/>
                  </a:cubicBezTo>
                  <a:cubicBezTo>
                    <a:pt x="135" y="1333"/>
                    <a:pt x="135" y="1322"/>
                    <a:pt x="146" y="1311"/>
                  </a:cubicBezTo>
                  <a:lnTo>
                    <a:pt x="146" y="1299"/>
                  </a:lnTo>
                  <a:cubicBezTo>
                    <a:pt x="146" y="1299"/>
                    <a:pt x="146" y="1299"/>
                    <a:pt x="146" y="1288"/>
                  </a:cubicBezTo>
                  <a:cubicBezTo>
                    <a:pt x="146" y="1277"/>
                    <a:pt x="146" y="1266"/>
                    <a:pt x="157" y="1232"/>
                  </a:cubicBezTo>
                  <a:cubicBezTo>
                    <a:pt x="168" y="1154"/>
                    <a:pt x="213" y="1131"/>
                    <a:pt x="269" y="1120"/>
                  </a:cubicBezTo>
                  <a:cubicBezTo>
                    <a:pt x="280" y="1120"/>
                    <a:pt x="280" y="1120"/>
                    <a:pt x="291" y="1098"/>
                  </a:cubicBezTo>
                  <a:cubicBezTo>
                    <a:pt x="291" y="1075"/>
                    <a:pt x="302" y="1064"/>
                    <a:pt x="325" y="1042"/>
                  </a:cubicBezTo>
                  <a:cubicBezTo>
                    <a:pt x="336" y="1042"/>
                    <a:pt x="347" y="1042"/>
                    <a:pt x="347" y="1042"/>
                  </a:cubicBezTo>
                  <a:lnTo>
                    <a:pt x="347" y="1042"/>
                  </a:lnTo>
                  <a:cubicBezTo>
                    <a:pt x="347" y="1030"/>
                    <a:pt x="347" y="1030"/>
                    <a:pt x="347" y="1030"/>
                  </a:cubicBezTo>
                  <a:cubicBezTo>
                    <a:pt x="336" y="1019"/>
                    <a:pt x="336" y="986"/>
                    <a:pt x="336" y="952"/>
                  </a:cubicBezTo>
                  <a:cubicBezTo>
                    <a:pt x="336" y="941"/>
                    <a:pt x="336" y="918"/>
                    <a:pt x="325" y="896"/>
                  </a:cubicBezTo>
                  <a:cubicBezTo>
                    <a:pt x="325" y="896"/>
                    <a:pt x="302" y="806"/>
                    <a:pt x="325" y="773"/>
                  </a:cubicBezTo>
                  <a:cubicBezTo>
                    <a:pt x="336" y="761"/>
                    <a:pt x="336" y="761"/>
                    <a:pt x="347" y="761"/>
                  </a:cubicBezTo>
                  <a:lnTo>
                    <a:pt x="347" y="761"/>
                  </a:lnTo>
                  <a:cubicBezTo>
                    <a:pt x="370" y="761"/>
                    <a:pt x="370" y="750"/>
                    <a:pt x="370" y="750"/>
                  </a:cubicBezTo>
                  <a:cubicBezTo>
                    <a:pt x="370" y="717"/>
                    <a:pt x="403" y="683"/>
                    <a:pt x="448" y="683"/>
                  </a:cubicBezTo>
                  <a:cubicBezTo>
                    <a:pt x="459" y="683"/>
                    <a:pt x="471" y="683"/>
                    <a:pt x="482" y="694"/>
                  </a:cubicBezTo>
                  <a:cubicBezTo>
                    <a:pt x="493" y="694"/>
                    <a:pt x="493" y="694"/>
                    <a:pt x="493" y="694"/>
                  </a:cubicBezTo>
                  <a:cubicBezTo>
                    <a:pt x="493" y="683"/>
                    <a:pt x="504" y="672"/>
                    <a:pt x="504" y="661"/>
                  </a:cubicBezTo>
                  <a:cubicBezTo>
                    <a:pt x="504" y="661"/>
                    <a:pt x="504" y="650"/>
                    <a:pt x="504" y="639"/>
                  </a:cubicBezTo>
                  <a:cubicBezTo>
                    <a:pt x="515" y="583"/>
                    <a:pt x="549" y="561"/>
                    <a:pt x="583" y="561"/>
                  </a:cubicBezTo>
                  <a:cubicBezTo>
                    <a:pt x="594" y="561"/>
                    <a:pt x="616" y="538"/>
                    <a:pt x="616" y="493"/>
                  </a:cubicBezTo>
                  <a:cubicBezTo>
                    <a:pt x="616" y="460"/>
                    <a:pt x="639" y="449"/>
                    <a:pt x="661" y="449"/>
                  </a:cubicBezTo>
                  <a:cubicBezTo>
                    <a:pt x="684" y="449"/>
                    <a:pt x="706" y="460"/>
                    <a:pt x="740" y="482"/>
                  </a:cubicBezTo>
                  <a:lnTo>
                    <a:pt x="751" y="482"/>
                  </a:lnTo>
                  <a:cubicBezTo>
                    <a:pt x="773" y="505"/>
                    <a:pt x="795" y="505"/>
                    <a:pt x="807" y="505"/>
                  </a:cubicBezTo>
                  <a:cubicBezTo>
                    <a:pt x="807" y="505"/>
                    <a:pt x="807" y="505"/>
                    <a:pt x="818" y="505"/>
                  </a:cubicBezTo>
                  <a:cubicBezTo>
                    <a:pt x="818" y="460"/>
                    <a:pt x="863" y="437"/>
                    <a:pt x="908" y="449"/>
                  </a:cubicBezTo>
                  <a:cubicBezTo>
                    <a:pt x="953" y="460"/>
                    <a:pt x="997" y="482"/>
                    <a:pt x="1031" y="516"/>
                  </a:cubicBezTo>
                  <a:cubicBezTo>
                    <a:pt x="1031" y="527"/>
                    <a:pt x="1031" y="527"/>
                    <a:pt x="1031" y="527"/>
                  </a:cubicBezTo>
                  <a:cubicBezTo>
                    <a:pt x="1042" y="527"/>
                    <a:pt x="1042" y="527"/>
                    <a:pt x="1042" y="527"/>
                  </a:cubicBezTo>
                  <a:cubicBezTo>
                    <a:pt x="1053" y="527"/>
                    <a:pt x="1053" y="527"/>
                    <a:pt x="1064" y="527"/>
                  </a:cubicBezTo>
                  <a:cubicBezTo>
                    <a:pt x="1076" y="527"/>
                    <a:pt x="1087" y="527"/>
                    <a:pt x="1098" y="527"/>
                  </a:cubicBezTo>
                  <a:cubicBezTo>
                    <a:pt x="1109" y="538"/>
                    <a:pt x="1109" y="538"/>
                    <a:pt x="1121" y="538"/>
                  </a:cubicBezTo>
                  <a:cubicBezTo>
                    <a:pt x="1121" y="538"/>
                    <a:pt x="1121" y="538"/>
                    <a:pt x="1121" y="527"/>
                  </a:cubicBezTo>
                  <a:cubicBezTo>
                    <a:pt x="1121" y="482"/>
                    <a:pt x="1166" y="482"/>
                    <a:pt x="1188" y="482"/>
                  </a:cubicBezTo>
                  <a:cubicBezTo>
                    <a:pt x="1199" y="482"/>
                    <a:pt x="1222" y="482"/>
                    <a:pt x="1222" y="482"/>
                  </a:cubicBezTo>
                  <a:cubicBezTo>
                    <a:pt x="1233" y="460"/>
                    <a:pt x="1199" y="370"/>
                    <a:pt x="1177" y="359"/>
                  </a:cubicBezTo>
                  <a:cubicBezTo>
                    <a:pt x="1154" y="337"/>
                    <a:pt x="1154" y="314"/>
                    <a:pt x="1166" y="247"/>
                  </a:cubicBezTo>
                  <a:cubicBezTo>
                    <a:pt x="1166" y="236"/>
                    <a:pt x="1166" y="224"/>
                    <a:pt x="1166" y="202"/>
                  </a:cubicBezTo>
                  <a:cubicBezTo>
                    <a:pt x="1166" y="157"/>
                    <a:pt x="1166" y="157"/>
                    <a:pt x="1143" y="157"/>
                  </a:cubicBezTo>
                  <a:cubicBezTo>
                    <a:pt x="1132" y="146"/>
                    <a:pt x="1132" y="146"/>
                    <a:pt x="1121" y="146"/>
                  </a:cubicBezTo>
                  <a:cubicBezTo>
                    <a:pt x="1098" y="135"/>
                    <a:pt x="1087" y="113"/>
                    <a:pt x="1064" y="79"/>
                  </a:cubicBezTo>
                  <a:cubicBezTo>
                    <a:pt x="1064" y="68"/>
                    <a:pt x="1064" y="68"/>
                    <a:pt x="1064" y="68"/>
                  </a:cubicBezTo>
                  <a:cubicBezTo>
                    <a:pt x="1076" y="57"/>
                    <a:pt x="1076" y="57"/>
                    <a:pt x="1076" y="57"/>
                  </a:cubicBezTo>
                  <a:cubicBezTo>
                    <a:pt x="1087" y="45"/>
                    <a:pt x="1109" y="23"/>
                    <a:pt x="1132" y="23"/>
                  </a:cubicBezTo>
                  <a:lnTo>
                    <a:pt x="1132" y="23"/>
                  </a:lnTo>
                  <a:cubicBezTo>
                    <a:pt x="1154" y="23"/>
                    <a:pt x="1177" y="34"/>
                    <a:pt x="1222" y="57"/>
                  </a:cubicBezTo>
                  <a:cubicBezTo>
                    <a:pt x="1222" y="57"/>
                    <a:pt x="1233" y="57"/>
                    <a:pt x="1244" y="57"/>
                  </a:cubicBezTo>
                  <a:cubicBezTo>
                    <a:pt x="1244" y="45"/>
                    <a:pt x="1244" y="34"/>
                    <a:pt x="1244" y="23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66" y="0"/>
                    <a:pt x="1266" y="0"/>
                    <a:pt x="1266" y="0"/>
                  </a:cubicBezTo>
                  <a:cubicBezTo>
                    <a:pt x="1266" y="0"/>
                    <a:pt x="1300" y="0"/>
                    <a:pt x="1333" y="0"/>
                  </a:cubicBezTo>
                  <a:cubicBezTo>
                    <a:pt x="1378" y="0"/>
                    <a:pt x="1412" y="0"/>
                    <a:pt x="1457" y="12"/>
                  </a:cubicBezTo>
                  <a:cubicBezTo>
                    <a:pt x="1569" y="34"/>
                    <a:pt x="1625" y="45"/>
                    <a:pt x="1647" y="68"/>
                  </a:cubicBezTo>
                  <a:cubicBezTo>
                    <a:pt x="1670" y="90"/>
                    <a:pt x="1703" y="135"/>
                    <a:pt x="1715" y="169"/>
                  </a:cubicBezTo>
                  <a:cubicBezTo>
                    <a:pt x="1737" y="157"/>
                    <a:pt x="1759" y="146"/>
                    <a:pt x="1771" y="146"/>
                  </a:cubicBezTo>
                  <a:cubicBezTo>
                    <a:pt x="1782" y="146"/>
                    <a:pt x="1782" y="146"/>
                    <a:pt x="1793" y="146"/>
                  </a:cubicBezTo>
                  <a:cubicBezTo>
                    <a:pt x="1838" y="157"/>
                    <a:pt x="1838" y="213"/>
                    <a:pt x="1827" y="236"/>
                  </a:cubicBezTo>
                  <a:cubicBezTo>
                    <a:pt x="1838" y="236"/>
                    <a:pt x="1849" y="236"/>
                    <a:pt x="1860" y="236"/>
                  </a:cubicBezTo>
                  <a:cubicBezTo>
                    <a:pt x="1916" y="213"/>
                    <a:pt x="1939" y="213"/>
                    <a:pt x="1939" y="213"/>
                  </a:cubicBezTo>
                  <a:cubicBezTo>
                    <a:pt x="1961" y="213"/>
                    <a:pt x="1961" y="213"/>
                    <a:pt x="1961" y="213"/>
                  </a:cubicBezTo>
                  <a:cubicBezTo>
                    <a:pt x="1961" y="236"/>
                    <a:pt x="1961" y="236"/>
                    <a:pt x="1961" y="236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961" y="247"/>
                    <a:pt x="1961" y="247"/>
                    <a:pt x="1972" y="247"/>
                  </a:cubicBezTo>
                  <a:cubicBezTo>
                    <a:pt x="1995" y="236"/>
                    <a:pt x="2017" y="224"/>
                    <a:pt x="2051" y="224"/>
                  </a:cubicBezTo>
                  <a:cubicBezTo>
                    <a:pt x="2061" y="224"/>
                    <a:pt x="2072" y="224"/>
                    <a:pt x="2083" y="236"/>
                  </a:cubicBezTo>
                  <a:cubicBezTo>
                    <a:pt x="2094" y="258"/>
                    <a:pt x="2094" y="269"/>
                    <a:pt x="2094" y="292"/>
                  </a:cubicBezTo>
                  <a:lnTo>
                    <a:pt x="2094" y="303"/>
                  </a:lnTo>
                  <a:cubicBezTo>
                    <a:pt x="2117" y="314"/>
                    <a:pt x="2139" y="337"/>
                    <a:pt x="2162" y="359"/>
                  </a:cubicBezTo>
                  <a:lnTo>
                    <a:pt x="2162" y="370"/>
                  </a:lnTo>
                  <a:cubicBezTo>
                    <a:pt x="2173" y="382"/>
                    <a:pt x="2173" y="382"/>
                    <a:pt x="2184" y="382"/>
                  </a:cubicBezTo>
                  <a:lnTo>
                    <a:pt x="2196" y="382"/>
                  </a:lnTo>
                  <a:cubicBezTo>
                    <a:pt x="2218" y="382"/>
                    <a:pt x="2240" y="370"/>
                    <a:pt x="2252" y="370"/>
                  </a:cubicBezTo>
                  <a:cubicBezTo>
                    <a:pt x="2274" y="370"/>
                    <a:pt x="2296" y="382"/>
                    <a:pt x="2307" y="393"/>
                  </a:cubicBezTo>
                  <a:cubicBezTo>
                    <a:pt x="2307" y="393"/>
                    <a:pt x="2307" y="393"/>
                    <a:pt x="2319" y="393"/>
                  </a:cubicBezTo>
                  <a:cubicBezTo>
                    <a:pt x="2330" y="404"/>
                    <a:pt x="2330" y="404"/>
                    <a:pt x="2330" y="404"/>
                  </a:cubicBezTo>
                  <a:cubicBezTo>
                    <a:pt x="2330" y="426"/>
                    <a:pt x="2330" y="426"/>
                    <a:pt x="2330" y="426"/>
                  </a:cubicBezTo>
                  <a:cubicBezTo>
                    <a:pt x="2319" y="460"/>
                    <a:pt x="2307" y="493"/>
                    <a:pt x="2274" y="538"/>
                  </a:cubicBezTo>
                  <a:cubicBezTo>
                    <a:pt x="2263" y="561"/>
                    <a:pt x="2252" y="583"/>
                    <a:pt x="2240" y="606"/>
                  </a:cubicBezTo>
                  <a:cubicBezTo>
                    <a:pt x="2196" y="683"/>
                    <a:pt x="2173" y="728"/>
                    <a:pt x="2139" y="728"/>
                  </a:cubicBezTo>
                  <a:cubicBezTo>
                    <a:pt x="2128" y="739"/>
                    <a:pt x="2117" y="728"/>
                    <a:pt x="2094" y="728"/>
                  </a:cubicBezTo>
                  <a:cubicBezTo>
                    <a:pt x="2094" y="728"/>
                    <a:pt x="2083" y="728"/>
                    <a:pt x="2072" y="728"/>
                  </a:cubicBezTo>
                  <a:cubicBezTo>
                    <a:pt x="2083" y="773"/>
                    <a:pt x="2083" y="795"/>
                    <a:pt x="2072" y="829"/>
                  </a:cubicBezTo>
                  <a:cubicBezTo>
                    <a:pt x="2061" y="840"/>
                    <a:pt x="2028" y="885"/>
                    <a:pt x="1883" y="1019"/>
                  </a:cubicBezTo>
                  <a:cubicBezTo>
                    <a:pt x="1827" y="1075"/>
                    <a:pt x="1726" y="1165"/>
                    <a:pt x="1726" y="1165"/>
                  </a:cubicBezTo>
                  <a:cubicBezTo>
                    <a:pt x="1715" y="1176"/>
                    <a:pt x="1715" y="1176"/>
                    <a:pt x="1715" y="1176"/>
                  </a:cubicBezTo>
                  <a:lnTo>
                    <a:pt x="1715" y="1176"/>
                  </a:lnTo>
                  <a:cubicBezTo>
                    <a:pt x="1715" y="1176"/>
                    <a:pt x="1715" y="1176"/>
                    <a:pt x="1703" y="1176"/>
                  </a:cubicBezTo>
                  <a:cubicBezTo>
                    <a:pt x="1692" y="1176"/>
                    <a:pt x="1681" y="1176"/>
                    <a:pt x="1670" y="1165"/>
                  </a:cubicBezTo>
                  <a:cubicBezTo>
                    <a:pt x="1659" y="1154"/>
                    <a:pt x="1647" y="1154"/>
                    <a:pt x="1636" y="1143"/>
                  </a:cubicBezTo>
                  <a:cubicBezTo>
                    <a:pt x="1636" y="1154"/>
                    <a:pt x="1625" y="1165"/>
                    <a:pt x="1602" y="1165"/>
                  </a:cubicBezTo>
                  <a:lnTo>
                    <a:pt x="1602" y="1165"/>
                  </a:lnTo>
                  <a:lnTo>
                    <a:pt x="1591" y="1165"/>
                  </a:lnTo>
                  <a:lnTo>
                    <a:pt x="1591" y="1165"/>
                  </a:lnTo>
                  <a:cubicBezTo>
                    <a:pt x="1591" y="1176"/>
                    <a:pt x="1591" y="1187"/>
                    <a:pt x="1591" y="1187"/>
                  </a:cubicBezTo>
                  <a:cubicBezTo>
                    <a:pt x="1591" y="1221"/>
                    <a:pt x="1591" y="1243"/>
                    <a:pt x="1546" y="1266"/>
                  </a:cubicBezTo>
                  <a:cubicBezTo>
                    <a:pt x="1535" y="1266"/>
                    <a:pt x="1479" y="1288"/>
                    <a:pt x="1446" y="1288"/>
                  </a:cubicBezTo>
                  <a:cubicBezTo>
                    <a:pt x="1435" y="1288"/>
                    <a:pt x="1423" y="1288"/>
                    <a:pt x="1412" y="1288"/>
                  </a:cubicBezTo>
                  <a:cubicBezTo>
                    <a:pt x="1401" y="1277"/>
                    <a:pt x="1390" y="1266"/>
                    <a:pt x="1378" y="1254"/>
                  </a:cubicBezTo>
                  <a:cubicBezTo>
                    <a:pt x="1367" y="1254"/>
                    <a:pt x="1356" y="1243"/>
                    <a:pt x="1356" y="1243"/>
                  </a:cubicBezTo>
                  <a:cubicBezTo>
                    <a:pt x="1345" y="1254"/>
                    <a:pt x="1333" y="1288"/>
                    <a:pt x="1345" y="1423"/>
                  </a:cubicBezTo>
                  <a:cubicBezTo>
                    <a:pt x="1356" y="1445"/>
                    <a:pt x="1356" y="1479"/>
                    <a:pt x="1356" y="1490"/>
                  </a:cubicBezTo>
                  <a:cubicBezTo>
                    <a:pt x="1356" y="1568"/>
                    <a:pt x="1356" y="1568"/>
                    <a:pt x="1378" y="1580"/>
                  </a:cubicBezTo>
                  <a:cubicBezTo>
                    <a:pt x="1378" y="1591"/>
                    <a:pt x="1390" y="1591"/>
                    <a:pt x="1401" y="1602"/>
                  </a:cubicBezTo>
                  <a:cubicBezTo>
                    <a:pt x="1435" y="1613"/>
                    <a:pt x="1468" y="1625"/>
                    <a:pt x="1490" y="1669"/>
                  </a:cubicBezTo>
                  <a:cubicBezTo>
                    <a:pt x="1490" y="1680"/>
                    <a:pt x="1490" y="1692"/>
                    <a:pt x="1502" y="1703"/>
                  </a:cubicBezTo>
                  <a:cubicBezTo>
                    <a:pt x="1502" y="1736"/>
                    <a:pt x="1513" y="1736"/>
                    <a:pt x="1524" y="1736"/>
                  </a:cubicBezTo>
                  <a:lnTo>
                    <a:pt x="1524" y="1736"/>
                  </a:lnTo>
                  <a:cubicBezTo>
                    <a:pt x="1558" y="1748"/>
                    <a:pt x="1647" y="1748"/>
                    <a:pt x="1681" y="1792"/>
                  </a:cubicBezTo>
                  <a:cubicBezTo>
                    <a:pt x="1703" y="1815"/>
                    <a:pt x="1737" y="1826"/>
                    <a:pt x="1759" y="1826"/>
                  </a:cubicBezTo>
                  <a:cubicBezTo>
                    <a:pt x="1759" y="1826"/>
                    <a:pt x="1771" y="1826"/>
                    <a:pt x="1782" y="1815"/>
                  </a:cubicBezTo>
                  <a:cubicBezTo>
                    <a:pt x="1782" y="1815"/>
                    <a:pt x="1782" y="1815"/>
                    <a:pt x="1793" y="1792"/>
                  </a:cubicBezTo>
                  <a:cubicBezTo>
                    <a:pt x="1793" y="1781"/>
                    <a:pt x="1793" y="1770"/>
                    <a:pt x="1815" y="1748"/>
                  </a:cubicBezTo>
                  <a:cubicBezTo>
                    <a:pt x="1815" y="1748"/>
                    <a:pt x="1827" y="1748"/>
                    <a:pt x="1838" y="1736"/>
                  </a:cubicBezTo>
                  <a:cubicBezTo>
                    <a:pt x="1860" y="1714"/>
                    <a:pt x="1894" y="1680"/>
                    <a:pt x="1928" y="1692"/>
                  </a:cubicBezTo>
                  <a:cubicBezTo>
                    <a:pt x="1984" y="1692"/>
                    <a:pt x="1995" y="1714"/>
                    <a:pt x="1995" y="1770"/>
                  </a:cubicBezTo>
                  <a:cubicBezTo>
                    <a:pt x="1995" y="1781"/>
                    <a:pt x="1995" y="1792"/>
                    <a:pt x="2006" y="1815"/>
                  </a:cubicBezTo>
                  <a:cubicBezTo>
                    <a:pt x="2017" y="1837"/>
                    <a:pt x="2028" y="1871"/>
                    <a:pt x="2006" y="1894"/>
                  </a:cubicBezTo>
                  <a:cubicBezTo>
                    <a:pt x="2006" y="1905"/>
                    <a:pt x="1995" y="1916"/>
                    <a:pt x="1995" y="1927"/>
                  </a:cubicBezTo>
                  <a:cubicBezTo>
                    <a:pt x="1972" y="1938"/>
                    <a:pt x="1972" y="1949"/>
                    <a:pt x="1972" y="1983"/>
                  </a:cubicBezTo>
                  <a:lnTo>
                    <a:pt x="1972" y="1994"/>
                  </a:lnTo>
                  <a:cubicBezTo>
                    <a:pt x="1984" y="2039"/>
                    <a:pt x="1995" y="2106"/>
                    <a:pt x="1984" y="2151"/>
                  </a:cubicBezTo>
                  <a:cubicBezTo>
                    <a:pt x="1972" y="2196"/>
                    <a:pt x="1939" y="2241"/>
                    <a:pt x="1916" y="2274"/>
                  </a:cubicBezTo>
                  <a:cubicBezTo>
                    <a:pt x="1905" y="2285"/>
                    <a:pt x="1905" y="2297"/>
                    <a:pt x="1894" y="2308"/>
                  </a:cubicBezTo>
                  <a:cubicBezTo>
                    <a:pt x="1883" y="2319"/>
                    <a:pt x="1883" y="2330"/>
                    <a:pt x="1871" y="2342"/>
                  </a:cubicBezTo>
                  <a:cubicBezTo>
                    <a:pt x="1860" y="2375"/>
                    <a:pt x="1860" y="2375"/>
                    <a:pt x="1860" y="2375"/>
                  </a:cubicBezTo>
                  <a:cubicBezTo>
                    <a:pt x="1715" y="2230"/>
                    <a:pt x="1715" y="2230"/>
                    <a:pt x="1715" y="2230"/>
                  </a:cubicBezTo>
                  <a:cubicBezTo>
                    <a:pt x="1692" y="2207"/>
                    <a:pt x="1670" y="2207"/>
                    <a:pt x="1647" y="2207"/>
                  </a:cubicBezTo>
                  <a:cubicBezTo>
                    <a:pt x="1625" y="2207"/>
                    <a:pt x="1602" y="2207"/>
                    <a:pt x="1602" y="2207"/>
                  </a:cubicBezTo>
                  <a:cubicBezTo>
                    <a:pt x="1580" y="2207"/>
                    <a:pt x="1580" y="2207"/>
                    <a:pt x="1580" y="2207"/>
                  </a:cubicBezTo>
                  <a:cubicBezTo>
                    <a:pt x="1580" y="2185"/>
                    <a:pt x="1580" y="2185"/>
                    <a:pt x="1580" y="2185"/>
                  </a:cubicBezTo>
                  <a:cubicBezTo>
                    <a:pt x="1580" y="2174"/>
                    <a:pt x="1580" y="2174"/>
                    <a:pt x="1580" y="2162"/>
                  </a:cubicBezTo>
                  <a:cubicBezTo>
                    <a:pt x="1580" y="2162"/>
                    <a:pt x="1580" y="2162"/>
                    <a:pt x="1569" y="2162"/>
                  </a:cubicBezTo>
                  <a:cubicBezTo>
                    <a:pt x="1513" y="2162"/>
                    <a:pt x="1502" y="2118"/>
                    <a:pt x="1502" y="2106"/>
                  </a:cubicBezTo>
                  <a:cubicBezTo>
                    <a:pt x="1502" y="2084"/>
                    <a:pt x="1502" y="2073"/>
                    <a:pt x="1502" y="2061"/>
                  </a:cubicBezTo>
                  <a:cubicBezTo>
                    <a:pt x="1502" y="2050"/>
                    <a:pt x="1502" y="2039"/>
                    <a:pt x="1502" y="2039"/>
                  </a:cubicBezTo>
                  <a:cubicBezTo>
                    <a:pt x="1490" y="2028"/>
                    <a:pt x="1468" y="2017"/>
                    <a:pt x="1446" y="1994"/>
                  </a:cubicBezTo>
                  <a:cubicBezTo>
                    <a:pt x="1412" y="1972"/>
                    <a:pt x="1367" y="1938"/>
                    <a:pt x="1356" y="1927"/>
                  </a:cubicBezTo>
                  <a:cubicBezTo>
                    <a:pt x="1333" y="1916"/>
                    <a:pt x="1322" y="1916"/>
                    <a:pt x="1300" y="1916"/>
                  </a:cubicBezTo>
                  <a:cubicBezTo>
                    <a:pt x="1289" y="1916"/>
                    <a:pt x="1289" y="1916"/>
                    <a:pt x="1289" y="1927"/>
                  </a:cubicBezTo>
                  <a:cubicBezTo>
                    <a:pt x="1289" y="1983"/>
                    <a:pt x="1277" y="1983"/>
                    <a:pt x="1222" y="2005"/>
                  </a:cubicBezTo>
                  <a:cubicBezTo>
                    <a:pt x="1199" y="2005"/>
                    <a:pt x="1177" y="2005"/>
                    <a:pt x="1154" y="2005"/>
                  </a:cubicBezTo>
                  <a:cubicBezTo>
                    <a:pt x="1143" y="2017"/>
                    <a:pt x="1132" y="2017"/>
                    <a:pt x="1132" y="2017"/>
                  </a:cubicBezTo>
                  <a:cubicBezTo>
                    <a:pt x="1132" y="2017"/>
                    <a:pt x="1132" y="2017"/>
                    <a:pt x="1121" y="2017"/>
                  </a:cubicBezTo>
                  <a:cubicBezTo>
                    <a:pt x="1121" y="2061"/>
                    <a:pt x="1121" y="2118"/>
                    <a:pt x="1087" y="2129"/>
                  </a:cubicBezTo>
                  <a:cubicBezTo>
                    <a:pt x="1076" y="2140"/>
                    <a:pt x="1064" y="2162"/>
                    <a:pt x="1053" y="2185"/>
                  </a:cubicBezTo>
                  <a:cubicBezTo>
                    <a:pt x="1053" y="2207"/>
                    <a:pt x="1042" y="2230"/>
                    <a:pt x="1031" y="2252"/>
                  </a:cubicBezTo>
                  <a:cubicBezTo>
                    <a:pt x="1020" y="2274"/>
                    <a:pt x="1020" y="2319"/>
                    <a:pt x="1042" y="2364"/>
                  </a:cubicBezTo>
                  <a:cubicBezTo>
                    <a:pt x="1064" y="2398"/>
                    <a:pt x="1053" y="2431"/>
                    <a:pt x="1053" y="2454"/>
                  </a:cubicBezTo>
                  <a:cubicBezTo>
                    <a:pt x="1053" y="2465"/>
                    <a:pt x="1053" y="2476"/>
                    <a:pt x="1053" y="2476"/>
                  </a:cubicBezTo>
                  <a:cubicBezTo>
                    <a:pt x="1076" y="2487"/>
                    <a:pt x="1109" y="2521"/>
                    <a:pt x="1109" y="2521"/>
                  </a:cubicBezTo>
                  <a:cubicBezTo>
                    <a:pt x="1121" y="2532"/>
                    <a:pt x="1121" y="2532"/>
                    <a:pt x="1121" y="2532"/>
                  </a:cubicBezTo>
                  <a:lnTo>
                    <a:pt x="1121" y="2532"/>
                  </a:lnTo>
                  <a:cubicBezTo>
                    <a:pt x="1121" y="2543"/>
                    <a:pt x="1132" y="2611"/>
                    <a:pt x="1132" y="2644"/>
                  </a:cubicBezTo>
                  <a:cubicBezTo>
                    <a:pt x="1132" y="2689"/>
                    <a:pt x="1098" y="2700"/>
                    <a:pt x="1076" y="2700"/>
                  </a:cubicBezTo>
                  <a:cubicBezTo>
                    <a:pt x="1076" y="2700"/>
                    <a:pt x="1076" y="2700"/>
                    <a:pt x="1064" y="2689"/>
                  </a:cubicBezTo>
                  <a:cubicBezTo>
                    <a:pt x="1064" y="2689"/>
                    <a:pt x="1064" y="2689"/>
                    <a:pt x="1053" y="2689"/>
                  </a:cubicBezTo>
                  <a:cubicBezTo>
                    <a:pt x="1042" y="2689"/>
                    <a:pt x="1031" y="2700"/>
                    <a:pt x="1020" y="2711"/>
                  </a:cubicBezTo>
                  <a:cubicBezTo>
                    <a:pt x="1008" y="2734"/>
                    <a:pt x="986" y="2734"/>
                    <a:pt x="975" y="2734"/>
                  </a:cubicBezTo>
                  <a:lnTo>
                    <a:pt x="975" y="2734"/>
                  </a:lnTo>
                  <a:cubicBezTo>
                    <a:pt x="964" y="2767"/>
                    <a:pt x="953" y="2779"/>
                    <a:pt x="930" y="2779"/>
                  </a:cubicBezTo>
                  <a:cubicBezTo>
                    <a:pt x="919" y="2779"/>
                    <a:pt x="908" y="2779"/>
                    <a:pt x="897" y="2767"/>
                  </a:cubicBezTo>
                  <a:cubicBezTo>
                    <a:pt x="897" y="2767"/>
                    <a:pt x="885" y="2756"/>
                    <a:pt x="874" y="2756"/>
                  </a:cubicBezTo>
                  <a:cubicBezTo>
                    <a:pt x="863" y="2756"/>
                    <a:pt x="863" y="2756"/>
                    <a:pt x="852" y="2756"/>
                  </a:cubicBezTo>
                  <a:cubicBezTo>
                    <a:pt x="852" y="2779"/>
                    <a:pt x="852" y="2812"/>
                    <a:pt x="852" y="2835"/>
                  </a:cubicBezTo>
                  <a:cubicBezTo>
                    <a:pt x="863" y="2857"/>
                    <a:pt x="863" y="2868"/>
                    <a:pt x="852" y="2880"/>
                  </a:cubicBezTo>
                  <a:cubicBezTo>
                    <a:pt x="840" y="2902"/>
                    <a:pt x="818" y="2902"/>
                    <a:pt x="807" y="2902"/>
                  </a:cubicBezTo>
                  <a:cubicBezTo>
                    <a:pt x="795" y="2902"/>
                    <a:pt x="795" y="2902"/>
                    <a:pt x="784" y="2902"/>
                  </a:cubicBezTo>
                  <a:cubicBezTo>
                    <a:pt x="751" y="2902"/>
                    <a:pt x="695" y="2913"/>
                    <a:pt x="672" y="2925"/>
                  </a:cubicBezTo>
                  <a:cubicBezTo>
                    <a:pt x="661" y="2936"/>
                    <a:pt x="661" y="2936"/>
                    <a:pt x="650" y="2936"/>
                  </a:cubicBezTo>
                  <a:close/>
                  <a:moveTo>
                    <a:pt x="560" y="2779"/>
                  </a:moveTo>
                  <a:lnTo>
                    <a:pt x="560" y="2779"/>
                  </a:lnTo>
                  <a:cubicBezTo>
                    <a:pt x="594" y="2779"/>
                    <a:pt x="616" y="2790"/>
                    <a:pt x="628" y="2823"/>
                  </a:cubicBezTo>
                  <a:cubicBezTo>
                    <a:pt x="628" y="2835"/>
                    <a:pt x="628" y="2835"/>
                    <a:pt x="628" y="2835"/>
                  </a:cubicBezTo>
                  <a:cubicBezTo>
                    <a:pt x="628" y="2857"/>
                    <a:pt x="639" y="2880"/>
                    <a:pt x="650" y="2891"/>
                  </a:cubicBezTo>
                  <a:lnTo>
                    <a:pt x="650" y="2891"/>
                  </a:lnTo>
                  <a:cubicBezTo>
                    <a:pt x="684" y="2868"/>
                    <a:pt x="740" y="2857"/>
                    <a:pt x="784" y="2857"/>
                  </a:cubicBezTo>
                  <a:cubicBezTo>
                    <a:pt x="795" y="2857"/>
                    <a:pt x="795" y="2857"/>
                    <a:pt x="807" y="2857"/>
                  </a:cubicBezTo>
                  <a:cubicBezTo>
                    <a:pt x="807" y="2857"/>
                    <a:pt x="807" y="2857"/>
                    <a:pt x="818" y="2857"/>
                  </a:cubicBezTo>
                  <a:cubicBezTo>
                    <a:pt x="818" y="2846"/>
                    <a:pt x="818" y="2846"/>
                    <a:pt x="818" y="2846"/>
                  </a:cubicBezTo>
                  <a:cubicBezTo>
                    <a:pt x="807" y="2801"/>
                    <a:pt x="818" y="2745"/>
                    <a:pt x="818" y="2745"/>
                  </a:cubicBezTo>
                  <a:cubicBezTo>
                    <a:pt x="818" y="2723"/>
                    <a:pt x="818" y="2723"/>
                    <a:pt x="818" y="2723"/>
                  </a:cubicBezTo>
                  <a:cubicBezTo>
                    <a:pt x="829" y="2723"/>
                    <a:pt x="829" y="2723"/>
                    <a:pt x="829" y="2723"/>
                  </a:cubicBezTo>
                  <a:cubicBezTo>
                    <a:pt x="829" y="2723"/>
                    <a:pt x="852" y="2711"/>
                    <a:pt x="874" y="2711"/>
                  </a:cubicBezTo>
                  <a:cubicBezTo>
                    <a:pt x="897" y="2711"/>
                    <a:pt x="908" y="2723"/>
                    <a:pt x="919" y="2734"/>
                  </a:cubicBezTo>
                  <a:cubicBezTo>
                    <a:pt x="930" y="2734"/>
                    <a:pt x="930" y="2734"/>
                    <a:pt x="930" y="2734"/>
                  </a:cubicBezTo>
                  <a:cubicBezTo>
                    <a:pt x="930" y="2734"/>
                    <a:pt x="930" y="2734"/>
                    <a:pt x="930" y="2723"/>
                  </a:cubicBezTo>
                  <a:cubicBezTo>
                    <a:pt x="930" y="2700"/>
                    <a:pt x="964" y="2689"/>
                    <a:pt x="975" y="2689"/>
                  </a:cubicBezTo>
                  <a:cubicBezTo>
                    <a:pt x="986" y="2689"/>
                    <a:pt x="986" y="2689"/>
                    <a:pt x="986" y="2689"/>
                  </a:cubicBezTo>
                  <a:cubicBezTo>
                    <a:pt x="1008" y="2655"/>
                    <a:pt x="1031" y="2644"/>
                    <a:pt x="1064" y="2655"/>
                  </a:cubicBezTo>
                  <a:cubicBezTo>
                    <a:pt x="1076" y="2655"/>
                    <a:pt x="1076" y="2655"/>
                    <a:pt x="1087" y="2655"/>
                  </a:cubicBezTo>
                  <a:lnTo>
                    <a:pt x="1087" y="2644"/>
                  </a:lnTo>
                  <a:cubicBezTo>
                    <a:pt x="1087" y="2622"/>
                    <a:pt x="1076" y="2566"/>
                    <a:pt x="1076" y="2554"/>
                  </a:cubicBezTo>
                  <a:cubicBezTo>
                    <a:pt x="1064" y="2543"/>
                    <a:pt x="1042" y="2521"/>
                    <a:pt x="1031" y="2510"/>
                  </a:cubicBezTo>
                  <a:cubicBezTo>
                    <a:pt x="1008" y="2498"/>
                    <a:pt x="1008" y="2476"/>
                    <a:pt x="1008" y="2454"/>
                  </a:cubicBezTo>
                  <a:cubicBezTo>
                    <a:pt x="1020" y="2431"/>
                    <a:pt x="1020" y="2409"/>
                    <a:pt x="1008" y="2387"/>
                  </a:cubicBezTo>
                  <a:cubicBezTo>
                    <a:pt x="975" y="2330"/>
                    <a:pt x="964" y="2263"/>
                    <a:pt x="997" y="2218"/>
                  </a:cubicBezTo>
                  <a:cubicBezTo>
                    <a:pt x="1008" y="2207"/>
                    <a:pt x="1008" y="2196"/>
                    <a:pt x="1020" y="2174"/>
                  </a:cubicBezTo>
                  <a:cubicBezTo>
                    <a:pt x="1031" y="2140"/>
                    <a:pt x="1042" y="2106"/>
                    <a:pt x="1064" y="2095"/>
                  </a:cubicBezTo>
                  <a:cubicBezTo>
                    <a:pt x="1076" y="2084"/>
                    <a:pt x="1087" y="2039"/>
                    <a:pt x="1087" y="2017"/>
                  </a:cubicBezTo>
                  <a:cubicBezTo>
                    <a:pt x="1087" y="2005"/>
                    <a:pt x="1087" y="1994"/>
                    <a:pt x="1087" y="1994"/>
                  </a:cubicBezTo>
                  <a:cubicBezTo>
                    <a:pt x="1098" y="1972"/>
                    <a:pt x="1109" y="1972"/>
                    <a:pt x="1143" y="1972"/>
                  </a:cubicBezTo>
                  <a:cubicBezTo>
                    <a:pt x="1166" y="1961"/>
                    <a:pt x="1188" y="1961"/>
                    <a:pt x="1210" y="1961"/>
                  </a:cubicBezTo>
                  <a:cubicBezTo>
                    <a:pt x="1222" y="1961"/>
                    <a:pt x="1244" y="1949"/>
                    <a:pt x="1244" y="1949"/>
                  </a:cubicBezTo>
                  <a:lnTo>
                    <a:pt x="1244" y="1927"/>
                  </a:lnTo>
                  <a:cubicBezTo>
                    <a:pt x="1244" y="1894"/>
                    <a:pt x="1266" y="1871"/>
                    <a:pt x="1300" y="1871"/>
                  </a:cubicBezTo>
                  <a:cubicBezTo>
                    <a:pt x="1322" y="1871"/>
                    <a:pt x="1356" y="1882"/>
                    <a:pt x="1378" y="1894"/>
                  </a:cubicBezTo>
                  <a:cubicBezTo>
                    <a:pt x="1401" y="1905"/>
                    <a:pt x="1435" y="1938"/>
                    <a:pt x="1468" y="1961"/>
                  </a:cubicBezTo>
                  <a:cubicBezTo>
                    <a:pt x="1490" y="1972"/>
                    <a:pt x="1513" y="1994"/>
                    <a:pt x="1524" y="1994"/>
                  </a:cubicBezTo>
                  <a:cubicBezTo>
                    <a:pt x="1546" y="2005"/>
                    <a:pt x="1546" y="2039"/>
                    <a:pt x="1546" y="2061"/>
                  </a:cubicBezTo>
                  <a:cubicBezTo>
                    <a:pt x="1546" y="2073"/>
                    <a:pt x="1546" y="2084"/>
                    <a:pt x="1546" y="2095"/>
                  </a:cubicBezTo>
                  <a:cubicBezTo>
                    <a:pt x="1546" y="2118"/>
                    <a:pt x="1558" y="2118"/>
                    <a:pt x="1569" y="2118"/>
                  </a:cubicBezTo>
                  <a:cubicBezTo>
                    <a:pt x="1591" y="2118"/>
                    <a:pt x="1602" y="2129"/>
                    <a:pt x="1614" y="2140"/>
                  </a:cubicBezTo>
                  <a:cubicBezTo>
                    <a:pt x="1614" y="2140"/>
                    <a:pt x="1614" y="2151"/>
                    <a:pt x="1625" y="2162"/>
                  </a:cubicBezTo>
                  <a:cubicBezTo>
                    <a:pt x="1625" y="2162"/>
                    <a:pt x="1636" y="2162"/>
                    <a:pt x="1647" y="2162"/>
                  </a:cubicBezTo>
                  <a:cubicBezTo>
                    <a:pt x="1692" y="2162"/>
                    <a:pt x="1726" y="2174"/>
                    <a:pt x="1748" y="2196"/>
                  </a:cubicBezTo>
                  <a:cubicBezTo>
                    <a:pt x="1849" y="2297"/>
                    <a:pt x="1849" y="2297"/>
                    <a:pt x="1849" y="2297"/>
                  </a:cubicBezTo>
                  <a:lnTo>
                    <a:pt x="1860" y="2285"/>
                  </a:lnTo>
                  <a:cubicBezTo>
                    <a:pt x="1860" y="2274"/>
                    <a:pt x="1871" y="2263"/>
                    <a:pt x="1883" y="2252"/>
                  </a:cubicBezTo>
                  <a:cubicBezTo>
                    <a:pt x="1894" y="2218"/>
                    <a:pt x="1928" y="2174"/>
                    <a:pt x="1939" y="2140"/>
                  </a:cubicBezTo>
                  <a:cubicBezTo>
                    <a:pt x="1950" y="2106"/>
                    <a:pt x="1939" y="2050"/>
                    <a:pt x="1928" y="2005"/>
                  </a:cubicBezTo>
                  <a:cubicBezTo>
                    <a:pt x="1928" y="1994"/>
                    <a:pt x="1928" y="1994"/>
                    <a:pt x="1928" y="1983"/>
                  </a:cubicBezTo>
                  <a:cubicBezTo>
                    <a:pt x="1916" y="1938"/>
                    <a:pt x="1939" y="1916"/>
                    <a:pt x="1961" y="1894"/>
                  </a:cubicBezTo>
                  <a:cubicBezTo>
                    <a:pt x="1961" y="1894"/>
                    <a:pt x="1972" y="1882"/>
                    <a:pt x="1972" y="1871"/>
                  </a:cubicBezTo>
                  <a:cubicBezTo>
                    <a:pt x="1984" y="1860"/>
                    <a:pt x="1972" y="1860"/>
                    <a:pt x="1961" y="1837"/>
                  </a:cubicBezTo>
                  <a:cubicBezTo>
                    <a:pt x="1961" y="1815"/>
                    <a:pt x="1950" y="1792"/>
                    <a:pt x="1950" y="1770"/>
                  </a:cubicBezTo>
                  <a:cubicBezTo>
                    <a:pt x="1950" y="1736"/>
                    <a:pt x="1950" y="1736"/>
                    <a:pt x="1950" y="1736"/>
                  </a:cubicBezTo>
                  <a:cubicBezTo>
                    <a:pt x="1950" y="1736"/>
                    <a:pt x="1939" y="1736"/>
                    <a:pt x="1928" y="1725"/>
                  </a:cubicBezTo>
                  <a:lnTo>
                    <a:pt x="1928" y="1725"/>
                  </a:lnTo>
                  <a:cubicBezTo>
                    <a:pt x="1905" y="1725"/>
                    <a:pt x="1883" y="1759"/>
                    <a:pt x="1860" y="1770"/>
                  </a:cubicBezTo>
                  <a:cubicBezTo>
                    <a:pt x="1849" y="1781"/>
                    <a:pt x="1849" y="1781"/>
                    <a:pt x="1838" y="1792"/>
                  </a:cubicBezTo>
                  <a:cubicBezTo>
                    <a:pt x="1838" y="1792"/>
                    <a:pt x="1838" y="1792"/>
                    <a:pt x="1827" y="1804"/>
                  </a:cubicBezTo>
                  <a:cubicBezTo>
                    <a:pt x="1827" y="1815"/>
                    <a:pt x="1827" y="1837"/>
                    <a:pt x="1804" y="1860"/>
                  </a:cubicBezTo>
                  <a:cubicBezTo>
                    <a:pt x="1793" y="1860"/>
                    <a:pt x="1771" y="1871"/>
                    <a:pt x="1759" y="1871"/>
                  </a:cubicBezTo>
                  <a:cubicBezTo>
                    <a:pt x="1715" y="1871"/>
                    <a:pt x="1681" y="1849"/>
                    <a:pt x="1647" y="1826"/>
                  </a:cubicBezTo>
                  <a:cubicBezTo>
                    <a:pt x="1625" y="1792"/>
                    <a:pt x="1546" y="1781"/>
                    <a:pt x="1524" y="1781"/>
                  </a:cubicBezTo>
                  <a:lnTo>
                    <a:pt x="1524" y="1781"/>
                  </a:lnTo>
                  <a:cubicBezTo>
                    <a:pt x="1479" y="1781"/>
                    <a:pt x="1468" y="1748"/>
                    <a:pt x="1457" y="1714"/>
                  </a:cubicBezTo>
                  <a:cubicBezTo>
                    <a:pt x="1457" y="1703"/>
                    <a:pt x="1446" y="1692"/>
                    <a:pt x="1446" y="1680"/>
                  </a:cubicBezTo>
                  <a:cubicBezTo>
                    <a:pt x="1435" y="1658"/>
                    <a:pt x="1412" y="1647"/>
                    <a:pt x="1390" y="1636"/>
                  </a:cubicBezTo>
                  <a:cubicBezTo>
                    <a:pt x="1378" y="1636"/>
                    <a:pt x="1367" y="1625"/>
                    <a:pt x="1356" y="1625"/>
                  </a:cubicBezTo>
                  <a:cubicBezTo>
                    <a:pt x="1311" y="1602"/>
                    <a:pt x="1311" y="1580"/>
                    <a:pt x="1311" y="1501"/>
                  </a:cubicBezTo>
                  <a:cubicBezTo>
                    <a:pt x="1311" y="1479"/>
                    <a:pt x="1311" y="1456"/>
                    <a:pt x="1300" y="1423"/>
                  </a:cubicBezTo>
                  <a:cubicBezTo>
                    <a:pt x="1289" y="1243"/>
                    <a:pt x="1311" y="1199"/>
                    <a:pt x="1345" y="1199"/>
                  </a:cubicBezTo>
                  <a:lnTo>
                    <a:pt x="1345" y="1199"/>
                  </a:lnTo>
                  <a:cubicBezTo>
                    <a:pt x="1367" y="1199"/>
                    <a:pt x="1390" y="1210"/>
                    <a:pt x="1401" y="1221"/>
                  </a:cubicBezTo>
                  <a:cubicBezTo>
                    <a:pt x="1412" y="1232"/>
                    <a:pt x="1423" y="1243"/>
                    <a:pt x="1435" y="1243"/>
                  </a:cubicBezTo>
                  <a:cubicBezTo>
                    <a:pt x="1435" y="1243"/>
                    <a:pt x="1435" y="1254"/>
                    <a:pt x="1446" y="1254"/>
                  </a:cubicBezTo>
                  <a:cubicBezTo>
                    <a:pt x="1468" y="1254"/>
                    <a:pt x="1502" y="1243"/>
                    <a:pt x="1524" y="1221"/>
                  </a:cubicBezTo>
                  <a:cubicBezTo>
                    <a:pt x="1546" y="1210"/>
                    <a:pt x="1546" y="1210"/>
                    <a:pt x="1546" y="1187"/>
                  </a:cubicBezTo>
                  <a:cubicBezTo>
                    <a:pt x="1546" y="1176"/>
                    <a:pt x="1546" y="1176"/>
                    <a:pt x="1546" y="1165"/>
                  </a:cubicBezTo>
                  <a:cubicBezTo>
                    <a:pt x="1558" y="1143"/>
                    <a:pt x="1558" y="1120"/>
                    <a:pt x="1602" y="1120"/>
                  </a:cubicBezTo>
                  <a:lnTo>
                    <a:pt x="1602" y="1120"/>
                  </a:lnTo>
                  <a:cubicBezTo>
                    <a:pt x="1614" y="1109"/>
                    <a:pt x="1625" y="1098"/>
                    <a:pt x="1636" y="1098"/>
                  </a:cubicBezTo>
                  <a:cubicBezTo>
                    <a:pt x="1659" y="1098"/>
                    <a:pt x="1681" y="1120"/>
                    <a:pt x="1692" y="1131"/>
                  </a:cubicBezTo>
                  <a:lnTo>
                    <a:pt x="1703" y="1131"/>
                  </a:lnTo>
                  <a:cubicBezTo>
                    <a:pt x="1726" y="1109"/>
                    <a:pt x="1804" y="1030"/>
                    <a:pt x="1849" y="986"/>
                  </a:cubicBezTo>
                  <a:cubicBezTo>
                    <a:pt x="1995" y="863"/>
                    <a:pt x="2028" y="818"/>
                    <a:pt x="2028" y="806"/>
                  </a:cubicBezTo>
                  <a:cubicBezTo>
                    <a:pt x="2040" y="795"/>
                    <a:pt x="2040" y="773"/>
                    <a:pt x="2028" y="728"/>
                  </a:cubicBezTo>
                  <a:cubicBezTo>
                    <a:pt x="2028" y="717"/>
                    <a:pt x="2028" y="705"/>
                    <a:pt x="2040" y="694"/>
                  </a:cubicBezTo>
                  <a:cubicBezTo>
                    <a:pt x="2051" y="683"/>
                    <a:pt x="2061" y="683"/>
                    <a:pt x="2072" y="683"/>
                  </a:cubicBezTo>
                  <a:cubicBezTo>
                    <a:pt x="2083" y="683"/>
                    <a:pt x="2094" y="683"/>
                    <a:pt x="2106" y="683"/>
                  </a:cubicBezTo>
                  <a:cubicBezTo>
                    <a:pt x="2117" y="683"/>
                    <a:pt x="2128" y="694"/>
                    <a:pt x="2128" y="694"/>
                  </a:cubicBezTo>
                  <a:cubicBezTo>
                    <a:pt x="2139" y="683"/>
                    <a:pt x="2173" y="628"/>
                    <a:pt x="2207" y="583"/>
                  </a:cubicBezTo>
                  <a:cubicBezTo>
                    <a:pt x="2218" y="561"/>
                    <a:pt x="2229" y="538"/>
                    <a:pt x="2240" y="516"/>
                  </a:cubicBezTo>
                  <a:cubicBezTo>
                    <a:pt x="2263" y="471"/>
                    <a:pt x="2274" y="449"/>
                    <a:pt x="2274" y="426"/>
                  </a:cubicBezTo>
                  <a:lnTo>
                    <a:pt x="2274" y="426"/>
                  </a:lnTo>
                  <a:cubicBezTo>
                    <a:pt x="2274" y="415"/>
                    <a:pt x="2263" y="415"/>
                    <a:pt x="2252" y="415"/>
                  </a:cubicBezTo>
                  <a:cubicBezTo>
                    <a:pt x="2240" y="415"/>
                    <a:pt x="2229" y="415"/>
                    <a:pt x="2207" y="426"/>
                  </a:cubicBezTo>
                  <a:cubicBezTo>
                    <a:pt x="2196" y="426"/>
                    <a:pt x="2184" y="426"/>
                    <a:pt x="2184" y="426"/>
                  </a:cubicBezTo>
                  <a:cubicBezTo>
                    <a:pt x="2151" y="426"/>
                    <a:pt x="2139" y="404"/>
                    <a:pt x="2128" y="393"/>
                  </a:cubicBezTo>
                  <a:cubicBezTo>
                    <a:pt x="2128" y="393"/>
                    <a:pt x="2128" y="382"/>
                    <a:pt x="2117" y="382"/>
                  </a:cubicBezTo>
                  <a:cubicBezTo>
                    <a:pt x="2106" y="359"/>
                    <a:pt x="2094" y="348"/>
                    <a:pt x="2072" y="337"/>
                  </a:cubicBezTo>
                  <a:cubicBezTo>
                    <a:pt x="2051" y="326"/>
                    <a:pt x="2051" y="303"/>
                    <a:pt x="2051" y="281"/>
                  </a:cubicBezTo>
                  <a:lnTo>
                    <a:pt x="2051" y="269"/>
                  </a:lnTo>
                  <a:lnTo>
                    <a:pt x="2051" y="269"/>
                  </a:lnTo>
                  <a:cubicBezTo>
                    <a:pt x="2028" y="269"/>
                    <a:pt x="2006" y="281"/>
                    <a:pt x="1984" y="281"/>
                  </a:cubicBezTo>
                  <a:cubicBezTo>
                    <a:pt x="1984" y="292"/>
                    <a:pt x="1972" y="292"/>
                    <a:pt x="1972" y="292"/>
                  </a:cubicBezTo>
                  <a:cubicBezTo>
                    <a:pt x="1950" y="303"/>
                    <a:pt x="1939" y="292"/>
                    <a:pt x="1928" y="281"/>
                  </a:cubicBezTo>
                  <a:cubicBezTo>
                    <a:pt x="1916" y="281"/>
                    <a:pt x="1916" y="269"/>
                    <a:pt x="1916" y="258"/>
                  </a:cubicBezTo>
                  <a:cubicBezTo>
                    <a:pt x="1905" y="258"/>
                    <a:pt x="1894" y="269"/>
                    <a:pt x="1871" y="269"/>
                  </a:cubicBezTo>
                  <a:cubicBezTo>
                    <a:pt x="1838" y="281"/>
                    <a:pt x="1827" y="292"/>
                    <a:pt x="1815" y="292"/>
                  </a:cubicBezTo>
                  <a:cubicBezTo>
                    <a:pt x="1804" y="292"/>
                    <a:pt x="1804" y="281"/>
                    <a:pt x="1793" y="281"/>
                  </a:cubicBezTo>
                  <a:cubicBezTo>
                    <a:pt x="1782" y="269"/>
                    <a:pt x="1782" y="258"/>
                    <a:pt x="1793" y="236"/>
                  </a:cubicBezTo>
                  <a:cubicBezTo>
                    <a:pt x="1793" y="202"/>
                    <a:pt x="1782" y="191"/>
                    <a:pt x="1782" y="191"/>
                  </a:cubicBezTo>
                  <a:cubicBezTo>
                    <a:pt x="1771" y="191"/>
                    <a:pt x="1771" y="191"/>
                    <a:pt x="1771" y="191"/>
                  </a:cubicBezTo>
                  <a:cubicBezTo>
                    <a:pt x="1759" y="191"/>
                    <a:pt x="1737" y="202"/>
                    <a:pt x="1726" y="213"/>
                  </a:cubicBezTo>
                  <a:cubicBezTo>
                    <a:pt x="1703" y="224"/>
                    <a:pt x="1703" y="224"/>
                    <a:pt x="1703" y="224"/>
                  </a:cubicBezTo>
                  <a:cubicBezTo>
                    <a:pt x="1692" y="202"/>
                    <a:pt x="1692" y="202"/>
                    <a:pt x="1692" y="202"/>
                  </a:cubicBezTo>
                  <a:cubicBezTo>
                    <a:pt x="1692" y="202"/>
                    <a:pt x="1636" y="124"/>
                    <a:pt x="1614" y="101"/>
                  </a:cubicBezTo>
                  <a:cubicBezTo>
                    <a:pt x="1602" y="79"/>
                    <a:pt x="1513" y="68"/>
                    <a:pt x="1446" y="45"/>
                  </a:cubicBezTo>
                  <a:cubicBezTo>
                    <a:pt x="1412" y="45"/>
                    <a:pt x="1378" y="34"/>
                    <a:pt x="1333" y="34"/>
                  </a:cubicBezTo>
                  <a:cubicBezTo>
                    <a:pt x="1311" y="34"/>
                    <a:pt x="1300" y="45"/>
                    <a:pt x="1289" y="45"/>
                  </a:cubicBezTo>
                  <a:cubicBezTo>
                    <a:pt x="1277" y="101"/>
                    <a:pt x="1277" y="101"/>
                    <a:pt x="1266" y="113"/>
                  </a:cubicBezTo>
                  <a:cubicBezTo>
                    <a:pt x="1255" y="113"/>
                    <a:pt x="1255" y="113"/>
                    <a:pt x="1255" y="113"/>
                  </a:cubicBezTo>
                  <a:lnTo>
                    <a:pt x="1255" y="113"/>
                  </a:lnTo>
                  <a:lnTo>
                    <a:pt x="1255" y="113"/>
                  </a:lnTo>
                  <a:cubicBezTo>
                    <a:pt x="1244" y="113"/>
                    <a:pt x="1244" y="113"/>
                    <a:pt x="1199" y="90"/>
                  </a:cubicBezTo>
                  <a:cubicBezTo>
                    <a:pt x="1177" y="79"/>
                    <a:pt x="1143" y="68"/>
                    <a:pt x="1132" y="68"/>
                  </a:cubicBezTo>
                  <a:cubicBezTo>
                    <a:pt x="1132" y="68"/>
                    <a:pt x="1121" y="68"/>
                    <a:pt x="1121" y="79"/>
                  </a:cubicBezTo>
                  <a:cubicBezTo>
                    <a:pt x="1132" y="101"/>
                    <a:pt x="1132" y="101"/>
                    <a:pt x="1143" y="101"/>
                  </a:cubicBezTo>
                  <a:cubicBezTo>
                    <a:pt x="1143" y="113"/>
                    <a:pt x="1154" y="113"/>
                    <a:pt x="1154" y="113"/>
                  </a:cubicBezTo>
                  <a:cubicBezTo>
                    <a:pt x="1199" y="124"/>
                    <a:pt x="1210" y="146"/>
                    <a:pt x="1210" y="213"/>
                  </a:cubicBezTo>
                  <a:cubicBezTo>
                    <a:pt x="1210" y="224"/>
                    <a:pt x="1210" y="236"/>
                    <a:pt x="1199" y="247"/>
                  </a:cubicBezTo>
                  <a:cubicBezTo>
                    <a:pt x="1199" y="281"/>
                    <a:pt x="1199" y="303"/>
                    <a:pt x="1199" y="314"/>
                  </a:cubicBezTo>
                  <a:cubicBezTo>
                    <a:pt x="1222" y="337"/>
                    <a:pt x="1255" y="393"/>
                    <a:pt x="1255" y="415"/>
                  </a:cubicBezTo>
                  <a:cubicBezTo>
                    <a:pt x="1277" y="460"/>
                    <a:pt x="1277" y="482"/>
                    <a:pt x="1266" y="493"/>
                  </a:cubicBezTo>
                  <a:cubicBezTo>
                    <a:pt x="1255" y="527"/>
                    <a:pt x="1222" y="527"/>
                    <a:pt x="1188" y="527"/>
                  </a:cubicBezTo>
                  <a:cubicBezTo>
                    <a:pt x="1177" y="527"/>
                    <a:pt x="1166" y="527"/>
                    <a:pt x="1166" y="527"/>
                  </a:cubicBezTo>
                  <a:lnTo>
                    <a:pt x="1166" y="527"/>
                  </a:lnTo>
                  <a:cubicBezTo>
                    <a:pt x="1154" y="583"/>
                    <a:pt x="1132" y="583"/>
                    <a:pt x="1121" y="583"/>
                  </a:cubicBezTo>
                  <a:cubicBezTo>
                    <a:pt x="1109" y="583"/>
                    <a:pt x="1087" y="583"/>
                    <a:pt x="1076" y="572"/>
                  </a:cubicBezTo>
                  <a:lnTo>
                    <a:pt x="1064" y="572"/>
                  </a:lnTo>
                  <a:lnTo>
                    <a:pt x="1053" y="572"/>
                  </a:lnTo>
                  <a:cubicBezTo>
                    <a:pt x="1042" y="572"/>
                    <a:pt x="1042" y="572"/>
                    <a:pt x="1031" y="572"/>
                  </a:cubicBezTo>
                  <a:cubicBezTo>
                    <a:pt x="1020" y="572"/>
                    <a:pt x="997" y="561"/>
                    <a:pt x="986" y="550"/>
                  </a:cubicBezTo>
                  <a:cubicBezTo>
                    <a:pt x="975" y="516"/>
                    <a:pt x="930" y="493"/>
                    <a:pt x="897" y="493"/>
                  </a:cubicBezTo>
                  <a:cubicBezTo>
                    <a:pt x="897" y="482"/>
                    <a:pt x="885" y="482"/>
                    <a:pt x="885" y="482"/>
                  </a:cubicBezTo>
                  <a:cubicBezTo>
                    <a:pt x="863" y="482"/>
                    <a:pt x="863" y="505"/>
                    <a:pt x="852" y="516"/>
                  </a:cubicBezTo>
                  <a:cubicBezTo>
                    <a:pt x="852" y="538"/>
                    <a:pt x="829" y="550"/>
                    <a:pt x="807" y="550"/>
                  </a:cubicBezTo>
                  <a:cubicBezTo>
                    <a:pt x="784" y="550"/>
                    <a:pt x="751" y="538"/>
                    <a:pt x="728" y="527"/>
                  </a:cubicBezTo>
                  <a:lnTo>
                    <a:pt x="717" y="516"/>
                  </a:lnTo>
                  <a:cubicBezTo>
                    <a:pt x="695" y="505"/>
                    <a:pt x="672" y="493"/>
                    <a:pt x="661" y="493"/>
                  </a:cubicBezTo>
                  <a:lnTo>
                    <a:pt x="661" y="493"/>
                  </a:lnTo>
                  <a:cubicBezTo>
                    <a:pt x="661" y="561"/>
                    <a:pt x="616" y="606"/>
                    <a:pt x="583" y="606"/>
                  </a:cubicBezTo>
                  <a:cubicBezTo>
                    <a:pt x="571" y="606"/>
                    <a:pt x="560" y="606"/>
                    <a:pt x="549" y="650"/>
                  </a:cubicBezTo>
                  <a:cubicBezTo>
                    <a:pt x="549" y="650"/>
                    <a:pt x="549" y="661"/>
                    <a:pt x="549" y="672"/>
                  </a:cubicBezTo>
                  <a:cubicBezTo>
                    <a:pt x="538" y="694"/>
                    <a:pt x="538" y="739"/>
                    <a:pt x="493" y="739"/>
                  </a:cubicBezTo>
                  <a:cubicBezTo>
                    <a:pt x="493" y="739"/>
                    <a:pt x="482" y="739"/>
                    <a:pt x="471" y="728"/>
                  </a:cubicBezTo>
                  <a:cubicBezTo>
                    <a:pt x="459" y="728"/>
                    <a:pt x="459" y="728"/>
                    <a:pt x="448" y="728"/>
                  </a:cubicBezTo>
                  <a:cubicBezTo>
                    <a:pt x="437" y="728"/>
                    <a:pt x="415" y="739"/>
                    <a:pt x="415" y="750"/>
                  </a:cubicBezTo>
                  <a:cubicBezTo>
                    <a:pt x="415" y="784"/>
                    <a:pt x="381" y="795"/>
                    <a:pt x="359" y="806"/>
                  </a:cubicBezTo>
                  <a:cubicBezTo>
                    <a:pt x="359" y="818"/>
                    <a:pt x="359" y="863"/>
                    <a:pt x="370" y="896"/>
                  </a:cubicBezTo>
                  <a:cubicBezTo>
                    <a:pt x="370" y="907"/>
                    <a:pt x="381" y="930"/>
                    <a:pt x="381" y="952"/>
                  </a:cubicBezTo>
                  <a:cubicBezTo>
                    <a:pt x="381" y="974"/>
                    <a:pt x="381" y="1008"/>
                    <a:pt x="381" y="1008"/>
                  </a:cubicBezTo>
                  <a:cubicBezTo>
                    <a:pt x="381" y="1019"/>
                    <a:pt x="381" y="1019"/>
                    <a:pt x="381" y="1019"/>
                  </a:cubicBezTo>
                  <a:cubicBezTo>
                    <a:pt x="403" y="1053"/>
                    <a:pt x="392" y="1064"/>
                    <a:pt x="347" y="1087"/>
                  </a:cubicBezTo>
                  <a:cubicBezTo>
                    <a:pt x="336" y="1087"/>
                    <a:pt x="336" y="1098"/>
                    <a:pt x="325" y="1109"/>
                  </a:cubicBezTo>
                  <a:cubicBezTo>
                    <a:pt x="325" y="1131"/>
                    <a:pt x="314" y="1165"/>
                    <a:pt x="269" y="1165"/>
                  </a:cubicBezTo>
                  <a:cubicBezTo>
                    <a:pt x="224" y="1176"/>
                    <a:pt x="202" y="1187"/>
                    <a:pt x="202" y="1243"/>
                  </a:cubicBezTo>
                  <a:cubicBezTo>
                    <a:pt x="190" y="1266"/>
                    <a:pt x="190" y="1277"/>
                    <a:pt x="190" y="1288"/>
                  </a:cubicBezTo>
                  <a:cubicBezTo>
                    <a:pt x="190" y="1311"/>
                    <a:pt x="190" y="1322"/>
                    <a:pt x="179" y="1333"/>
                  </a:cubicBezTo>
                  <a:lnTo>
                    <a:pt x="179" y="1344"/>
                  </a:lnTo>
                  <a:cubicBezTo>
                    <a:pt x="179" y="1356"/>
                    <a:pt x="190" y="1367"/>
                    <a:pt x="179" y="1378"/>
                  </a:cubicBezTo>
                  <a:cubicBezTo>
                    <a:pt x="168" y="1389"/>
                    <a:pt x="168" y="1389"/>
                    <a:pt x="146" y="1389"/>
                  </a:cubicBezTo>
                  <a:lnTo>
                    <a:pt x="146" y="1389"/>
                  </a:lnTo>
                  <a:lnTo>
                    <a:pt x="146" y="1389"/>
                  </a:lnTo>
                  <a:cubicBezTo>
                    <a:pt x="135" y="1389"/>
                    <a:pt x="135" y="1400"/>
                    <a:pt x="123" y="1400"/>
                  </a:cubicBezTo>
                  <a:cubicBezTo>
                    <a:pt x="123" y="1412"/>
                    <a:pt x="123" y="1423"/>
                    <a:pt x="123" y="1434"/>
                  </a:cubicBezTo>
                  <a:cubicBezTo>
                    <a:pt x="135" y="1456"/>
                    <a:pt x="135" y="1490"/>
                    <a:pt x="135" y="1501"/>
                  </a:cubicBezTo>
                  <a:cubicBezTo>
                    <a:pt x="135" y="1512"/>
                    <a:pt x="135" y="1523"/>
                    <a:pt x="135" y="1523"/>
                  </a:cubicBezTo>
                  <a:cubicBezTo>
                    <a:pt x="157" y="1535"/>
                    <a:pt x="179" y="1580"/>
                    <a:pt x="179" y="1613"/>
                  </a:cubicBezTo>
                  <a:cubicBezTo>
                    <a:pt x="179" y="1658"/>
                    <a:pt x="135" y="1669"/>
                    <a:pt x="101" y="1669"/>
                  </a:cubicBezTo>
                  <a:cubicBezTo>
                    <a:pt x="78" y="1680"/>
                    <a:pt x="78" y="1680"/>
                    <a:pt x="78" y="1680"/>
                  </a:cubicBezTo>
                  <a:cubicBezTo>
                    <a:pt x="67" y="1680"/>
                    <a:pt x="67" y="1692"/>
                    <a:pt x="78" y="1703"/>
                  </a:cubicBezTo>
                  <a:cubicBezTo>
                    <a:pt x="78" y="1736"/>
                    <a:pt x="78" y="1781"/>
                    <a:pt x="45" y="1792"/>
                  </a:cubicBezTo>
                  <a:cubicBezTo>
                    <a:pt x="45" y="1804"/>
                    <a:pt x="45" y="1826"/>
                    <a:pt x="45" y="1882"/>
                  </a:cubicBezTo>
                  <a:cubicBezTo>
                    <a:pt x="56" y="1882"/>
                    <a:pt x="56" y="1882"/>
                    <a:pt x="56" y="1882"/>
                  </a:cubicBezTo>
                  <a:cubicBezTo>
                    <a:pt x="67" y="1849"/>
                    <a:pt x="78" y="1804"/>
                    <a:pt x="112" y="1804"/>
                  </a:cubicBezTo>
                  <a:cubicBezTo>
                    <a:pt x="146" y="1804"/>
                    <a:pt x="179" y="1882"/>
                    <a:pt x="190" y="1916"/>
                  </a:cubicBezTo>
                  <a:cubicBezTo>
                    <a:pt x="190" y="1905"/>
                    <a:pt x="190" y="1905"/>
                    <a:pt x="202" y="1894"/>
                  </a:cubicBezTo>
                  <a:cubicBezTo>
                    <a:pt x="213" y="1882"/>
                    <a:pt x="224" y="1860"/>
                    <a:pt x="213" y="1837"/>
                  </a:cubicBezTo>
                  <a:cubicBezTo>
                    <a:pt x="213" y="1815"/>
                    <a:pt x="213" y="1804"/>
                    <a:pt x="213" y="1792"/>
                  </a:cubicBezTo>
                  <a:cubicBezTo>
                    <a:pt x="213" y="1781"/>
                    <a:pt x="213" y="1781"/>
                    <a:pt x="213" y="1770"/>
                  </a:cubicBezTo>
                  <a:cubicBezTo>
                    <a:pt x="179" y="1725"/>
                    <a:pt x="179" y="1703"/>
                    <a:pt x="190" y="1680"/>
                  </a:cubicBezTo>
                  <a:cubicBezTo>
                    <a:pt x="190" y="1669"/>
                    <a:pt x="202" y="1658"/>
                    <a:pt x="235" y="1658"/>
                  </a:cubicBezTo>
                  <a:cubicBezTo>
                    <a:pt x="246" y="1658"/>
                    <a:pt x="246" y="1658"/>
                    <a:pt x="258" y="1658"/>
                  </a:cubicBezTo>
                  <a:cubicBezTo>
                    <a:pt x="381" y="1658"/>
                    <a:pt x="392" y="1669"/>
                    <a:pt x="392" y="1680"/>
                  </a:cubicBezTo>
                  <a:cubicBezTo>
                    <a:pt x="403" y="1692"/>
                    <a:pt x="415" y="1759"/>
                    <a:pt x="392" y="1781"/>
                  </a:cubicBezTo>
                  <a:cubicBezTo>
                    <a:pt x="403" y="1781"/>
                    <a:pt x="403" y="1781"/>
                    <a:pt x="415" y="1781"/>
                  </a:cubicBezTo>
                  <a:cubicBezTo>
                    <a:pt x="448" y="1781"/>
                    <a:pt x="482" y="1792"/>
                    <a:pt x="493" y="1804"/>
                  </a:cubicBezTo>
                  <a:cubicBezTo>
                    <a:pt x="504" y="1815"/>
                    <a:pt x="515" y="1826"/>
                    <a:pt x="515" y="1837"/>
                  </a:cubicBezTo>
                  <a:cubicBezTo>
                    <a:pt x="515" y="1837"/>
                    <a:pt x="515" y="1849"/>
                    <a:pt x="527" y="1849"/>
                  </a:cubicBezTo>
                  <a:cubicBezTo>
                    <a:pt x="538" y="1860"/>
                    <a:pt x="538" y="1860"/>
                    <a:pt x="549" y="1871"/>
                  </a:cubicBezTo>
                  <a:cubicBezTo>
                    <a:pt x="549" y="1894"/>
                    <a:pt x="549" y="1916"/>
                    <a:pt x="527" y="1949"/>
                  </a:cubicBezTo>
                  <a:cubicBezTo>
                    <a:pt x="515" y="1972"/>
                    <a:pt x="504" y="2005"/>
                    <a:pt x="493" y="2028"/>
                  </a:cubicBezTo>
                  <a:cubicBezTo>
                    <a:pt x="482" y="2050"/>
                    <a:pt x="471" y="2084"/>
                    <a:pt x="459" y="2095"/>
                  </a:cubicBezTo>
                  <a:cubicBezTo>
                    <a:pt x="471" y="2095"/>
                    <a:pt x="482" y="2095"/>
                    <a:pt x="504" y="2095"/>
                  </a:cubicBezTo>
                  <a:cubicBezTo>
                    <a:pt x="527" y="2095"/>
                    <a:pt x="549" y="2095"/>
                    <a:pt x="560" y="2095"/>
                  </a:cubicBezTo>
                  <a:cubicBezTo>
                    <a:pt x="571" y="2095"/>
                    <a:pt x="571" y="2095"/>
                    <a:pt x="583" y="2073"/>
                  </a:cubicBezTo>
                  <a:cubicBezTo>
                    <a:pt x="583" y="2061"/>
                    <a:pt x="605" y="2039"/>
                    <a:pt x="628" y="2039"/>
                  </a:cubicBezTo>
                  <a:cubicBezTo>
                    <a:pt x="639" y="2039"/>
                    <a:pt x="639" y="2028"/>
                    <a:pt x="639" y="2028"/>
                  </a:cubicBezTo>
                  <a:cubicBezTo>
                    <a:pt x="639" y="2028"/>
                    <a:pt x="639" y="2028"/>
                    <a:pt x="639" y="2017"/>
                  </a:cubicBezTo>
                  <a:cubicBezTo>
                    <a:pt x="628" y="1994"/>
                    <a:pt x="628" y="1983"/>
                    <a:pt x="639" y="1961"/>
                  </a:cubicBezTo>
                  <a:cubicBezTo>
                    <a:pt x="639" y="1927"/>
                    <a:pt x="672" y="1894"/>
                    <a:pt x="695" y="1894"/>
                  </a:cubicBezTo>
                  <a:cubicBezTo>
                    <a:pt x="695" y="1882"/>
                    <a:pt x="706" y="1882"/>
                    <a:pt x="717" y="1882"/>
                  </a:cubicBezTo>
                  <a:cubicBezTo>
                    <a:pt x="740" y="1882"/>
                    <a:pt x="762" y="1905"/>
                    <a:pt x="784" y="1938"/>
                  </a:cubicBezTo>
                  <a:cubicBezTo>
                    <a:pt x="818" y="1972"/>
                    <a:pt x="829" y="2017"/>
                    <a:pt x="818" y="2050"/>
                  </a:cubicBezTo>
                  <a:cubicBezTo>
                    <a:pt x="818" y="2061"/>
                    <a:pt x="818" y="2061"/>
                    <a:pt x="818" y="2061"/>
                  </a:cubicBezTo>
                  <a:cubicBezTo>
                    <a:pt x="795" y="2084"/>
                    <a:pt x="795" y="2106"/>
                    <a:pt x="807" y="2118"/>
                  </a:cubicBezTo>
                  <a:cubicBezTo>
                    <a:pt x="818" y="2129"/>
                    <a:pt x="840" y="2151"/>
                    <a:pt x="840" y="2185"/>
                  </a:cubicBezTo>
                  <a:cubicBezTo>
                    <a:pt x="829" y="2207"/>
                    <a:pt x="807" y="2218"/>
                    <a:pt x="795" y="2218"/>
                  </a:cubicBezTo>
                  <a:cubicBezTo>
                    <a:pt x="773" y="2230"/>
                    <a:pt x="751" y="2230"/>
                    <a:pt x="740" y="2241"/>
                  </a:cubicBezTo>
                  <a:cubicBezTo>
                    <a:pt x="717" y="2241"/>
                    <a:pt x="695" y="2241"/>
                    <a:pt x="672" y="2263"/>
                  </a:cubicBezTo>
                  <a:cubicBezTo>
                    <a:pt x="639" y="2297"/>
                    <a:pt x="605" y="2330"/>
                    <a:pt x="571" y="2342"/>
                  </a:cubicBezTo>
                  <a:cubicBezTo>
                    <a:pt x="549" y="2353"/>
                    <a:pt x="549" y="2353"/>
                    <a:pt x="538" y="2364"/>
                  </a:cubicBezTo>
                  <a:cubicBezTo>
                    <a:pt x="549" y="2364"/>
                    <a:pt x="560" y="2387"/>
                    <a:pt x="560" y="2398"/>
                  </a:cubicBezTo>
                  <a:cubicBezTo>
                    <a:pt x="571" y="2420"/>
                    <a:pt x="560" y="2454"/>
                    <a:pt x="549" y="2476"/>
                  </a:cubicBezTo>
                  <a:cubicBezTo>
                    <a:pt x="538" y="2498"/>
                    <a:pt x="515" y="2510"/>
                    <a:pt x="504" y="2510"/>
                  </a:cubicBezTo>
                  <a:cubicBezTo>
                    <a:pt x="493" y="2510"/>
                    <a:pt x="482" y="2510"/>
                    <a:pt x="471" y="2521"/>
                  </a:cubicBezTo>
                  <a:cubicBezTo>
                    <a:pt x="459" y="2532"/>
                    <a:pt x="459" y="2554"/>
                    <a:pt x="459" y="2566"/>
                  </a:cubicBezTo>
                  <a:lnTo>
                    <a:pt x="459" y="2566"/>
                  </a:lnTo>
                  <a:cubicBezTo>
                    <a:pt x="471" y="2554"/>
                    <a:pt x="471" y="2554"/>
                    <a:pt x="482" y="2554"/>
                  </a:cubicBezTo>
                  <a:cubicBezTo>
                    <a:pt x="515" y="2554"/>
                    <a:pt x="515" y="2577"/>
                    <a:pt x="527" y="2577"/>
                  </a:cubicBezTo>
                  <a:cubicBezTo>
                    <a:pt x="527" y="2599"/>
                    <a:pt x="527" y="2611"/>
                    <a:pt x="515" y="2633"/>
                  </a:cubicBezTo>
                  <a:cubicBezTo>
                    <a:pt x="493" y="2644"/>
                    <a:pt x="471" y="2655"/>
                    <a:pt x="448" y="2655"/>
                  </a:cubicBezTo>
                  <a:cubicBezTo>
                    <a:pt x="437" y="2655"/>
                    <a:pt x="437" y="2655"/>
                    <a:pt x="426" y="2655"/>
                  </a:cubicBezTo>
                  <a:lnTo>
                    <a:pt x="437" y="2655"/>
                  </a:lnTo>
                  <a:cubicBezTo>
                    <a:pt x="448" y="2678"/>
                    <a:pt x="471" y="2711"/>
                    <a:pt x="471" y="2745"/>
                  </a:cubicBezTo>
                  <a:cubicBezTo>
                    <a:pt x="493" y="2745"/>
                    <a:pt x="504" y="2767"/>
                    <a:pt x="504" y="2790"/>
                  </a:cubicBezTo>
                  <a:lnTo>
                    <a:pt x="504" y="2790"/>
                  </a:lnTo>
                  <a:cubicBezTo>
                    <a:pt x="515" y="2779"/>
                    <a:pt x="538" y="2779"/>
                    <a:pt x="560" y="2779"/>
                  </a:cubicBezTo>
                  <a:close/>
                  <a:moveTo>
                    <a:pt x="314" y="1815"/>
                  </a:moveTo>
                  <a:lnTo>
                    <a:pt x="314" y="1815"/>
                  </a:lnTo>
                  <a:cubicBezTo>
                    <a:pt x="314" y="1826"/>
                    <a:pt x="302" y="1860"/>
                    <a:pt x="314" y="1938"/>
                  </a:cubicBezTo>
                  <a:cubicBezTo>
                    <a:pt x="325" y="1894"/>
                    <a:pt x="347" y="1837"/>
                    <a:pt x="359" y="1815"/>
                  </a:cubicBezTo>
                  <a:cubicBezTo>
                    <a:pt x="359" y="1804"/>
                    <a:pt x="359" y="1804"/>
                    <a:pt x="359" y="1804"/>
                  </a:cubicBezTo>
                  <a:cubicBezTo>
                    <a:pt x="347" y="1804"/>
                    <a:pt x="325" y="1815"/>
                    <a:pt x="314" y="1815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29" name="Freeform 36"/>
            <p:cNvSpPr>
              <a:spLocks noChangeArrowheads="1"/>
            </p:cNvSpPr>
            <p:nvPr/>
          </p:nvSpPr>
          <p:spPr bwMode="auto">
            <a:xfrm>
              <a:off x="3744913" y="30067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0" name="Freeform 37"/>
            <p:cNvSpPr>
              <a:spLocks noChangeArrowheads="1"/>
            </p:cNvSpPr>
            <p:nvPr/>
          </p:nvSpPr>
          <p:spPr bwMode="auto">
            <a:xfrm>
              <a:off x="5399088" y="25066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1" name="Freeform 38"/>
            <p:cNvSpPr>
              <a:spLocks noChangeArrowheads="1"/>
            </p:cNvSpPr>
            <p:nvPr/>
          </p:nvSpPr>
          <p:spPr bwMode="auto">
            <a:xfrm>
              <a:off x="5462588" y="3405188"/>
              <a:ext cx="1587" cy="4762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2" name="Freeform 39"/>
            <p:cNvSpPr>
              <a:spLocks noChangeArrowheads="1"/>
            </p:cNvSpPr>
            <p:nvPr/>
          </p:nvSpPr>
          <p:spPr bwMode="auto">
            <a:xfrm>
              <a:off x="5462588" y="34210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3" name="Freeform 40"/>
            <p:cNvSpPr>
              <a:spLocks noChangeArrowheads="1"/>
            </p:cNvSpPr>
            <p:nvPr/>
          </p:nvSpPr>
          <p:spPr bwMode="auto">
            <a:xfrm>
              <a:off x="5462588" y="34178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4" name="Freeform 41"/>
            <p:cNvSpPr>
              <a:spLocks noChangeArrowheads="1"/>
            </p:cNvSpPr>
            <p:nvPr/>
          </p:nvSpPr>
          <p:spPr bwMode="auto">
            <a:xfrm>
              <a:off x="5462588" y="34131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5" name="Freeform 42"/>
            <p:cNvSpPr>
              <a:spLocks noChangeArrowheads="1"/>
            </p:cNvSpPr>
            <p:nvPr/>
          </p:nvSpPr>
          <p:spPr bwMode="auto">
            <a:xfrm>
              <a:off x="5462588" y="34210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6" name="Freeform 43"/>
            <p:cNvSpPr>
              <a:spLocks noChangeArrowheads="1"/>
            </p:cNvSpPr>
            <p:nvPr/>
          </p:nvSpPr>
          <p:spPr bwMode="auto">
            <a:xfrm>
              <a:off x="5462588" y="3409950"/>
              <a:ext cx="1587" cy="4763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7" name="Freeform 44"/>
            <p:cNvSpPr>
              <a:spLocks noChangeArrowheads="1"/>
            </p:cNvSpPr>
            <p:nvPr/>
          </p:nvSpPr>
          <p:spPr bwMode="auto">
            <a:xfrm>
              <a:off x="5180013" y="3276600"/>
              <a:ext cx="1587" cy="4763"/>
            </a:xfrm>
            <a:custGeom>
              <a:avLst/>
              <a:gdLst>
                <a:gd name="T0" fmla="*/ 0 w 1"/>
                <a:gd name="T1" fmla="*/ 11 h 12"/>
                <a:gd name="T2" fmla="*/ 0 w 1"/>
                <a:gd name="T3" fmla="*/ 11 h 12"/>
                <a:gd name="T4" fmla="*/ 0 w 1"/>
                <a:gd name="T5" fmla="*/ 0 h 12"/>
                <a:gd name="T6" fmla="*/ 0 w 1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11"/>
                  </a:moveTo>
                  <a:lnTo>
                    <a:pt x="0" y="11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8" name="Freeform 45"/>
            <p:cNvSpPr>
              <a:spLocks noChangeArrowheads="1"/>
            </p:cNvSpPr>
            <p:nvPr/>
          </p:nvSpPr>
          <p:spPr bwMode="auto">
            <a:xfrm>
              <a:off x="5180013" y="3271838"/>
              <a:ext cx="1587" cy="4762"/>
            </a:xfrm>
            <a:custGeom>
              <a:avLst/>
              <a:gdLst>
                <a:gd name="T0" fmla="*/ 0 w 1"/>
                <a:gd name="T1" fmla="*/ 11 h 12"/>
                <a:gd name="T2" fmla="*/ 0 w 1"/>
                <a:gd name="T3" fmla="*/ 11 h 12"/>
                <a:gd name="T4" fmla="*/ 0 w 1"/>
                <a:gd name="T5" fmla="*/ 0 h 12"/>
                <a:gd name="T6" fmla="*/ 0 w 1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11"/>
                  </a:moveTo>
                  <a:lnTo>
                    <a:pt x="0" y="11"/>
                  </a:lnTo>
                  <a:cubicBezTo>
                    <a:pt x="0" y="11"/>
                    <a:pt x="0" y="11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39" name="Freeform 46"/>
            <p:cNvSpPr>
              <a:spLocks noChangeArrowheads="1"/>
            </p:cNvSpPr>
            <p:nvPr/>
          </p:nvSpPr>
          <p:spPr bwMode="auto">
            <a:xfrm>
              <a:off x="5180013" y="3279775"/>
              <a:ext cx="1587" cy="15875"/>
            </a:xfrm>
            <a:custGeom>
              <a:avLst/>
              <a:gdLst>
                <a:gd name="T0" fmla="*/ 0 w 1"/>
                <a:gd name="T1" fmla="*/ 45 h 46"/>
                <a:gd name="T2" fmla="*/ 0 w 1"/>
                <a:gd name="T3" fmla="*/ 45 h 46"/>
                <a:gd name="T4" fmla="*/ 0 w 1"/>
                <a:gd name="T5" fmla="*/ 45 h 46"/>
                <a:gd name="T6" fmla="*/ 0 w 1"/>
                <a:gd name="T7" fmla="*/ 0 h 46"/>
                <a:gd name="T8" fmla="*/ 0 w 1"/>
                <a:gd name="T9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6">
                  <a:moveTo>
                    <a:pt x="0" y="45"/>
                  </a:moveTo>
                  <a:lnTo>
                    <a:pt x="0" y="45"/>
                  </a:lnTo>
                  <a:lnTo>
                    <a:pt x="0" y="45"/>
                  </a:lnTo>
                  <a:cubicBezTo>
                    <a:pt x="0" y="23"/>
                    <a:pt x="0" y="12"/>
                    <a:pt x="0" y="0"/>
                  </a:cubicBezTo>
                  <a:cubicBezTo>
                    <a:pt x="0" y="12"/>
                    <a:pt x="0" y="23"/>
                    <a:pt x="0" y="4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0" name="Freeform 47"/>
            <p:cNvSpPr>
              <a:spLocks noChangeArrowheads="1"/>
            </p:cNvSpPr>
            <p:nvPr/>
          </p:nvSpPr>
          <p:spPr bwMode="auto">
            <a:xfrm>
              <a:off x="5180013" y="327977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1" name="Freeform 48"/>
            <p:cNvSpPr>
              <a:spLocks noChangeArrowheads="1"/>
            </p:cNvSpPr>
            <p:nvPr/>
          </p:nvSpPr>
          <p:spPr bwMode="auto">
            <a:xfrm>
              <a:off x="5180013" y="3271838"/>
              <a:ext cx="4762" cy="1587"/>
            </a:xfrm>
            <a:custGeom>
              <a:avLst/>
              <a:gdLst>
                <a:gd name="T0" fmla="*/ 0 w 13"/>
                <a:gd name="T1" fmla="*/ 0 h 1"/>
                <a:gd name="T2" fmla="*/ 0 w 13"/>
                <a:gd name="T3" fmla="*/ 0 h 1"/>
                <a:gd name="T4" fmla="*/ 12 w 13"/>
                <a:gd name="T5" fmla="*/ 0 h 1"/>
                <a:gd name="T6" fmla="*/ 0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2" name="Freeform 49"/>
            <p:cNvSpPr>
              <a:spLocks noChangeArrowheads="1"/>
            </p:cNvSpPr>
            <p:nvPr/>
          </p:nvSpPr>
          <p:spPr bwMode="auto">
            <a:xfrm>
              <a:off x="5184775" y="3268663"/>
              <a:ext cx="1588" cy="4762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3" name="Freeform 50"/>
            <p:cNvSpPr>
              <a:spLocks noChangeArrowheads="1"/>
            </p:cNvSpPr>
            <p:nvPr/>
          </p:nvSpPr>
          <p:spPr bwMode="auto">
            <a:xfrm>
              <a:off x="5180013" y="32766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4" name="Freeform 51"/>
            <p:cNvSpPr>
              <a:spLocks noChangeArrowheads="1"/>
            </p:cNvSpPr>
            <p:nvPr/>
          </p:nvSpPr>
          <p:spPr bwMode="auto">
            <a:xfrm>
              <a:off x="5705475" y="3840163"/>
              <a:ext cx="4763" cy="1587"/>
            </a:xfrm>
            <a:custGeom>
              <a:avLst/>
              <a:gdLst>
                <a:gd name="T0" fmla="*/ 0 w 12"/>
                <a:gd name="T1" fmla="*/ 0 h 1"/>
                <a:gd name="T2" fmla="*/ 0 w 12"/>
                <a:gd name="T3" fmla="*/ 0 h 1"/>
                <a:gd name="T4" fmla="*/ 11 w 12"/>
                <a:gd name="T5" fmla="*/ 0 h 1"/>
                <a:gd name="T6" fmla="*/ 0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5" name="Freeform 52"/>
            <p:cNvSpPr>
              <a:spLocks noChangeArrowheads="1"/>
            </p:cNvSpPr>
            <p:nvPr/>
          </p:nvSpPr>
          <p:spPr bwMode="auto">
            <a:xfrm>
              <a:off x="5713413" y="38401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6" name="Freeform 53"/>
            <p:cNvSpPr>
              <a:spLocks noChangeArrowheads="1"/>
            </p:cNvSpPr>
            <p:nvPr/>
          </p:nvSpPr>
          <p:spPr bwMode="auto">
            <a:xfrm>
              <a:off x="5708650" y="3840163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7" name="Freeform 54"/>
            <p:cNvSpPr>
              <a:spLocks noChangeArrowheads="1"/>
            </p:cNvSpPr>
            <p:nvPr/>
          </p:nvSpPr>
          <p:spPr bwMode="auto">
            <a:xfrm>
              <a:off x="5713413" y="38401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8" name="Freeform 55"/>
            <p:cNvSpPr>
              <a:spLocks noChangeArrowheads="1"/>
            </p:cNvSpPr>
            <p:nvPr/>
          </p:nvSpPr>
          <p:spPr bwMode="auto">
            <a:xfrm>
              <a:off x="5708650" y="3840163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49" name="Freeform 56"/>
            <p:cNvSpPr>
              <a:spLocks noChangeArrowheads="1"/>
            </p:cNvSpPr>
            <p:nvPr/>
          </p:nvSpPr>
          <p:spPr bwMode="auto">
            <a:xfrm>
              <a:off x="5713413" y="38401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0" name="Freeform 57"/>
            <p:cNvSpPr>
              <a:spLocks noChangeArrowheads="1"/>
            </p:cNvSpPr>
            <p:nvPr/>
          </p:nvSpPr>
          <p:spPr bwMode="auto">
            <a:xfrm>
              <a:off x="5462588" y="3413125"/>
              <a:ext cx="1587" cy="4763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1" name="Freeform 58"/>
            <p:cNvSpPr>
              <a:spLocks noChangeArrowheads="1"/>
            </p:cNvSpPr>
            <p:nvPr/>
          </p:nvSpPr>
          <p:spPr bwMode="auto">
            <a:xfrm>
              <a:off x="5462588" y="34210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2" name="Freeform 59"/>
            <p:cNvSpPr>
              <a:spLocks noChangeArrowheads="1"/>
            </p:cNvSpPr>
            <p:nvPr/>
          </p:nvSpPr>
          <p:spPr bwMode="auto">
            <a:xfrm>
              <a:off x="5462588" y="3417888"/>
              <a:ext cx="1587" cy="4762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3" name="Freeform 60"/>
            <p:cNvSpPr>
              <a:spLocks noChangeArrowheads="1"/>
            </p:cNvSpPr>
            <p:nvPr/>
          </p:nvSpPr>
          <p:spPr bwMode="auto">
            <a:xfrm>
              <a:off x="5462588" y="34131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4" name="Freeform 61"/>
            <p:cNvSpPr>
              <a:spLocks noChangeArrowheads="1"/>
            </p:cNvSpPr>
            <p:nvPr/>
          </p:nvSpPr>
          <p:spPr bwMode="auto">
            <a:xfrm>
              <a:off x="5462588" y="34099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5" name="Freeform 62"/>
            <p:cNvSpPr>
              <a:spLocks noChangeArrowheads="1"/>
            </p:cNvSpPr>
            <p:nvPr/>
          </p:nvSpPr>
          <p:spPr bwMode="auto">
            <a:xfrm>
              <a:off x="5705475" y="3840163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6" name="Freeform 63"/>
            <p:cNvSpPr>
              <a:spLocks noChangeArrowheads="1"/>
            </p:cNvSpPr>
            <p:nvPr/>
          </p:nvSpPr>
          <p:spPr bwMode="auto">
            <a:xfrm>
              <a:off x="5462588" y="3400425"/>
              <a:ext cx="1587" cy="4763"/>
            </a:xfrm>
            <a:custGeom>
              <a:avLst/>
              <a:gdLst>
                <a:gd name="T0" fmla="*/ 0 w 1"/>
                <a:gd name="T1" fmla="*/ 0 h 13"/>
                <a:gd name="T2" fmla="*/ 0 w 1"/>
                <a:gd name="T3" fmla="*/ 0 h 13"/>
                <a:gd name="T4" fmla="*/ 0 w 1"/>
                <a:gd name="T5" fmla="*/ 0 h 13"/>
                <a:gd name="T6" fmla="*/ 0 w 1"/>
                <a:gd name="T7" fmla="*/ 12 h 13"/>
                <a:gd name="T8" fmla="*/ 0 w 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7" name="Freeform 64"/>
            <p:cNvSpPr>
              <a:spLocks noChangeArrowheads="1"/>
            </p:cNvSpPr>
            <p:nvPr/>
          </p:nvSpPr>
          <p:spPr bwMode="auto">
            <a:xfrm>
              <a:off x="5462588" y="34210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8" name="Freeform 65"/>
            <p:cNvSpPr>
              <a:spLocks noChangeArrowheads="1"/>
            </p:cNvSpPr>
            <p:nvPr/>
          </p:nvSpPr>
          <p:spPr bwMode="auto">
            <a:xfrm>
              <a:off x="8456613" y="4106863"/>
              <a:ext cx="73025" cy="93662"/>
            </a:xfrm>
            <a:custGeom>
              <a:avLst/>
              <a:gdLst>
                <a:gd name="T0" fmla="*/ 191 w 203"/>
                <a:gd name="T1" fmla="*/ 0 h 259"/>
                <a:gd name="T2" fmla="*/ 191 w 203"/>
                <a:gd name="T3" fmla="*/ 0 h 259"/>
                <a:gd name="T4" fmla="*/ 124 w 203"/>
                <a:gd name="T5" fmla="*/ 33 h 259"/>
                <a:gd name="T6" fmla="*/ 23 w 203"/>
                <a:gd name="T7" fmla="*/ 56 h 259"/>
                <a:gd name="T8" fmla="*/ 0 w 203"/>
                <a:gd name="T9" fmla="*/ 134 h 259"/>
                <a:gd name="T10" fmla="*/ 45 w 203"/>
                <a:gd name="T11" fmla="*/ 224 h 259"/>
                <a:gd name="T12" fmla="*/ 90 w 203"/>
                <a:gd name="T13" fmla="*/ 235 h 259"/>
                <a:gd name="T14" fmla="*/ 135 w 203"/>
                <a:gd name="T15" fmla="*/ 145 h 259"/>
                <a:gd name="T16" fmla="*/ 180 w 203"/>
                <a:gd name="T17" fmla="*/ 67 h 259"/>
                <a:gd name="T18" fmla="*/ 191 w 203"/>
                <a:gd name="T1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59">
                  <a:moveTo>
                    <a:pt x="191" y="0"/>
                  </a:moveTo>
                  <a:lnTo>
                    <a:pt x="191" y="0"/>
                  </a:lnTo>
                  <a:cubicBezTo>
                    <a:pt x="191" y="0"/>
                    <a:pt x="169" y="33"/>
                    <a:pt x="124" y="33"/>
                  </a:cubicBezTo>
                  <a:cubicBezTo>
                    <a:pt x="79" y="44"/>
                    <a:pt x="34" y="33"/>
                    <a:pt x="23" y="56"/>
                  </a:cubicBezTo>
                  <a:cubicBezTo>
                    <a:pt x="12" y="78"/>
                    <a:pt x="0" y="100"/>
                    <a:pt x="0" y="134"/>
                  </a:cubicBezTo>
                  <a:cubicBezTo>
                    <a:pt x="12" y="179"/>
                    <a:pt x="34" y="190"/>
                    <a:pt x="45" y="224"/>
                  </a:cubicBezTo>
                  <a:cubicBezTo>
                    <a:pt x="56" y="246"/>
                    <a:pt x="90" y="258"/>
                    <a:pt x="90" y="235"/>
                  </a:cubicBezTo>
                  <a:cubicBezTo>
                    <a:pt x="101" y="213"/>
                    <a:pt x="101" y="156"/>
                    <a:pt x="135" y="145"/>
                  </a:cubicBezTo>
                  <a:cubicBezTo>
                    <a:pt x="169" y="123"/>
                    <a:pt x="180" y="89"/>
                    <a:pt x="180" y="67"/>
                  </a:cubicBezTo>
                  <a:cubicBezTo>
                    <a:pt x="180" y="44"/>
                    <a:pt x="202" y="22"/>
                    <a:pt x="191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59" name="Freeform 66"/>
            <p:cNvSpPr>
              <a:spLocks noChangeArrowheads="1"/>
            </p:cNvSpPr>
            <p:nvPr/>
          </p:nvSpPr>
          <p:spPr bwMode="auto">
            <a:xfrm>
              <a:off x="8448675" y="4090988"/>
              <a:ext cx="85725" cy="112712"/>
            </a:xfrm>
            <a:custGeom>
              <a:avLst/>
              <a:gdLst>
                <a:gd name="T0" fmla="*/ 101 w 237"/>
                <a:gd name="T1" fmla="*/ 314 h 315"/>
                <a:gd name="T2" fmla="*/ 101 w 237"/>
                <a:gd name="T3" fmla="*/ 314 h 315"/>
                <a:gd name="T4" fmla="*/ 101 w 237"/>
                <a:gd name="T5" fmla="*/ 314 h 315"/>
                <a:gd name="T6" fmla="*/ 45 w 237"/>
                <a:gd name="T7" fmla="*/ 280 h 315"/>
                <a:gd name="T8" fmla="*/ 34 w 237"/>
                <a:gd name="T9" fmla="*/ 246 h 315"/>
                <a:gd name="T10" fmla="*/ 0 w 237"/>
                <a:gd name="T11" fmla="*/ 190 h 315"/>
                <a:gd name="T12" fmla="*/ 22 w 237"/>
                <a:gd name="T13" fmla="*/ 101 h 315"/>
                <a:gd name="T14" fmla="*/ 22 w 237"/>
                <a:gd name="T15" fmla="*/ 89 h 315"/>
                <a:gd name="T16" fmla="*/ 78 w 237"/>
                <a:gd name="T17" fmla="*/ 67 h 315"/>
                <a:gd name="T18" fmla="*/ 101 w 237"/>
                <a:gd name="T19" fmla="*/ 67 h 315"/>
                <a:gd name="T20" fmla="*/ 112 w 237"/>
                <a:gd name="T21" fmla="*/ 67 h 315"/>
                <a:gd name="T22" fmla="*/ 146 w 237"/>
                <a:gd name="T23" fmla="*/ 67 h 315"/>
                <a:gd name="T24" fmla="*/ 191 w 237"/>
                <a:gd name="T25" fmla="*/ 33 h 315"/>
                <a:gd name="T26" fmla="*/ 213 w 237"/>
                <a:gd name="T27" fmla="*/ 0 h 315"/>
                <a:gd name="T28" fmla="*/ 224 w 237"/>
                <a:gd name="T29" fmla="*/ 33 h 315"/>
                <a:gd name="T30" fmla="*/ 224 w 237"/>
                <a:gd name="T31" fmla="*/ 89 h 315"/>
                <a:gd name="T32" fmla="*/ 224 w 237"/>
                <a:gd name="T33" fmla="*/ 112 h 315"/>
                <a:gd name="T34" fmla="*/ 168 w 237"/>
                <a:gd name="T35" fmla="*/ 201 h 315"/>
                <a:gd name="T36" fmla="*/ 146 w 237"/>
                <a:gd name="T37" fmla="*/ 258 h 315"/>
                <a:gd name="T38" fmla="*/ 135 w 237"/>
                <a:gd name="T39" fmla="*/ 291 h 315"/>
                <a:gd name="T40" fmla="*/ 101 w 237"/>
                <a:gd name="T41" fmla="*/ 314 h 315"/>
                <a:gd name="T42" fmla="*/ 67 w 237"/>
                <a:gd name="T43" fmla="*/ 112 h 315"/>
                <a:gd name="T44" fmla="*/ 67 w 237"/>
                <a:gd name="T45" fmla="*/ 112 h 315"/>
                <a:gd name="T46" fmla="*/ 56 w 237"/>
                <a:gd name="T47" fmla="*/ 123 h 315"/>
                <a:gd name="T48" fmla="*/ 45 w 237"/>
                <a:gd name="T49" fmla="*/ 179 h 315"/>
                <a:gd name="T50" fmla="*/ 67 w 237"/>
                <a:gd name="T51" fmla="*/ 224 h 315"/>
                <a:gd name="T52" fmla="*/ 90 w 237"/>
                <a:gd name="T53" fmla="*/ 258 h 315"/>
                <a:gd name="T54" fmla="*/ 101 w 237"/>
                <a:gd name="T55" fmla="*/ 269 h 315"/>
                <a:gd name="T56" fmla="*/ 101 w 237"/>
                <a:gd name="T57" fmla="*/ 246 h 315"/>
                <a:gd name="T58" fmla="*/ 146 w 237"/>
                <a:gd name="T59" fmla="*/ 168 h 315"/>
                <a:gd name="T60" fmla="*/ 180 w 237"/>
                <a:gd name="T61" fmla="*/ 123 h 315"/>
                <a:gd name="T62" fmla="*/ 180 w 237"/>
                <a:gd name="T63" fmla="*/ 89 h 315"/>
                <a:gd name="T64" fmla="*/ 146 w 237"/>
                <a:gd name="T65" fmla="*/ 101 h 315"/>
                <a:gd name="T66" fmla="*/ 112 w 237"/>
                <a:gd name="T67" fmla="*/ 112 h 315"/>
                <a:gd name="T68" fmla="*/ 90 w 237"/>
                <a:gd name="T69" fmla="*/ 112 h 315"/>
                <a:gd name="T70" fmla="*/ 78 w 237"/>
                <a:gd name="T71" fmla="*/ 112 h 315"/>
                <a:gd name="T72" fmla="*/ 67 w 237"/>
                <a:gd name="T73" fmla="*/ 11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7" h="315">
                  <a:moveTo>
                    <a:pt x="101" y="314"/>
                  </a:moveTo>
                  <a:lnTo>
                    <a:pt x="101" y="314"/>
                  </a:lnTo>
                  <a:lnTo>
                    <a:pt x="101" y="314"/>
                  </a:lnTo>
                  <a:cubicBezTo>
                    <a:pt x="78" y="314"/>
                    <a:pt x="56" y="303"/>
                    <a:pt x="45" y="280"/>
                  </a:cubicBezTo>
                  <a:cubicBezTo>
                    <a:pt x="45" y="269"/>
                    <a:pt x="45" y="258"/>
                    <a:pt x="34" y="246"/>
                  </a:cubicBezTo>
                  <a:cubicBezTo>
                    <a:pt x="22" y="235"/>
                    <a:pt x="11" y="224"/>
                    <a:pt x="0" y="190"/>
                  </a:cubicBezTo>
                  <a:cubicBezTo>
                    <a:pt x="0" y="145"/>
                    <a:pt x="11" y="123"/>
                    <a:pt x="22" y="101"/>
                  </a:cubicBezTo>
                  <a:lnTo>
                    <a:pt x="22" y="89"/>
                  </a:lnTo>
                  <a:cubicBezTo>
                    <a:pt x="34" y="67"/>
                    <a:pt x="67" y="67"/>
                    <a:pt x="78" y="67"/>
                  </a:cubicBezTo>
                  <a:cubicBezTo>
                    <a:pt x="90" y="67"/>
                    <a:pt x="90" y="67"/>
                    <a:pt x="101" y="67"/>
                  </a:cubicBezTo>
                  <a:lnTo>
                    <a:pt x="112" y="67"/>
                  </a:lnTo>
                  <a:cubicBezTo>
                    <a:pt x="123" y="67"/>
                    <a:pt x="135" y="67"/>
                    <a:pt x="146" y="67"/>
                  </a:cubicBezTo>
                  <a:cubicBezTo>
                    <a:pt x="180" y="56"/>
                    <a:pt x="191" y="33"/>
                    <a:pt x="191" y="33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36" y="56"/>
                    <a:pt x="236" y="78"/>
                    <a:pt x="224" y="89"/>
                  </a:cubicBezTo>
                  <a:cubicBezTo>
                    <a:pt x="224" y="101"/>
                    <a:pt x="224" y="112"/>
                    <a:pt x="224" y="112"/>
                  </a:cubicBezTo>
                  <a:cubicBezTo>
                    <a:pt x="224" y="145"/>
                    <a:pt x="202" y="179"/>
                    <a:pt x="168" y="201"/>
                  </a:cubicBezTo>
                  <a:cubicBezTo>
                    <a:pt x="157" y="213"/>
                    <a:pt x="146" y="235"/>
                    <a:pt x="146" y="258"/>
                  </a:cubicBezTo>
                  <a:cubicBezTo>
                    <a:pt x="146" y="269"/>
                    <a:pt x="146" y="280"/>
                    <a:pt x="135" y="291"/>
                  </a:cubicBezTo>
                  <a:cubicBezTo>
                    <a:pt x="135" y="303"/>
                    <a:pt x="112" y="314"/>
                    <a:pt x="101" y="314"/>
                  </a:cubicBezTo>
                  <a:close/>
                  <a:moveTo>
                    <a:pt x="67" y="112"/>
                  </a:moveTo>
                  <a:lnTo>
                    <a:pt x="67" y="112"/>
                  </a:lnTo>
                  <a:cubicBezTo>
                    <a:pt x="56" y="112"/>
                    <a:pt x="56" y="112"/>
                    <a:pt x="56" y="123"/>
                  </a:cubicBezTo>
                  <a:cubicBezTo>
                    <a:pt x="45" y="134"/>
                    <a:pt x="45" y="157"/>
                    <a:pt x="45" y="179"/>
                  </a:cubicBezTo>
                  <a:cubicBezTo>
                    <a:pt x="45" y="201"/>
                    <a:pt x="56" y="213"/>
                    <a:pt x="67" y="224"/>
                  </a:cubicBezTo>
                  <a:cubicBezTo>
                    <a:pt x="78" y="235"/>
                    <a:pt x="78" y="246"/>
                    <a:pt x="90" y="258"/>
                  </a:cubicBezTo>
                  <a:lnTo>
                    <a:pt x="101" y="269"/>
                  </a:lnTo>
                  <a:cubicBezTo>
                    <a:pt x="101" y="269"/>
                    <a:pt x="101" y="258"/>
                    <a:pt x="101" y="246"/>
                  </a:cubicBezTo>
                  <a:cubicBezTo>
                    <a:pt x="112" y="224"/>
                    <a:pt x="112" y="179"/>
                    <a:pt x="146" y="168"/>
                  </a:cubicBezTo>
                  <a:cubicBezTo>
                    <a:pt x="168" y="157"/>
                    <a:pt x="180" y="134"/>
                    <a:pt x="180" y="123"/>
                  </a:cubicBezTo>
                  <a:cubicBezTo>
                    <a:pt x="180" y="112"/>
                    <a:pt x="180" y="101"/>
                    <a:pt x="180" y="89"/>
                  </a:cubicBezTo>
                  <a:cubicBezTo>
                    <a:pt x="168" y="101"/>
                    <a:pt x="157" y="101"/>
                    <a:pt x="146" y="101"/>
                  </a:cubicBezTo>
                  <a:cubicBezTo>
                    <a:pt x="135" y="112"/>
                    <a:pt x="123" y="112"/>
                    <a:pt x="112" y="112"/>
                  </a:cubicBezTo>
                  <a:cubicBezTo>
                    <a:pt x="112" y="112"/>
                    <a:pt x="101" y="112"/>
                    <a:pt x="90" y="112"/>
                  </a:cubicBezTo>
                  <a:lnTo>
                    <a:pt x="78" y="112"/>
                  </a:lnTo>
                  <a:cubicBezTo>
                    <a:pt x="67" y="112"/>
                    <a:pt x="67" y="112"/>
                    <a:pt x="67" y="112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0" name="Freeform 67"/>
            <p:cNvSpPr>
              <a:spLocks noChangeArrowheads="1"/>
            </p:cNvSpPr>
            <p:nvPr/>
          </p:nvSpPr>
          <p:spPr bwMode="auto">
            <a:xfrm>
              <a:off x="8477250" y="3860800"/>
              <a:ext cx="33338" cy="41275"/>
            </a:xfrm>
            <a:custGeom>
              <a:avLst/>
              <a:gdLst>
                <a:gd name="T0" fmla="*/ 57 w 91"/>
                <a:gd name="T1" fmla="*/ 67 h 113"/>
                <a:gd name="T2" fmla="*/ 57 w 91"/>
                <a:gd name="T3" fmla="*/ 67 h 113"/>
                <a:gd name="T4" fmla="*/ 45 w 91"/>
                <a:gd name="T5" fmla="*/ 22 h 113"/>
                <a:gd name="T6" fmla="*/ 12 w 91"/>
                <a:gd name="T7" fmla="*/ 67 h 113"/>
                <a:gd name="T8" fmla="*/ 57 w 91"/>
                <a:gd name="T9" fmla="*/ 6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3">
                  <a:moveTo>
                    <a:pt x="57" y="67"/>
                  </a:moveTo>
                  <a:lnTo>
                    <a:pt x="57" y="67"/>
                  </a:lnTo>
                  <a:cubicBezTo>
                    <a:pt x="45" y="56"/>
                    <a:pt x="45" y="56"/>
                    <a:pt x="45" y="22"/>
                  </a:cubicBezTo>
                  <a:cubicBezTo>
                    <a:pt x="34" y="0"/>
                    <a:pt x="0" y="22"/>
                    <a:pt x="12" y="67"/>
                  </a:cubicBezTo>
                  <a:cubicBezTo>
                    <a:pt x="23" y="112"/>
                    <a:pt x="90" y="101"/>
                    <a:pt x="57" y="6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1" name="Freeform 68"/>
            <p:cNvSpPr>
              <a:spLocks noChangeArrowheads="1"/>
            </p:cNvSpPr>
            <p:nvPr/>
          </p:nvSpPr>
          <p:spPr bwMode="auto">
            <a:xfrm>
              <a:off x="8472488" y="3857625"/>
              <a:ext cx="36512" cy="49213"/>
            </a:xfrm>
            <a:custGeom>
              <a:avLst/>
              <a:gdLst>
                <a:gd name="T0" fmla="*/ 56 w 102"/>
                <a:gd name="T1" fmla="*/ 134 h 135"/>
                <a:gd name="T2" fmla="*/ 56 w 102"/>
                <a:gd name="T3" fmla="*/ 134 h 135"/>
                <a:gd name="T4" fmla="*/ 56 w 102"/>
                <a:gd name="T5" fmla="*/ 134 h 135"/>
                <a:gd name="T6" fmla="*/ 0 w 102"/>
                <a:gd name="T7" fmla="*/ 78 h 135"/>
                <a:gd name="T8" fmla="*/ 11 w 102"/>
                <a:gd name="T9" fmla="*/ 22 h 135"/>
                <a:gd name="T10" fmla="*/ 45 w 102"/>
                <a:gd name="T11" fmla="*/ 0 h 135"/>
                <a:gd name="T12" fmla="*/ 68 w 102"/>
                <a:gd name="T13" fmla="*/ 33 h 135"/>
                <a:gd name="T14" fmla="*/ 79 w 102"/>
                <a:gd name="T15" fmla="*/ 45 h 135"/>
                <a:gd name="T16" fmla="*/ 90 w 102"/>
                <a:gd name="T17" fmla="*/ 67 h 135"/>
                <a:gd name="T18" fmla="*/ 101 w 102"/>
                <a:gd name="T19" fmla="*/ 112 h 135"/>
                <a:gd name="T20" fmla="*/ 56 w 102"/>
                <a:gd name="T21" fmla="*/ 1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35">
                  <a:moveTo>
                    <a:pt x="56" y="134"/>
                  </a:moveTo>
                  <a:lnTo>
                    <a:pt x="56" y="134"/>
                  </a:lnTo>
                  <a:lnTo>
                    <a:pt x="56" y="134"/>
                  </a:lnTo>
                  <a:cubicBezTo>
                    <a:pt x="34" y="134"/>
                    <a:pt x="11" y="112"/>
                    <a:pt x="0" y="78"/>
                  </a:cubicBezTo>
                  <a:cubicBezTo>
                    <a:pt x="0" y="56"/>
                    <a:pt x="0" y="33"/>
                    <a:pt x="11" y="22"/>
                  </a:cubicBezTo>
                  <a:cubicBezTo>
                    <a:pt x="23" y="11"/>
                    <a:pt x="34" y="0"/>
                    <a:pt x="45" y="0"/>
                  </a:cubicBezTo>
                  <a:cubicBezTo>
                    <a:pt x="56" y="0"/>
                    <a:pt x="68" y="11"/>
                    <a:pt x="68" y="33"/>
                  </a:cubicBezTo>
                  <a:cubicBezTo>
                    <a:pt x="79" y="33"/>
                    <a:pt x="79" y="33"/>
                    <a:pt x="79" y="45"/>
                  </a:cubicBezTo>
                  <a:cubicBezTo>
                    <a:pt x="79" y="56"/>
                    <a:pt x="79" y="56"/>
                    <a:pt x="90" y="67"/>
                  </a:cubicBezTo>
                  <a:cubicBezTo>
                    <a:pt x="101" y="89"/>
                    <a:pt x="101" y="101"/>
                    <a:pt x="101" y="112"/>
                  </a:cubicBezTo>
                  <a:cubicBezTo>
                    <a:pt x="90" y="123"/>
                    <a:pt x="79" y="134"/>
                    <a:pt x="56" y="13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2" name="Freeform 69"/>
            <p:cNvSpPr>
              <a:spLocks noChangeArrowheads="1"/>
            </p:cNvSpPr>
            <p:nvPr/>
          </p:nvSpPr>
          <p:spPr bwMode="auto">
            <a:xfrm>
              <a:off x="8294688" y="3857625"/>
              <a:ext cx="122237" cy="31750"/>
            </a:xfrm>
            <a:custGeom>
              <a:avLst/>
              <a:gdLst>
                <a:gd name="T0" fmla="*/ 314 w 338"/>
                <a:gd name="T1" fmla="*/ 11 h 90"/>
                <a:gd name="T2" fmla="*/ 314 w 338"/>
                <a:gd name="T3" fmla="*/ 11 h 90"/>
                <a:gd name="T4" fmla="*/ 146 w 338"/>
                <a:gd name="T5" fmla="*/ 45 h 90"/>
                <a:gd name="T6" fmla="*/ 0 w 338"/>
                <a:gd name="T7" fmla="*/ 67 h 90"/>
                <a:gd name="T8" fmla="*/ 157 w 338"/>
                <a:gd name="T9" fmla="*/ 78 h 90"/>
                <a:gd name="T10" fmla="*/ 314 w 338"/>
                <a:gd name="T11" fmla="*/ 33 h 90"/>
                <a:gd name="T12" fmla="*/ 314 w 338"/>
                <a:gd name="T13" fmla="*/ 1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90">
                  <a:moveTo>
                    <a:pt x="314" y="11"/>
                  </a:moveTo>
                  <a:lnTo>
                    <a:pt x="314" y="11"/>
                  </a:lnTo>
                  <a:cubicBezTo>
                    <a:pt x="292" y="11"/>
                    <a:pt x="191" y="45"/>
                    <a:pt x="146" y="45"/>
                  </a:cubicBezTo>
                  <a:cubicBezTo>
                    <a:pt x="101" y="56"/>
                    <a:pt x="11" y="45"/>
                    <a:pt x="0" y="67"/>
                  </a:cubicBezTo>
                  <a:cubicBezTo>
                    <a:pt x="0" y="89"/>
                    <a:pt x="101" y="78"/>
                    <a:pt x="157" y="78"/>
                  </a:cubicBezTo>
                  <a:cubicBezTo>
                    <a:pt x="213" y="89"/>
                    <a:pt x="280" y="56"/>
                    <a:pt x="314" y="33"/>
                  </a:cubicBezTo>
                  <a:cubicBezTo>
                    <a:pt x="337" y="22"/>
                    <a:pt x="325" y="0"/>
                    <a:pt x="314" y="1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3" name="Freeform 70"/>
            <p:cNvSpPr>
              <a:spLocks noChangeArrowheads="1"/>
            </p:cNvSpPr>
            <p:nvPr/>
          </p:nvSpPr>
          <p:spPr bwMode="auto">
            <a:xfrm>
              <a:off x="8286750" y="3848100"/>
              <a:ext cx="133350" cy="44450"/>
            </a:xfrm>
            <a:custGeom>
              <a:avLst/>
              <a:gdLst>
                <a:gd name="T0" fmla="*/ 190 w 371"/>
                <a:gd name="T1" fmla="*/ 124 h 125"/>
                <a:gd name="T2" fmla="*/ 190 w 371"/>
                <a:gd name="T3" fmla="*/ 124 h 125"/>
                <a:gd name="T4" fmla="*/ 190 w 371"/>
                <a:gd name="T5" fmla="*/ 124 h 125"/>
                <a:gd name="T6" fmla="*/ 179 w 371"/>
                <a:gd name="T7" fmla="*/ 124 h 125"/>
                <a:gd name="T8" fmla="*/ 146 w 371"/>
                <a:gd name="T9" fmla="*/ 124 h 125"/>
                <a:gd name="T10" fmla="*/ 101 w 371"/>
                <a:gd name="T11" fmla="*/ 124 h 125"/>
                <a:gd name="T12" fmla="*/ 67 w 371"/>
                <a:gd name="T13" fmla="*/ 124 h 125"/>
                <a:gd name="T14" fmla="*/ 11 w 371"/>
                <a:gd name="T15" fmla="*/ 112 h 125"/>
                <a:gd name="T16" fmla="*/ 0 w 371"/>
                <a:gd name="T17" fmla="*/ 90 h 125"/>
                <a:gd name="T18" fmla="*/ 123 w 371"/>
                <a:gd name="T19" fmla="*/ 56 h 125"/>
                <a:gd name="T20" fmla="*/ 168 w 371"/>
                <a:gd name="T21" fmla="*/ 45 h 125"/>
                <a:gd name="T22" fmla="*/ 280 w 371"/>
                <a:gd name="T23" fmla="*/ 23 h 125"/>
                <a:gd name="T24" fmla="*/ 325 w 371"/>
                <a:gd name="T25" fmla="*/ 12 h 125"/>
                <a:gd name="T26" fmla="*/ 370 w 371"/>
                <a:gd name="T27" fmla="*/ 34 h 125"/>
                <a:gd name="T28" fmla="*/ 347 w 371"/>
                <a:gd name="T29" fmla="*/ 79 h 125"/>
                <a:gd name="T30" fmla="*/ 190 w 371"/>
                <a:gd name="T31" fmla="*/ 1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125">
                  <a:moveTo>
                    <a:pt x="190" y="124"/>
                  </a:moveTo>
                  <a:lnTo>
                    <a:pt x="190" y="124"/>
                  </a:lnTo>
                  <a:lnTo>
                    <a:pt x="190" y="124"/>
                  </a:lnTo>
                  <a:lnTo>
                    <a:pt x="179" y="124"/>
                  </a:lnTo>
                  <a:cubicBezTo>
                    <a:pt x="168" y="124"/>
                    <a:pt x="157" y="124"/>
                    <a:pt x="146" y="124"/>
                  </a:cubicBezTo>
                  <a:cubicBezTo>
                    <a:pt x="134" y="124"/>
                    <a:pt x="123" y="124"/>
                    <a:pt x="101" y="124"/>
                  </a:cubicBezTo>
                  <a:cubicBezTo>
                    <a:pt x="90" y="124"/>
                    <a:pt x="78" y="124"/>
                    <a:pt x="67" y="124"/>
                  </a:cubicBezTo>
                  <a:cubicBezTo>
                    <a:pt x="33" y="124"/>
                    <a:pt x="22" y="124"/>
                    <a:pt x="11" y="112"/>
                  </a:cubicBezTo>
                  <a:cubicBezTo>
                    <a:pt x="0" y="101"/>
                    <a:pt x="0" y="90"/>
                    <a:pt x="0" y="90"/>
                  </a:cubicBezTo>
                  <a:cubicBezTo>
                    <a:pt x="11" y="56"/>
                    <a:pt x="56" y="56"/>
                    <a:pt x="123" y="56"/>
                  </a:cubicBezTo>
                  <a:cubicBezTo>
                    <a:pt x="134" y="56"/>
                    <a:pt x="157" y="45"/>
                    <a:pt x="168" y="45"/>
                  </a:cubicBezTo>
                  <a:cubicBezTo>
                    <a:pt x="202" y="45"/>
                    <a:pt x="246" y="34"/>
                    <a:pt x="280" y="23"/>
                  </a:cubicBezTo>
                  <a:cubicBezTo>
                    <a:pt x="302" y="12"/>
                    <a:pt x="325" y="12"/>
                    <a:pt x="325" y="12"/>
                  </a:cubicBezTo>
                  <a:cubicBezTo>
                    <a:pt x="347" y="0"/>
                    <a:pt x="370" y="12"/>
                    <a:pt x="370" y="34"/>
                  </a:cubicBezTo>
                  <a:cubicBezTo>
                    <a:pt x="370" y="45"/>
                    <a:pt x="370" y="56"/>
                    <a:pt x="347" y="79"/>
                  </a:cubicBezTo>
                  <a:cubicBezTo>
                    <a:pt x="336" y="90"/>
                    <a:pt x="257" y="124"/>
                    <a:pt x="190" y="124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4" name="Freeform 71"/>
            <p:cNvSpPr>
              <a:spLocks noChangeArrowheads="1"/>
            </p:cNvSpPr>
            <p:nvPr/>
          </p:nvSpPr>
          <p:spPr bwMode="auto">
            <a:xfrm>
              <a:off x="8286750" y="4756150"/>
              <a:ext cx="41275" cy="80963"/>
            </a:xfrm>
            <a:custGeom>
              <a:avLst/>
              <a:gdLst>
                <a:gd name="T0" fmla="*/ 78 w 113"/>
                <a:gd name="T1" fmla="*/ 89 h 225"/>
                <a:gd name="T2" fmla="*/ 78 w 113"/>
                <a:gd name="T3" fmla="*/ 89 h 225"/>
                <a:gd name="T4" fmla="*/ 90 w 113"/>
                <a:gd name="T5" fmla="*/ 0 h 225"/>
                <a:gd name="T6" fmla="*/ 67 w 113"/>
                <a:gd name="T7" fmla="*/ 89 h 225"/>
                <a:gd name="T8" fmla="*/ 11 w 113"/>
                <a:gd name="T9" fmla="*/ 190 h 225"/>
                <a:gd name="T10" fmla="*/ 45 w 113"/>
                <a:gd name="T11" fmla="*/ 179 h 225"/>
                <a:gd name="T12" fmla="*/ 78 w 113"/>
                <a:gd name="T13" fmla="*/ 8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5">
                  <a:moveTo>
                    <a:pt x="78" y="89"/>
                  </a:moveTo>
                  <a:lnTo>
                    <a:pt x="78" y="89"/>
                  </a:lnTo>
                  <a:cubicBezTo>
                    <a:pt x="90" y="67"/>
                    <a:pt x="112" y="11"/>
                    <a:pt x="90" y="0"/>
                  </a:cubicBezTo>
                  <a:cubicBezTo>
                    <a:pt x="67" y="0"/>
                    <a:pt x="67" y="45"/>
                    <a:pt x="67" y="89"/>
                  </a:cubicBezTo>
                  <a:cubicBezTo>
                    <a:pt x="67" y="123"/>
                    <a:pt x="22" y="168"/>
                    <a:pt x="11" y="190"/>
                  </a:cubicBezTo>
                  <a:cubicBezTo>
                    <a:pt x="0" y="224"/>
                    <a:pt x="22" y="224"/>
                    <a:pt x="45" y="179"/>
                  </a:cubicBezTo>
                  <a:cubicBezTo>
                    <a:pt x="67" y="134"/>
                    <a:pt x="67" y="112"/>
                    <a:pt x="78" y="89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5" name="Freeform 72"/>
            <p:cNvSpPr>
              <a:spLocks noChangeArrowheads="1"/>
            </p:cNvSpPr>
            <p:nvPr/>
          </p:nvSpPr>
          <p:spPr bwMode="auto">
            <a:xfrm>
              <a:off x="8283575" y="4748213"/>
              <a:ext cx="49213" cy="93662"/>
            </a:xfrm>
            <a:custGeom>
              <a:avLst/>
              <a:gdLst>
                <a:gd name="T0" fmla="*/ 23 w 136"/>
                <a:gd name="T1" fmla="*/ 257 h 258"/>
                <a:gd name="T2" fmla="*/ 23 w 136"/>
                <a:gd name="T3" fmla="*/ 257 h 258"/>
                <a:gd name="T4" fmla="*/ 23 w 136"/>
                <a:gd name="T5" fmla="*/ 257 h 258"/>
                <a:gd name="T6" fmla="*/ 0 w 136"/>
                <a:gd name="T7" fmla="*/ 246 h 258"/>
                <a:gd name="T8" fmla="*/ 0 w 136"/>
                <a:gd name="T9" fmla="*/ 212 h 258"/>
                <a:gd name="T10" fmla="*/ 23 w 136"/>
                <a:gd name="T11" fmla="*/ 156 h 258"/>
                <a:gd name="T12" fmla="*/ 57 w 136"/>
                <a:gd name="T13" fmla="*/ 100 h 258"/>
                <a:gd name="T14" fmla="*/ 57 w 136"/>
                <a:gd name="T15" fmla="*/ 100 h 258"/>
                <a:gd name="T16" fmla="*/ 102 w 136"/>
                <a:gd name="T17" fmla="*/ 0 h 258"/>
                <a:gd name="T18" fmla="*/ 113 w 136"/>
                <a:gd name="T19" fmla="*/ 11 h 258"/>
                <a:gd name="T20" fmla="*/ 124 w 136"/>
                <a:gd name="T21" fmla="*/ 22 h 258"/>
                <a:gd name="T22" fmla="*/ 113 w 136"/>
                <a:gd name="T23" fmla="*/ 123 h 258"/>
                <a:gd name="T24" fmla="*/ 102 w 136"/>
                <a:gd name="T25" fmla="*/ 145 h 258"/>
                <a:gd name="T26" fmla="*/ 79 w 136"/>
                <a:gd name="T27" fmla="*/ 212 h 258"/>
                <a:gd name="T28" fmla="*/ 23 w 136"/>
                <a:gd name="T29" fmla="*/ 25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258">
                  <a:moveTo>
                    <a:pt x="23" y="257"/>
                  </a:moveTo>
                  <a:lnTo>
                    <a:pt x="23" y="257"/>
                  </a:lnTo>
                  <a:lnTo>
                    <a:pt x="23" y="257"/>
                  </a:lnTo>
                  <a:cubicBezTo>
                    <a:pt x="23" y="257"/>
                    <a:pt x="12" y="257"/>
                    <a:pt x="0" y="246"/>
                  </a:cubicBezTo>
                  <a:cubicBezTo>
                    <a:pt x="0" y="246"/>
                    <a:pt x="0" y="235"/>
                    <a:pt x="0" y="212"/>
                  </a:cubicBezTo>
                  <a:cubicBezTo>
                    <a:pt x="0" y="190"/>
                    <a:pt x="12" y="179"/>
                    <a:pt x="23" y="156"/>
                  </a:cubicBezTo>
                  <a:cubicBezTo>
                    <a:pt x="45" y="145"/>
                    <a:pt x="57" y="123"/>
                    <a:pt x="57" y="100"/>
                  </a:cubicBezTo>
                  <a:lnTo>
                    <a:pt x="57" y="100"/>
                  </a:lnTo>
                  <a:cubicBezTo>
                    <a:pt x="57" y="56"/>
                    <a:pt x="57" y="0"/>
                    <a:pt x="102" y="0"/>
                  </a:cubicBezTo>
                  <a:cubicBezTo>
                    <a:pt x="102" y="0"/>
                    <a:pt x="102" y="0"/>
                    <a:pt x="113" y="11"/>
                  </a:cubicBezTo>
                  <a:cubicBezTo>
                    <a:pt x="113" y="11"/>
                    <a:pt x="124" y="11"/>
                    <a:pt x="124" y="22"/>
                  </a:cubicBezTo>
                  <a:cubicBezTo>
                    <a:pt x="135" y="44"/>
                    <a:pt x="135" y="67"/>
                    <a:pt x="113" y="123"/>
                  </a:cubicBezTo>
                  <a:cubicBezTo>
                    <a:pt x="102" y="134"/>
                    <a:pt x="102" y="134"/>
                    <a:pt x="102" y="145"/>
                  </a:cubicBezTo>
                  <a:cubicBezTo>
                    <a:pt x="102" y="156"/>
                    <a:pt x="90" y="179"/>
                    <a:pt x="79" y="212"/>
                  </a:cubicBezTo>
                  <a:cubicBezTo>
                    <a:pt x="57" y="246"/>
                    <a:pt x="45" y="257"/>
                    <a:pt x="23" y="25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6" name="Freeform 73"/>
            <p:cNvSpPr>
              <a:spLocks noChangeArrowheads="1"/>
            </p:cNvSpPr>
            <p:nvPr/>
          </p:nvSpPr>
          <p:spPr bwMode="auto">
            <a:xfrm>
              <a:off x="7359650" y="4656138"/>
              <a:ext cx="80963" cy="52387"/>
            </a:xfrm>
            <a:custGeom>
              <a:avLst/>
              <a:gdLst>
                <a:gd name="T0" fmla="*/ 213 w 225"/>
                <a:gd name="T1" fmla="*/ 67 h 146"/>
                <a:gd name="T2" fmla="*/ 213 w 225"/>
                <a:gd name="T3" fmla="*/ 67 h 146"/>
                <a:gd name="T4" fmla="*/ 191 w 225"/>
                <a:gd name="T5" fmla="*/ 33 h 146"/>
                <a:gd name="T6" fmla="*/ 101 w 225"/>
                <a:gd name="T7" fmla="*/ 78 h 146"/>
                <a:gd name="T8" fmla="*/ 11 w 225"/>
                <a:gd name="T9" fmla="*/ 123 h 146"/>
                <a:gd name="T10" fmla="*/ 135 w 225"/>
                <a:gd name="T11" fmla="*/ 101 h 146"/>
                <a:gd name="T12" fmla="*/ 213 w 225"/>
                <a:gd name="T13" fmla="*/ 6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46">
                  <a:moveTo>
                    <a:pt x="213" y="67"/>
                  </a:moveTo>
                  <a:lnTo>
                    <a:pt x="213" y="67"/>
                  </a:lnTo>
                  <a:cubicBezTo>
                    <a:pt x="224" y="45"/>
                    <a:pt x="224" y="0"/>
                    <a:pt x="191" y="33"/>
                  </a:cubicBezTo>
                  <a:cubicBezTo>
                    <a:pt x="168" y="56"/>
                    <a:pt x="135" y="78"/>
                    <a:pt x="101" y="78"/>
                  </a:cubicBezTo>
                  <a:cubicBezTo>
                    <a:pt x="56" y="78"/>
                    <a:pt x="0" y="101"/>
                    <a:pt x="11" y="123"/>
                  </a:cubicBezTo>
                  <a:cubicBezTo>
                    <a:pt x="23" y="145"/>
                    <a:pt x="101" y="123"/>
                    <a:pt x="135" y="101"/>
                  </a:cubicBezTo>
                  <a:cubicBezTo>
                    <a:pt x="157" y="78"/>
                    <a:pt x="213" y="78"/>
                    <a:pt x="213" y="6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7" name="Freeform 74"/>
            <p:cNvSpPr>
              <a:spLocks noChangeArrowheads="1"/>
            </p:cNvSpPr>
            <p:nvPr/>
          </p:nvSpPr>
          <p:spPr bwMode="auto">
            <a:xfrm>
              <a:off x="7354888" y="4656138"/>
              <a:ext cx="93662" cy="57150"/>
            </a:xfrm>
            <a:custGeom>
              <a:avLst/>
              <a:gdLst>
                <a:gd name="T0" fmla="*/ 45 w 259"/>
                <a:gd name="T1" fmla="*/ 156 h 157"/>
                <a:gd name="T2" fmla="*/ 45 w 259"/>
                <a:gd name="T3" fmla="*/ 156 h 157"/>
                <a:gd name="T4" fmla="*/ 45 w 259"/>
                <a:gd name="T5" fmla="*/ 156 h 157"/>
                <a:gd name="T6" fmla="*/ 0 w 259"/>
                <a:gd name="T7" fmla="*/ 134 h 157"/>
                <a:gd name="T8" fmla="*/ 0 w 259"/>
                <a:gd name="T9" fmla="*/ 101 h 157"/>
                <a:gd name="T10" fmla="*/ 101 w 259"/>
                <a:gd name="T11" fmla="*/ 56 h 157"/>
                <a:gd name="T12" fmla="*/ 191 w 259"/>
                <a:gd name="T13" fmla="*/ 11 h 157"/>
                <a:gd name="T14" fmla="*/ 224 w 259"/>
                <a:gd name="T15" fmla="*/ 0 h 157"/>
                <a:gd name="T16" fmla="*/ 246 w 259"/>
                <a:gd name="T17" fmla="*/ 11 h 157"/>
                <a:gd name="T18" fmla="*/ 246 w 259"/>
                <a:gd name="T19" fmla="*/ 67 h 157"/>
                <a:gd name="T20" fmla="*/ 202 w 259"/>
                <a:gd name="T21" fmla="*/ 101 h 157"/>
                <a:gd name="T22" fmla="*/ 157 w 259"/>
                <a:gd name="T23" fmla="*/ 112 h 157"/>
                <a:gd name="T24" fmla="*/ 45 w 259"/>
                <a:gd name="T25" fmla="*/ 15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157">
                  <a:moveTo>
                    <a:pt x="45" y="156"/>
                  </a:moveTo>
                  <a:lnTo>
                    <a:pt x="45" y="156"/>
                  </a:lnTo>
                  <a:lnTo>
                    <a:pt x="45" y="156"/>
                  </a:lnTo>
                  <a:cubicBezTo>
                    <a:pt x="11" y="156"/>
                    <a:pt x="11" y="145"/>
                    <a:pt x="0" y="134"/>
                  </a:cubicBezTo>
                  <a:cubicBezTo>
                    <a:pt x="0" y="123"/>
                    <a:pt x="0" y="112"/>
                    <a:pt x="0" y="101"/>
                  </a:cubicBezTo>
                  <a:cubicBezTo>
                    <a:pt x="22" y="78"/>
                    <a:pt x="79" y="56"/>
                    <a:pt x="101" y="56"/>
                  </a:cubicBezTo>
                  <a:cubicBezTo>
                    <a:pt x="146" y="56"/>
                    <a:pt x="168" y="33"/>
                    <a:pt x="191" y="11"/>
                  </a:cubicBezTo>
                  <a:cubicBezTo>
                    <a:pt x="202" y="0"/>
                    <a:pt x="213" y="0"/>
                    <a:pt x="224" y="0"/>
                  </a:cubicBezTo>
                  <a:cubicBezTo>
                    <a:pt x="224" y="0"/>
                    <a:pt x="235" y="0"/>
                    <a:pt x="246" y="11"/>
                  </a:cubicBezTo>
                  <a:cubicBezTo>
                    <a:pt x="258" y="33"/>
                    <a:pt x="246" y="56"/>
                    <a:pt x="246" y="67"/>
                  </a:cubicBezTo>
                  <a:cubicBezTo>
                    <a:pt x="235" y="89"/>
                    <a:pt x="224" y="89"/>
                    <a:pt x="202" y="101"/>
                  </a:cubicBezTo>
                  <a:cubicBezTo>
                    <a:pt x="179" y="101"/>
                    <a:pt x="168" y="112"/>
                    <a:pt x="157" y="112"/>
                  </a:cubicBezTo>
                  <a:cubicBezTo>
                    <a:pt x="135" y="134"/>
                    <a:pt x="79" y="156"/>
                    <a:pt x="45" y="15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8" name="Freeform 75"/>
            <p:cNvSpPr>
              <a:spLocks noChangeArrowheads="1"/>
            </p:cNvSpPr>
            <p:nvPr/>
          </p:nvSpPr>
          <p:spPr bwMode="auto">
            <a:xfrm>
              <a:off x="7185025" y="4119563"/>
              <a:ext cx="25400" cy="23812"/>
            </a:xfrm>
            <a:custGeom>
              <a:avLst/>
              <a:gdLst>
                <a:gd name="T0" fmla="*/ 68 w 69"/>
                <a:gd name="T1" fmla="*/ 23 h 68"/>
                <a:gd name="T2" fmla="*/ 68 w 69"/>
                <a:gd name="T3" fmla="*/ 23 h 68"/>
                <a:gd name="T4" fmla="*/ 23 w 69"/>
                <a:gd name="T5" fmla="*/ 0 h 68"/>
                <a:gd name="T6" fmla="*/ 34 w 69"/>
                <a:gd name="T7" fmla="*/ 56 h 68"/>
                <a:gd name="T8" fmla="*/ 68 w 69"/>
                <a:gd name="T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8">
                  <a:moveTo>
                    <a:pt x="68" y="23"/>
                  </a:moveTo>
                  <a:lnTo>
                    <a:pt x="68" y="23"/>
                  </a:lnTo>
                  <a:cubicBezTo>
                    <a:pt x="68" y="0"/>
                    <a:pt x="45" y="11"/>
                    <a:pt x="23" y="0"/>
                  </a:cubicBezTo>
                  <a:cubicBezTo>
                    <a:pt x="12" y="0"/>
                    <a:pt x="0" y="67"/>
                    <a:pt x="34" y="56"/>
                  </a:cubicBezTo>
                  <a:cubicBezTo>
                    <a:pt x="68" y="56"/>
                    <a:pt x="68" y="34"/>
                    <a:pt x="68" y="2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69" name="Freeform 76"/>
            <p:cNvSpPr>
              <a:spLocks noChangeArrowheads="1"/>
            </p:cNvSpPr>
            <p:nvPr/>
          </p:nvSpPr>
          <p:spPr bwMode="auto">
            <a:xfrm>
              <a:off x="7181850" y="4111625"/>
              <a:ext cx="15875" cy="36513"/>
            </a:xfrm>
            <a:custGeom>
              <a:avLst/>
              <a:gdLst>
                <a:gd name="T0" fmla="*/ 45 w 46"/>
                <a:gd name="T1" fmla="*/ 101 h 102"/>
                <a:gd name="T2" fmla="*/ 45 w 46"/>
                <a:gd name="T3" fmla="*/ 101 h 102"/>
                <a:gd name="T4" fmla="*/ 0 w 46"/>
                <a:gd name="T5" fmla="*/ 56 h 102"/>
                <a:gd name="T6" fmla="*/ 11 w 46"/>
                <a:gd name="T7" fmla="*/ 22 h 102"/>
                <a:gd name="T8" fmla="*/ 34 w 46"/>
                <a:gd name="T9" fmla="*/ 0 h 102"/>
                <a:gd name="T10" fmla="*/ 34 w 46"/>
                <a:gd name="T11" fmla="*/ 45 h 102"/>
                <a:gd name="T12" fmla="*/ 45 w 46"/>
                <a:gd name="T13" fmla="*/ 45 h 102"/>
                <a:gd name="T14" fmla="*/ 45 w 46"/>
                <a:gd name="T15" fmla="*/ 56 h 102"/>
                <a:gd name="T16" fmla="*/ 45 w 46"/>
                <a:gd name="T17" fmla="*/ 56 h 102"/>
                <a:gd name="T18" fmla="*/ 45 w 46"/>
                <a:gd name="T19" fmla="*/ 56 h 102"/>
                <a:gd name="T20" fmla="*/ 45 w 46"/>
                <a:gd name="T21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102">
                  <a:moveTo>
                    <a:pt x="45" y="101"/>
                  </a:moveTo>
                  <a:lnTo>
                    <a:pt x="45" y="101"/>
                  </a:lnTo>
                  <a:cubicBezTo>
                    <a:pt x="23" y="101"/>
                    <a:pt x="0" y="78"/>
                    <a:pt x="0" y="56"/>
                  </a:cubicBezTo>
                  <a:cubicBezTo>
                    <a:pt x="0" y="45"/>
                    <a:pt x="0" y="33"/>
                    <a:pt x="11" y="22"/>
                  </a:cubicBezTo>
                  <a:cubicBezTo>
                    <a:pt x="11" y="11"/>
                    <a:pt x="34" y="0"/>
                    <a:pt x="34" y="0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5" y="56"/>
                  </a:cubicBezTo>
                  <a:lnTo>
                    <a:pt x="45" y="56"/>
                  </a:lnTo>
                  <a:lnTo>
                    <a:pt x="45" y="56"/>
                  </a:lnTo>
                  <a:cubicBezTo>
                    <a:pt x="45" y="101"/>
                    <a:pt x="45" y="101"/>
                    <a:pt x="45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0" name="Freeform 77"/>
            <p:cNvSpPr>
              <a:spLocks noChangeArrowheads="1"/>
            </p:cNvSpPr>
            <p:nvPr/>
          </p:nvSpPr>
          <p:spPr bwMode="auto">
            <a:xfrm>
              <a:off x="7273925" y="4305300"/>
              <a:ext cx="33338" cy="31750"/>
            </a:xfrm>
            <a:custGeom>
              <a:avLst/>
              <a:gdLst>
                <a:gd name="T0" fmla="*/ 67 w 91"/>
                <a:gd name="T1" fmla="*/ 45 h 90"/>
                <a:gd name="T2" fmla="*/ 67 w 91"/>
                <a:gd name="T3" fmla="*/ 45 h 90"/>
                <a:gd name="T4" fmla="*/ 45 w 91"/>
                <a:gd name="T5" fmla="*/ 11 h 90"/>
                <a:gd name="T6" fmla="*/ 22 w 91"/>
                <a:gd name="T7" fmla="*/ 56 h 90"/>
                <a:gd name="T8" fmla="*/ 67 w 91"/>
                <a:gd name="T9" fmla="*/ 78 h 90"/>
                <a:gd name="T10" fmla="*/ 67 w 91"/>
                <a:gd name="T1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90">
                  <a:moveTo>
                    <a:pt x="67" y="45"/>
                  </a:moveTo>
                  <a:lnTo>
                    <a:pt x="67" y="45"/>
                  </a:lnTo>
                  <a:cubicBezTo>
                    <a:pt x="67" y="33"/>
                    <a:pt x="67" y="0"/>
                    <a:pt x="45" y="11"/>
                  </a:cubicBezTo>
                  <a:cubicBezTo>
                    <a:pt x="34" y="11"/>
                    <a:pt x="34" y="45"/>
                    <a:pt x="22" y="56"/>
                  </a:cubicBezTo>
                  <a:cubicBezTo>
                    <a:pt x="0" y="67"/>
                    <a:pt x="56" y="89"/>
                    <a:pt x="67" y="78"/>
                  </a:cubicBezTo>
                  <a:cubicBezTo>
                    <a:pt x="90" y="67"/>
                    <a:pt x="67" y="45"/>
                    <a:pt x="67" y="4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1" name="Freeform 78"/>
            <p:cNvSpPr>
              <a:spLocks noChangeArrowheads="1"/>
            </p:cNvSpPr>
            <p:nvPr/>
          </p:nvSpPr>
          <p:spPr bwMode="auto">
            <a:xfrm>
              <a:off x="7270750" y="4300538"/>
              <a:ext cx="41275" cy="39687"/>
            </a:xfrm>
            <a:custGeom>
              <a:avLst/>
              <a:gdLst>
                <a:gd name="T0" fmla="*/ 68 w 114"/>
                <a:gd name="T1" fmla="*/ 111 h 112"/>
                <a:gd name="T2" fmla="*/ 68 w 114"/>
                <a:gd name="T3" fmla="*/ 111 h 112"/>
                <a:gd name="T4" fmla="*/ 68 w 114"/>
                <a:gd name="T5" fmla="*/ 111 h 112"/>
                <a:gd name="T6" fmla="*/ 12 w 114"/>
                <a:gd name="T7" fmla="*/ 78 h 112"/>
                <a:gd name="T8" fmla="*/ 12 w 114"/>
                <a:gd name="T9" fmla="*/ 56 h 112"/>
                <a:gd name="T10" fmla="*/ 23 w 114"/>
                <a:gd name="T11" fmla="*/ 33 h 112"/>
                <a:gd name="T12" fmla="*/ 57 w 114"/>
                <a:gd name="T13" fmla="*/ 0 h 112"/>
                <a:gd name="T14" fmla="*/ 68 w 114"/>
                <a:gd name="T15" fmla="*/ 0 h 112"/>
                <a:gd name="T16" fmla="*/ 102 w 114"/>
                <a:gd name="T17" fmla="*/ 44 h 112"/>
                <a:gd name="T18" fmla="*/ 102 w 114"/>
                <a:gd name="T19" fmla="*/ 56 h 112"/>
                <a:gd name="T20" fmla="*/ 102 w 114"/>
                <a:gd name="T21" fmla="*/ 100 h 112"/>
                <a:gd name="T22" fmla="*/ 68 w 114"/>
                <a:gd name="T23" fmla="*/ 111 h 112"/>
                <a:gd name="T24" fmla="*/ 57 w 114"/>
                <a:gd name="T25" fmla="*/ 67 h 112"/>
                <a:gd name="T26" fmla="*/ 57 w 114"/>
                <a:gd name="T27" fmla="*/ 67 h 112"/>
                <a:gd name="T28" fmla="*/ 68 w 114"/>
                <a:gd name="T29" fmla="*/ 67 h 112"/>
                <a:gd name="T30" fmla="*/ 68 w 114"/>
                <a:gd name="T31" fmla="*/ 67 h 112"/>
                <a:gd name="T32" fmla="*/ 57 w 114"/>
                <a:gd name="T33" fmla="*/ 56 h 112"/>
                <a:gd name="T34" fmla="*/ 57 w 114"/>
                <a:gd name="T35" fmla="*/ 6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2">
                  <a:moveTo>
                    <a:pt x="68" y="111"/>
                  </a:moveTo>
                  <a:lnTo>
                    <a:pt x="68" y="111"/>
                  </a:lnTo>
                  <a:lnTo>
                    <a:pt x="68" y="111"/>
                  </a:lnTo>
                  <a:cubicBezTo>
                    <a:pt x="57" y="111"/>
                    <a:pt x="12" y="111"/>
                    <a:pt x="12" y="78"/>
                  </a:cubicBezTo>
                  <a:cubicBezTo>
                    <a:pt x="0" y="78"/>
                    <a:pt x="12" y="67"/>
                    <a:pt x="12" y="56"/>
                  </a:cubicBezTo>
                  <a:cubicBezTo>
                    <a:pt x="23" y="56"/>
                    <a:pt x="23" y="44"/>
                    <a:pt x="23" y="33"/>
                  </a:cubicBezTo>
                  <a:cubicBezTo>
                    <a:pt x="34" y="22"/>
                    <a:pt x="34" y="0"/>
                    <a:pt x="57" y="0"/>
                  </a:cubicBezTo>
                  <a:cubicBezTo>
                    <a:pt x="57" y="0"/>
                    <a:pt x="57" y="0"/>
                    <a:pt x="68" y="0"/>
                  </a:cubicBezTo>
                  <a:cubicBezTo>
                    <a:pt x="90" y="0"/>
                    <a:pt x="102" y="22"/>
                    <a:pt x="102" y="44"/>
                  </a:cubicBezTo>
                  <a:lnTo>
                    <a:pt x="102" y="56"/>
                  </a:lnTo>
                  <a:cubicBezTo>
                    <a:pt x="113" y="67"/>
                    <a:pt x="113" y="89"/>
                    <a:pt x="102" y="100"/>
                  </a:cubicBezTo>
                  <a:cubicBezTo>
                    <a:pt x="90" y="111"/>
                    <a:pt x="79" y="111"/>
                    <a:pt x="68" y="111"/>
                  </a:cubicBezTo>
                  <a:close/>
                  <a:moveTo>
                    <a:pt x="57" y="67"/>
                  </a:moveTo>
                  <a:lnTo>
                    <a:pt x="57" y="67"/>
                  </a:lnTo>
                  <a:cubicBezTo>
                    <a:pt x="57" y="67"/>
                    <a:pt x="57" y="67"/>
                    <a:pt x="68" y="67"/>
                  </a:cubicBezTo>
                  <a:lnTo>
                    <a:pt x="68" y="67"/>
                  </a:lnTo>
                  <a:cubicBezTo>
                    <a:pt x="68" y="67"/>
                    <a:pt x="57" y="67"/>
                    <a:pt x="57" y="56"/>
                  </a:cubicBezTo>
                  <a:cubicBezTo>
                    <a:pt x="57" y="67"/>
                    <a:pt x="57" y="67"/>
                    <a:pt x="57" y="67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2" name="Freeform 79"/>
            <p:cNvSpPr>
              <a:spLocks noChangeArrowheads="1"/>
            </p:cNvSpPr>
            <p:nvPr/>
          </p:nvSpPr>
          <p:spPr bwMode="auto">
            <a:xfrm>
              <a:off x="5608638" y="4211638"/>
              <a:ext cx="581025" cy="774700"/>
            </a:xfrm>
            <a:custGeom>
              <a:avLst/>
              <a:gdLst>
                <a:gd name="T0" fmla="*/ 369 w 1614"/>
                <a:gd name="T1" fmla="*/ 2084 h 2153"/>
                <a:gd name="T2" fmla="*/ 190 w 1614"/>
                <a:gd name="T3" fmla="*/ 2029 h 2153"/>
                <a:gd name="T4" fmla="*/ 123 w 1614"/>
                <a:gd name="T5" fmla="*/ 1939 h 2153"/>
                <a:gd name="T6" fmla="*/ 11 w 1614"/>
                <a:gd name="T7" fmla="*/ 1793 h 2153"/>
                <a:gd name="T8" fmla="*/ 235 w 1614"/>
                <a:gd name="T9" fmla="*/ 1703 h 2153"/>
                <a:gd name="T10" fmla="*/ 257 w 1614"/>
                <a:gd name="T11" fmla="*/ 1401 h 2153"/>
                <a:gd name="T12" fmla="*/ 246 w 1614"/>
                <a:gd name="T13" fmla="*/ 1065 h 2153"/>
                <a:gd name="T14" fmla="*/ 515 w 1614"/>
                <a:gd name="T15" fmla="*/ 1199 h 2153"/>
                <a:gd name="T16" fmla="*/ 739 w 1614"/>
                <a:gd name="T17" fmla="*/ 1165 h 2153"/>
                <a:gd name="T18" fmla="*/ 952 w 1614"/>
                <a:gd name="T19" fmla="*/ 1098 h 2153"/>
                <a:gd name="T20" fmla="*/ 717 w 1614"/>
                <a:gd name="T21" fmla="*/ 896 h 2153"/>
                <a:gd name="T22" fmla="*/ 538 w 1614"/>
                <a:gd name="T23" fmla="*/ 627 h 2153"/>
                <a:gd name="T24" fmla="*/ 538 w 1614"/>
                <a:gd name="T25" fmla="*/ 392 h 2153"/>
                <a:gd name="T26" fmla="*/ 705 w 1614"/>
                <a:gd name="T27" fmla="*/ 213 h 2153"/>
                <a:gd name="T28" fmla="*/ 974 w 1614"/>
                <a:gd name="T29" fmla="*/ 213 h 2153"/>
                <a:gd name="T30" fmla="*/ 952 w 1614"/>
                <a:gd name="T31" fmla="*/ 358 h 2153"/>
                <a:gd name="T32" fmla="*/ 1019 w 1614"/>
                <a:gd name="T33" fmla="*/ 504 h 2153"/>
                <a:gd name="T34" fmla="*/ 1288 w 1614"/>
                <a:gd name="T35" fmla="*/ 538 h 2153"/>
                <a:gd name="T36" fmla="*/ 1176 w 1614"/>
                <a:gd name="T37" fmla="*/ 840 h 2153"/>
                <a:gd name="T38" fmla="*/ 1266 w 1614"/>
                <a:gd name="T39" fmla="*/ 1053 h 2153"/>
                <a:gd name="T40" fmla="*/ 1389 w 1614"/>
                <a:gd name="T41" fmla="*/ 1177 h 2153"/>
                <a:gd name="T42" fmla="*/ 1221 w 1614"/>
                <a:gd name="T43" fmla="*/ 1311 h 2153"/>
                <a:gd name="T44" fmla="*/ 1266 w 1614"/>
                <a:gd name="T45" fmla="*/ 1547 h 2153"/>
                <a:gd name="T46" fmla="*/ 1501 w 1614"/>
                <a:gd name="T47" fmla="*/ 1625 h 2153"/>
                <a:gd name="T48" fmla="*/ 1557 w 1614"/>
                <a:gd name="T49" fmla="*/ 1827 h 2153"/>
                <a:gd name="T50" fmla="*/ 1277 w 1614"/>
                <a:gd name="T51" fmla="*/ 1927 h 2153"/>
                <a:gd name="T52" fmla="*/ 1042 w 1614"/>
                <a:gd name="T53" fmla="*/ 2006 h 2153"/>
                <a:gd name="T54" fmla="*/ 840 w 1614"/>
                <a:gd name="T55" fmla="*/ 1950 h 2153"/>
                <a:gd name="T56" fmla="*/ 907 w 1614"/>
                <a:gd name="T57" fmla="*/ 2062 h 2153"/>
                <a:gd name="T58" fmla="*/ 560 w 1614"/>
                <a:gd name="T59" fmla="*/ 2152 h 2153"/>
                <a:gd name="T60" fmla="*/ 571 w 1614"/>
                <a:gd name="T61" fmla="*/ 2107 h 2153"/>
                <a:gd name="T62" fmla="*/ 851 w 1614"/>
                <a:gd name="T63" fmla="*/ 2006 h 2153"/>
                <a:gd name="T64" fmla="*/ 986 w 1614"/>
                <a:gd name="T65" fmla="*/ 1860 h 2153"/>
                <a:gd name="T66" fmla="*/ 1266 w 1614"/>
                <a:gd name="T67" fmla="*/ 1883 h 2153"/>
                <a:gd name="T68" fmla="*/ 1512 w 1614"/>
                <a:gd name="T69" fmla="*/ 1838 h 2153"/>
                <a:gd name="T70" fmla="*/ 1434 w 1614"/>
                <a:gd name="T71" fmla="*/ 1647 h 2153"/>
                <a:gd name="T72" fmla="*/ 1255 w 1614"/>
                <a:gd name="T73" fmla="*/ 1591 h 2153"/>
                <a:gd name="T74" fmla="*/ 1221 w 1614"/>
                <a:gd name="T75" fmla="*/ 1255 h 2153"/>
                <a:gd name="T76" fmla="*/ 1367 w 1614"/>
                <a:gd name="T77" fmla="*/ 1098 h 2153"/>
                <a:gd name="T78" fmla="*/ 1187 w 1614"/>
                <a:gd name="T79" fmla="*/ 1053 h 2153"/>
                <a:gd name="T80" fmla="*/ 1131 w 1614"/>
                <a:gd name="T81" fmla="*/ 807 h 2153"/>
                <a:gd name="T82" fmla="*/ 1232 w 1614"/>
                <a:gd name="T83" fmla="*/ 527 h 2153"/>
                <a:gd name="T84" fmla="*/ 963 w 1614"/>
                <a:gd name="T85" fmla="*/ 538 h 2153"/>
                <a:gd name="T86" fmla="*/ 952 w 1614"/>
                <a:gd name="T87" fmla="*/ 314 h 2153"/>
                <a:gd name="T88" fmla="*/ 862 w 1614"/>
                <a:gd name="T89" fmla="*/ 56 h 2153"/>
                <a:gd name="T90" fmla="*/ 627 w 1614"/>
                <a:gd name="T91" fmla="*/ 370 h 2153"/>
                <a:gd name="T92" fmla="*/ 582 w 1614"/>
                <a:gd name="T93" fmla="*/ 829 h 2153"/>
                <a:gd name="T94" fmla="*/ 806 w 1614"/>
                <a:gd name="T95" fmla="*/ 941 h 2153"/>
                <a:gd name="T96" fmla="*/ 952 w 1614"/>
                <a:gd name="T97" fmla="*/ 1143 h 2153"/>
                <a:gd name="T98" fmla="*/ 717 w 1614"/>
                <a:gd name="T99" fmla="*/ 1199 h 2153"/>
                <a:gd name="T100" fmla="*/ 459 w 1614"/>
                <a:gd name="T101" fmla="*/ 1210 h 2153"/>
                <a:gd name="T102" fmla="*/ 280 w 1614"/>
                <a:gd name="T103" fmla="*/ 1109 h 2153"/>
                <a:gd name="T104" fmla="*/ 246 w 1614"/>
                <a:gd name="T105" fmla="*/ 1524 h 2153"/>
                <a:gd name="T106" fmla="*/ 212 w 1614"/>
                <a:gd name="T107" fmla="*/ 1737 h 2153"/>
                <a:gd name="T108" fmla="*/ 56 w 1614"/>
                <a:gd name="T109" fmla="*/ 1827 h 2153"/>
                <a:gd name="T110" fmla="*/ 167 w 1614"/>
                <a:gd name="T111" fmla="*/ 1972 h 2153"/>
                <a:gd name="T112" fmla="*/ 280 w 1614"/>
                <a:gd name="T113" fmla="*/ 2062 h 2153"/>
                <a:gd name="T114" fmla="*/ 414 w 1614"/>
                <a:gd name="T115" fmla="*/ 2029 h 2153"/>
                <a:gd name="T116" fmla="*/ 504 w 1614"/>
                <a:gd name="T117" fmla="*/ 448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4" h="2153">
                  <a:moveTo>
                    <a:pt x="448" y="2152"/>
                  </a:moveTo>
                  <a:lnTo>
                    <a:pt x="448" y="2152"/>
                  </a:lnTo>
                  <a:cubicBezTo>
                    <a:pt x="436" y="2140"/>
                    <a:pt x="436" y="2140"/>
                    <a:pt x="436" y="2140"/>
                  </a:cubicBezTo>
                  <a:cubicBezTo>
                    <a:pt x="425" y="2129"/>
                    <a:pt x="425" y="2107"/>
                    <a:pt x="414" y="2096"/>
                  </a:cubicBezTo>
                  <a:cubicBezTo>
                    <a:pt x="414" y="2084"/>
                    <a:pt x="414" y="2073"/>
                    <a:pt x="414" y="2073"/>
                  </a:cubicBezTo>
                  <a:lnTo>
                    <a:pt x="403" y="2073"/>
                  </a:lnTo>
                  <a:cubicBezTo>
                    <a:pt x="392" y="2073"/>
                    <a:pt x="380" y="2084"/>
                    <a:pt x="369" y="2084"/>
                  </a:cubicBezTo>
                  <a:lnTo>
                    <a:pt x="369" y="2084"/>
                  </a:lnTo>
                  <a:lnTo>
                    <a:pt x="358" y="2084"/>
                  </a:lnTo>
                  <a:cubicBezTo>
                    <a:pt x="347" y="2096"/>
                    <a:pt x="336" y="2107"/>
                    <a:pt x="313" y="2107"/>
                  </a:cubicBezTo>
                  <a:cubicBezTo>
                    <a:pt x="313" y="2118"/>
                    <a:pt x="302" y="2118"/>
                    <a:pt x="291" y="2118"/>
                  </a:cubicBezTo>
                  <a:cubicBezTo>
                    <a:pt x="280" y="2118"/>
                    <a:pt x="257" y="2107"/>
                    <a:pt x="257" y="2096"/>
                  </a:cubicBezTo>
                  <a:cubicBezTo>
                    <a:pt x="246" y="2096"/>
                    <a:pt x="246" y="2096"/>
                    <a:pt x="246" y="2096"/>
                  </a:cubicBezTo>
                  <a:cubicBezTo>
                    <a:pt x="212" y="2096"/>
                    <a:pt x="201" y="2051"/>
                    <a:pt x="190" y="2029"/>
                  </a:cubicBezTo>
                  <a:lnTo>
                    <a:pt x="190" y="2029"/>
                  </a:lnTo>
                  <a:lnTo>
                    <a:pt x="179" y="2029"/>
                  </a:lnTo>
                  <a:cubicBezTo>
                    <a:pt x="167" y="2029"/>
                    <a:pt x="167" y="2029"/>
                    <a:pt x="156" y="2029"/>
                  </a:cubicBezTo>
                  <a:lnTo>
                    <a:pt x="156" y="2029"/>
                  </a:lnTo>
                  <a:cubicBezTo>
                    <a:pt x="145" y="2029"/>
                    <a:pt x="134" y="2017"/>
                    <a:pt x="134" y="2017"/>
                  </a:cubicBezTo>
                  <a:cubicBezTo>
                    <a:pt x="123" y="2006"/>
                    <a:pt x="123" y="1995"/>
                    <a:pt x="123" y="1972"/>
                  </a:cubicBezTo>
                  <a:cubicBezTo>
                    <a:pt x="123" y="1961"/>
                    <a:pt x="123" y="1950"/>
                    <a:pt x="123" y="1939"/>
                  </a:cubicBezTo>
                  <a:cubicBezTo>
                    <a:pt x="123" y="1939"/>
                    <a:pt x="89" y="1927"/>
                    <a:pt x="78" y="1916"/>
                  </a:cubicBezTo>
                  <a:cubicBezTo>
                    <a:pt x="67" y="1916"/>
                    <a:pt x="67" y="1916"/>
                    <a:pt x="56" y="1905"/>
                  </a:cubicBezTo>
                  <a:lnTo>
                    <a:pt x="44" y="1905"/>
                  </a:lnTo>
                  <a:cubicBezTo>
                    <a:pt x="22" y="1894"/>
                    <a:pt x="11" y="1883"/>
                    <a:pt x="11" y="1849"/>
                  </a:cubicBezTo>
                  <a:cubicBezTo>
                    <a:pt x="11" y="1838"/>
                    <a:pt x="11" y="1827"/>
                    <a:pt x="11" y="1815"/>
                  </a:cubicBezTo>
                  <a:cubicBezTo>
                    <a:pt x="0" y="1804"/>
                    <a:pt x="0" y="1804"/>
                    <a:pt x="0" y="1804"/>
                  </a:cubicBezTo>
                  <a:cubicBezTo>
                    <a:pt x="11" y="1793"/>
                    <a:pt x="11" y="1793"/>
                    <a:pt x="11" y="1793"/>
                  </a:cubicBezTo>
                  <a:cubicBezTo>
                    <a:pt x="22" y="1793"/>
                    <a:pt x="22" y="1782"/>
                    <a:pt x="22" y="1782"/>
                  </a:cubicBezTo>
                  <a:cubicBezTo>
                    <a:pt x="33" y="1748"/>
                    <a:pt x="67" y="1748"/>
                    <a:pt x="89" y="1737"/>
                  </a:cubicBezTo>
                  <a:lnTo>
                    <a:pt x="111" y="1726"/>
                  </a:lnTo>
                  <a:cubicBezTo>
                    <a:pt x="111" y="1726"/>
                    <a:pt x="111" y="1726"/>
                    <a:pt x="111" y="1715"/>
                  </a:cubicBezTo>
                  <a:cubicBezTo>
                    <a:pt x="123" y="1703"/>
                    <a:pt x="134" y="1670"/>
                    <a:pt x="167" y="1670"/>
                  </a:cubicBezTo>
                  <a:lnTo>
                    <a:pt x="179" y="1670"/>
                  </a:lnTo>
                  <a:cubicBezTo>
                    <a:pt x="190" y="1681"/>
                    <a:pt x="212" y="1692"/>
                    <a:pt x="235" y="1703"/>
                  </a:cubicBezTo>
                  <a:cubicBezTo>
                    <a:pt x="246" y="1703"/>
                    <a:pt x="246" y="1703"/>
                    <a:pt x="257" y="1715"/>
                  </a:cubicBezTo>
                  <a:cubicBezTo>
                    <a:pt x="257" y="1692"/>
                    <a:pt x="246" y="1670"/>
                    <a:pt x="246" y="1670"/>
                  </a:cubicBezTo>
                  <a:cubicBezTo>
                    <a:pt x="224" y="1647"/>
                    <a:pt x="224" y="1636"/>
                    <a:pt x="224" y="1625"/>
                  </a:cubicBezTo>
                  <a:cubicBezTo>
                    <a:pt x="224" y="1602"/>
                    <a:pt x="224" y="1602"/>
                    <a:pt x="224" y="1602"/>
                  </a:cubicBezTo>
                  <a:cubicBezTo>
                    <a:pt x="201" y="1591"/>
                    <a:pt x="201" y="1569"/>
                    <a:pt x="201" y="1535"/>
                  </a:cubicBezTo>
                  <a:cubicBezTo>
                    <a:pt x="201" y="1502"/>
                    <a:pt x="212" y="1457"/>
                    <a:pt x="235" y="1434"/>
                  </a:cubicBezTo>
                  <a:cubicBezTo>
                    <a:pt x="257" y="1423"/>
                    <a:pt x="257" y="1412"/>
                    <a:pt x="257" y="1401"/>
                  </a:cubicBezTo>
                  <a:cubicBezTo>
                    <a:pt x="269" y="1356"/>
                    <a:pt x="280" y="1311"/>
                    <a:pt x="269" y="1300"/>
                  </a:cubicBezTo>
                  <a:lnTo>
                    <a:pt x="257" y="1289"/>
                  </a:lnTo>
                  <a:cubicBezTo>
                    <a:pt x="246" y="1266"/>
                    <a:pt x="257" y="1210"/>
                    <a:pt x="269" y="1188"/>
                  </a:cubicBezTo>
                  <a:cubicBezTo>
                    <a:pt x="280" y="1165"/>
                    <a:pt x="280" y="1154"/>
                    <a:pt x="269" y="1154"/>
                  </a:cubicBezTo>
                  <a:cubicBezTo>
                    <a:pt x="269" y="1143"/>
                    <a:pt x="269" y="1143"/>
                    <a:pt x="269" y="1143"/>
                  </a:cubicBezTo>
                  <a:cubicBezTo>
                    <a:pt x="257" y="1143"/>
                    <a:pt x="246" y="1143"/>
                    <a:pt x="246" y="1132"/>
                  </a:cubicBezTo>
                  <a:cubicBezTo>
                    <a:pt x="235" y="1121"/>
                    <a:pt x="235" y="1087"/>
                    <a:pt x="246" y="1065"/>
                  </a:cubicBezTo>
                  <a:cubicBezTo>
                    <a:pt x="246" y="1053"/>
                    <a:pt x="246" y="1031"/>
                    <a:pt x="246" y="1031"/>
                  </a:cubicBezTo>
                  <a:cubicBezTo>
                    <a:pt x="246" y="998"/>
                    <a:pt x="269" y="986"/>
                    <a:pt x="291" y="986"/>
                  </a:cubicBezTo>
                  <a:cubicBezTo>
                    <a:pt x="313" y="986"/>
                    <a:pt x="336" y="998"/>
                    <a:pt x="369" y="1009"/>
                  </a:cubicBezTo>
                  <a:cubicBezTo>
                    <a:pt x="403" y="1031"/>
                    <a:pt x="425" y="1076"/>
                    <a:pt x="436" y="1109"/>
                  </a:cubicBezTo>
                  <a:cubicBezTo>
                    <a:pt x="436" y="1121"/>
                    <a:pt x="448" y="1132"/>
                    <a:pt x="448" y="1132"/>
                  </a:cubicBezTo>
                  <a:cubicBezTo>
                    <a:pt x="459" y="1154"/>
                    <a:pt x="470" y="1165"/>
                    <a:pt x="481" y="1177"/>
                  </a:cubicBezTo>
                  <a:cubicBezTo>
                    <a:pt x="493" y="1177"/>
                    <a:pt x="504" y="1188"/>
                    <a:pt x="515" y="1199"/>
                  </a:cubicBezTo>
                  <a:cubicBezTo>
                    <a:pt x="526" y="1210"/>
                    <a:pt x="538" y="1222"/>
                    <a:pt x="549" y="1222"/>
                  </a:cubicBezTo>
                  <a:cubicBezTo>
                    <a:pt x="560" y="1233"/>
                    <a:pt x="571" y="1233"/>
                    <a:pt x="582" y="1255"/>
                  </a:cubicBezTo>
                  <a:lnTo>
                    <a:pt x="593" y="1255"/>
                  </a:lnTo>
                  <a:cubicBezTo>
                    <a:pt x="593" y="1255"/>
                    <a:pt x="605" y="1255"/>
                    <a:pt x="627" y="1233"/>
                  </a:cubicBezTo>
                  <a:lnTo>
                    <a:pt x="638" y="1222"/>
                  </a:lnTo>
                  <a:cubicBezTo>
                    <a:pt x="672" y="1177"/>
                    <a:pt x="694" y="1154"/>
                    <a:pt x="717" y="1154"/>
                  </a:cubicBezTo>
                  <a:cubicBezTo>
                    <a:pt x="728" y="1154"/>
                    <a:pt x="739" y="1165"/>
                    <a:pt x="739" y="1165"/>
                  </a:cubicBezTo>
                  <a:cubicBezTo>
                    <a:pt x="750" y="1177"/>
                    <a:pt x="762" y="1188"/>
                    <a:pt x="773" y="1177"/>
                  </a:cubicBezTo>
                  <a:cubicBezTo>
                    <a:pt x="773" y="1177"/>
                    <a:pt x="784" y="1177"/>
                    <a:pt x="795" y="1165"/>
                  </a:cubicBezTo>
                  <a:cubicBezTo>
                    <a:pt x="806" y="1154"/>
                    <a:pt x="806" y="1143"/>
                    <a:pt x="806" y="1132"/>
                  </a:cubicBezTo>
                  <a:cubicBezTo>
                    <a:pt x="806" y="1121"/>
                    <a:pt x="806" y="1109"/>
                    <a:pt x="806" y="1098"/>
                  </a:cubicBezTo>
                  <a:cubicBezTo>
                    <a:pt x="818" y="1087"/>
                    <a:pt x="840" y="1087"/>
                    <a:pt x="851" y="1087"/>
                  </a:cubicBezTo>
                  <a:cubicBezTo>
                    <a:pt x="862" y="1087"/>
                    <a:pt x="885" y="1087"/>
                    <a:pt x="896" y="1087"/>
                  </a:cubicBezTo>
                  <a:cubicBezTo>
                    <a:pt x="918" y="1087"/>
                    <a:pt x="930" y="1098"/>
                    <a:pt x="952" y="1098"/>
                  </a:cubicBezTo>
                  <a:cubicBezTo>
                    <a:pt x="952" y="1098"/>
                    <a:pt x="952" y="1098"/>
                    <a:pt x="963" y="1098"/>
                  </a:cubicBezTo>
                  <a:cubicBezTo>
                    <a:pt x="952" y="1087"/>
                    <a:pt x="952" y="1087"/>
                    <a:pt x="941" y="1087"/>
                  </a:cubicBezTo>
                  <a:cubicBezTo>
                    <a:pt x="885" y="1076"/>
                    <a:pt x="851" y="1053"/>
                    <a:pt x="851" y="1020"/>
                  </a:cubicBezTo>
                  <a:cubicBezTo>
                    <a:pt x="851" y="1009"/>
                    <a:pt x="840" y="998"/>
                    <a:pt x="818" y="998"/>
                  </a:cubicBezTo>
                  <a:cubicBezTo>
                    <a:pt x="784" y="998"/>
                    <a:pt x="773" y="975"/>
                    <a:pt x="762" y="953"/>
                  </a:cubicBezTo>
                  <a:lnTo>
                    <a:pt x="762" y="941"/>
                  </a:lnTo>
                  <a:cubicBezTo>
                    <a:pt x="717" y="941"/>
                    <a:pt x="717" y="908"/>
                    <a:pt x="717" y="896"/>
                  </a:cubicBezTo>
                  <a:lnTo>
                    <a:pt x="717" y="885"/>
                  </a:lnTo>
                  <a:cubicBezTo>
                    <a:pt x="705" y="874"/>
                    <a:pt x="661" y="863"/>
                    <a:pt x="649" y="863"/>
                  </a:cubicBezTo>
                  <a:cubicBezTo>
                    <a:pt x="638" y="874"/>
                    <a:pt x="616" y="874"/>
                    <a:pt x="605" y="874"/>
                  </a:cubicBezTo>
                  <a:cubicBezTo>
                    <a:pt x="582" y="874"/>
                    <a:pt x="560" y="874"/>
                    <a:pt x="549" y="852"/>
                  </a:cubicBezTo>
                  <a:cubicBezTo>
                    <a:pt x="538" y="852"/>
                    <a:pt x="538" y="840"/>
                    <a:pt x="526" y="829"/>
                  </a:cubicBezTo>
                  <a:cubicBezTo>
                    <a:pt x="526" y="796"/>
                    <a:pt x="504" y="762"/>
                    <a:pt x="493" y="751"/>
                  </a:cubicBezTo>
                  <a:cubicBezTo>
                    <a:pt x="459" y="717"/>
                    <a:pt x="504" y="672"/>
                    <a:pt x="538" y="627"/>
                  </a:cubicBezTo>
                  <a:cubicBezTo>
                    <a:pt x="549" y="627"/>
                    <a:pt x="560" y="616"/>
                    <a:pt x="560" y="605"/>
                  </a:cubicBezTo>
                  <a:cubicBezTo>
                    <a:pt x="593" y="571"/>
                    <a:pt x="605" y="527"/>
                    <a:pt x="605" y="516"/>
                  </a:cubicBezTo>
                  <a:cubicBezTo>
                    <a:pt x="593" y="504"/>
                    <a:pt x="571" y="482"/>
                    <a:pt x="560" y="482"/>
                  </a:cubicBezTo>
                  <a:cubicBezTo>
                    <a:pt x="549" y="482"/>
                    <a:pt x="526" y="493"/>
                    <a:pt x="504" y="493"/>
                  </a:cubicBezTo>
                  <a:cubicBezTo>
                    <a:pt x="481" y="493"/>
                    <a:pt x="459" y="471"/>
                    <a:pt x="459" y="460"/>
                  </a:cubicBezTo>
                  <a:cubicBezTo>
                    <a:pt x="459" y="448"/>
                    <a:pt x="459" y="437"/>
                    <a:pt x="459" y="426"/>
                  </a:cubicBezTo>
                  <a:cubicBezTo>
                    <a:pt x="481" y="403"/>
                    <a:pt x="504" y="392"/>
                    <a:pt x="538" y="392"/>
                  </a:cubicBezTo>
                  <a:cubicBezTo>
                    <a:pt x="538" y="392"/>
                    <a:pt x="549" y="392"/>
                    <a:pt x="560" y="392"/>
                  </a:cubicBezTo>
                  <a:cubicBezTo>
                    <a:pt x="560" y="392"/>
                    <a:pt x="560" y="392"/>
                    <a:pt x="571" y="392"/>
                  </a:cubicBezTo>
                  <a:cubicBezTo>
                    <a:pt x="571" y="392"/>
                    <a:pt x="582" y="392"/>
                    <a:pt x="593" y="358"/>
                  </a:cubicBezTo>
                  <a:cubicBezTo>
                    <a:pt x="605" y="325"/>
                    <a:pt x="616" y="280"/>
                    <a:pt x="661" y="269"/>
                  </a:cubicBezTo>
                  <a:cubicBezTo>
                    <a:pt x="661" y="269"/>
                    <a:pt x="672" y="258"/>
                    <a:pt x="672" y="235"/>
                  </a:cubicBezTo>
                  <a:cubicBezTo>
                    <a:pt x="683" y="202"/>
                    <a:pt x="683" y="202"/>
                    <a:pt x="683" y="202"/>
                  </a:cubicBezTo>
                  <a:cubicBezTo>
                    <a:pt x="705" y="213"/>
                    <a:pt x="705" y="213"/>
                    <a:pt x="705" y="213"/>
                  </a:cubicBezTo>
                  <a:lnTo>
                    <a:pt x="717" y="213"/>
                  </a:lnTo>
                  <a:cubicBezTo>
                    <a:pt x="717" y="213"/>
                    <a:pt x="739" y="179"/>
                    <a:pt x="728" y="157"/>
                  </a:cubicBezTo>
                  <a:cubicBezTo>
                    <a:pt x="717" y="112"/>
                    <a:pt x="750" y="34"/>
                    <a:pt x="773" y="11"/>
                  </a:cubicBezTo>
                  <a:cubicBezTo>
                    <a:pt x="784" y="0"/>
                    <a:pt x="806" y="0"/>
                    <a:pt x="818" y="0"/>
                  </a:cubicBezTo>
                  <a:cubicBezTo>
                    <a:pt x="851" y="0"/>
                    <a:pt x="885" y="11"/>
                    <a:pt x="896" y="45"/>
                  </a:cubicBezTo>
                  <a:cubicBezTo>
                    <a:pt x="907" y="78"/>
                    <a:pt x="896" y="146"/>
                    <a:pt x="885" y="191"/>
                  </a:cubicBezTo>
                  <a:cubicBezTo>
                    <a:pt x="896" y="202"/>
                    <a:pt x="941" y="213"/>
                    <a:pt x="974" y="213"/>
                  </a:cubicBezTo>
                  <a:cubicBezTo>
                    <a:pt x="986" y="213"/>
                    <a:pt x="986" y="213"/>
                    <a:pt x="986" y="213"/>
                  </a:cubicBezTo>
                  <a:lnTo>
                    <a:pt x="986" y="213"/>
                  </a:lnTo>
                  <a:cubicBezTo>
                    <a:pt x="1008" y="213"/>
                    <a:pt x="1019" y="224"/>
                    <a:pt x="1031" y="224"/>
                  </a:cubicBezTo>
                  <a:cubicBezTo>
                    <a:pt x="1042" y="247"/>
                    <a:pt x="1031" y="269"/>
                    <a:pt x="1008" y="303"/>
                  </a:cubicBezTo>
                  <a:cubicBezTo>
                    <a:pt x="997" y="314"/>
                    <a:pt x="997" y="325"/>
                    <a:pt x="986" y="336"/>
                  </a:cubicBezTo>
                  <a:cubicBezTo>
                    <a:pt x="986" y="347"/>
                    <a:pt x="974" y="358"/>
                    <a:pt x="952" y="358"/>
                  </a:cubicBezTo>
                  <a:lnTo>
                    <a:pt x="952" y="358"/>
                  </a:lnTo>
                  <a:cubicBezTo>
                    <a:pt x="941" y="358"/>
                    <a:pt x="930" y="347"/>
                    <a:pt x="907" y="347"/>
                  </a:cubicBezTo>
                  <a:cubicBezTo>
                    <a:pt x="907" y="336"/>
                    <a:pt x="896" y="325"/>
                    <a:pt x="885" y="325"/>
                  </a:cubicBezTo>
                  <a:cubicBezTo>
                    <a:pt x="885" y="347"/>
                    <a:pt x="907" y="426"/>
                    <a:pt x="918" y="448"/>
                  </a:cubicBezTo>
                  <a:cubicBezTo>
                    <a:pt x="918" y="471"/>
                    <a:pt x="941" y="482"/>
                    <a:pt x="963" y="493"/>
                  </a:cubicBezTo>
                  <a:cubicBezTo>
                    <a:pt x="974" y="493"/>
                    <a:pt x="986" y="504"/>
                    <a:pt x="997" y="504"/>
                  </a:cubicBezTo>
                  <a:cubicBezTo>
                    <a:pt x="997" y="516"/>
                    <a:pt x="1008" y="516"/>
                    <a:pt x="1008" y="516"/>
                  </a:cubicBezTo>
                  <a:cubicBezTo>
                    <a:pt x="1019" y="516"/>
                    <a:pt x="1019" y="504"/>
                    <a:pt x="1019" y="504"/>
                  </a:cubicBezTo>
                  <a:cubicBezTo>
                    <a:pt x="1031" y="471"/>
                    <a:pt x="1042" y="448"/>
                    <a:pt x="1064" y="426"/>
                  </a:cubicBezTo>
                  <a:cubicBezTo>
                    <a:pt x="1075" y="426"/>
                    <a:pt x="1087" y="426"/>
                    <a:pt x="1087" y="426"/>
                  </a:cubicBezTo>
                  <a:cubicBezTo>
                    <a:pt x="1109" y="426"/>
                    <a:pt x="1120" y="437"/>
                    <a:pt x="1131" y="448"/>
                  </a:cubicBezTo>
                  <a:cubicBezTo>
                    <a:pt x="1143" y="448"/>
                    <a:pt x="1143" y="460"/>
                    <a:pt x="1154" y="460"/>
                  </a:cubicBezTo>
                  <a:cubicBezTo>
                    <a:pt x="1165" y="460"/>
                    <a:pt x="1176" y="471"/>
                    <a:pt x="1187" y="471"/>
                  </a:cubicBezTo>
                  <a:cubicBezTo>
                    <a:pt x="1210" y="471"/>
                    <a:pt x="1232" y="471"/>
                    <a:pt x="1255" y="482"/>
                  </a:cubicBezTo>
                  <a:cubicBezTo>
                    <a:pt x="1288" y="504"/>
                    <a:pt x="1288" y="527"/>
                    <a:pt x="1288" y="538"/>
                  </a:cubicBezTo>
                  <a:cubicBezTo>
                    <a:pt x="1288" y="560"/>
                    <a:pt x="1277" y="571"/>
                    <a:pt x="1255" y="583"/>
                  </a:cubicBezTo>
                  <a:cubicBezTo>
                    <a:pt x="1243" y="583"/>
                    <a:pt x="1243" y="583"/>
                    <a:pt x="1243" y="605"/>
                  </a:cubicBezTo>
                  <a:lnTo>
                    <a:pt x="1243" y="616"/>
                  </a:lnTo>
                  <a:cubicBezTo>
                    <a:pt x="1243" y="639"/>
                    <a:pt x="1221" y="650"/>
                    <a:pt x="1210" y="672"/>
                  </a:cubicBezTo>
                  <a:cubicBezTo>
                    <a:pt x="1198" y="684"/>
                    <a:pt x="1187" y="706"/>
                    <a:pt x="1187" y="717"/>
                  </a:cubicBezTo>
                  <a:cubicBezTo>
                    <a:pt x="1176" y="740"/>
                    <a:pt x="1176" y="773"/>
                    <a:pt x="1176" y="796"/>
                  </a:cubicBezTo>
                  <a:cubicBezTo>
                    <a:pt x="1176" y="818"/>
                    <a:pt x="1176" y="829"/>
                    <a:pt x="1176" y="840"/>
                  </a:cubicBezTo>
                  <a:cubicBezTo>
                    <a:pt x="1176" y="885"/>
                    <a:pt x="1143" y="885"/>
                    <a:pt x="1131" y="885"/>
                  </a:cubicBezTo>
                  <a:cubicBezTo>
                    <a:pt x="1131" y="885"/>
                    <a:pt x="1131" y="885"/>
                    <a:pt x="1120" y="885"/>
                  </a:cubicBezTo>
                  <a:cubicBezTo>
                    <a:pt x="1120" y="908"/>
                    <a:pt x="1120" y="941"/>
                    <a:pt x="1143" y="964"/>
                  </a:cubicBezTo>
                  <a:cubicBezTo>
                    <a:pt x="1165" y="975"/>
                    <a:pt x="1165" y="986"/>
                    <a:pt x="1176" y="998"/>
                  </a:cubicBezTo>
                  <a:cubicBezTo>
                    <a:pt x="1176" y="1009"/>
                    <a:pt x="1187" y="1009"/>
                    <a:pt x="1187" y="1009"/>
                  </a:cubicBezTo>
                  <a:cubicBezTo>
                    <a:pt x="1198" y="1009"/>
                    <a:pt x="1198" y="1009"/>
                    <a:pt x="1198" y="1009"/>
                  </a:cubicBezTo>
                  <a:cubicBezTo>
                    <a:pt x="1232" y="1009"/>
                    <a:pt x="1255" y="1020"/>
                    <a:pt x="1266" y="1053"/>
                  </a:cubicBezTo>
                  <a:cubicBezTo>
                    <a:pt x="1266" y="1065"/>
                    <a:pt x="1277" y="1065"/>
                    <a:pt x="1300" y="1065"/>
                  </a:cubicBezTo>
                  <a:cubicBezTo>
                    <a:pt x="1311" y="1065"/>
                    <a:pt x="1322" y="1065"/>
                    <a:pt x="1333" y="1053"/>
                  </a:cubicBezTo>
                  <a:cubicBezTo>
                    <a:pt x="1344" y="1042"/>
                    <a:pt x="1356" y="1042"/>
                    <a:pt x="1367" y="1042"/>
                  </a:cubicBezTo>
                  <a:cubicBezTo>
                    <a:pt x="1389" y="1042"/>
                    <a:pt x="1400" y="1065"/>
                    <a:pt x="1400" y="1087"/>
                  </a:cubicBezTo>
                  <a:cubicBezTo>
                    <a:pt x="1411" y="1087"/>
                    <a:pt x="1411" y="1087"/>
                    <a:pt x="1411" y="1098"/>
                  </a:cubicBezTo>
                  <a:cubicBezTo>
                    <a:pt x="1411" y="1121"/>
                    <a:pt x="1423" y="1154"/>
                    <a:pt x="1389" y="1177"/>
                  </a:cubicBezTo>
                  <a:lnTo>
                    <a:pt x="1389" y="1177"/>
                  </a:lnTo>
                  <a:lnTo>
                    <a:pt x="1389" y="1177"/>
                  </a:lnTo>
                  <a:cubicBezTo>
                    <a:pt x="1389" y="1188"/>
                    <a:pt x="1389" y="1199"/>
                    <a:pt x="1389" y="1210"/>
                  </a:cubicBezTo>
                  <a:cubicBezTo>
                    <a:pt x="1378" y="1233"/>
                    <a:pt x="1367" y="1233"/>
                    <a:pt x="1356" y="1233"/>
                  </a:cubicBezTo>
                  <a:cubicBezTo>
                    <a:pt x="1333" y="1233"/>
                    <a:pt x="1311" y="1222"/>
                    <a:pt x="1300" y="1210"/>
                  </a:cubicBezTo>
                  <a:cubicBezTo>
                    <a:pt x="1300" y="1210"/>
                    <a:pt x="1288" y="1222"/>
                    <a:pt x="1288" y="1233"/>
                  </a:cubicBezTo>
                  <a:cubicBezTo>
                    <a:pt x="1277" y="1255"/>
                    <a:pt x="1266" y="1289"/>
                    <a:pt x="1232" y="1300"/>
                  </a:cubicBezTo>
                  <a:cubicBezTo>
                    <a:pt x="1221" y="1300"/>
                    <a:pt x="1221" y="1311"/>
                    <a:pt x="1221" y="1311"/>
                  </a:cubicBezTo>
                  <a:cubicBezTo>
                    <a:pt x="1221" y="1322"/>
                    <a:pt x="1221" y="1322"/>
                    <a:pt x="1232" y="1334"/>
                  </a:cubicBezTo>
                  <a:cubicBezTo>
                    <a:pt x="1243" y="1345"/>
                    <a:pt x="1255" y="1367"/>
                    <a:pt x="1243" y="1378"/>
                  </a:cubicBezTo>
                  <a:cubicBezTo>
                    <a:pt x="1243" y="1389"/>
                    <a:pt x="1243" y="1401"/>
                    <a:pt x="1221" y="1412"/>
                  </a:cubicBezTo>
                  <a:lnTo>
                    <a:pt x="1221" y="1412"/>
                  </a:lnTo>
                  <a:cubicBezTo>
                    <a:pt x="1221" y="1423"/>
                    <a:pt x="1221" y="1446"/>
                    <a:pt x="1210" y="1457"/>
                  </a:cubicBezTo>
                  <a:cubicBezTo>
                    <a:pt x="1198" y="1468"/>
                    <a:pt x="1198" y="1479"/>
                    <a:pt x="1210" y="1513"/>
                  </a:cubicBezTo>
                  <a:cubicBezTo>
                    <a:pt x="1232" y="1547"/>
                    <a:pt x="1243" y="1558"/>
                    <a:pt x="1266" y="1547"/>
                  </a:cubicBezTo>
                  <a:cubicBezTo>
                    <a:pt x="1277" y="1547"/>
                    <a:pt x="1277" y="1547"/>
                    <a:pt x="1277" y="1547"/>
                  </a:cubicBezTo>
                  <a:cubicBezTo>
                    <a:pt x="1322" y="1547"/>
                    <a:pt x="1344" y="1602"/>
                    <a:pt x="1344" y="1636"/>
                  </a:cubicBezTo>
                  <a:cubicBezTo>
                    <a:pt x="1344" y="1636"/>
                    <a:pt x="1344" y="1647"/>
                    <a:pt x="1356" y="1647"/>
                  </a:cubicBezTo>
                  <a:cubicBezTo>
                    <a:pt x="1356" y="1658"/>
                    <a:pt x="1356" y="1658"/>
                    <a:pt x="1356" y="1658"/>
                  </a:cubicBezTo>
                  <a:cubicBezTo>
                    <a:pt x="1356" y="1658"/>
                    <a:pt x="1367" y="1647"/>
                    <a:pt x="1378" y="1636"/>
                  </a:cubicBezTo>
                  <a:cubicBezTo>
                    <a:pt x="1389" y="1614"/>
                    <a:pt x="1411" y="1602"/>
                    <a:pt x="1434" y="1602"/>
                  </a:cubicBezTo>
                  <a:cubicBezTo>
                    <a:pt x="1456" y="1602"/>
                    <a:pt x="1479" y="1614"/>
                    <a:pt x="1501" y="1625"/>
                  </a:cubicBezTo>
                  <a:cubicBezTo>
                    <a:pt x="1512" y="1636"/>
                    <a:pt x="1512" y="1636"/>
                    <a:pt x="1524" y="1636"/>
                  </a:cubicBezTo>
                  <a:cubicBezTo>
                    <a:pt x="1557" y="1658"/>
                    <a:pt x="1591" y="1681"/>
                    <a:pt x="1591" y="1715"/>
                  </a:cubicBezTo>
                  <a:cubicBezTo>
                    <a:pt x="1613" y="1726"/>
                    <a:pt x="1613" y="1726"/>
                    <a:pt x="1613" y="1726"/>
                  </a:cubicBezTo>
                  <a:cubicBezTo>
                    <a:pt x="1602" y="1748"/>
                    <a:pt x="1602" y="1748"/>
                    <a:pt x="1602" y="1748"/>
                  </a:cubicBezTo>
                  <a:cubicBezTo>
                    <a:pt x="1591" y="1760"/>
                    <a:pt x="1591" y="1760"/>
                    <a:pt x="1580" y="1771"/>
                  </a:cubicBezTo>
                  <a:cubicBezTo>
                    <a:pt x="1569" y="1782"/>
                    <a:pt x="1569" y="1793"/>
                    <a:pt x="1569" y="1815"/>
                  </a:cubicBezTo>
                  <a:cubicBezTo>
                    <a:pt x="1569" y="1815"/>
                    <a:pt x="1569" y="1827"/>
                    <a:pt x="1557" y="1827"/>
                  </a:cubicBezTo>
                  <a:cubicBezTo>
                    <a:pt x="1557" y="1860"/>
                    <a:pt x="1546" y="1883"/>
                    <a:pt x="1512" y="1883"/>
                  </a:cubicBezTo>
                  <a:cubicBezTo>
                    <a:pt x="1512" y="1883"/>
                    <a:pt x="1501" y="1871"/>
                    <a:pt x="1490" y="1871"/>
                  </a:cubicBezTo>
                  <a:cubicBezTo>
                    <a:pt x="1467" y="1871"/>
                    <a:pt x="1445" y="1883"/>
                    <a:pt x="1434" y="1905"/>
                  </a:cubicBezTo>
                  <a:cubicBezTo>
                    <a:pt x="1423" y="1927"/>
                    <a:pt x="1389" y="1939"/>
                    <a:pt x="1356" y="1939"/>
                  </a:cubicBezTo>
                  <a:cubicBezTo>
                    <a:pt x="1344" y="1939"/>
                    <a:pt x="1322" y="1939"/>
                    <a:pt x="1311" y="1927"/>
                  </a:cubicBezTo>
                  <a:cubicBezTo>
                    <a:pt x="1300" y="1927"/>
                    <a:pt x="1288" y="1927"/>
                    <a:pt x="1288" y="1927"/>
                  </a:cubicBezTo>
                  <a:lnTo>
                    <a:pt x="1277" y="1927"/>
                  </a:lnTo>
                  <a:cubicBezTo>
                    <a:pt x="1266" y="1927"/>
                    <a:pt x="1266" y="1927"/>
                    <a:pt x="1255" y="1939"/>
                  </a:cubicBezTo>
                  <a:cubicBezTo>
                    <a:pt x="1221" y="1939"/>
                    <a:pt x="1176" y="1950"/>
                    <a:pt x="1176" y="1972"/>
                  </a:cubicBezTo>
                  <a:cubicBezTo>
                    <a:pt x="1165" y="1995"/>
                    <a:pt x="1154" y="2006"/>
                    <a:pt x="1143" y="2006"/>
                  </a:cubicBezTo>
                  <a:lnTo>
                    <a:pt x="1143" y="2006"/>
                  </a:lnTo>
                  <a:cubicBezTo>
                    <a:pt x="1143" y="2006"/>
                    <a:pt x="1143" y="2006"/>
                    <a:pt x="1143" y="2017"/>
                  </a:cubicBezTo>
                  <a:cubicBezTo>
                    <a:pt x="1131" y="2029"/>
                    <a:pt x="1120" y="2040"/>
                    <a:pt x="1098" y="2040"/>
                  </a:cubicBezTo>
                  <a:cubicBezTo>
                    <a:pt x="1075" y="2040"/>
                    <a:pt x="1053" y="2029"/>
                    <a:pt x="1042" y="2006"/>
                  </a:cubicBezTo>
                  <a:cubicBezTo>
                    <a:pt x="1031" y="1984"/>
                    <a:pt x="1019" y="1950"/>
                    <a:pt x="997" y="1939"/>
                  </a:cubicBezTo>
                  <a:cubicBezTo>
                    <a:pt x="963" y="1916"/>
                    <a:pt x="941" y="1883"/>
                    <a:pt x="941" y="1849"/>
                  </a:cubicBezTo>
                  <a:lnTo>
                    <a:pt x="941" y="1849"/>
                  </a:lnTo>
                  <a:cubicBezTo>
                    <a:pt x="941" y="1849"/>
                    <a:pt x="941" y="1838"/>
                    <a:pt x="930" y="1838"/>
                  </a:cubicBezTo>
                  <a:lnTo>
                    <a:pt x="918" y="1849"/>
                  </a:lnTo>
                  <a:cubicBezTo>
                    <a:pt x="874" y="1860"/>
                    <a:pt x="840" y="1916"/>
                    <a:pt x="840" y="1927"/>
                  </a:cubicBezTo>
                  <a:cubicBezTo>
                    <a:pt x="840" y="1939"/>
                    <a:pt x="840" y="1939"/>
                    <a:pt x="840" y="1950"/>
                  </a:cubicBezTo>
                  <a:cubicBezTo>
                    <a:pt x="851" y="1950"/>
                    <a:pt x="851" y="1950"/>
                    <a:pt x="851" y="1950"/>
                  </a:cubicBezTo>
                  <a:lnTo>
                    <a:pt x="851" y="1950"/>
                  </a:lnTo>
                  <a:cubicBezTo>
                    <a:pt x="885" y="1950"/>
                    <a:pt x="885" y="1972"/>
                    <a:pt x="896" y="1984"/>
                  </a:cubicBezTo>
                  <a:lnTo>
                    <a:pt x="907" y="1995"/>
                  </a:lnTo>
                  <a:lnTo>
                    <a:pt x="907" y="1995"/>
                  </a:lnTo>
                  <a:cubicBezTo>
                    <a:pt x="930" y="1995"/>
                    <a:pt x="941" y="2006"/>
                    <a:pt x="941" y="2017"/>
                  </a:cubicBezTo>
                  <a:cubicBezTo>
                    <a:pt x="941" y="2029"/>
                    <a:pt x="930" y="2051"/>
                    <a:pt x="907" y="2062"/>
                  </a:cubicBezTo>
                  <a:cubicBezTo>
                    <a:pt x="896" y="2073"/>
                    <a:pt x="885" y="2084"/>
                    <a:pt x="885" y="2084"/>
                  </a:cubicBezTo>
                  <a:cubicBezTo>
                    <a:pt x="862" y="2107"/>
                    <a:pt x="851" y="2107"/>
                    <a:pt x="829" y="2107"/>
                  </a:cubicBezTo>
                  <a:cubicBezTo>
                    <a:pt x="818" y="2107"/>
                    <a:pt x="795" y="2107"/>
                    <a:pt x="784" y="2096"/>
                  </a:cubicBezTo>
                  <a:cubicBezTo>
                    <a:pt x="773" y="2096"/>
                    <a:pt x="750" y="2084"/>
                    <a:pt x="717" y="2084"/>
                  </a:cubicBezTo>
                  <a:cubicBezTo>
                    <a:pt x="672" y="2084"/>
                    <a:pt x="661" y="2096"/>
                    <a:pt x="649" y="2096"/>
                  </a:cubicBezTo>
                  <a:cubicBezTo>
                    <a:pt x="638" y="2129"/>
                    <a:pt x="605" y="2152"/>
                    <a:pt x="571" y="2152"/>
                  </a:cubicBezTo>
                  <a:lnTo>
                    <a:pt x="560" y="2152"/>
                  </a:lnTo>
                  <a:cubicBezTo>
                    <a:pt x="538" y="2152"/>
                    <a:pt x="515" y="2140"/>
                    <a:pt x="493" y="2140"/>
                  </a:cubicBezTo>
                  <a:cubicBezTo>
                    <a:pt x="470" y="2140"/>
                    <a:pt x="470" y="2140"/>
                    <a:pt x="470" y="2140"/>
                  </a:cubicBezTo>
                  <a:cubicBezTo>
                    <a:pt x="448" y="2152"/>
                    <a:pt x="448" y="2152"/>
                    <a:pt x="448" y="2152"/>
                  </a:cubicBezTo>
                  <a:close/>
                  <a:moveTo>
                    <a:pt x="493" y="2096"/>
                  </a:moveTo>
                  <a:lnTo>
                    <a:pt x="493" y="2096"/>
                  </a:lnTo>
                  <a:cubicBezTo>
                    <a:pt x="515" y="2096"/>
                    <a:pt x="549" y="2107"/>
                    <a:pt x="571" y="2107"/>
                  </a:cubicBezTo>
                  <a:lnTo>
                    <a:pt x="571" y="2107"/>
                  </a:lnTo>
                  <a:cubicBezTo>
                    <a:pt x="593" y="2107"/>
                    <a:pt x="605" y="2096"/>
                    <a:pt x="616" y="2084"/>
                  </a:cubicBezTo>
                  <a:cubicBezTo>
                    <a:pt x="627" y="2051"/>
                    <a:pt x="683" y="2040"/>
                    <a:pt x="717" y="2040"/>
                  </a:cubicBezTo>
                  <a:cubicBezTo>
                    <a:pt x="750" y="2040"/>
                    <a:pt x="784" y="2051"/>
                    <a:pt x="795" y="2062"/>
                  </a:cubicBezTo>
                  <a:cubicBezTo>
                    <a:pt x="806" y="2062"/>
                    <a:pt x="818" y="2073"/>
                    <a:pt x="829" y="2073"/>
                  </a:cubicBezTo>
                  <a:cubicBezTo>
                    <a:pt x="829" y="2073"/>
                    <a:pt x="840" y="2062"/>
                    <a:pt x="851" y="2062"/>
                  </a:cubicBezTo>
                  <a:cubicBezTo>
                    <a:pt x="851" y="2051"/>
                    <a:pt x="862" y="2040"/>
                    <a:pt x="874" y="2029"/>
                  </a:cubicBezTo>
                  <a:cubicBezTo>
                    <a:pt x="862" y="2029"/>
                    <a:pt x="862" y="2006"/>
                    <a:pt x="851" y="2006"/>
                  </a:cubicBezTo>
                  <a:cubicBezTo>
                    <a:pt x="851" y="1995"/>
                    <a:pt x="851" y="1995"/>
                    <a:pt x="851" y="1995"/>
                  </a:cubicBezTo>
                  <a:cubicBezTo>
                    <a:pt x="840" y="1995"/>
                    <a:pt x="818" y="1984"/>
                    <a:pt x="806" y="1972"/>
                  </a:cubicBezTo>
                  <a:cubicBezTo>
                    <a:pt x="795" y="1961"/>
                    <a:pt x="795" y="1939"/>
                    <a:pt x="795" y="1927"/>
                  </a:cubicBezTo>
                  <a:cubicBezTo>
                    <a:pt x="806" y="1894"/>
                    <a:pt x="840" y="1815"/>
                    <a:pt x="907" y="1804"/>
                  </a:cubicBezTo>
                  <a:cubicBezTo>
                    <a:pt x="918" y="1804"/>
                    <a:pt x="930" y="1804"/>
                    <a:pt x="930" y="1804"/>
                  </a:cubicBezTo>
                  <a:cubicBezTo>
                    <a:pt x="963" y="1804"/>
                    <a:pt x="974" y="1804"/>
                    <a:pt x="974" y="1815"/>
                  </a:cubicBezTo>
                  <a:cubicBezTo>
                    <a:pt x="986" y="1827"/>
                    <a:pt x="997" y="1849"/>
                    <a:pt x="986" y="1860"/>
                  </a:cubicBezTo>
                  <a:cubicBezTo>
                    <a:pt x="986" y="1871"/>
                    <a:pt x="997" y="1883"/>
                    <a:pt x="1019" y="1894"/>
                  </a:cubicBezTo>
                  <a:cubicBezTo>
                    <a:pt x="1053" y="1916"/>
                    <a:pt x="1075" y="1950"/>
                    <a:pt x="1087" y="1984"/>
                  </a:cubicBezTo>
                  <a:cubicBezTo>
                    <a:pt x="1087" y="1995"/>
                    <a:pt x="1098" y="1995"/>
                    <a:pt x="1098" y="1995"/>
                  </a:cubicBezTo>
                  <a:cubicBezTo>
                    <a:pt x="1098" y="1984"/>
                    <a:pt x="1109" y="1972"/>
                    <a:pt x="1120" y="1972"/>
                  </a:cubicBezTo>
                  <a:cubicBezTo>
                    <a:pt x="1120" y="1961"/>
                    <a:pt x="1131" y="1961"/>
                    <a:pt x="1131" y="1961"/>
                  </a:cubicBezTo>
                  <a:cubicBezTo>
                    <a:pt x="1154" y="1916"/>
                    <a:pt x="1198" y="1905"/>
                    <a:pt x="1243" y="1894"/>
                  </a:cubicBezTo>
                  <a:cubicBezTo>
                    <a:pt x="1255" y="1894"/>
                    <a:pt x="1255" y="1883"/>
                    <a:pt x="1266" y="1883"/>
                  </a:cubicBezTo>
                  <a:cubicBezTo>
                    <a:pt x="1266" y="1883"/>
                    <a:pt x="1277" y="1883"/>
                    <a:pt x="1288" y="1883"/>
                  </a:cubicBezTo>
                  <a:cubicBezTo>
                    <a:pt x="1300" y="1883"/>
                    <a:pt x="1311" y="1883"/>
                    <a:pt x="1333" y="1894"/>
                  </a:cubicBezTo>
                  <a:cubicBezTo>
                    <a:pt x="1333" y="1894"/>
                    <a:pt x="1344" y="1894"/>
                    <a:pt x="1356" y="1894"/>
                  </a:cubicBezTo>
                  <a:cubicBezTo>
                    <a:pt x="1378" y="1894"/>
                    <a:pt x="1389" y="1894"/>
                    <a:pt x="1400" y="1883"/>
                  </a:cubicBezTo>
                  <a:cubicBezTo>
                    <a:pt x="1423" y="1849"/>
                    <a:pt x="1445" y="1827"/>
                    <a:pt x="1479" y="1827"/>
                  </a:cubicBezTo>
                  <a:cubicBezTo>
                    <a:pt x="1490" y="1827"/>
                    <a:pt x="1490" y="1827"/>
                    <a:pt x="1490" y="1827"/>
                  </a:cubicBezTo>
                  <a:cubicBezTo>
                    <a:pt x="1501" y="1838"/>
                    <a:pt x="1512" y="1838"/>
                    <a:pt x="1512" y="1838"/>
                  </a:cubicBezTo>
                  <a:cubicBezTo>
                    <a:pt x="1512" y="1827"/>
                    <a:pt x="1512" y="1827"/>
                    <a:pt x="1524" y="1827"/>
                  </a:cubicBezTo>
                  <a:cubicBezTo>
                    <a:pt x="1524" y="1815"/>
                    <a:pt x="1524" y="1815"/>
                    <a:pt x="1524" y="1804"/>
                  </a:cubicBezTo>
                  <a:cubicBezTo>
                    <a:pt x="1524" y="1782"/>
                    <a:pt x="1535" y="1760"/>
                    <a:pt x="1546" y="1737"/>
                  </a:cubicBezTo>
                  <a:cubicBezTo>
                    <a:pt x="1546" y="1737"/>
                    <a:pt x="1546" y="1726"/>
                    <a:pt x="1546" y="1715"/>
                  </a:cubicBezTo>
                  <a:cubicBezTo>
                    <a:pt x="1546" y="1703"/>
                    <a:pt x="1524" y="1692"/>
                    <a:pt x="1501" y="1681"/>
                  </a:cubicBezTo>
                  <a:cubicBezTo>
                    <a:pt x="1490" y="1670"/>
                    <a:pt x="1490" y="1670"/>
                    <a:pt x="1479" y="1670"/>
                  </a:cubicBezTo>
                  <a:cubicBezTo>
                    <a:pt x="1467" y="1658"/>
                    <a:pt x="1445" y="1647"/>
                    <a:pt x="1434" y="1647"/>
                  </a:cubicBezTo>
                  <a:cubicBezTo>
                    <a:pt x="1423" y="1647"/>
                    <a:pt x="1423" y="1647"/>
                    <a:pt x="1411" y="1658"/>
                  </a:cubicBezTo>
                  <a:cubicBezTo>
                    <a:pt x="1389" y="1692"/>
                    <a:pt x="1367" y="1703"/>
                    <a:pt x="1356" y="1703"/>
                  </a:cubicBezTo>
                  <a:cubicBezTo>
                    <a:pt x="1344" y="1703"/>
                    <a:pt x="1322" y="1692"/>
                    <a:pt x="1311" y="1658"/>
                  </a:cubicBezTo>
                  <a:cubicBezTo>
                    <a:pt x="1311" y="1658"/>
                    <a:pt x="1311" y="1647"/>
                    <a:pt x="1300" y="1647"/>
                  </a:cubicBezTo>
                  <a:cubicBezTo>
                    <a:pt x="1300" y="1625"/>
                    <a:pt x="1288" y="1591"/>
                    <a:pt x="1277" y="1591"/>
                  </a:cubicBezTo>
                  <a:lnTo>
                    <a:pt x="1277" y="1591"/>
                  </a:lnTo>
                  <a:cubicBezTo>
                    <a:pt x="1266" y="1591"/>
                    <a:pt x="1266" y="1591"/>
                    <a:pt x="1255" y="1591"/>
                  </a:cubicBezTo>
                  <a:cubicBezTo>
                    <a:pt x="1210" y="1591"/>
                    <a:pt x="1187" y="1558"/>
                    <a:pt x="1176" y="1535"/>
                  </a:cubicBezTo>
                  <a:cubicBezTo>
                    <a:pt x="1143" y="1491"/>
                    <a:pt x="1154" y="1446"/>
                    <a:pt x="1176" y="1423"/>
                  </a:cubicBezTo>
                  <a:cubicBezTo>
                    <a:pt x="1176" y="1423"/>
                    <a:pt x="1176" y="1423"/>
                    <a:pt x="1176" y="1412"/>
                  </a:cubicBezTo>
                  <a:cubicBezTo>
                    <a:pt x="1176" y="1401"/>
                    <a:pt x="1176" y="1378"/>
                    <a:pt x="1198" y="1367"/>
                  </a:cubicBezTo>
                  <a:cubicBezTo>
                    <a:pt x="1198" y="1367"/>
                    <a:pt x="1198" y="1367"/>
                    <a:pt x="1198" y="1356"/>
                  </a:cubicBezTo>
                  <a:cubicBezTo>
                    <a:pt x="1176" y="1345"/>
                    <a:pt x="1176" y="1322"/>
                    <a:pt x="1187" y="1300"/>
                  </a:cubicBezTo>
                  <a:cubicBezTo>
                    <a:pt x="1187" y="1278"/>
                    <a:pt x="1198" y="1266"/>
                    <a:pt x="1221" y="1255"/>
                  </a:cubicBezTo>
                  <a:cubicBezTo>
                    <a:pt x="1232" y="1255"/>
                    <a:pt x="1232" y="1244"/>
                    <a:pt x="1243" y="1222"/>
                  </a:cubicBezTo>
                  <a:cubicBezTo>
                    <a:pt x="1243" y="1210"/>
                    <a:pt x="1266" y="1165"/>
                    <a:pt x="1300" y="1165"/>
                  </a:cubicBezTo>
                  <a:cubicBezTo>
                    <a:pt x="1311" y="1165"/>
                    <a:pt x="1322" y="1165"/>
                    <a:pt x="1333" y="1177"/>
                  </a:cubicBezTo>
                  <a:cubicBezTo>
                    <a:pt x="1333" y="1188"/>
                    <a:pt x="1344" y="1188"/>
                    <a:pt x="1344" y="1188"/>
                  </a:cubicBezTo>
                  <a:cubicBezTo>
                    <a:pt x="1344" y="1177"/>
                    <a:pt x="1333" y="1154"/>
                    <a:pt x="1367" y="1143"/>
                  </a:cubicBezTo>
                  <a:cubicBezTo>
                    <a:pt x="1378" y="1132"/>
                    <a:pt x="1378" y="1132"/>
                    <a:pt x="1367" y="1109"/>
                  </a:cubicBezTo>
                  <a:lnTo>
                    <a:pt x="1367" y="1098"/>
                  </a:lnTo>
                  <a:cubicBezTo>
                    <a:pt x="1367" y="1087"/>
                    <a:pt x="1367" y="1087"/>
                    <a:pt x="1367" y="1087"/>
                  </a:cubicBezTo>
                  <a:cubicBezTo>
                    <a:pt x="1356" y="1087"/>
                    <a:pt x="1356" y="1087"/>
                    <a:pt x="1356" y="1087"/>
                  </a:cubicBezTo>
                  <a:cubicBezTo>
                    <a:pt x="1344" y="1098"/>
                    <a:pt x="1322" y="1109"/>
                    <a:pt x="1300" y="1109"/>
                  </a:cubicBezTo>
                  <a:cubicBezTo>
                    <a:pt x="1255" y="1109"/>
                    <a:pt x="1232" y="1098"/>
                    <a:pt x="1221" y="1065"/>
                  </a:cubicBezTo>
                  <a:lnTo>
                    <a:pt x="1221" y="1053"/>
                  </a:lnTo>
                  <a:cubicBezTo>
                    <a:pt x="1221" y="1053"/>
                    <a:pt x="1210" y="1053"/>
                    <a:pt x="1198" y="1053"/>
                  </a:cubicBezTo>
                  <a:cubicBezTo>
                    <a:pt x="1187" y="1053"/>
                    <a:pt x="1187" y="1053"/>
                    <a:pt x="1187" y="1053"/>
                  </a:cubicBezTo>
                  <a:cubicBezTo>
                    <a:pt x="1154" y="1053"/>
                    <a:pt x="1143" y="1031"/>
                    <a:pt x="1131" y="1020"/>
                  </a:cubicBezTo>
                  <a:cubicBezTo>
                    <a:pt x="1131" y="1009"/>
                    <a:pt x="1131" y="998"/>
                    <a:pt x="1120" y="998"/>
                  </a:cubicBezTo>
                  <a:cubicBezTo>
                    <a:pt x="1075" y="975"/>
                    <a:pt x="1075" y="908"/>
                    <a:pt x="1087" y="874"/>
                  </a:cubicBezTo>
                  <a:cubicBezTo>
                    <a:pt x="1087" y="852"/>
                    <a:pt x="1109" y="852"/>
                    <a:pt x="1131" y="840"/>
                  </a:cubicBezTo>
                  <a:lnTo>
                    <a:pt x="1131" y="840"/>
                  </a:lnTo>
                  <a:lnTo>
                    <a:pt x="1131" y="840"/>
                  </a:lnTo>
                  <a:cubicBezTo>
                    <a:pt x="1143" y="829"/>
                    <a:pt x="1131" y="818"/>
                    <a:pt x="1131" y="807"/>
                  </a:cubicBezTo>
                  <a:cubicBezTo>
                    <a:pt x="1131" y="773"/>
                    <a:pt x="1131" y="729"/>
                    <a:pt x="1143" y="706"/>
                  </a:cubicBezTo>
                  <a:cubicBezTo>
                    <a:pt x="1154" y="684"/>
                    <a:pt x="1165" y="661"/>
                    <a:pt x="1176" y="650"/>
                  </a:cubicBezTo>
                  <a:cubicBezTo>
                    <a:pt x="1187" y="639"/>
                    <a:pt x="1198" y="616"/>
                    <a:pt x="1198" y="605"/>
                  </a:cubicBezTo>
                  <a:cubicBezTo>
                    <a:pt x="1198" y="605"/>
                    <a:pt x="1198" y="605"/>
                    <a:pt x="1198" y="594"/>
                  </a:cubicBezTo>
                  <a:cubicBezTo>
                    <a:pt x="1198" y="571"/>
                    <a:pt x="1210" y="560"/>
                    <a:pt x="1243" y="538"/>
                  </a:cubicBezTo>
                  <a:lnTo>
                    <a:pt x="1243" y="538"/>
                  </a:lnTo>
                  <a:cubicBezTo>
                    <a:pt x="1243" y="538"/>
                    <a:pt x="1243" y="527"/>
                    <a:pt x="1232" y="527"/>
                  </a:cubicBezTo>
                  <a:cubicBezTo>
                    <a:pt x="1221" y="516"/>
                    <a:pt x="1210" y="516"/>
                    <a:pt x="1187" y="516"/>
                  </a:cubicBezTo>
                  <a:cubicBezTo>
                    <a:pt x="1165" y="504"/>
                    <a:pt x="1143" y="504"/>
                    <a:pt x="1131" y="493"/>
                  </a:cubicBezTo>
                  <a:cubicBezTo>
                    <a:pt x="1120" y="493"/>
                    <a:pt x="1109" y="482"/>
                    <a:pt x="1109" y="482"/>
                  </a:cubicBezTo>
                  <a:cubicBezTo>
                    <a:pt x="1098" y="471"/>
                    <a:pt x="1098" y="471"/>
                    <a:pt x="1087" y="471"/>
                  </a:cubicBezTo>
                  <a:cubicBezTo>
                    <a:pt x="1075" y="482"/>
                    <a:pt x="1064" y="493"/>
                    <a:pt x="1064" y="516"/>
                  </a:cubicBezTo>
                  <a:cubicBezTo>
                    <a:pt x="1053" y="538"/>
                    <a:pt x="1031" y="560"/>
                    <a:pt x="1008" y="560"/>
                  </a:cubicBezTo>
                  <a:cubicBezTo>
                    <a:pt x="997" y="560"/>
                    <a:pt x="986" y="549"/>
                    <a:pt x="963" y="538"/>
                  </a:cubicBezTo>
                  <a:cubicBezTo>
                    <a:pt x="963" y="538"/>
                    <a:pt x="952" y="538"/>
                    <a:pt x="941" y="527"/>
                  </a:cubicBezTo>
                  <a:cubicBezTo>
                    <a:pt x="918" y="516"/>
                    <a:pt x="885" y="504"/>
                    <a:pt x="874" y="471"/>
                  </a:cubicBezTo>
                  <a:cubicBezTo>
                    <a:pt x="874" y="471"/>
                    <a:pt x="818" y="336"/>
                    <a:pt x="851" y="291"/>
                  </a:cubicBezTo>
                  <a:cubicBezTo>
                    <a:pt x="851" y="280"/>
                    <a:pt x="862" y="280"/>
                    <a:pt x="874" y="280"/>
                  </a:cubicBezTo>
                  <a:lnTo>
                    <a:pt x="874" y="280"/>
                  </a:lnTo>
                  <a:cubicBezTo>
                    <a:pt x="896" y="280"/>
                    <a:pt x="918" y="291"/>
                    <a:pt x="941" y="303"/>
                  </a:cubicBezTo>
                  <a:cubicBezTo>
                    <a:pt x="941" y="314"/>
                    <a:pt x="941" y="314"/>
                    <a:pt x="952" y="314"/>
                  </a:cubicBezTo>
                  <a:lnTo>
                    <a:pt x="952" y="314"/>
                  </a:lnTo>
                  <a:cubicBezTo>
                    <a:pt x="952" y="303"/>
                    <a:pt x="963" y="291"/>
                    <a:pt x="974" y="280"/>
                  </a:cubicBezTo>
                  <a:cubicBezTo>
                    <a:pt x="974" y="269"/>
                    <a:pt x="986" y="258"/>
                    <a:pt x="986" y="258"/>
                  </a:cubicBezTo>
                  <a:cubicBezTo>
                    <a:pt x="986" y="258"/>
                    <a:pt x="986" y="258"/>
                    <a:pt x="974" y="258"/>
                  </a:cubicBezTo>
                  <a:cubicBezTo>
                    <a:pt x="974" y="258"/>
                    <a:pt x="874" y="247"/>
                    <a:pt x="851" y="213"/>
                  </a:cubicBezTo>
                  <a:cubicBezTo>
                    <a:pt x="840" y="202"/>
                    <a:pt x="840" y="191"/>
                    <a:pt x="840" y="179"/>
                  </a:cubicBezTo>
                  <a:cubicBezTo>
                    <a:pt x="862" y="101"/>
                    <a:pt x="862" y="67"/>
                    <a:pt x="862" y="56"/>
                  </a:cubicBezTo>
                  <a:cubicBezTo>
                    <a:pt x="851" y="45"/>
                    <a:pt x="840" y="34"/>
                    <a:pt x="818" y="34"/>
                  </a:cubicBezTo>
                  <a:lnTo>
                    <a:pt x="806" y="45"/>
                  </a:lnTo>
                  <a:cubicBezTo>
                    <a:pt x="795" y="56"/>
                    <a:pt x="773" y="123"/>
                    <a:pt x="773" y="146"/>
                  </a:cubicBezTo>
                  <a:cubicBezTo>
                    <a:pt x="784" y="179"/>
                    <a:pt x="762" y="247"/>
                    <a:pt x="728" y="258"/>
                  </a:cubicBezTo>
                  <a:cubicBezTo>
                    <a:pt x="717" y="258"/>
                    <a:pt x="717" y="258"/>
                    <a:pt x="717" y="258"/>
                  </a:cubicBezTo>
                  <a:cubicBezTo>
                    <a:pt x="705" y="291"/>
                    <a:pt x="683" y="314"/>
                    <a:pt x="661" y="314"/>
                  </a:cubicBezTo>
                  <a:cubicBezTo>
                    <a:pt x="649" y="314"/>
                    <a:pt x="638" y="336"/>
                    <a:pt x="627" y="370"/>
                  </a:cubicBezTo>
                  <a:cubicBezTo>
                    <a:pt x="627" y="392"/>
                    <a:pt x="605" y="426"/>
                    <a:pt x="582" y="437"/>
                  </a:cubicBezTo>
                  <a:cubicBezTo>
                    <a:pt x="605" y="448"/>
                    <a:pt x="638" y="482"/>
                    <a:pt x="638" y="493"/>
                  </a:cubicBezTo>
                  <a:cubicBezTo>
                    <a:pt x="649" y="527"/>
                    <a:pt x="638" y="594"/>
                    <a:pt x="593" y="639"/>
                  </a:cubicBezTo>
                  <a:cubicBezTo>
                    <a:pt x="593" y="650"/>
                    <a:pt x="582" y="650"/>
                    <a:pt x="571" y="661"/>
                  </a:cubicBezTo>
                  <a:cubicBezTo>
                    <a:pt x="560" y="672"/>
                    <a:pt x="526" y="717"/>
                    <a:pt x="526" y="717"/>
                  </a:cubicBezTo>
                  <a:cubicBezTo>
                    <a:pt x="549" y="740"/>
                    <a:pt x="560" y="773"/>
                    <a:pt x="571" y="807"/>
                  </a:cubicBezTo>
                  <a:cubicBezTo>
                    <a:pt x="571" y="818"/>
                    <a:pt x="582" y="829"/>
                    <a:pt x="582" y="829"/>
                  </a:cubicBezTo>
                  <a:cubicBezTo>
                    <a:pt x="582" y="829"/>
                    <a:pt x="593" y="829"/>
                    <a:pt x="605" y="829"/>
                  </a:cubicBezTo>
                  <a:lnTo>
                    <a:pt x="616" y="829"/>
                  </a:lnTo>
                  <a:cubicBezTo>
                    <a:pt x="627" y="829"/>
                    <a:pt x="627" y="818"/>
                    <a:pt x="649" y="818"/>
                  </a:cubicBezTo>
                  <a:cubicBezTo>
                    <a:pt x="672" y="818"/>
                    <a:pt x="717" y="829"/>
                    <a:pt x="739" y="840"/>
                  </a:cubicBezTo>
                  <a:cubicBezTo>
                    <a:pt x="762" y="852"/>
                    <a:pt x="762" y="874"/>
                    <a:pt x="762" y="885"/>
                  </a:cubicBezTo>
                  <a:cubicBezTo>
                    <a:pt x="762" y="896"/>
                    <a:pt x="762" y="896"/>
                    <a:pt x="762" y="896"/>
                  </a:cubicBezTo>
                  <a:cubicBezTo>
                    <a:pt x="784" y="896"/>
                    <a:pt x="795" y="919"/>
                    <a:pt x="806" y="941"/>
                  </a:cubicBezTo>
                  <a:cubicBezTo>
                    <a:pt x="806" y="941"/>
                    <a:pt x="806" y="953"/>
                    <a:pt x="818" y="953"/>
                  </a:cubicBezTo>
                  <a:lnTo>
                    <a:pt x="818" y="953"/>
                  </a:lnTo>
                  <a:lnTo>
                    <a:pt x="818" y="953"/>
                  </a:lnTo>
                  <a:cubicBezTo>
                    <a:pt x="862" y="953"/>
                    <a:pt x="896" y="986"/>
                    <a:pt x="896" y="1020"/>
                  </a:cubicBezTo>
                  <a:cubicBezTo>
                    <a:pt x="896" y="1020"/>
                    <a:pt x="907" y="1031"/>
                    <a:pt x="952" y="1042"/>
                  </a:cubicBezTo>
                  <a:cubicBezTo>
                    <a:pt x="986" y="1053"/>
                    <a:pt x="1008" y="1076"/>
                    <a:pt x="1008" y="1098"/>
                  </a:cubicBezTo>
                  <a:cubicBezTo>
                    <a:pt x="1008" y="1109"/>
                    <a:pt x="997" y="1143"/>
                    <a:pt x="952" y="1143"/>
                  </a:cubicBezTo>
                  <a:lnTo>
                    <a:pt x="952" y="1143"/>
                  </a:lnTo>
                  <a:cubicBezTo>
                    <a:pt x="930" y="1132"/>
                    <a:pt x="907" y="1132"/>
                    <a:pt x="896" y="1132"/>
                  </a:cubicBezTo>
                  <a:cubicBezTo>
                    <a:pt x="885" y="1132"/>
                    <a:pt x="862" y="1132"/>
                    <a:pt x="851" y="1132"/>
                  </a:cubicBezTo>
                  <a:lnTo>
                    <a:pt x="851" y="1132"/>
                  </a:lnTo>
                  <a:cubicBezTo>
                    <a:pt x="851" y="1154"/>
                    <a:pt x="840" y="1177"/>
                    <a:pt x="829" y="1199"/>
                  </a:cubicBezTo>
                  <a:cubicBezTo>
                    <a:pt x="818" y="1210"/>
                    <a:pt x="795" y="1222"/>
                    <a:pt x="773" y="1222"/>
                  </a:cubicBezTo>
                  <a:cubicBezTo>
                    <a:pt x="750" y="1233"/>
                    <a:pt x="728" y="1222"/>
                    <a:pt x="717" y="1199"/>
                  </a:cubicBezTo>
                  <a:cubicBezTo>
                    <a:pt x="705" y="1210"/>
                    <a:pt x="683" y="1233"/>
                    <a:pt x="672" y="1244"/>
                  </a:cubicBezTo>
                  <a:cubicBezTo>
                    <a:pt x="672" y="1255"/>
                    <a:pt x="661" y="1255"/>
                    <a:pt x="661" y="1266"/>
                  </a:cubicBezTo>
                  <a:cubicBezTo>
                    <a:pt x="627" y="1289"/>
                    <a:pt x="616" y="1300"/>
                    <a:pt x="593" y="1300"/>
                  </a:cubicBezTo>
                  <a:cubicBezTo>
                    <a:pt x="582" y="1300"/>
                    <a:pt x="560" y="1300"/>
                    <a:pt x="549" y="1278"/>
                  </a:cubicBezTo>
                  <a:cubicBezTo>
                    <a:pt x="549" y="1266"/>
                    <a:pt x="538" y="1266"/>
                    <a:pt x="526" y="1266"/>
                  </a:cubicBezTo>
                  <a:cubicBezTo>
                    <a:pt x="515" y="1255"/>
                    <a:pt x="504" y="1244"/>
                    <a:pt x="481" y="1233"/>
                  </a:cubicBezTo>
                  <a:cubicBezTo>
                    <a:pt x="481" y="1222"/>
                    <a:pt x="470" y="1222"/>
                    <a:pt x="459" y="1210"/>
                  </a:cubicBezTo>
                  <a:cubicBezTo>
                    <a:pt x="448" y="1199"/>
                    <a:pt x="425" y="1188"/>
                    <a:pt x="414" y="1154"/>
                  </a:cubicBezTo>
                  <a:cubicBezTo>
                    <a:pt x="403" y="1143"/>
                    <a:pt x="403" y="1132"/>
                    <a:pt x="392" y="1121"/>
                  </a:cubicBezTo>
                  <a:cubicBezTo>
                    <a:pt x="380" y="1098"/>
                    <a:pt x="369" y="1065"/>
                    <a:pt x="347" y="1053"/>
                  </a:cubicBezTo>
                  <a:cubicBezTo>
                    <a:pt x="313" y="1031"/>
                    <a:pt x="291" y="1031"/>
                    <a:pt x="291" y="1031"/>
                  </a:cubicBezTo>
                  <a:lnTo>
                    <a:pt x="291" y="1031"/>
                  </a:lnTo>
                  <a:cubicBezTo>
                    <a:pt x="291" y="1042"/>
                    <a:pt x="291" y="1053"/>
                    <a:pt x="280" y="1076"/>
                  </a:cubicBezTo>
                  <a:cubicBezTo>
                    <a:pt x="280" y="1087"/>
                    <a:pt x="280" y="1098"/>
                    <a:pt x="280" y="1109"/>
                  </a:cubicBezTo>
                  <a:cubicBezTo>
                    <a:pt x="291" y="1109"/>
                    <a:pt x="302" y="1121"/>
                    <a:pt x="313" y="1132"/>
                  </a:cubicBezTo>
                  <a:cubicBezTo>
                    <a:pt x="325" y="1143"/>
                    <a:pt x="325" y="1177"/>
                    <a:pt x="313" y="1199"/>
                  </a:cubicBezTo>
                  <a:cubicBezTo>
                    <a:pt x="302" y="1233"/>
                    <a:pt x="291" y="1244"/>
                    <a:pt x="291" y="1255"/>
                  </a:cubicBezTo>
                  <a:cubicBezTo>
                    <a:pt x="302" y="1266"/>
                    <a:pt x="302" y="1266"/>
                    <a:pt x="313" y="1266"/>
                  </a:cubicBezTo>
                  <a:cubicBezTo>
                    <a:pt x="325" y="1289"/>
                    <a:pt x="313" y="1356"/>
                    <a:pt x="302" y="1401"/>
                  </a:cubicBezTo>
                  <a:cubicBezTo>
                    <a:pt x="302" y="1434"/>
                    <a:pt x="291" y="1457"/>
                    <a:pt x="257" y="1479"/>
                  </a:cubicBezTo>
                  <a:cubicBezTo>
                    <a:pt x="257" y="1479"/>
                    <a:pt x="246" y="1502"/>
                    <a:pt x="246" y="1524"/>
                  </a:cubicBezTo>
                  <a:cubicBezTo>
                    <a:pt x="235" y="1547"/>
                    <a:pt x="246" y="1558"/>
                    <a:pt x="246" y="1558"/>
                  </a:cubicBezTo>
                  <a:cubicBezTo>
                    <a:pt x="269" y="1580"/>
                    <a:pt x="269" y="1602"/>
                    <a:pt x="269" y="1614"/>
                  </a:cubicBezTo>
                  <a:cubicBezTo>
                    <a:pt x="269" y="1625"/>
                    <a:pt x="269" y="1625"/>
                    <a:pt x="269" y="1636"/>
                  </a:cubicBezTo>
                  <a:cubicBezTo>
                    <a:pt x="291" y="1647"/>
                    <a:pt x="302" y="1681"/>
                    <a:pt x="302" y="1703"/>
                  </a:cubicBezTo>
                  <a:cubicBezTo>
                    <a:pt x="302" y="1726"/>
                    <a:pt x="291" y="1737"/>
                    <a:pt x="280" y="1748"/>
                  </a:cubicBezTo>
                  <a:cubicBezTo>
                    <a:pt x="280" y="1760"/>
                    <a:pt x="269" y="1760"/>
                    <a:pt x="257" y="1760"/>
                  </a:cubicBezTo>
                  <a:cubicBezTo>
                    <a:pt x="246" y="1760"/>
                    <a:pt x="235" y="1748"/>
                    <a:pt x="212" y="1737"/>
                  </a:cubicBezTo>
                  <a:cubicBezTo>
                    <a:pt x="201" y="1726"/>
                    <a:pt x="179" y="1715"/>
                    <a:pt x="167" y="1715"/>
                  </a:cubicBezTo>
                  <a:lnTo>
                    <a:pt x="167" y="1715"/>
                  </a:lnTo>
                  <a:cubicBezTo>
                    <a:pt x="156" y="1715"/>
                    <a:pt x="156" y="1715"/>
                    <a:pt x="156" y="1737"/>
                  </a:cubicBezTo>
                  <a:lnTo>
                    <a:pt x="156" y="1737"/>
                  </a:lnTo>
                  <a:cubicBezTo>
                    <a:pt x="145" y="1760"/>
                    <a:pt x="123" y="1771"/>
                    <a:pt x="100" y="1782"/>
                  </a:cubicBezTo>
                  <a:cubicBezTo>
                    <a:pt x="89" y="1782"/>
                    <a:pt x="78" y="1782"/>
                    <a:pt x="67" y="1793"/>
                  </a:cubicBezTo>
                  <a:cubicBezTo>
                    <a:pt x="67" y="1804"/>
                    <a:pt x="56" y="1815"/>
                    <a:pt x="56" y="1827"/>
                  </a:cubicBezTo>
                  <a:cubicBezTo>
                    <a:pt x="56" y="1838"/>
                    <a:pt x="56" y="1838"/>
                    <a:pt x="56" y="1849"/>
                  </a:cubicBezTo>
                  <a:cubicBezTo>
                    <a:pt x="56" y="1860"/>
                    <a:pt x="56" y="1860"/>
                    <a:pt x="56" y="1860"/>
                  </a:cubicBezTo>
                  <a:cubicBezTo>
                    <a:pt x="56" y="1860"/>
                    <a:pt x="56" y="1860"/>
                    <a:pt x="67" y="1860"/>
                  </a:cubicBezTo>
                  <a:cubicBezTo>
                    <a:pt x="67" y="1860"/>
                    <a:pt x="67" y="1871"/>
                    <a:pt x="78" y="1871"/>
                  </a:cubicBezTo>
                  <a:cubicBezTo>
                    <a:pt x="78" y="1871"/>
                    <a:pt x="89" y="1871"/>
                    <a:pt x="100" y="1883"/>
                  </a:cubicBezTo>
                  <a:cubicBezTo>
                    <a:pt x="123" y="1894"/>
                    <a:pt x="156" y="1905"/>
                    <a:pt x="156" y="1927"/>
                  </a:cubicBezTo>
                  <a:cubicBezTo>
                    <a:pt x="167" y="1939"/>
                    <a:pt x="167" y="1961"/>
                    <a:pt x="167" y="1972"/>
                  </a:cubicBezTo>
                  <a:lnTo>
                    <a:pt x="167" y="1984"/>
                  </a:lnTo>
                  <a:lnTo>
                    <a:pt x="167" y="1984"/>
                  </a:lnTo>
                  <a:cubicBezTo>
                    <a:pt x="179" y="1984"/>
                    <a:pt x="179" y="1984"/>
                    <a:pt x="190" y="1984"/>
                  </a:cubicBezTo>
                  <a:cubicBezTo>
                    <a:pt x="224" y="1984"/>
                    <a:pt x="224" y="1995"/>
                    <a:pt x="224" y="2006"/>
                  </a:cubicBezTo>
                  <a:cubicBezTo>
                    <a:pt x="235" y="2006"/>
                    <a:pt x="235" y="2017"/>
                    <a:pt x="235" y="2017"/>
                  </a:cubicBezTo>
                  <a:cubicBezTo>
                    <a:pt x="235" y="2029"/>
                    <a:pt x="235" y="2051"/>
                    <a:pt x="246" y="2051"/>
                  </a:cubicBezTo>
                  <a:cubicBezTo>
                    <a:pt x="257" y="2051"/>
                    <a:pt x="269" y="2062"/>
                    <a:pt x="280" y="2062"/>
                  </a:cubicBezTo>
                  <a:cubicBezTo>
                    <a:pt x="280" y="2073"/>
                    <a:pt x="291" y="2073"/>
                    <a:pt x="291" y="2073"/>
                  </a:cubicBezTo>
                  <a:lnTo>
                    <a:pt x="302" y="2073"/>
                  </a:lnTo>
                  <a:cubicBezTo>
                    <a:pt x="313" y="2062"/>
                    <a:pt x="325" y="2062"/>
                    <a:pt x="325" y="2051"/>
                  </a:cubicBezTo>
                  <a:cubicBezTo>
                    <a:pt x="336" y="2040"/>
                    <a:pt x="358" y="2040"/>
                    <a:pt x="369" y="2040"/>
                  </a:cubicBezTo>
                  <a:lnTo>
                    <a:pt x="369" y="2040"/>
                  </a:lnTo>
                  <a:cubicBezTo>
                    <a:pt x="369" y="2040"/>
                    <a:pt x="380" y="2029"/>
                    <a:pt x="392" y="2029"/>
                  </a:cubicBezTo>
                  <a:cubicBezTo>
                    <a:pt x="392" y="2029"/>
                    <a:pt x="403" y="2029"/>
                    <a:pt x="414" y="2029"/>
                  </a:cubicBezTo>
                  <a:cubicBezTo>
                    <a:pt x="425" y="2029"/>
                    <a:pt x="436" y="2029"/>
                    <a:pt x="448" y="2040"/>
                  </a:cubicBezTo>
                  <a:cubicBezTo>
                    <a:pt x="448" y="2051"/>
                    <a:pt x="459" y="2062"/>
                    <a:pt x="459" y="2084"/>
                  </a:cubicBezTo>
                  <a:lnTo>
                    <a:pt x="470" y="2096"/>
                  </a:lnTo>
                  <a:cubicBezTo>
                    <a:pt x="470" y="2096"/>
                    <a:pt x="481" y="2096"/>
                    <a:pt x="493" y="2096"/>
                  </a:cubicBezTo>
                  <a:close/>
                  <a:moveTo>
                    <a:pt x="504" y="448"/>
                  </a:moveTo>
                  <a:lnTo>
                    <a:pt x="504" y="448"/>
                  </a:lnTo>
                  <a:lnTo>
                    <a:pt x="504" y="448"/>
                  </a:lnTo>
                  <a:cubicBezTo>
                    <a:pt x="515" y="448"/>
                    <a:pt x="538" y="448"/>
                    <a:pt x="549" y="437"/>
                  </a:cubicBezTo>
                  <a:lnTo>
                    <a:pt x="549" y="437"/>
                  </a:lnTo>
                  <a:lnTo>
                    <a:pt x="549" y="437"/>
                  </a:lnTo>
                  <a:lnTo>
                    <a:pt x="538" y="437"/>
                  </a:lnTo>
                  <a:cubicBezTo>
                    <a:pt x="515" y="437"/>
                    <a:pt x="504" y="448"/>
                    <a:pt x="504" y="448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3" name="Freeform 80"/>
            <p:cNvSpPr>
              <a:spLocks noChangeArrowheads="1"/>
            </p:cNvSpPr>
            <p:nvPr/>
          </p:nvSpPr>
          <p:spPr bwMode="auto">
            <a:xfrm>
              <a:off x="5221288" y="4006850"/>
              <a:ext cx="392112" cy="436563"/>
            </a:xfrm>
            <a:custGeom>
              <a:avLst/>
              <a:gdLst>
                <a:gd name="T0" fmla="*/ 369 w 1088"/>
                <a:gd name="T1" fmla="*/ 1187 h 1211"/>
                <a:gd name="T2" fmla="*/ 246 w 1088"/>
                <a:gd name="T3" fmla="*/ 1098 h 1211"/>
                <a:gd name="T4" fmla="*/ 235 w 1088"/>
                <a:gd name="T5" fmla="*/ 1064 h 1211"/>
                <a:gd name="T6" fmla="*/ 101 w 1088"/>
                <a:gd name="T7" fmla="*/ 974 h 1211"/>
                <a:gd name="T8" fmla="*/ 56 w 1088"/>
                <a:gd name="T9" fmla="*/ 750 h 1211"/>
                <a:gd name="T10" fmla="*/ 101 w 1088"/>
                <a:gd name="T11" fmla="*/ 549 h 1211"/>
                <a:gd name="T12" fmla="*/ 179 w 1088"/>
                <a:gd name="T13" fmla="*/ 582 h 1211"/>
                <a:gd name="T14" fmla="*/ 269 w 1088"/>
                <a:gd name="T15" fmla="*/ 526 h 1211"/>
                <a:gd name="T16" fmla="*/ 347 w 1088"/>
                <a:gd name="T17" fmla="*/ 504 h 1211"/>
                <a:gd name="T18" fmla="*/ 381 w 1088"/>
                <a:gd name="T19" fmla="*/ 425 h 1211"/>
                <a:gd name="T20" fmla="*/ 470 w 1088"/>
                <a:gd name="T21" fmla="*/ 358 h 1211"/>
                <a:gd name="T22" fmla="*/ 549 w 1088"/>
                <a:gd name="T23" fmla="*/ 380 h 1211"/>
                <a:gd name="T24" fmla="*/ 605 w 1088"/>
                <a:gd name="T25" fmla="*/ 313 h 1211"/>
                <a:gd name="T26" fmla="*/ 538 w 1088"/>
                <a:gd name="T27" fmla="*/ 156 h 1211"/>
                <a:gd name="T28" fmla="*/ 661 w 1088"/>
                <a:gd name="T29" fmla="*/ 78 h 1211"/>
                <a:gd name="T30" fmla="*/ 874 w 1088"/>
                <a:gd name="T31" fmla="*/ 78 h 1211"/>
                <a:gd name="T32" fmla="*/ 1008 w 1088"/>
                <a:gd name="T33" fmla="*/ 44 h 1211"/>
                <a:gd name="T34" fmla="*/ 1042 w 1088"/>
                <a:gd name="T35" fmla="*/ 280 h 1211"/>
                <a:gd name="T36" fmla="*/ 986 w 1088"/>
                <a:gd name="T37" fmla="*/ 425 h 1211"/>
                <a:gd name="T38" fmla="*/ 885 w 1088"/>
                <a:gd name="T39" fmla="*/ 448 h 1211"/>
                <a:gd name="T40" fmla="*/ 840 w 1088"/>
                <a:gd name="T41" fmla="*/ 459 h 1211"/>
                <a:gd name="T42" fmla="*/ 807 w 1088"/>
                <a:gd name="T43" fmla="*/ 616 h 1211"/>
                <a:gd name="T44" fmla="*/ 773 w 1088"/>
                <a:gd name="T45" fmla="*/ 638 h 1211"/>
                <a:gd name="T46" fmla="*/ 638 w 1088"/>
                <a:gd name="T47" fmla="*/ 851 h 1211"/>
                <a:gd name="T48" fmla="*/ 560 w 1088"/>
                <a:gd name="T49" fmla="*/ 1053 h 1211"/>
                <a:gd name="T50" fmla="*/ 504 w 1088"/>
                <a:gd name="T51" fmla="*/ 1053 h 1211"/>
                <a:gd name="T52" fmla="*/ 381 w 1088"/>
                <a:gd name="T53" fmla="*/ 1210 h 1211"/>
                <a:gd name="T54" fmla="*/ 302 w 1088"/>
                <a:gd name="T55" fmla="*/ 1087 h 1211"/>
                <a:gd name="T56" fmla="*/ 437 w 1088"/>
                <a:gd name="T57" fmla="*/ 1154 h 1211"/>
                <a:gd name="T58" fmla="*/ 515 w 1088"/>
                <a:gd name="T59" fmla="*/ 997 h 1211"/>
                <a:gd name="T60" fmla="*/ 582 w 1088"/>
                <a:gd name="T61" fmla="*/ 829 h 1211"/>
                <a:gd name="T62" fmla="*/ 717 w 1088"/>
                <a:gd name="T63" fmla="*/ 750 h 1211"/>
                <a:gd name="T64" fmla="*/ 784 w 1088"/>
                <a:gd name="T65" fmla="*/ 571 h 1211"/>
                <a:gd name="T66" fmla="*/ 829 w 1088"/>
                <a:gd name="T67" fmla="*/ 515 h 1211"/>
                <a:gd name="T68" fmla="*/ 851 w 1088"/>
                <a:gd name="T69" fmla="*/ 392 h 1211"/>
                <a:gd name="T70" fmla="*/ 986 w 1088"/>
                <a:gd name="T71" fmla="*/ 380 h 1211"/>
                <a:gd name="T72" fmla="*/ 986 w 1088"/>
                <a:gd name="T73" fmla="*/ 179 h 1211"/>
                <a:gd name="T74" fmla="*/ 952 w 1088"/>
                <a:gd name="T75" fmla="*/ 56 h 1211"/>
                <a:gd name="T76" fmla="*/ 863 w 1088"/>
                <a:gd name="T77" fmla="*/ 156 h 1211"/>
                <a:gd name="T78" fmla="*/ 627 w 1088"/>
                <a:gd name="T79" fmla="*/ 111 h 1211"/>
                <a:gd name="T80" fmla="*/ 594 w 1088"/>
                <a:gd name="T81" fmla="*/ 268 h 1211"/>
                <a:gd name="T82" fmla="*/ 650 w 1088"/>
                <a:gd name="T83" fmla="*/ 347 h 1211"/>
                <a:gd name="T84" fmla="*/ 538 w 1088"/>
                <a:gd name="T85" fmla="*/ 425 h 1211"/>
                <a:gd name="T86" fmla="*/ 425 w 1088"/>
                <a:gd name="T87" fmla="*/ 414 h 1211"/>
                <a:gd name="T88" fmla="*/ 403 w 1088"/>
                <a:gd name="T89" fmla="*/ 538 h 1211"/>
                <a:gd name="T90" fmla="*/ 358 w 1088"/>
                <a:gd name="T91" fmla="*/ 593 h 1211"/>
                <a:gd name="T92" fmla="*/ 269 w 1088"/>
                <a:gd name="T93" fmla="*/ 571 h 1211"/>
                <a:gd name="T94" fmla="*/ 123 w 1088"/>
                <a:gd name="T95" fmla="*/ 605 h 1211"/>
                <a:gd name="T96" fmla="*/ 101 w 1088"/>
                <a:gd name="T97" fmla="*/ 739 h 1211"/>
                <a:gd name="T98" fmla="*/ 145 w 1088"/>
                <a:gd name="T99" fmla="*/ 952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8" h="1211">
                  <a:moveTo>
                    <a:pt x="381" y="1210"/>
                  </a:moveTo>
                  <a:lnTo>
                    <a:pt x="381" y="1210"/>
                  </a:lnTo>
                  <a:cubicBezTo>
                    <a:pt x="369" y="1210"/>
                    <a:pt x="369" y="1210"/>
                    <a:pt x="369" y="1210"/>
                  </a:cubicBezTo>
                  <a:cubicBezTo>
                    <a:pt x="369" y="1187"/>
                    <a:pt x="369" y="1187"/>
                    <a:pt x="369" y="1187"/>
                  </a:cubicBezTo>
                  <a:lnTo>
                    <a:pt x="358" y="1187"/>
                  </a:lnTo>
                  <a:cubicBezTo>
                    <a:pt x="347" y="1176"/>
                    <a:pt x="336" y="1176"/>
                    <a:pt x="325" y="1165"/>
                  </a:cubicBezTo>
                  <a:cubicBezTo>
                    <a:pt x="314" y="1154"/>
                    <a:pt x="302" y="1142"/>
                    <a:pt x="280" y="1131"/>
                  </a:cubicBezTo>
                  <a:cubicBezTo>
                    <a:pt x="269" y="1120"/>
                    <a:pt x="257" y="1109"/>
                    <a:pt x="246" y="1098"/>
                  </a:cubicBezTo>
                  <a:cubicBezTo>
                    <a:pt x="235" y="1087"/>
                    <a:pt x="212" y="1075"/>
                    <a:pt x="212" y="1075"/>
                  </a:cubicBezTo>
                  <a:lnTo>
                    <a:pt x="212" y="1075"/>
                  </a:lnTo>
                  <a:cubicBezTo>
                    <a:pt x="224" y="1075"/>
                    <a:pt x="224" y="1075"/>
                    <a:pt x="224" y="1064"/>
                  </a:cubicBezTo>
                  <a:cubicBezTo>
                    <a:pt x="235" y="1064"/>
                    <a:pt x="235" y="1064"/>
                    <a:pt x="235" y="1064"/>
                  </a:cubicBezTo>
                  <a:cubicBezTo>
                    <a:pt x="190" y="1064"/>
                    <a:pt x="190" y="1064"/>
                    <a:pt x="190" y="1064"/>
                  </a:cubicBezTo>
                  <a:cubicBezTo>
                    <a:pt x="179" y="1042"/>
                    <a:pt x="168" y="1008"/>
                    <a:pt x="168" y="997"/>
                  </a:cubicBezTo>
                  <a:cubicBezTo>
                    <a:pt x="156" y="997"/>
                    <a:pt x="145" y="997"/>
                    <a:pt x="145" y="997"/>
                  </a:cubicBezTo>
                  <a:cubicBezTo>
                    <a:pt x="123" y="997"/>
                    <a:pt x="112" y="986"/>
                    <a:pt x="101" y="974"/>
                  </a:cubicBezTo>
                  <a:cubicBezTo>
                    <a:pt x="101" y="974"/>
                    <a:pt x="101" y="963"/>
                    <a:pt x="101" y="952"/>
                  </a:cubicBezTo>
                  <a:cubicBezTo>
                    <a:pt x="101" y="941"/>
                    <a:pt x="89" y="840"/>
                    <a:pt x="89" y="818"/>
                  </a:cubicBezTo>
                  <a:cubicBezTo>
                    <a:pt x="67" y="818"/>
                    <a:pt x="56" y="806"/>
                    <a:pt x="56" y="784"/>
                  </a:cubicBezTo>
                  <a:cubicBezTo>
                    <a:pt x="45" y="773"/>
                    <a:pt x="45" y="762"/>
                    <a:pt x="56" y="750"/>
                  </a:cubicBezTo>
                  <a:cubicBezTo>
                    <a:pt x="56" y="750"/>
                    <a:pt x="56" y="750"/>
                    <a:pt x="45" y="750"/>
                  </a:cubicBezTo>
                  <a:cubicBezTo>
                    <a:pt x="22" y="750"/>
                    <a:pt x="11" y="728"/>
                    <a:pt x="0" y="705"/>
                  </a:cubicBezTo>
                  <a:cubicBezTo>
                    <a:pt x="0" y="683"/>
                    <a:pt x="11" y="638"/>
                    <a:pt x="45" y="627"/>
                  </a:cubicBezTo>
                  <a:cubicBezTo>
                    <a:pt x="56" y="616"/>
                    <a:pt x="89" y="571"/>
                    <a:pt x="101" y="549"/>
                  </a:cubicBezTo>
                  <a:cubicBezTo>
                    <a:pt x="145" y="549"/>
                    <a:pt x="145" y="549"/>
                    <a:pt x="145" y="549"/>
                  </a:cubicBezTo>
                  <a:cubicBezTo>
                    <a:pt x="145" y="549"/>
                    <a:pt x="145" y="549"/>
                    <a:pt x="134" y="549"/>
                  </a:cubicBezTo>
                  <a:cubicBezTo>
                    <a:pt x="134" y="549"/>
                    <a:pt x="145" y="560"/>
                    <a:pt x="156" y="571"/>
                  </a:cubicBezTo>
                  <a:cubicBezTo>
                    <a:pt x="156" y="582"/>
                    <a:pt x="168" y="582"/>
                    <a:pt x="179" y="582"/>
                  </a:cubicBezTo>
                  <a:cubicBezTo>
                    <a:pt x="190" y="582"/>
                    <a:pt x="201" y="571"/>
                    <a:pt x="212" y="571"/>
                  </a:cubicBezTo>
                  <a:cubicBezTo>
                    <a:pt x="224" y="560"/>
                    <a:pt x="224" y="560"/>
                    <a:pt x="224" y="549"/>
                  </a:cubicBezTo>
                  <a:cubicBezTo>
                    <a:pt x="235" y="538"/>
                    <a:pt x="246" y="526"/>
                    <a:pt x="269" y="526"/>
                  </a:cubicBezTo>
                  <a:lnTo>
                    <a:pt x="269" y="526"/>
                  </a:lnTo>
                  <a:cubicBezTo>
                    <a:pt x="280" y="526"/>
                    <a:pt x="280" y="526"/>
                    <a:pt x="280" y="526"/>
                  </a:cubicBezTo>
                  <a:cubicBezTo>
                    <a:pt x="291" y="538"/>
                    <a:pt x="302" y="538"/>
                    <a:pt x="325" y="538"/>
                  </a:cubicBezTo>
                  <a:cubicBezTo>
                    <a:pt x="336" y="538"/>
                    <a:pt x="336" y="538"/>
                    <a:pt x="336" y="538"/>
                  </a:cubicBezTo>
                  <a:cubicBezTo>
                    <a:pt x="336" y="526"/>
                    <a:pt x="347" y="515"/>
                    <a:pt x="347" y="504"/>
                  </a:cubicBezTo>
                  <a:cubicBezTo>
                    <a:pt x="358" y="504"/>
                    <a:pt x="369" y="493"/>
                    <a:pt x="392" y="493"/>
                  </a:cubicBezTo>
                  <a:lnTo>
                    <a:pt x="392" y="493"/>
                  </a:lnTo>
                  <a:cubicBezTo>
                    <a:pt x="392" y="481"/>
                    <a:pt x="392" y="470"/>
                    <a:pt x="392" y="448"/>
                  </a:cubicBezTo>
                  <a:cubicBezTo>
                    <a:pt x="392" y="448"/>
                    <a:pt x="392" y="436"/>
                    <a:pt x="381" y="425"/>
                  </a:cubicBezTo>
                  <a:cubicBezTo>
                    <a:pt x="381" y="403"/>
                    <a:pt x="381" y="380"/>
                    <a:pt x="392" y="369"/>
                  </a:cubicBezTo>
                  <a:cubicBezTo>
                    <a:pt x="403" y="369"/>
                    <a:pt x="403" y="358"/>
                    <a:pt x="414" y="358"/>
                  </a:cubicBezTo>
                  <a:cubicBezTo>
                    <a:pt x="425" y="358"/>
                    <a:pt x="437" y="369"/>
                    <a:pt x="448" y="369"/>
                  </a:cubicBezTo>
                  <a:cubicBezTo>
                    <a:pt x="459" y="369"/>
                    <a:pt x="470" y="369"/>
                    <a:pt x="470" y="358"/>
                  </a:cubicBezTo>
                  <a:cubicBezTo>
                    <a:pt x="481" y="347"/>
                    <a:pt x="493" y="347"/>
                    <a:pt x="504" y="347"/>
                  </a:cubicBezTo>
                  <a:lnTo>
                    <a:pt x="515" y="347"/>
                  </a:lnTo>
                  <a:cubicBezTo>
                    <a:pt x="526" y="358"/>
                    <a:pt x="526" y="358"/>
                    <a:pt x="538" y="369"/>
                  </a:cubicBezTo>
                  <a:lnTo>
                    <a:pt x="549" y="380"/>
                  </a:lnTo>
                  <a:cubicBezTo>
                    <a:pt x="560" y="380"/>
                    <a:pt x="560" y="369"/>
                    <a:pt x="571" y="369"/>
                  </a:cubicBezTo>
                  <a:cubicBezTo>
                    <a:pt x="582" y="347"/>
                    <a:pt x="594" y="336"/>
                    <a:pt x="605" y="324"/>
                  </a:cubicBezTo>
                  <a:cubicBezTo>
                    <a:pt x="616" y="324"/>
                    <a:pt x="627" y="313"/>
                    <a:pt x="627" y="313"/>
                  </a:cubicBezTo>
                  <a:cubicBezTo>
                    <a:pt x="627" y="313"/>
                    <a:pt x="616" y="313"/>
                    <a:pt x="605" y="313"/>
                  </a:cubicBezTo>
                  <a:cubicBezTo>
                    <a:pt x="594" y="313"/>
                    <a:pt x="582" y="313"/>
                    <a:pt x="582" y="313"/>
                  </a:cubicBezTo>
                  <a:cubicBezTo>
                    <a:pt x="560" y="324"/>
                    <a:pt x="560" y="324"/>
                    <a:pt x="560" y="324"/>
                  </a:cubicBezTo>
                  <a:cubicBezTo>
                    <a:pt x="526" y="156"/>
                    <a:pt x="526" y="156"/>
                    <a:pt x="526" y="156"/>
                  </a:cubicBezTo>
                  <a:cubicBezTo>
                    <a:pt x="538" y="156"/>
                    <a:pt x="538" y="156"/>
                    <a:pt x="538" y="156"/>
                  </a:cubicBezTo>
                  <a:cubicBezTo>
                    <a:pt x="538" y="145"/>
                    <a:pt x="549" y="145"/>
                    <a:pt x="549" y="145"/>
                  </a:cubicBezTo>
                  <a:cubicBezTo>
                    <a:pt x="549" y="134"/>
                    <a:pt x="549" y="134"/>
                    <a:pt x="549" y="134"/>
                  </a:cubicBezTo>
                  <a:cubicBezTo>
                    <a:pt x="571" y="100"/>
                    <a:pt x="605" y="67"/>
                    <a:pt x="627" y="67"/>
                  </a:cubicBezTo>
                  <a:cubicBezTo>
                    <a:pt x="650" y="67"/>
                    <a:pt x="661" y="78"/>
                    <a:pt x="661" y="78"/>
                  </a:cubicBezTo>
                  <a:cubicBezTo>
                    <a:pt x="683" y="100"/>
                    <a:pt x="728" y="145"/>
                    <a:pt x="762" y="179"/>
                  </a:cubicBezTo>
                  <a:cubicBezTo>
                    <a:pt x="784" y="167"/>
                    <a:pt x="818" y="145"/>
                    <a:pt x="818" y="134"/>
                  </a:cubicBezTo>
                  <a:lnTo>
                    <a:pt x="818" y="123"/>
                  </a:lnTo>
                  <a:cubicBezTo>
                    <a:pt x="829" y="100"/>
                    <a:pt x="829" y="78"/>
                    <a:pt x="874" y="78"/>
                  </a:cubicBezTo>
                  <a:cubicBezTo>
                    <a:pt x="907" y="78"/>
                    <a:pt x="907" y="67"/>
                    <a:pt x="907" y="56"/>
                  </a:cubicBezTo>
                  <a:cubicBezTo>
                    <a:pt x="907" y="22"/>
                    <a:pt x="941" y="0"/>
                    <a:pt x="974" y="0"/>
                  </a:cubicBezTo>
                  <a:cubicBezTo>
                    <a:pt x="997" y="0"/>
                    <a:pt x="1008" y="22"/>
                    <a:pt x="1008" y="33"/>
                  </a:cubicBezTo>
                  <a:cubicBezTo>
                    <a:pt x="1008" y="44"/>
                    <a:pt x="1008" y="44"/>
                    <a:pt x="1008" y="44"/>
                  </a:cubicBezTo>
                  <a:cubicBezTo>
                    <a:pt x="1008" y="56"/>
                    <a:pt x="1019" y="89"/>
                    <a:pt x="1019" y="100"/>
                  </a:cubicBezTo>
                  <a:cubicBezTo>
                    <a:pt x="1042" y="111"/>
                    <a:pt x="1042" y="145"/>
                    <a:pt x="1031" y="190"/>
                  </a:cubicBezTo>
                  <a:cubicBezTo>
                    <a:pt x="1031" y="212"/>
                    <a:pt x="1031" y="235"/>
                    <a:pt x="1031" y="246"/>
                  </a:cubicBezTo>
                  <a:cubicBezTo>
                    <a:pt x="1031" y="268"/>
                    <a:pt x="1042" y="280"/>
                    <a:pt x="1042" y="280"/>
                  </a:cubicBezTo>
                  <a:cubicBezTo>
                    <a:pt x="1064" y="280"/>
                    <a:pt x="1064" y="280"/>
                    <a:pt x="1064" y="280"/>
                  </a:cubicBezTo>
                  <a:cubicBezTo>
                    <a:pt x="1064" y="302"/>
                    <a:pt x="1064" y="302"/>
                    <a:pt x="1064" y="302"/>
                  </a:cubicBezTo>
                  <a:cubicBezTo>
                    <a:pt x="1087" y="358"/>
                    <a:pt x="1087" y="380"/>
                    <a:pt x="1076" y="392"/>
                  </a:cubicBezTo>
                  <a:cubicBezTo>
                    <a:pt x="1053" y="414"/>
                    <a:pt x="1031" y="425"/>
                    <a:pt x="986" y="425"/>
                  </a:cubicBezTo>
                  <a:cubicBezTo>
                    <a:pt x="986" y="425"/>
                    <a:pt x="986" y="425"/>
                    <a:pt x="974" y="436"/>
                  </a:cubicBezTo>
                  <a:cubicBezTo>
                    <a:pt x="963" y="448"/>
                    <a:pt x="963" y="459"/>
                    <a:pt x="941" y="459"/>
                  </a:cubicBezTo>
                  <a:cubicBezTo>
                    <a:pt x="941" y="459"/>
                    <a:pt x="941" y="459"/>
                    <a:pt x="930" y="459"/>
                  </a:cubicBezTo>
                  <a:cubicBezTo>
                    <a:pt x="919" y="459"/>
                    <a:pt x="907" y="459"/>
                    <a:pt x="885" y="448"/>
                  </a:cubicBezTo>
                  <a:cubicBezTo>
                    <a:pt x="874" y="448"/>
                    <a:pt x="863" y="436"/>
                    <a:pt x="851" y="436"/>
                  </a:cubicBezTo>
                  <a:lnTo>
                    <a:pt x="851" y="436"/>
                  </a:lnTo>
                  <a:cubicBezTo>
                    <a:pt x="851" y="436"/>
                    <a:pt x="840" y="448"/>
                    <a:pt x="840" y="459"/>
                  </a:cubicBezTo>
                  <a:lnTo>
                    <a:pt x="840" y="459"/>
                  </a:lnTo>
                  <a:cubicBezTo>
                    <a:pt x="863" y="481"/>
                    <a:pt x="874" y="504"/>
                    <a:pt x="874" y="526"/>
                  </a:cubicBezTo>
                  <a:cubicBezTo>
                    <a:pt x="874" y="549"/>
                    <a:pt x="863" y="560"/>
                    <a:pt x="851" y="571"/>
                  </a:cubicBezTo>
                  <a:cubicBezTo>
                    <a:pt x="851" y="571"/>
                    <a:pt x="851" y="571"/>
                    <a:pt x="851" y="582"/>
                  </a:cubicBezTo>
                  <a:cubicBezTo>
                    <a:pt x="851" y="593"/>
                    <a:pt x="840" y="616"/>
                    <a:pt x="807" y="616"/>
                  </a:cubicBezTo>
                  <a:lnTo>
                    <a:pt x="807" y="616"/>
                  </a:lnTo>
                  <a:cubicBezTo>
                    <a:pt x="795" y="616"/>
                    <a:pt x="784" y="616"/>
                    <a:pt x="784" y="616"/>
                  </a:cubicBezTo>
                  <a:lnTo>
                    <a:pt x="773" y="616"/>
                  </a:lnTo>
                  <a:cubicBezTo>
                    <a:pt x="773" y="616"/>
                    <a:pt x="773" y="627"/>
                    <a:pt x="773" y="638"/>
                  </a:cubicBezTo>
                  <a:cubicBezTo>
                    <a:pt x="795" y="694"/>
                    <a:pt x="795" y="750"/>
                    <a:pt x="762" y="762"/>
                  </a:cubicBezTo>
                  <a:cubicBezTo>
                    <a:pt x="762" y="773"/>
                    <a:pt x="762" y="773"/>
                    <a:pt x="750" y="773"/>
                  </a:cubicBezTo>
                  <a:cubicBezTo>
                    <a:pt x="739" y="795"/>
                    <a:pt x="706" y="818"/>
                    <a:pt x="672" y="829"/>
                  </a:cubicBezTo>
                  <a:cubicBezTo>
                    <a:pt x="661" y="840"/>
                    <a:pt x="650" y="840"/>
                    <a:pt x="638" y="851"/>
                  </a:cubicBezTo>
                  <a:cubicBezTo>
                    <a:pt x="616" y="862"/>
                    <a:pt x="605" y="874"/>
                    <a:pt x="582" y="874"/>
                  </a:cubicBezTo>
                  <a:cubicBezTo>
                    <a:pt x="582" y="874"/>
                    <a:pt x="571" y="874"/>
                    <a:pt x="571" y="862"/>
                  </a:cubicBezTo>
                  <a:lnTo>
                    <a:pt x="571" y="862"/>
                  </a:lnTo>
                  <a:cubicBezTo>
                    <a:pt x="560" y="1053"/>
                    <a:pt x="560" y="1053"/>
                    <a:pt x="560" y="1053"/>
                  </a:cubicBezTo>
                  <a:cubicBezTo>
                    <a:pt x="526" y="1042"/>
                    <a:pt x="526" y="1042"/>
                    <a:pt x="526" y="1042"/>
                  </a:cubicBezTo>
                  <a:cubicBezTo>
                    <a:pt x="526" y="1042"/>
                    <a:pt x="526" y="1042"/>
                    <a:pt x="515" y="1042"/>
                  </a:cubicBezTo>
                  <a:lnTo>
                    <a:pt x="515" y="1042"/>
                  </a:lnTo>
                  <a:cubicBezTo>
                    <a:pt x="504" y="1042"/>
                    <a:pt x="504" y="1042"/>
                    <a:pt x="504" y="1053"/>
                  </a:cubicBezTo>
                  <a:cubicBezTo>
                    <a:pt x="481" y="1064"/>
                    <a:pt x="481" y="1087"/>
                    <a:pt x="481" y="1087"/>
                  </a:cubicBezTo>
                  <a:lnTo>
                    <a:pt x="481" y="1098"/>
                  </a:lnTo>
                  <a:cubicBezTo>
                    <a:pt x="493" y="1120"/>
                    <a:pt x="493" y="1142"/>
                    <a:pt x="481" y="1165"/>
                  </a:cubicBezTo>
                  <a:cubicBezTo>
                    <a:pt x="470" y="1198"/>
                    <a:pt x="414" y="1210"/>
                    <a:pt x="381" y="1210"/>
                  </a:cubicBezTo>
                  <a:close/>
                  <a:moveTo>
                    <a:pt x="224" y="1031"/>
                  </a:moveTo>
                  <a:lnTo>
                    <a:pt x="224" y="1031"/>
                  </a:lnTo>
                  <a:cubicBezTo>
                    <a:pt x="235" y="1031"/>
                    <a:pt x="246" y="1042"/>
                    <a:pt x="269" y="1064"/>
                  </a:cubicBezTo>
                  <a:cubicBezTo>
                    <a:pt x="280" y="1075"/>
                    <a:pt x="291" y="1087"/>
                    <a:pt x="302" y="1087"/>
                  </a:cubicBezTo>
                  <a:cubicBezTo>
                    <a:pt x="336" y="1109"/>
                    <a:pt x="347" y="1120"/>
                    <a:pt x="358" y="1131"/>
                  </a:cubicBezTo>
                  <a:cubicBezTo>
                    <a:pt x="369" y="1142"/>
                    <a:pt x="369" y="1142"/>
                    <a:pt x="381" y="1154"/>
                  </a:cubicBezTo>
                  <a:cubicBezTo>
                    <a:pt x="392" y="1154"/>
                    <a:pt x="392" y="1154"/>
                    <a:pt x="392" y="1165"/>
                  </a:cubicBezTo>
                  <a:cubicBezTo>
                    <a:pt x="414" y="1154"/>
                    <a:pt x="437" y="1154"/>
                    <a:pt x="437" y="1154"/>
                  </a:cubicBezTo>
                  <a:cubicBezTo>
                    <a:pt x="448" y="1131"/>
                    <a:pt x="448" y="1120"/>
                    <a:pt x="448" y="1109"/>
                  </a:cubicBezTo>
                  <a:cubicBezTo>
                    <a:pt x="437" y="1109"/>
                    <a:pt x="437" y="1098"/>
                    <a:pt x="437" y="1098"/>
                  </a:cubicBezTo>
                  <a:cubicBezTo>
                    <a:pt x="437" y="1075"/>
                    <a:pt x="448" y="1042"/>
                    <a:pt x="470" y="1019"/>
                  </a:cubicBezTo>
                  <a:cubicBezTo>
                    <a:pt x="481" y="1008"/>
                    <a:pt x="493" y="997"/>
                    <a:pt x="515" y="997"/>
                  </a:cubicBezTo>
                  <a:lnTo>
                    <a:pt x="515" y="997"/>
                  </a:lnTo>
                  <a:cubicBezTo>
                    <a:pt x="526" y="862"/>
                    <a:pt x="526" y="862"/>
                    <a:pt x="526" y="862"/>
                  </a:cubicBezTo>
                  <a:cubicBezTo>
                    <a:pt x="526" y="840"/>
                    <a:pt x="538" y="818"/>
                    <a:pt x="560" y="818"/>
                  </a:cubicBezTo>
                  <a:cubicBezTo>
                    <a:pt x="571" y="818"/>
                    <a:pt x="571" y="829"/>
                    <a:pt x="582" y="829"/>
                  </a:cubicBezTo>
                  <a:lnTo>
                    <a:pt x="582" y="829"/>
                  </a:lnTo>
                  <a:cubicBezTo>
                    <a:pt x="594" y="829"/>
                    <a:pt x="605" y="818"/>
                    <a:pt x="616" y="818"/>
                  </a:cubicBezTo>
                  <a:cubicBezTo>
                    <a:pt x="627" y="806"/>
                    <a:pt x="638" y="795"/>
                    <a:pt x="661" y="795"/>
                  </a:cubicBezTo>
                  <a:cubicBezTo>
                    <a:pt x="683" y="773"/>
                    <a:pt x="706" y="762"/>
                    <a:pt x="717" y="750"/>
                  </a:cubicBezTo>
                  <a:cubicBezTo>
                    <a:pt x="728" y="739"/>
                    <a:pt x="739" y="739"/>
                    <a:pt x="739" y="728"/>
                  </a:cubicBezTo>
                  <a:cubicBezTo>
                    <a:pt x="750" y="728"/>
                    <a:pt x="750" y="694"/>
                    <a:pt x="739" y="649"/>
                  </a:cubicBezTo>
                  <a:cubicBezTo>
                    <a:pt x="728" y="627"/>
                    <a:pt x="728" y="605"/>
                    <a:pt x="739" y="593"/>
                  </a:cubicBezTo>
                  <a:cubicBezTo>
                    <a:pt x="750" y="582"/>
                    <a:pt x="762" y="571"/>
                    <a:pt x="784" y="571"/>
                  </a:cubicBezTo>
                  <a:cubicBezTo>
                    <a:pt x="795" y="571"/>
                    <a:pt x="795" y="571"/>
                    <a:pt x="807" y="582"/>
                  </a:cubicBezTo>
                  <a:cubicBezTo>
                    <a:pt x="807" y="571"/>
                    <a:pt x="807" y="571"/>
                    <a:pt x="807" y="571"/>
                  </a:cubicBezTo>
                  <a:cubicBezTo>
                    <a:pt x="807" y="560"/>
                    <a:pt x="818" y="538"/>
                    <a:pt x="829" y="526"/>
                  </a:cubicBezTo>
                  <a:cubicBezTo>
                    <a:pt x="829" y="526"/>
                    <a:pt x="829" y="526"/>
                    <a:pt x="829" y="515"/>
                  </a:cubicBezTo>
                  <a:lnTo>
                    <a:pt x="818" y="504"/>
                  </a:lnTo>
                  <a:cubicBezTo>
                    <a:pt x="795" y="493"/>
                    <a:pt x="795" y="470"/>
                    <a:pt x="795" y="459"/>
                  </a:cubicBezTo>
                  <a:cubicBezTo>
                    <a:pt x="795" y="425"/>
                    <a:pt x="818" y="403"/>
                    <a:pt x="840" y="392"/>
                  </a:cubicBezTo>
                  <a:lnTo>
                    <a:pt x="851" y="392"/>
                  </a:lnTo>
                  <a:cubicBezTo>
                    <a:pt x="874" y="392"/>
                    <a:pt x="885" y="403"/>
                    <a:pt x="907" y="403"/>
                  </a:cubicBezTo>
                  <a:cubicBezTo>
                    <a:pt x="919" y="414"/>
                    <a:pt x="930" y="414"/>
                    <a:pt x="930" y="414"/>
                  </a:cubicBezTo>
                  <a:cubicBezTo>
                    <a:pt x="941" y="414"/>
                    <a:pt x="941" y="414"/>
                    <a:pt x="941" y="414"/>
                  </a:cubicBezTo>
                  <a:cubicBezTo>
                    <a:pt x="952" y="403"/>
                    <a:pt x="963" y="380"/>
                    <a:pt x="986" y="380"/>
                  </a:cubicBezTo>
                  <a:cubicBezTo>
                    <a:pt x="1008" y="380"/>
                    <a:pt x="1031" y="380"/>
                    <a:pt x="1042" y="369"/>
                  </a:cubicBezTo>
                  <a:cubicBezTo>
                    <a:pt x="1042" y="369"/>
                    <a:pt x="1042" y="347"/>
                    <a:pt x="1031" y="324"/>
                  </a:cubicBezTo>
                  <a:cubicBezTo>
                    <a:pt x="1008" y="313"/>
                    <a:pt x="986" y="280"/>
                    <a:pt x="986" y="257"/>
                  </a:cubicBezTo>
                  <a:cubicBezTo>
                    <a:pt x="986" y="246"/>
                    <a:pt x="986" y="212"/>
                    <a:pt x="986" y="179"/>
                  </a:cubicBezTo>
                  <a:cubicBezTo>
                    <a:pt x="986" y="167"/>
                    <a:pt x="997" y="145"/>
                    <a:pt x="997" y="134"/>
                  </a:cubicBezTo>
                  <a:cubicBezTo>
                    <a:pt x="974" y="123"/>
                    <a:pt x="974" y="89"/>
                    <a:pt x="963" y="44"/>
                  </a:cubicBezTo>
                  <a:lnTo>
                    <a:pt x="963" y="44"/>
                  </a:lnTo>
                  <a:cubicBezTo>
                    <a:pt x="963" y="44"/>
                    <a:pt x="952" y="44"/>
                    <a:pt x="952" y="56"/>
                  </a:cubicBezTo>
                  <a:cubicBezTo>
                    <a:pt x="952" y="111"/>
                    <a:pt x="896" y="123"/>
                    <a:pt x="874" y="123"/>
                  </a:cubicBezTo>
                  <a:lnTo>
                    <a:pt x="863" y="123"/>
                  </a:lnTo>
                  <a:lnTo>
                    <a:pt x="863" y="123"/>
                  </a:lnTo>
                  <a:cubicBezTo>
                    <a:pt x="863" y="134"/>
                    <a:pt x="863" y="145"/>
                    <a:pt x="863" y="156"/>
                  </a:cubicBezTo>
                  <a:cubicBezTo>
                    <a:pt x="840" y="190"/>
                    <a:pt x="784" y="212"/>
                    <a:pt x="762" y="224"/>
                  </a:cubicBezTo>
                  <a:cubicBezTo>
                    <a:pt x="750" y="224"/>
                    <a:pt x="750" y="224"/>
                    <a:pt x="750" y="224"/>
                  </a:cubicBezTo>
                  <a:cubicBezTo>
                    <a:pt x="739" y="212"/>
                    <a:pt x="739" y="212"/>
                    <a:pt x="739" y="212"/>
                  </a:cubicBezTo>
                  <a:cubicBezTo>
                    <a:pt x="739" y="212"/>
                    <a:pt x="650" y="134"/>
                    <a:pt x="627" y="111"/>
                  </a:cubicBezTo>
                  <a:cubicBezTo>
                    <a:pt x="627" y="111"/>
                    <a:pt x="605" y="123"/>
                    <a:pt x="594" y="156"/>
                  </a:cubicBezTo>
                  <a:lnTo>
                    <a:pt x="582" y="156"/>
                  </a:lnTo>
                  <a:cubicBezTo>
                    <a:pt x="582" y="167"/>
                    <a:pt x="582" y="179"/>
                    <a:pt x="571" y="179"/>
                  </a:cubicBezTo>
                  <a:cubicBezTo>
                    <a:pt x="594" y="268"/>
                    <a:pt x="594" y="268"/>
                    <a:pt x="594" y="268"/>
                  </a:cubicBezTo>
                  <a:lnTo>
                    <a:pt x="605" y="268"/>
                  </a:lnTo>
                  <a:cubicBezTo>
                    <a:pt x="638" y="268"/>
                    <a:pt x="650" y="280"/>
                    <a:pt x="661" y="291"/>
                  </a:cubicBezTo>
                  <a:cubicBezTo>
                    <a:pt x="672" y="302"/>
                    <a:pt x="683" y="313"/>
                    <a:pt x="672" y="324"/>
                  </a:cubicBezTo>
                  <a:cubicBezTo>
                    <a:pt x="672" y="336"/>
                    <a:pt x="661" y="347"/>
                    <a:pt x="650" y="347"/>
                  </a:cubicBezTo>
                  <a:cubicBezTo>
                    <a:pt x="650" y="358"/>
                    <a:pt x="638" y="358"/>
                    <a:pt x="627" y="358"/>
                  </a:cubicBezTo>
                  <a:cubicBezTo>
                    <a:pt x="627" y="369"/>
                    <a:pt x="616" y="380"/>
                    <a:pt x="605" y="392"/>
                  </a:cubicBezTo>
                  <a:cubicBezTo>
                    <a:pt x="594" y="414"/>
                    <a:pt x="571" y="425"/>
                    <a:pt x="549" y="425"/>
                  </a:cubicBezTo>
                  <a:cubicBezTo>
                    <a:pt x="549" y="425"/>
                    <a:pt x="549" y="425"/>
                    <a:pt x="538" y="425"/>
                  </a:cubicBezTo>
                  <a:cubicBezTo>
                    <a:pt x="515" y="414"/>
                    <a:pt x="504" y="403"/>
                    <a:pt x="504" y="392"/>
                  </a:cubicBezTo>
                  <a:lnTo>
                    <a:pt x="504" y="392"/>
                  </a:lnTo>
                  <a:cubicBezTo>
                    <a:pt x="493" y="403"/>
                    <a:pt x="470" y="414"/>
                    <a:pt x="448" y="414"/>
                  </a:cubicBezTo>
                  <a:cubicBezTo>
                    <a:pt x="448" y="414"/>
                    <a:pt x="437" y="414"/>
                    <a:pt x="425" y="414"/>
                  </a:cubicBezTo>
                  <a:cubicBezTo>
                    <a:pt x="425" y="414"/>
                    <a:pt x="425" y="414"/>
                    <a:pt x="425" y="425"/>
                  </a:cubicBezTo>
                  <a:cubicBezTo>
                    <a:pt x="425" y="425"/>
                    <a:pt x="437" y="436"/>
                    <a:pt x="437" y="448"/>
                  </a:cubicBezTo>
                  <a:cubicBezTo>
                    <a:pt x="448" y="493"/>
                    <a:pt x="448" y="515"/>
                    <a:pt x="437" y="526"/>
                  </a:cubicBezTo>
                  <a:cubicBezTo>
                    <a:pt x="425" y="538"/>
                    <a:pt x="414" y="549"/>
                    <a:pt x="403" y="538"/>
                  </a:cubicBezTo>
                  <a:cubicBezTo>
                    <a:pt x="392" y="538"/>
                    <a:pt x="381" y="538"/>
                    <a:pt x="381" y="538"/>
                  </a:cubicBezTo>
                  <a:cubicBezTo>
                    <a:pt x="381" y="538"/>
                    <a:pt x="381" y="538"/>
                    <a:pt x="381" y="549"/>
                  </a:cubicBezTo>
                  <a:cubicBezTo>
                    <a:pt x="381" y="560"/>
                    <a:pt x="381" y="571"/>
                    <a:pt x="369" y="582"/>
                  </a:cubicBezTo>
                  <a:cubicBezTo>
                    <a:pt x="369" y="593"/>
                    <a:pt x="358" y="593"/>
                    <a:pt x="358" y="593"/>
                  </a:cubicBezTo>
                  <a:cubicBezTo>
                    <a:pt x="347" y="593"/>
                    <a:pt x="347" y="593"/>
                    <a:pt x="336" y="582"/>
                  </a:cubicBezTo>
                  <a:cubicBezTo>
                    <a:pt x="336" y="582"/>
                    <a:pt x="325" y="582"/>
                    <a:pt x="314" y="582"/>
                  </a:cubicBezTo>
                  <a:cubicBezTo>
                    <a:pt x="291" y="582"/>
                    <a:pt x="280" y="571"/>
                    <a:pt x="269" y="571"/>
                  </a:cubicBezTo>
                  <a:lnTo>
                    <a:pt x="269" y="571"/>
                  </a:lnTo>
                  <a:cubicBezTo>
                    <a:pt x="257" y="582"/>
                    <a:pt x="246" y="593"/>
                    <a:pt x="235" y="605"/>
                  </a:cubicBezTo>
                  <a:cubicBezTo>
                    <a:pt x="212" y="616"/>
                    <a:pt x="201" y="627"/>
                    <a:pt x="179" y="627"/>
                  </a:cubicBezTo>
                  <a:cubicBezTo>
                    <a:pt x="156" y="627"/>
                    <a:pt x="134" y="616"/>
                    <a:pt x="123" y="605"/>
                  </a:cubicBezTo>
                  <a:lnTo>
                    <a:pt x="123" y="605"/>
                  </a:lnTo>
                  <a:cubicBezTo>
                    <a:pt x="101" y="627"/>
                    <a:pt x="78" y="661"/>
                    <a:pt x="56" y="672"/>
                  </a:cubicBezTo>
                  <a:cubicBezTo>
                    <a:pt x="45" y="672"/>
                    <a:pt x="45" y="683"/>
                    <a:pt x="45" y="694"/>
                  </a:cubicBezTo>
                  <a:cubicBezTo>
                    <a:pt x="45" y="705"/>
                    <a:pt x="45" y="705"/>
                    <a:pt x="56" y="705"/>
                  </a:cubicBezTo>
                  <a:cubicBezTo>
                    <a:pt x="89" y="705"/>
                    <a:pt x="101" y="728"/>
                    <a:pt x="101" y="739"/>
                  </a:cubicBezTo>
                  <a:cubicBezTo>
                    <a:pt x="112" y="750"/>
                    <a:pt x="101" y="762"/>
                    <a:pt x="89" y="773"/>
                  </a:cubicBezTo>
                  <a:lnTo>
                    <a:pt x="101" y="784"/>
                  </a:lnTo>
                  <a:cubicBezTo>
                    <a:pt x="101" y="784"/>
                    <a:pt x="112" y="784"/>
                    <a:pt x="123" y="795"/>
                  </a:cubicBezTo>
                  <a:cubicBezTo>
                    <a:pt x="134" y="818"/>
                    <a:pt x="145" y="907"/>
                    <a:pt x="145" y="952"/>
                  </a:cubicBezTo>
                  <a:lnTo>
                    <a:pt x="145" y="952"/>
                  </a:lnTo>
                  <a:cubicBezTo>
                    <a:pt x="168" y="952"/>
                    <a:pt x="190" y="952"/>
                    <a:pt x="201" y="974"/>
                  </a:cubicBezTo>
                  <a:cubicBezTo>
                    <a:pt x="201" y="986"/>
                    <a:pt x="212" y="1008"/>
                    <a:pt x="224" y="1031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4" name="Freeform 81"/>
            <p:cNvSpPr>
              <a:spLocks noChangeArrowheads="1"/>
            </p:cNvSpPr>
            <p:nvPr/>
          </p:nvSpPr>
          <p:spPr bwMode="auto">
            <a:xfrm>
              <a:off x="2506663" y="3090863"/>
              <a:ext cx="133350" cy="201612"/>
            </a:xfrm>
            <a:custGeom>
              <a:avLst/>
              <a:gdLst>
                <a:gd name="T0" fmla="*/ 90 w 371"/>
                <a:gd name="T1" fmla="*/ 213 h 561"/>
                <a:gd name="T2" fmla="*/ 90 w 371"/>
                <a:gd name="T3" fmla="*/ 213 h 561"/>
                <a:gd name="T4" fmla="*/ 90 w 371"/>
                <a:gd name="T5" fmla="*/ 89 h 561"/>
                <a:gd name="T6" fmla="*/ 112 w 371"/>
                <a:gd name="T7" fmla="*/ 11 h 561"/>
                <a:gd name="T8" fmla="*/ 57 w 371"/>
                <a:gd name="T9" fmla="*/ 112 h 561"/>
                <a:gd name="T10" fmla="*/ 23 w 371"/>
                <a:gd name="T11" fmla="*/ 179 h 561"/>
                <a:gd name="T12" fmla="*/ 34 w 371"/>
                <a:gd name="T13" fmla="*/ 213 h 561"/>
                <a:gd name="T14" fmla="*/ 101 w 371"/>
                <a:gd name="T15" fmla="*/ 313 h 561"/>
                <a:gd name="T16" fmla="*/ 146 w 371"/>
                <a:gd name="T17" fmla="*/ 380 h 561"/>
                <a:gd name="T18" fmla="*/ 224 w 371"/>
                <a:gd name="T19" fmla="*/ 425 h 561"/>
                <a:gd name="T20" fmla="*/ 359 w 371"/>
                <a:gd name="T21" fmla="*/ 538 h 561"/>
                <a:gd name="T22" fmla="*/ 348 w 371"/>
                <a:gd name="T23" fmla="*/ 482 h 561"/>
                <a:gd name="T24" fmla="*/ 258 w 371"/>
                <a:gd name="T25" fmla="*/ 414 h 561"/>
                <a:gd name="T26" fmla="*/ 180 w 371"/>
                <a:gd name="T27" fmla="*/ 347 h 561"/>
                <a:gd name="T28" fmla="*/ 146 w 371"/>
                <a:gd name="T29" fmla="*/ 280 h 561"/>
                <a:gd name="T30" fmla="*/ 90 w 371"/>
                <a:gd name="T31" fmla="*/ 21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561">
                  <a:moveTo>
                    <a:pt x="90" y="213"/>
                  </a:moveTo>
                  <a:lnTo>
                    <a:pt x="90" y="213"/>
                  </a:lnTo>
                  <a:cubicBezTo>
                    <a:pt x="79" y="201"/>
                    <a:pt x="79" y="134"/>
                    <a:pt x="90" y="89"/>
                  </a:cubicBezTo>
                  <a:cubicBezTo>
                    <a:pt x="112" y="56"/>
                    <a:pt x="124" y="22"/>
                    <a:pt x="112" y="11"/>
                  </a:cubicBezTo>
                  <a:cubicBezTo>
                    <a:pt x="101" y="0"/>
                    <a:pt x="68" y="67"/>
                    <a:pt x="57" y="112"/>
                  </a:cubicBezTo>
                  <a:cubicBezTo>
                    <a:pt x="57" y="145"/>
                    <a:pt x="34" y="168"/>
                    <a:pt x="23" y="179"/>
                  </a:cubicBezTo>
                  <a:cubicBezTo>
                    <a:pt x="0" y="201"/>
                    <a:pt x="12" y="213"/>
                    <a:pt x="34" y="213"/>
                  </a:cubicBezTo>
                  <a:cubicBezTo>
                    <a:pt x="68" y="213"/>
                    <a:pt x="101" y="291"/>
                    <a:pt x="101" y="313"/>
                  </a:cubicBezTo>
                  <a:cubicBezTo>
                    <a:pt x="101" y="336"/>
                    <a:pt x="124" y="380"/>
                    <a:pt x="146" y="380"/>
                  </a:cubicBezTo>
                  <a:cubicBezTo>
                    <a:pt x="168" y="392"/>
                    <a:pt x="191" y="425"/>
                    <a:pt x="224" y="425"/>
                  </a:cubicBezTo>
                  <a:cubicBezTo>
                    <a:pt x="258" y="425"/>
                    <a:pt x="348" y="515"/>
                    <a:pt x="359" y="538"/>
                  </a:cubicBezTo>
                  <a:cubicBezTo>
                    <a:pt x="359" y="560"/>
                    <a:pt x="370" y="493"/>
                    <a:pt x="348" y="482"/>
                  </a:cubicBezTo>
                  <a:cubicBezTo>
                    <a:pt x="314" y="459"/>
                    <a:pt x="292" y="425"/>
                    <a:pt x="258" y="414"/>
                  </a:cubicBezTo>
                  <a:cubicBezTo>
                    <a:pt x="236" y="403"/>
                    <a:pt x="213" y="358"/>
                    <a:pt x="180" y="347"/>
                  </a:cubicBezTo>
                  <a:cubicBezTo>
                    <a:pt x="146" y="347"/>
                    <a:pt x="168" y="291"/>
                    <a:pt x="146" y="280"/>
                  </a:cubicBezTo>
                  <a:cubicBezTo>
                    <a:pt x="124" y="280"/>
                    <a:pt x="101" y="224"/>
                    <a:pt x="90" y="21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5" name="Freeform 82"/>
            <p:cNvSpPr>
              <a:spLocks noChangeArrowheads="1"/>
            </p:cNvSpPr>
            <p:nvPr/>
          </p:nvSpPr>
          <p:spPr bwMode="auto">
            <a:xfrm>
              <a:off x="2501900" y="3087688"/>
              <a:ext cx="141288" cy="209550"/>
            </a:xfrm>
            <a:custGeom>
              <a:avLst/>
              <a:gdLst>
                <a:gd name="T0" fmla="*/ 370 w 393"/>
                <a:gd name="T1" fmla="*/ 582 h 583"/>
                <a:gd name="T2" fmla="*/ 370 w 393"/>
                <a:gd name="T3" fmla="*/ 582 h 583"/>
                <a:gd name="T4" fmla="*/ 370 w 393"/>
                <a:gd name="T5" fmla="*/ 582 h 583"/>
                <a:gd name="T6" fmla="*/ 348 w 393"/>
                <a:gd name="T7" fmla="*/ 560 h 583"/>
                <a:gd name="T8" fmla="*/ 235 w 393"/>
                <a:gd name="T9" fmla="*/ 459 h 583"/>
                <a:gd name="T10" fmla="*/ 168 w 393"/>
                <a:gd name="T11" fmla="*/ 425 h 583"/>
                <a:gd name="T12" fmla="*/ 157 w 393"/>
                <a:gd name="T13" fmla="*/ 414 h 583"/>
                <a:gd name="T14" fmla="*/ 90 w 393"/>
                <a:gd name="T15" fmla="*/ 324 h 583"/>
                <a:gd name="T16" fmla="*/ 45 w 393"/>
                <a:gd name="T17" fmla="*/ 246 h 583"/>
                <a:gd name="T18" fmla="*/ 45 w 393"/>
                <a:gd name="T19" fmla="*/ 246 h 583"/>
                <a:gd name="T20" fmla="*/ 0 w 393"/>
                <a:gd name="T21" fmla="*/ 224 h 583"/>
                <a:gd name="T22" fmla="*/ 23 w 393"/>
                <a:gd name="T23" fmla="*/ 179 h 583"/>
                <a:gd name="T24" fmla="*/ 56 w 393"/>
                <a:gd name="T25" fmla="*/ 111 h 583"/>
                <a:gd name="T26" fmla="*/ 123 w 393"/>
                <a:gd name="T27" fmla="*/ 0 h 583"/>
                <a:gd name="T28" fmla="*/ 135 w 393"/>
                <a:gd name="T29" fmla="*/ 0 h 583"/>
                <a:gd name="T30" fmla="*/ 135 w 393"/>
                <a:gd name="T31" fmla="*/ 100 h 583"/>
                <a:gd name="T32" fmla="*/ 123 w 393"/>
                <a:gd name="T33" fmla="*/ 111 h 583"/>
                <a:gd name="T34" fmla="*/ 123 w 393"/>
                <a:gd name="T35" fmla="*/ 212 h 583"/>
                <a:gd name="T36" fmla="*/ 135 w 393"/>
                <a:gd name="T37" fmla="*/ 235 h 583"/>
                <a:gd name="T38" fmla="*/ 168 w 393"/>
                <a:gd name="T39" fmla="*/ 280 h 583"/>
                <a:gd name="T40" fmla="*/ 191 w 393"/>
                <a:gd name="T41" fmla="*/ 324 h 583"/>
                <a:gd name="T42" fmla="*/ 191 w 393"/>
                <a:gd name="T43" fmla="*/ 336 h 583"/>
                <a:gd name="T44" fmla="*/ 191 w 393"/>
                <a:gd name="T45" fmla="*/ 336 h 583"/>
                <a:gd name="T46" fmla="*/ 258 w 393"/>
                <a:gd name="T47" fmla="*/ 380 h 583"/>
                <a:gd name="T48" fmla="*/ 280 w 393"/>
                <a:gd name="T49" fmla="*/ 403 h 583"/>
                <a:gd name="T50" fmla="*/ 348 w 393"/>
                <a:gd name="T51" fmla="*/ 448 h 583"/>
                <a:gd name="T52" fmla="*/ 370 w 393"/>
                <a:gd name="T53" fmla="*/ 470 h 583"/>
                <a:gd name="T54" fmla="*/ 392 w 393"/>
                <a:gd name="T55" fmla="*/ 560 h 583"/>
                <a:gd name="T56" fmla="*/ 370 w 393"/>
                <a:gd name="T57" fmla="*/ 582 h 583"/>
                <a:gd name="T58" fmla="*/ 179 w 393"/>
                <a:gd name="T59" fmla="*/ 380 h 583"/>
                <a:gd name="T60" fmla="*/ 179 w 393"/>
                <a:gd name="T61" fmla="*/ 380 h 583"/>
                <a:gd name="T62" fmla="*/ 202 w 393"/>
                <a:gd name="T63" fmla="*/ 391 h 583"/>
                <a:gd name="T64" fmla="*/ 224 w 393"/>
                <a:gd name="T65" fmla="*/ 414 h 583"/>
                <a:gd name="T66" fmla="*/ 191 w 393"/>
                <a:gd name="T67" fmla="*/ 380 h 583"/>
                <a:gd name="T68" fmla="*/ 179 w 393"/>
                <a:gd name="T69" fmla="*/ 380 h 583"/>
                <a:gd name="T70" fmla="*/ 123 w 393"/>
                <a:gd name="T71" fmla="*/ 291 h 583"/>
                <a:gd name="T72" fmla="*/ 123 w 393"/>
                <a:gd name="T73" fmla="*/ 291 h 583"/>
                <a:gd name="T74" fmla="*/ 135 w 393"/>
                <a:gd name="T75" fmla="*/ 324 h 583"/>
                <a:gd name="T76" fmla="*/ 157 w 393"/>
                <a:gd name="T77" fmla="*/ 369 h 583"/>
                <a:gd name="T78" fmla="*/ 146 w 393"/>
                <a:gd name="T79" fmla="*/ 324 h 583"/>
                <a:gd name="T80" fmla="*/ 146 w 393"/>
                <a:gd name="T81" fmla="*/ 313 h 583"/>
                <a:gd name="T82" fmla="*/ 123 w 393"/>
                <a:gd name="T83" fmla="*/ 291 h 583"/>
                <a:gd name="T84" fmla="*/ 56 w 393"/>
                <a:gd name="T85" fmla="*/ 201 h 583"/>
                <a:gd name="T86" fmla="*/ 56 w 393"/>
                <a:gd name="T87" fmla="*/ 201 h 583"/>
                <a:gd name="T88" fmla="*/ 79 w 393"/>
                <a:gd name="T89" fmla="*/ 212 h 583"/>
                <a:gd name="T90" fmla="*/ 68 w 393"/>
                <a:gd name="T91" fmla="*/ 179 h 583"/>
                <a:gd name="T92" fmla="*/ 56 w 393"/>
                <a:gd name="T93" fmla="*/ 201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3" h="583">
                  <a:moveTo>
                    <a:pt x="370" y="582"/>
                  </a:moveTo>
                  <a:lnTo>
                    <a:pt x="370" y="582"/>
                  </a:lnTo>
                  <a:lnTo>
                    <a:pt x="370" y="582"/>
                  </a:lnTo>
                  <a:cubicBezTo>
                    <a:pt x="359" y="582"/>
                    <a:pt x="348" y="571"/>
                    <a:pt x="348" y="560"/>
                  </a:cubicBezTo>
                  <a:cubicBezTo>
                    <a:pt x="337" y="537"/>
                    <a:pt x="258" y="459"/>
                    <a:pt x="235" y="459"/>
                  </a:cubicBezTo>
                  <a:cubicBezTo>
                    <a:pt x="213" y="459"/>
                    <a:pt x="191" y="436"/>
                    <a:pt x="168" y="425"/>
                  </a:cubicBezTo>
                  <a:lnTo>
                    <a:pt x="157" y="414"/>
                  </a:lnTo>
                  <a:cubicBezTo>
                    <a:pt x="123" y="403"/>
                    <a:pt x="90" y="358"/>
                    <a:pt x="90" y="324"/>
                  </a:cubicBezTo>
                  <a:cubicBezTo>
                    <a:pt x="90" y="313"/>
                    <a:pt x="68" y="257"/>
                    <a:pt x="45" y="246"/>
                  </a:cubicBezTo>
                  <a:lnTo>
                    <a:pt x="45" y="246"/>
                  </a:lnTo>
                  <a:cubicBezTo>
                    <a:pt x="23" y="246"/>
                    <a:pt x="11" y="235"/>
                    <a:pt x="0" y="224"/>
                  </a:cubicBezTo>
                  <a:cubicBezTo>
                    <a:pt x="0" y="201"/>
                    <a:pt x="0" y="190"/>
                    <a:pt x="23" y="179"/>
                  </a:cubicBezTo>
                  <a:cubicBezTo>
                    <a:pt x="34" y="167"/>
                    <a:pt x="45" y="145"/>
                    <a:pt x="56" y="111"/>
                  </a:cubicBezTo>
                  <a:cubicBezTo>
                    <a:pt x="56" y="111"/>
                    <a:pt x="79" y="0"/>
                    <a:pt x="123" y="0"/>
                  </a:cubicBezTo>
                  <a:lnTo>
                    <a:pt x="135" y="0"/>
                  </a:lnTo>
                  <a:cubicBezTo>
                    <a:pt x="157" y="22"/>
                    <a:pt x="146" y="55"/>
                    <a:pt x="135" y="100"/>
                  </a:cubicBezTo>
                  <a:cubicBezTo>
                    <a:pt x="123" y="100"/>
                    <a:pt x="123" y="111"/>
                    <a:pt x="123" y="111"/>
                  </a:cubicBezTo>
                  <a:cubicBezTo>
                    <a:pt x="112" y="145"/>
                    <a:pt x="112" y="201"/>
                    <a:pt x="123" y="212"/>
                  </a:cubicBezTo>
                  <a:cubicBezTo>
                    <a:pt x="123" y="212"/>
                    <a:pt x="135" y="224"/>
                    <a:pt x="135" y="235"/>
                  </a:cubicBezTo>
                  <a:cubicBezTo>
                    <a:pt x="146" y="246"/>
                    <a:pt x="157" y="268"/>
                    <a:pt x="168" y="280"/>
                  </a:cubicBezTo>
                  <a:cubicBezTo>
                    <a:pt x="191" y="280"/>
                    <a:pt x="191" y="313"/>
                    <a:pt x="191" y="324"/>
                  </a:cubicBezTo>
                  <a:lnTo>
                    <a:pt x="191" y="336"/>
                  </a:lnTo>
                  <a:lnTo>
                    <a:pt x="191" y="336"/>
                  </a:lnTo>
                  <a:cubicBezTo>
                    <a:pt x="224" y="347"/>
                    <a:pt x="235" y="358"/>
                    <a:pt x="258" y="380"/>
                  </a:cubicBezTo>
                  <a:cubicBezTo>
                    <a:pt x="258" y="391"/>
                    <a:pt x="269" y="403"/>
                    <a:pt x="280" y="403"/>
                  </a:cubicBezTo>
                  <a:cubicBezTo>
                    <a:pt x="303" y="414"/>
                    <a:pt x="325" y="436"/>
                    <a:pt x="348" y="448"/>
                  </a:cubicBezTo>
                  <a:cubicBezTo>
                    <a:pt x="348" y="459"/>
                    <a:pt x="359" y="470"/>
                    <a:pt x="370" y="470"/>
                  </a:cubicBezTo>
                  <a:cubicBezTo>
                    <a:pt x="392" y="493"/>
                    <a:pt x="392" y="537"/>
                    <a:pt x="392" y="560"/>
                  </a:cubicBezTo>
                  <a:cubicBezTo>
                    <a:pt x="381" y="571"/>
                    <a:pt x="381" y="582"/>
                    <a:pt x="370" y="582"/>
                  </a:cubicBezTo>
                  <a:close/>
                  <a:moveTo>
                    <a:pt x="179" y="380"/>
                  </a:moveTo>
                  <a:lnTo>
                    <a:pt x="179" y="380"/>
                  </a:lnTo>
                  <a:cubicBezTo>
                    <a:pt x="191" y="380"/>
                    <a:pt x="191" y="391"/>
                    <a:pt x="202" y="391"/>
                  </a:cubicBezTo>
                  <a:cubicBezTo>
                    <a:pt x="202" y="403"/>
                    <a:pt x="213" y="403"/>
                    <a:pt x="224" y="414"/>
                  </a:cubicBezTo>
                  <a:cubicBezTo>
                    <a:pt x="213" y="391"/>
                    <a:pt x="202" y="380"/>
                    <a:pt x="191" y="380"/>
                  </a:cubicBezTo>
                  <a:cubicBezTo>
                    <a:pt x="179" y="380"/>
                    <a:pt x="179" y="380"/>
                    <a:pt x="179" y="380"/>
                  </a:cubicBezTo>
                  <a:close/>
                  <a:moveTo>
                    <a:pt x="123" y="291"/>
                  </a:moveTo>
                  <a:lnTo>
                    <a:pt x="123" y="291"/>
                  </a:lnTo>
                  <a:cubicBezTo>
                    <a:pt x="123" y="302"/>
                    <a:pt x="135" y="324"/>
                    <a:pt x="135" y="324"/>
                  </a:cubicBezTo>
                  <a:cubicBezTo>
                    <a:pt x="135" y="336"/>
                    <a:pt x="146" y="358"/>
                    <a:pt x="157" y="369"/>
                  </a:cubicBezTo>
                  <a:cubicBezTo>
                    <a:pt x="146" y="358"/>
                    <a:pt x="146" y="336"/>
                    <a:pt x="146" y="324"/>
                  </a:cubicBezTo>
                  <a:lnTo>
                    <a:pt x="146" y="313"/>
                  </a:lnTo>
                  <a:cubicBezTo>
                    <a:pt x="135" y="313"/>
                    <a:pt x="135" y="302"/>
                    <a:pt x="123" y="291"/>
                  </a:cubicBezTo>
                  <a:close/>
                  <a:moveTo>
                    <a:pt x="56" y="201"/>
                  </a:moveTo>
                  <a:lnTo>
                    <a:pt x="56" y="201"/>
                  </a:lnTo>
                  <a:cubicBezTo>
                    <a:pt x="68" y="201"/>
                    <a:pt x="68" y="201"/>
                    <a:pt x="79" y="212"/>
                  </a:cubicBezTo>
                  <a:cubicBezTo>
                    <a:pt x="79" y="201"/>
                    <a:pt x="68" y="190"/>
                    <a:pt x="68" y="179"/>
                  </a:cubicBezTo>
                  <a:cubicBezTo>
                    <a:pt x="68" y="190"/>
                    <a:pt x="56" y="201"/>
                    <a:pt x="56" y="201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6" name="Freeform 83"/>
            <p:cNvSpPr>
              <a:spLocks noChangeArrowheads="1"/>
            </p:cNvSpPr>
            <p:nvPr/>
          </p:nvSpPr>
          <p:spPr bwMode="auto">
            <a:xfrm>
              <a:off x="2651125" y="3271838"/>
              <a:ext cx="36513" cy="20637"/>
            </a:xfrm>
            <a:custGeom>
              <a:avLst/>
              <a:gdLst>
                <a:gd name="T0" fmla="*/ 78 w 102"/>
                <a:gd name="T1" fmla="*/ 22 h 57"/>
                <a:gd name="T2" fmla="*/ 78 w 102"/>
                <a:gd name="T3" fmla="*/ 22 h 57"/>
                <a:gd name="T4" fmla="*/ 11 w 102"/>
                <a:gd name="T5" fmla="*/ 0 h 57"/>
                <a:gd name="T6" fmla="*/ 45 w 102"/>
                <a:gd name="T7" fmla="*/ 34 h 57"/>
                <a:gd name="T8" fmla="*/ 78 w 102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7">
                  <a:moveTo>
                    <a:pt x="78" y="22"/>
                  </a:moveTo>
                  <a:lnTo>
                    <a:pt x="78" y="22"/>
                  </a:lnTo>
                  <a:cubicBezTo>
                    <a:pt x="67" y="11"/>
                    <a:pt x="22" y="0"/>
                    <a:pt x="11" y="0"/>
                  </a:cubicBezTo>
                  <a:cubicBezTo>
                    <a:pt x="0" y="11"/>
                    <a:pt x="22" y="11"/>
                    <a:pt x="45" y="34"/>
                  </a:cubicBezTo>
                  <a:cubicBezTo>
                    <a:pt x="67" y="56"/>
                    <a:pt x="101" y="45"/>
                    <a:pt x="78" y="2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7" name="Freeform 84"/>
            <p:cNvSpPr>
              <a:spLocks noChangeArrowheads="1"/>
            </p:cNvSpPr>
            <p:nvPr/>
          </p:nvSpPr>
          <p:spPr bwMode="auto">
            <a:xfrm>
              <a:off x="2647950" y="3263900"/>
              <a:ext cx="44450" cy="31750"/>
            </a:xfrm>
            <a:custGeom>
              <a:avLst/>
              <a:gdLst>
                <a:gd name="T0" fmla="*/ 78 w 124"/>
                <a:gd name="T1" fmla="*/ 89 h 90"/>
                <a:gd name="T2" fmla="*/ 78 w 124"/>
                <a:gd name="T3" fmla="*/ 89 h 90"/>
                <a:gd name="T4" fmla="*/ 78 w 124"/>
                <a:gd name="T5" fmla="*/ 89 h 90"/>
                <a:gd name="T6" fmla="*/ 44 w 124"/>
                <a:gd name="T7" fmla="*/ 78 h 90"/>
                <a:gd name="T8" fmla="*/ 22 w 124"/>
                <a:gd name="T9" fmla="*/ 56 h 90"/>
                <a:gd name="T10" fmla="*/ 0 w 124"/>
                <a:gd name="T11" fmla="*/ 33 h 90"/>
                <a:gd name="T12" fmla="*/ 11 w 124"/>
                <a:gd name="T13" fmla="*/ 11 h 90"/>
                <a:gd name="T14" fmla="*/ 33 w 124"/>
                <a:gd name="T15" fmla="*/ 0 h 90"/>
                <a:gd name="T16" fmla="*/ 100 w 124"/>
                <a:gd name="T17" fmla="*/ 22 h 90"/>
                <a:gd name="T18" fmla="*/ 112 w 124"/>
                <a:gd name="T19" fmla="*/ 67 h 90"/>
                <a:gd name="T20" fmla="*/ 78 w 124"/>
                <a:gd name="T21" fmla="*/ 8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90">
                  <a:moveTo>
                    <a:pt x="78" y="89"/>
                  </a:moveTo>
                  <a:lnTo>
                    <a:pt x="78" y="89"/>
                  </a:lnTo>
                  <a:lnTo>
                    <a:pt x="78" y="89"/>
                  </a:lnTo>
                  <a:cubicBezTo>
                    <a:pt x="67" y="89"/>
                    <a:pt x="56" y="89"/>
                    <a:pt x="44" y="78"/>
                  </a:cubicBezTo>
                  <a:cubicBezTo>
                    <a:pt x="33" y="67"/>
                    <a:pt x="22" y="67"/>
                    <a:pt x="22" y="56"/>
                  </a:cubicBezTo>
                  <a:cubicBezTo>
                    <a:pt x="11" y="56"/>
                    <a:pt x="0" y="44"/>
                    <a:pt x="0" y="33"/>
                  </a:cubicBezTo>
                  <a:cubicBezTo>
                    <a:pt x="0" y="33"/>
                    <a:pt x="0" y="22"/>
                    <a:pt x="11" y="11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56" y="0"/>
                    <a:pt x="89" y="11"/>
                    <a:pt x="100" y="22"/>
                  </a:cubicBezTo>
                  <a:cubicBezTo>
                    <a:pt x="123" y="44"/>
                    <a:pt x="112" y="67"/>
                    <a:pt x="112" y="67"/>
                  </a:cubicBezTo>
                  <a:cubicBezTo>
                    <a:pt x="112" y="78"/>
                    <a:pt x="89" y="89"/>
                    <a:pt x="78" y="89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8" name="Freeform 85"/>
            <p:cNvSpPr>
              <a:spLocks noChangeArrowheads="1"/>
            </p:cNvSpPr>
            <p:nvPr/>
          </p:nvSpPr>
          <p:spPr bwMode="auto">
            <a:xfrm>
              <a:off x="2873375" y="3098800"/>
              <a:ext cx="49213" cy="69850"/>
            </a:xfrm>
            <a:custGeom>
              <a:avLst/>
              <a:gdLst>
                <a:gd name="T0" fmla="*/ 79 w 136"/>
                <a:gd name="T1" fmla="*/ 56 h 192"/>
                <a:gd name="T2" fmla="*/ 79 w 136"/>
                <a:gd name="T3" fmla="*/ 56 h 192"/>
                <a:gd name="T4" fmla="*/ 34 w 136"/>
                <a:gd name="T5" fmla="*/ 22 h 192"/>
                <a:gd name="T6" fmla="*/ 34 w 136"/>
                <a:gd name="T7" fmla="*/ 56 h 192"/>
                <a:gd name="T8" fmla="*/ 90 w 136"/>
                <a:gd name="T9" fmla="*/ 157 h 192"/>
                <a:gd name="T10" fmla="*/ 124 w 136"/>
                <a:gd name="T11" fmla="*/ 134 h 192"/>
                <a:gd name="T12" fmla="*/ 79 w 136"/>
                <a:gd name="T13" fmla="*/ 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92">
                  <a:moveTo>
                    <a:pt x="79" y="56"/>
                  </a:moveTo>
                  <a:lnTo>
                    <a:pt x="79" y="56"/>
                  </a:lnTo>
                  <a:cubicBezTo>
                    <a:pt x="45" y="56"/>
                    <a:pt x="45" y="34"/>
                    <a:pt x="34" y="22"/>
                  </a:cubicBezTo>
                  <a:cubicBezTo>
                    <a:pt x="23" y="0"/>
                    <a:pt x="0" y="34"/>
                    <a:pt x="34" y="56"/>
                  </a:cubicBezTo>
                  <a:cubicBezTo>
                    <a:pt x="56" y="90"/>
                    <a:pt x="90" y="134"/>
                    <a:pt x="90" y="157"/>
                  </a:cubicBezTo>
                  <a:cubicBezTo>
                    <a:pt x="90" y="179"/>
                    <a:pt x="135" y="191"/>
                    <a:pt x="124" y="134"/>
                  </a:cubicBezTo>
                  <a:cubicBezTo>
                    <a:pt x="124" y="78"/>
                    <a:pt x="90" y="67"/>
                    <a:pt x="79" y="5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79" name="Freeform 86"/>
            <p:cNvSpPr>
              <a:spLocks noChangeArrowheads="1"/>
            </p:cNvSpPr>
            <p:nvPr/>
          </p:nvSpPr>
          <p:spPr bwMode="auto">
            <a:xfrm>
              <a:off x="2868613" y="3095625"/>
              <a:ext cx="57150" cy="77788"/>
            </a:xfrm>
            <a:custGeom>
              <a:avLst/>
              <a:gdLst>
                <a:gd name="T0" fmla="*/ 123 w 158"/>
                <a:gd name="T1" fmla="*/ 213 h 214"/>
                <a:gd name="T2" fmla="*/ 123 w 158"/>
                <a:gd name="T3" fmla="*/ 213 h 214"/>
                <a:gd name="T4" fmla="*/ 123 w 158"/>
                <a:gd name="T5" fmla="*/ 213 h 214"/>
                <a:gd name="T6" fmla="*/ 79 w 158"/>
                <a:gd name="T7" fmla="*/ 168 h 214"/>
                <a:gd name="T8" fmla="*/ 22 w 158"/>
                <a:gd name="T9" fmla="*/ 89 h 214"/>
                <a:gd name="T10" fmla="*/ 11 w 158"/>
                <a:gd name="T11" fmla="*/ 22 h 214"/>
                <a:gd name="T12" fmla="*/ 34 w 158"/>
                <a:gd name="T13" fmla="*/ 0 h 214"/>
                <a:gd name="T14" fmla="*/ 67 w 158"/>
                <a:gd name="T15" fmla="*/ 22 h 214"/>
                <a:gd name="T16" fmla="*/ 67 w 158"/>
                <a:gd name="T17" fmla="*/ 33 h 214"/>
                <a:gd name="T18" fmla="*/ 90 w 158"/>
                <a:gd name="T19" fmla="*/ 45 h 214"/>
                <a:gd name="T20" fmla="*/ 157 w 158"/>
                <a:gd name="T21" fmla="*/ 145 h 214"/>
                <a:gd name="T22" fmla="*/ 146 w 158"/>
                <a:gd name="T23" fmla="*/ 190 h 214"/>
                <a:gd name="T24" fmla="*/ 123 w 158"/>
                <a:gd name="T25" fmla="*/ 213 h 214"/>
                <a:gd name="T26" fmla="*/ 101 w 158"/>
                <a:gd name="T27" fmla="*/ 101 h 214"/>
                <a:gd name="T28" fmla="*/ 101 w 158"/>
                <a:gd name="T29" fmla="*/ 101 h 214"/>
                <a:gd name="T30" fmla="*/ 101 w 158"/>
                <a:gd name="T31" fmla="*/ 123 h 214"/>
                <a:gd name="T32" fmla="*/ 101 w 158"/>
                <a:gd name="T33" fmla="*/ 1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214">
                  <a:moveTo>
                    <a:pt x="123" y="213"/>
                  </a:moveTo>
                  <a:lnTo>
                    <a:pt x="123" y="213"/>
                  </a:lnTo>
                  <a:lnTo>
                    <a:pt x="123" y="213"/>
                  </a:lnTo>
                  <a:cubicBezTo>
                    <a:pt x="101" y="213"/>
                    <a:pt x="79" y="190"/>
                    <a:pt x="79" y="168"/>
                  </a:cubicBezTo>
                  <a:cubicBezTo>
                    <a:pt x="79" y="145"/>
                    <a:pt x="56" y="112"/>
                    <a:pt x="22" y="89"/>
                  </a:cubicBezTo>
                  <a:cubicBezTo>
                    <a:pt x="0" y="67"/>
                    <a:pt x="0" y="45"/>
                    <a:pt x="11" y="22"/>
                  </a:cubicBezTo>
                  <a:cubicBezTo>
                    <a:pt x="11" y="11"/>
                    <a:pt x="22" y="0"/>
                    <a:pt x="34" y="0"/>
                  </a:cubicBezTo>
                  <a:cubicBezTo>
                    <a:pt x="45" y="0"/>
                    <a:pt x="56" y="11"/>
                    <a:pt x="67" y="22"/>
                  </a:cubicBezTo>
                  <a:lnTo>
                    <a:pt x="67" y="33"/>
                  </a:lnTo>
                  <a:cubicBezTo>
                    <a:pt x="79" y="45"/>
                    <a:pt x="79" y="45"/>
                    <a:pt x="90" y="45"/>
                  </a:cubicBezTo>
                  <a:cubicBezTo>
                    <a:pt x="112" y="56"/>
                    <a:pt x="146" y="78"/>
                    <a:pt x="157" y="145"/>
                  </a:cubicBezTo>
                  <a:cubicBezTo>
                    <a:pt x="157" y="168"/>
                    <a:pt x="157" y="179"/>
                    <a:pt x="146" y="190"/>
                  </a:cubicBezTo>
                  <a:cubicBezTo>
                    <a:pt x="135" y="202"/>
                    <a:pt x="135" y="213"/>
                    <a:pt x="123" y="213"/>
                  </a:cubicBezTo>
                  <a:close/>
                  <a:moveTo>
                    <a:pt x="101" y="101"/>
                  </a:moveTo>
                  <a:lnTo>
                    <a:pt x="101" y="101"/>
                  </a:lnTo>
                  <a:cubicBezTo>
                    <a:pt x="101" y="112"/>
                    <a:pt x="101" y="112"/>
                    <a:pt x="101" y="123"/>
                  </a:cubicBezTo>
                  <a:cubicBezTo>
                    <a:pt x="101" y="112"/>
                    <a:pt x="101" y="101"/>
                    <a:pt x="101" y="101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0" name="Freeform 87"/>
            <p:cNvSpPr>
              <a:spLocks noChangeArrowheads="1"/>
            </p:cNvSpPr>
            <p:nvPr/>
          </p:nvSpPr>
          <p:spPr bwMode="auto">
            <a:xfrm>
              <a:off x="2873375" y="3049588"/>
              <a:ext cx="25400" cy="25400"/>
            </a:xfrm>
            <a:custGeom>
              <a:avLst/>
              <a:gdLst>
                <a:gd name="T0" fmla="*/ 23 w 69"/>
                <a:gd name="T1" fmla="*/ 68 h 69"/>
                <a:gd name="T2" fmla="*/ 23 w 69"/>
                <a:gd name="T3" fmla="*/ 68 h 69"/>
                <a:gd name="T4" fmla="*/ 11 w 69"/>
                <a:gd name="T5" fmla="*/ 34 h 69"/>
                <a:gd name="T6" fmla="*/ 23 w 69"/>
                <a:gd name="T7" fmla="*/ 0 h 69"/>
                <a:gd name="T8" fmla="*/ 56 w 69"/>
                <a:gd name="T9" fmla="*/ 34 h 69"/>
                <a:gd name="T10" fmla="*/ 23 w 69"/>
                <a:gd name="T1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23" y="68"/>
                  </a:moveTo>
                  <a:lnTo>
                    <a:pt x="23" y="68"/>
                  </a:lnTo>
                  <a:cubicBezTo>
                    <a:pt x="11" y="68"/>
                    <a:pt x="23" y="45"/>
                    <a:pt x="11" y="34"/>
                  </a:cubicBezTo>
                  <a:cubicBezTo>
                    <a:pt x="11" y="23"/>
                    <a:pt x="0" y="0"/>
                    <a:pt x="23" y="0"/>
                  </a:cubicBezTo>
                  <a:cubicBezTo>
                    <a:pt x="34" y="0"/>
                    <a:pt x="45" y="23"/>
                    <a:pt x="56" y="34"/>
                  </a:cubicBezTo>
                  <a:cubicBezTo>
                    <a:pt x="68" y="45"/>
                    <a:pt x="45" y="68"/>
                    <a:pt x="23" y="68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1" name="Freeform 88"/>
            <p:cNvSpPr>
              <a:spLocks noChangeArrowheads="1"/>
            </p:cNvSpPr>
            <p:nvPr/>
          </p:nvSpPr>
          <p:spPr bwMode="auto">
            <a:xfrm>
              <a:off x="2865438" y="3041650"/>
              <a:ext cx="36512" cy="41275"/>
            </a:xfrm>
            <a:custGeom>
              <a:avLst/>
              <a:gdLst>
                <a:gd name="T0" fmla="*/ 45 w 102"/>
                <a:gd name="T1" fmla="*/ 112 h 113"/>
                <a:gd name="T2" fmla="*/ 45 w 102"/>
                <a:gd name="T3" fmla="*/ 112 h 113"/>
                <a:gd name="T4" fmla="*/ 22 w 102"/>
                <a:gd name="T5" fmla="*/ 101 h 113"/>
                <a:gd name="T6" fmla="*/ 11 w 102"/>
                <a:gd name="T7" fmla="*/ 67 h 113"/>
                <a:gd name="T8" fmla="*/ 11 w 102"/>
                <a:gd name="T9" fmla="*/ 67 h 113"/>
                <a:gd name="T10" fmla="*/ 11 w 102"/>
                <a:gd name="T11" fmla="*/ 11 h 113"/>
                <a:gd name="T12" fmla="*/ 45 w 102"/>
                <a:gd name="T13" fmla="*/ 0 h 113"/>
                <a:gd name="T14" fmla="*/ 90 w 102"/>
                <a:gd name="T15" fmla="*/ 34 h 113"/>
                <a:gd name="T16" fmla="*/ 90 w 102"/>
                <a:gd name="T17" fmla="*/ 34 h 113"/>
                <a:gd name="T18" fmla="*/ 101 w 102"/>
                <a:gd name="T19" fmla="*/ 79 h 113"/>
                <a:gd name="T20" fmla="*/ 56 w 102"/>
                <a:gd name="T21" fmla="*/ 112 h 113"/>
                <a:gd name="T22" fmla="*/ 45 w 102"/>
                <a:gd name="T23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13">
                  <a:moveTo>
                    <a:pt x="45" y="112"/>
                  </a:moveTo>
                  <a:lnTo>
                    <a:pt x="45" y="112"/>
                  </a:lnTo>
                  <a:cubicBezTo>
                    <a:pt x="33" y="112"/>
                    <a:pt x="33" y="112"/>
                    <a:pt x="22" y="101"/>
                  </a:cubicBezTo>
                  <a:cubicBezTo>
                    <a:pt x="11" y="90"/>
                    <a:pt x="11" y="79"/>
                    <a:pt x="11" y="67"/>
                  </a:cubicBezTo>
                  <a:lnTo>
                    <a:pt x="11" y="67"/>
                  </a:lnTo>
                  <a:cubicBezTo>
                    <a:pt x="11" y="45"/>
                    <a:pt x="0" y="22"/>
                    <a:pt x="11" y="11"/>
                  </a:cubicBezTo>
                  <a:cubicBezTo>
                    <a:pt x="22" y="11"/>
                    <a:pt x="22" y="0"/>
                    <a:pt x="45" y="0"/>
                  </a:cubicBezTo>
                  <a:cubicBezTo>
                    <a:pt x="67" y="0"/>
                    <a:pt x="78" y="22"/>
                    <a:pt x="90" y="34"/>
                  </a:cubicBezTo>
                  <a:lnTo>
                    <a:pt x="90" y="34"/>
                  </a:lnTo>
                  <a:cubicBezTo>
                    <a:pt x="101" y="45"/>
                    <a:pt x="101" y="56"/>
                    <a:pt x="101" y="79"/>
                  </a:cubicBezTo>
                  <a:cubicBezTo>
                    <a:pt x="90" y="90"/>
                    <a:pt x="78" y="112"/>
                    <a:pt x="56" y="112"/>
                  </a:cubicBezTo>
                  <a:cubicBezTo>
                    <a:pt x="45" y="112"/>
                    <a:pt x="45" y="112"/>
                    <a:pt x="45" y="11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2" name="Freeform 89"/>
            <p:cNvSpPr>
              <a:spLocks noChangeArrowheads="1"/>
            </p:cNvSpPr>
            <p:nvPr/>
          </p:nvSpPr>
          <p:spPr bwMode="auto">
            <a:xfrm>
              <a:off x="2797175" y="2936875"/>
              <a:ext cx="33338" cy="23813"/>
            </a:xfrm>
            <a:custGeom>
              <a:avLst/>
              <a:gdLst>
                <a:gd name="T0" fmla="*/ 79 w 91"/>
                <a:gd name="T1" fmla="*/ 56 h 68"/>
                <a:gd name="T2" fmla="*/ 79 w 91"/>
                <a:gd name="T3" fmla="*/ 56 h 68"/>
                <a:gd name="T4" fmla="*/ 45 w 91"/>
                <a:gd name="T5" fmla="*/ 22 h 68"/>
                <a:gd name="T6" fmla="*/ 23 w 91"/>
                <a:gd name="T7" fmla="*/ 33 h 68"/>
                <a:gd name="T8" fmla="*/ 79 w 91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8">
                  <a:moveTo>
                    <a:pt x="79" y="56"/>
                  </a:moveTo>
                  <a:lnTo>
                    <a:pt x="79" y="56"/>
                  </a:lnTo>
                  <a:cubicBezTo>
                    <a:pt x="90" y="44"/>
                    <a:pt x="68" y="33"/>
                    <a:pt x="45" y="22"/>
                  </a:cubicBezTo>
                  <a:cubicBezTo>
                    <a:pt x="34" y="0"/>
                    <a:pt x="0" y="22"/>
                    <a:pt x="23" y="33"/>
                  </a:cubicBezTo>
                  <a:cubicBezTo>
                    <a:pt x="34" y="56"/>
                    <a:pt x="68" y="67"/>
                    <a:pt x="79" y="5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3" name="Freeform 90"/>
            <p:cNvSpPr>
              <a:spLocks noChangeArrowheads="1"/>
            </p:cNvSpPr>
            <p:nvPr/>
          </p:nvSpPr>
          <p:spPr bwMode="auto">
            <a:xfrm>
              <a:off x="2792413" y="2933700"/>
              <a:ext cx="41275" cy="36513"/>
            </a:xfrm>
            <a:custGeom>
              <a:avLst/>
              <a:gdLst>
                <a:gd name="T0" fmla="*/ 79 w 113"/>
                <a:gd name="T1" fmla="*/ 101 h 102"/>
                <a:gd name="T2" fmla="*/ 79 w 113"/>
                <a:gd name="T3" fmla="*/ 101 h 102"/>
                <a:gd name="T4" fmla="*/ 79 w 113"/>
                <a:gd name="T5" fmla="*/ 101 h 102"/>
                <a:gd name="T6" fmla="*/ 11 w 113"/>
                <a:gd name="T7" fmla="*/ 68 h 102"/>
                <a:gd name="T8" fmla="*/ 11 w 113"/>
                <a:gd name="T9" fmla="*/ 23 h 102"/>
                <a:gd name="T10" fmla="*/ 45 w 113"/>
                <a:gd name="T11" fmla="*/ 0 h 102"/>
                <a:gd name="T12" fmla="*/ 79 w 113"/>
                <a:gd name="T13" fmla="*/ 12 h 102"/>
                <a:gd name="T14" fmla="*/ 112 w 113"/>
                <a:gd name="T15" fmla="*/ 56 h 102"/>
                <a:gd name="T16" fmla="*/ 101 w 113"/>
                <a:gd name="T17" fmla="*/ 90 h 102"/>
                <a:gd name="T18" fmla="*/ 79 w 113"/>
                <a:gd name="T19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2">
                  <a:moveTo>
                    <a:pt x="79" y="101"/>
                  </a:moveTo>
                  <a:lnTo>
                    <a:pt x="79" y="101"/>
                  </a:lnTo>
                  <a:lnTo>
                    <a:pt x="79" y="101"/>
                  </a:lnTo>
                  <a:cubicBezTo>
                    <a:pt x="56" y="101"/>
                    <a:pt x="23" y="79"/>
                    <a:pt x="11" y="68"/>
                  </a:cubicBezTo>
                  <a:cubicBezTo>
                    <a:pt x="0" y="56"/>
                    <a:pt x="0" y="34"/>
                    <a:pt x="11" y="23"/>
                  </a:cubicBezTo>
                  <a:cubicBezTo>
                    <a:pt x="11" y="12"/>
                    <a:pt x="34" y="0"/>
                    <a:pt x="45" y="0"/>
                  </a:cubicBezTo>
                  <a:cubicBezTo>
                    <a:pt x="56" y="0"/>
                    <a:pt x="67" y="0"/>
                    <a:pt x="79" y="12"/>
                  </a:cubicBezTo>
                  <a:cubicBezTo>
                    <a:pt x="90" y="23"/>
                    <a:pt x="112" y="34"/>
                    <a:pt x="112" y="56"/>
                  </a:cubicBezTo>
                  <a:cubicBezTo>
                    <a:pt x="112" y="68"/>
                    <a:pt x="112" y="79"/>
                    <a:pt x="101" y="90"/>
                  </a:cubicBezTo>
                  <a:cubicBezTo>
                    <a:pt x="101" y="90"/>
                    <a:pt x="90" y="101"/>
                    <a:pt x="79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4" name="Freeform 91"/>
            <p:cNvSpPr>
              <a:spLocks noChangeArrowheads="1"/>
            </p:cNvSpPr>
            <p:nvPr/>
          </p:nvSpPr>
          <p:spPr bwMode="auto">
            <a:xfrm>
              <a:off x="2852738" y="2944813"/>
              <a:ext cx="23812" cy="33337"/>
            </a:xfrm>
            <a:custGeom>
              <a:avLst/>
              <a:gdLst>
                <a:gd name="T0" fmla="*/ 45 w 68"/>
                <a:gd name="T1" fmla="*/ 90 h 91"/>
                <a:gd name="T2" fmla="*/ 45 w 68"/>
                <a:gd name="T3" fmla="*/ 90 h 91"/>
                <a:gd name="T4" fmla="*/ 11 w 68"/>
                <a:gd name="T5" fmla="*/ 67 h 91"/>
                <a:gd name="T6" fmla="*/ 34 w 68"/>
                <a:gd name="T7" fmla="*/ 22 h 91"/>
                <a:gd name="T8" fmla="*/ 67 w 68"/>
                <a:gd name="T9" fmla="*/ 56 h 91"/>
                <a:gd name="T10" fmla="*/ 45 w 68"/>
                <a:gd name="T1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91">
                  <a:moveTo>
                    <a:pt x="45" y="90"/>
                  </a:moveTo>
                  <a:lnTo>
                    <a:pt x="45" y="90"/>
                  </a:lnTo>
                  <a:cubicBezTo>
                    <a:pt x="34" y="79"/>
                    <a:pt x="34" y="56"/>
                    <a:pt x="11" y="67"/>
                  </a:cubicBezTo>
                  <a:cubicBezTo>
                    <a:pt x="0" y="67"/>
                    <a:pt x="34" y="45"/>
                    <a:pt x="34" y="22"/>
                  </a:cubicBezTo>
                  <a:cubicBezTo>
                    <a:pt x="45" y="0"/>
                    <a:pt x="67" y="45"/>
                    <a:pt x="67" y="56"/>
                  </a:cubicBezTo>
                  <a:cubicBezTo>
                    <a:pt x="67" y="79"/>
                    <a:pt x="56" y="90"/>
                    <a:pt x="45" y="9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5" name="Freeform 92"/>
            <p:cNvSpPr>
              <a:spLocks noChangeArrowheads="1"/>
            </p:cNvSpPr>
            <p:nvPr/>
          </p:nvSpPr>
          <p:spPr bwMode="auto">
            <a:xfrm>
              <a:off x="2844800" y="2944813"/>
              <a:ext cx="41275" cy="41275"/>
            </a:xfrm>
            <a:custGeom>
              <a:avLst/>
              <a:gdLst>
                <a:gd name="T0" fmla="*/ 67 w 113"/>
                <a:gd name="T1" fmla="*/ 112 h 113"/>
                <a:gd name="T2" fmla="*/ 67 w 113"/>
                <a:gd name="T3" fmla="*/ 112 h 113"/>
                <a:gd name="T4" fmla="*/ 56 w 113"/>
                <a:gd name="T5" fmla="*/ 101 h 113"/>
                <a:gd name="T6" fmla="*/ 33 w 113"/>
                <a:gd name="T7" fmla="*/ 90 h 113"/>
                <a:gd name="T8" fmla="*/ 33 w 113"/>
                <a:gd name="T9" fmla="*/ 90 h 113"/>
                <a:gd name="T10" fmla="*/ 11 w 113"/>
                <a:gd name="T11" fmla="*/ 79 h 113"/>
                <a:gd name="T12" fmla="*/ 22 w 113"/>
                <a:gd name="T13" fmla="*/ 34 h 113"/>
                <a:gd name="T14" fmla="*/ 33 w 113"/>
                <a:gd name="T15" fmla="*/ 11 h 113"/>
                <a:gd name="T16" fmla="*/ 67 w 113"/>
                <a:gd name="T17" fmla="*/ 0 h 113"/>
                <a:gd name="T18" fmla="*/ 89 w 113"/>
                <a:gd name="T19" fmla="*/ 11 h 113"/>
                <a:gd name="T20" fmla="*/ 112 w 113"/>
                <a:gd name="T21" fmla="*/ 56 h 113"/>
                <a:gd name="T22" fmla="*/ 67 w 113"/>
                <a:gd name="T23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113">
                  <a:moveTo>
                    <a:pt x="67" y="112"/>
                  </a:moveTo>
                  <a:lnTo>
                    <a:pt x="67" y="112"/>
                  </a:lnTo>
                  <a:cubicBezTo>
                    <a:pt x="67" y="112"/>
                    <a:pt x="56" y="112"/>
                    <a:pt x="56" y="101"/>
                  </a:cubicBezTo>
                  <a:cubicBezTo>
                    <a:pt x="44" y="101"/>
                    <a:pt x="44" y="90"/>
                    <a:pt x="33" y="90"/>
                  </a:cubicBezTo>
                  <a:lnTo>
                    <a:pt x="33" y="90"/>
                  </a:lnTo>
                  <a:cubicBezTo>
                    <a:pt x="22" y="90"/>
                    <a:pt x="11" y="79"/>
                    <a:pt x="11" y="79"/>
                  </a:cubicBezTo>
                  <a:cubicBezTo>
                    <a:pt x="0" y="56"/>
                    <a:pt x="11" y="45"/>
                    <a:pt x="22" y="34"/>
                  </a:cubicBezTo>
                  <a:cubicBezTo>
                    <a:pt x="33" y="34"/>
                    <a:pt x="33" y="22"/>
                    <a:pt x="33" y="11"/>
                  </a:cubicBezTo>
                  <a:cubicBezTo>
                    <a:pt x="44" y="0"/>
                    <a:pt x="56" y="0"/>
                    <a:pt x="67" y="0"/>
                  </a:cubicBezTo>
                  <a:cubicBezTo>
                    <a:pt x="67" y="0"/>
                    <a:pt x="78" y="0"/>
                    <a:pt x="89" y="11"/>
                  </a:cubicBezTo>
                  <a:cubicBezTo>
                    <a:pt x="101" y="22"/>
                    <a:pt x="112" y="45"/>
                    <a:pt x="112" y="56"/>
                  </a:cubicBezTo>
                  <a:cubicBezTo>
                    <a:pt x="101" y="90"/>
                    <a:pt x="89" y="112"/>
                    <a:pt x="67" y="11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6" name="Freeform 93"/>
            <p:cNvSpPr>
              <a:spLocks noChangeArrowheads="1"/>
            </p:cNvSpPr>
            <p:nvPr/>
          </p:nvSpPr>
          <p:spPr bwMode="auto">
            <a:xfrm>
              <a:off x="2784475" y="2855913"/>
              <a:ext cx="23813" cy="52387"/>
            </a:xfrm>
            <a:custGeom>
              <a:avLst/>
              <a:gdLst>
                <a:gd name="T0" fmla="*/ 22 w 68"/>
                <a:gd name="T1" fmla="*/ 146 h 147"/>
                <a:gd name="T2" fmla="*/ 22 w 68"/>
                <a:gd name="T3" fmla="*/ 146 h 147"/>
                <a:gd name="T4" fmla="*/ 11 w 68"/>
                <a:gd name="T5" fmla="*/ 102 h 147"/>
                <a:gd name="T6" fmla="*/ 33 w 68"/>
                <a:gd name="T7" fmla="*/ 12 h 147"/>
                <a:gd name="T8" fmla="*/ 67 w 68"/>
                <a:gd name="T9" fmla="*/ 45 h 147"/>
                <a:gd name="T10" fmla="*/ 22 w 68"/>
                <a:gd name="T11" fmla="*/ 14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47">
                  <a:moveTo>
                    <a:pt x="22" y="146"/>
                  </a:moveTo>
                  <a:lnTo>
                    <a:pt x="22" y="146"/>
                  </a:lnTo>
                  <a:cubicBezTo>
                    <a:pt x="11" y="146"/>
                    <a:pt x="0" y="135"/>
                    <a:pt x="11" y="102"/>
                  </a:cubicBezTo>
                  <a:cubicBezTo>
                    <a:pt x="22" y="68"/>
                    <a:pt x="33" y="34"/>
                    <a:pt x="33" y="12"/>
                  </a:cubicBezTo>
                  <a:cubicBezTo>
                    <a:pt x="33" y="0"/>
                    <a:pt x="67" y="12"/>
                    <a:pt x="67" y="45"/>
                  </a:cubicBezTo>
                  <a:cubicBezTo>
                    <a:pt x="67" y="90"/>
                    <a:pt x="56" y="146"/>
                    <a:pt x="22" y="146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7" name="Freeform 94"/>
            <p:cNvSpPr>
              <a:spLocks noChangeArrowheads="1"/>
            </p:cNvSpPr>
            <p:nvPr/>
          </p:nvSpPr>
          <p:spPr bwMode="auto">
            <a:xfrm>
              <a:off x="2776538" y="2852738"/>
              <a:ext cx="41275" cy="65087"/>
            </a:xfrm>
            <a:custGeom>
              <a:avLst/>
              <a:gdLst>
                <a:gd name="T0" fmla="*/ 45 w 113"/>
                <a:gd name="T1" fmla="*/ 180 h 181"/>
                <a:gd name="T2" fmla="*/ 45 w 113"/>
                <a:gd name="T3" fmla="*/ 180 h 181"/>
                <a:gd name="T4" fmla="*/ 11 w 113"/>
                <a:gd name="T5" fmla="*/ 169 h 181"/>
                <a:gd name="T6" fmla="*/ 11 w 113"/>
                <a:gd name="T7" fmla="*/ 113 h 181"/>
                <a:gd name="T8" fmla="*/ 23 w 113"/>
                <a:gd name="T9" fmla="*/ 56 h 181"/>
                <a:gd name="T10" fmla="*/ 34 w 113"/>
                <a:gd name="T11" fmla="*/ 23 h 181"/>
                <a:gd name="T12" fmla="*/ 68 w 113"/>
                <a:gd name="T13" fmla="*/ 0 h 181"/>
                <a:gd name="T14" fmla="*/ 112 w 113"/>
                <a:gd name="T15" fmla="*/ 56 h 181"/>
                <a:gd name="T16" fmla="*/ 56 w 113"/>
                <a:gd name="T17" fmla="*/ 180 h 181"/>
                <a:gd name="T18" fmla="*/ 45 w 113"/>
                <a:gd name="T19" fmla="*/ 180 h 181"/>
                <a:gd name="T20" fmla="*/ 68 w 113"/>
                <a:gd name="T21" fmla="*/ 56 h 181"/>
                <a:gd name="T22" fmla="*/ 68 w 113"/>
                <a:gd name="T23" fmla="*/ 56 h 181"/>
                <a:gd name="T24" fmla="*/ 68 w 113"/>
                <a:gd name="T25" fmla="*/ 79 h 181"/>
                <a:gd name="T26" fmla="*/ 56 w 113"/>
                <a:gd name="T27" fmla="*/ 124 h 181"/>
                <a:gd name="T28" fmla="*/ 45 w 113"/>
                <a:gd name="T29" fmla="*/ 135 h 181"/>
                <a:gd name="T30" fmla="*/ 68 w 113"/>
                <a:gd name="T31" fmla="*/ 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81">
                  <a:moveTo>
                    <a:pt x="45" y="180"/>
                  </a:moveTo>
                  <a:lnTo>
                    <a:pt x="45" y="180"/>
                  </a:lnTo>
                  <a:cubicBezTo>
                    <a:pt x="34" y="180"/>
                    <a:pt x="23" y="169"/>
                    <a:pt x="11" y="169"/>
                  </a:cubicBezTo>
                  <a:cubicBezTo>
                    <a:pt x="0" y="146"/>
                    <a:pt x="0" y="124"/>
                    <a:pt x="11" y="113"/>
                  </a:cubicBezTo>
                  <a:cubicBezTo>
                    <a:pt x="11" y="90"/>
                    <a:pt x="23" y="79"/>
                    <a:pt x="23" y="56"/>
                  </a:cubicBezTo>
                  <a:cubicBezTo>
                    <a:pt x="34" y="45"/>
                    <a:pt x="34" y="34"/>
                    <a:pt x="34" y="23"/>
                  </a:cubicBezTo>
                  <a:cubicBezTo>
                    <a:pt x="34" y="11"/>
                    <a:pt x="56" y="0"/>
                    <a:pt x="68" y="0"/>
                  </a:cubicBezTo>
                  <a:cubicBezTo>
                    <a:pt x="90" y="0"/>
                    <a:pt x="112" y="23"/>
                    <a:pt x="112" y="56"/>
                  </a:cubicBezTo>
                  <a:cubicBezTo>
                    <a:pt x="112" y="113"/>
                    <a:pt x="101" y="180"/>
                    <a:pt x="56" y="180"/>
                  </a:cubicBezTo>
                  <a:cubicBezTo>
                    <a:pt x="45" y="180"/>
                    <a:pt x="45" y="180"/>
                    <a:pt x="45" y="180"/>
                  </a:cubicBezTo>
                  <a:close/>
                  <a:moveTo>
                    <a:pt x="68" y="56"/>
                  </a:moveTo>
                  <a:lnTo>
                    <a:pt x="68" y="56"/>
                  </a:lnTo>
                  <a:cubicBezTo>
                    <a:pt x="68" y="68"/>
                    <a:pt x="68" y="68"/>
                    <a:pt x="68" y="79"/>
                  </a:cubicBezTo>
                  <a:cubicBezTo>
                    <a:pt x="68" y="90"/>
                    <a:pt x="56" y="101"/>
                    <a:pt x="56" y="124"/>
                  </a:cubicBezTo>
                  <a:cubicBezTo>
                    <a:pt x="45" y="124"/>
                    <a:pt x="45" y="135"/>
                    <a:pt x="45" y="135"/>
                  </a:cubicBezTo>
                  <a:cubicBezTo>
                    <a:pt x="56" y="135"/>
                    <a:pt x="68" y="101"/>
                    <a:pt x="68" y="56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8" name="Freeform 95"/>
            <p:cNvSpPr>
              <a:spLocks noChangeArrowheads="1"/>
            </p:cNvSpPr>
            <p:nvPr/>
          </p:nvSpPr>
          <p:spPr bwMode="auto">
            <a:xfrm>
              <a:off x="2949575" y="3235325"/>
              <a:ext cx="28575" cy="57150"/>
            </a:xfrm>
            <a:custGeom>
              <a:avLst/>
              <a:gdLst>
                <a:gd name="T0" fmla="*/ 56 w 80"/>
                <a:gd name="T1" fmla="*/ 45 h 158"/>
                <a:gd name="T2" fmla="*/ 56 w 80"/>
                <a:gd name="T3" fmla="*/ 45 h 158"/>
                <a:gd name="T4" fmla="*/ 22 w 80"/>
                <a:gd name="T5" fmla="*/ 0 h 158"/>
                <a:gd name="T6" fmla="*/ 0 w 80"/>
                <a:gd name="T7" fmla="*/ 56 h 158"/>
                <a:gd name="T8" fmla="*/ 22 w 80"/>
                <a:gd name="T9" fmla="*/ 157 h 158"/>
                <a:gd name="T10" fmla="*/ 67 w 80"/>
                <a:gd name="T11" fmla="*/ 90 h 158"/>
                <a:gd name="T12" fmla="*/ 56 w 80"/>
                <a:gd name="T13" fmla="*/ 4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58">
                  <a:moveTo>
                    <a:pt x="56" y="45"/>
                  </a:moveTo>
                  <a:lnTo>
                    <a:pt x="56" y="45"/>
                  </a:lnTo>
                  <a:cubicBezTo>
                    <a:pt x="34" y="22"/>
                    <a:pt x="34" y="11"/>
                    <a:pt x="22" y="0"/>
                  </a:cubicBezTo>
                  <a:cubicBezTo>
                    <a:pt x="0" y="0"/>
                    <a:pt x="0" y="22"/>
                    <a:pt x="0" y="56"/>
                  </a:cubicBezTo>
                  <a:cubicBezTo>
                    <a:pt x="11" y="79"/>
                    <a:pt x="0" y="157"/>
                    <a:pt x="22" y="157"/>
                  </a:cubicBezTo>
                  <a:cubicBezTo>
                    <a:pt x="45" y="146"/>
                    <a:pt x="45" y="112"/>
                    <a:pt x="67" y="90"/>
                  </a:cubicBezTo>
                  <a:cubicBezTo>
                    <a:pt x="79" y="67"/>
                    <a:pt x="56" y="56"/>
                    <a:pt x="56" y="45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89" name="Freeform 96"/>
            <p:cNvSpPr>
              <a:spLocks noChangeArrowheads="1"/>
            </p:cNvSpPr>
            <p:nvPr/>
          </p:nvSpPr>
          <p:spPr bwMode="auto">
            <a:xfrm>
              <a:off x="2941638" y="3227388"/>
              <a:ext cx="44450" cy="73025"/>
            </a:xfrm>
            <a:custGeom>
              <a:avLst/>
              <a:gdLst>
                <a:gd name="T0" fmla="*/ 44 w 124"/>
                <a:gd name="T1" fmla="*/ 202 h 203"/>
                <a:gd name="T2" fmla="*/ 44 w 124"/>
                <a:gd name="T3" fmla="*/ 202 h 203"/>
                <a:gd name="T4" fmla="*/ 44 w 124"/>
                <a:gd name="T5" fmla="*/ 202 h 203"/>
                <a:gd name="T6" fmla="*/ 11 w 124"/>
                <a:gd name="T7" fmla="*/ 113 h 203"/>
                <a:gd name="T8" fmla="*/ 11 w 124"/>
                <a:gd name="T9" fmla="*/ 79 h 203"/>
                <a:gd name="T10" fmla="*/ 11 w 124"/>
                <a:gd name="T11" fmla="*/ 12 h 203"/>
                <a:gd name="T12" fmla="*/ 44 w 124"/>
                <a:gd name="T13" fmla="*/ 0 h 203"/>
                <a:gd name="T14" fmla="*/ 78 w 124"/>
                <a:gd name="T15" fmla="*/ 34 h 203"/>
                <a:gd name="T16" fmla="*/ 89 w 124"/>
                <a:gd name="T17" fmla="*/ 57 h 203"/>
                <a:gd name="T18" fmla="*/ 89 w 124"/>
                <a:gd name="T19" fmla="*/ 57 h 203"/>
                <a:gd name="T20" fmla="*/ 101 w 124"/>
                <a:gd name="T21" fmla="*/ 124 h 203"/>
                <a:gd name="T22" fmla="*/ 89 w 124"/>
                <a:gd name="T23" fmla="*/ 146 h 203"/>
                <a:gd name="T24" fmla="*/ 56 w 124"/>
                <a:gd name="T25" fmla="*/ 202 h 203"/>
                <a:gd name="T26" fmla="*/ 44 w 124"/>
                <a:gd name="T27" fmla="*/ 202 h 203"/>
                <a:gd name="T28" fmla="*/ 44 w 124"/>
                <a:gd name="T29" fmla="*/ 68 h 203"/>
                <a:gd name="T30" fmla="*/ 44 w 124"/>
                <a:gd name="T31" fmla="*/ 68 h 203"/>
                <a:gd name="T32" fmla="*/ 56 w 124"/>
                <a:gd name="T33" fmla="*/ 113 h 203"/>
                <a:gd name="T34" fmla="*/ 56 w 124"/>
                <a:gd name="T35" fmla="*/ 124 h 203"/>
                <a:gd name="T36" fmla="*/ 67 w 124"/>
                <a:gd name="T37" fmla="*/ 102 h 203"/>
                <a:gd name="T38" fmla="*/ 67 w 124"/>
                <a:gd name="T39" fmla="*/ 102 h 203"/>
                <a:gd name="T40" fmla="*/ 67 w 124"/>
                <a:gd name="T41" fmla="*/ 90 h 203"/>
                <a:gd name="T42" fmla="*/ 56 w 124"/>
                <a:gd name="T43" fmla="*/ 79 h 203"/>
                <a:gd name="T44" fmla="*/ 44 w 124"/>
                <a:gd name="T45" fmla="*/ 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203">
                  <a:moveTo>
                    <a:pt x="44" y="202"/>
                  </a:moveTo>
                  <a:lnTo>
                    <a:pt x="44" y="202"/>
                  </a:lnTo>
                  <a:lnTo>
                    <a:pt x="44" y="202"/>
                  </a:lnTo>
                  <a:cubicBezTo>
                    <a:pt x="11" y="202"/>
                    <a:pt x="11" y="158"/>
                    <a:pt x="11" y="113"/>
                  </a:cubicBezTo>
                  <a:cubicBezTo>
                    <a:pt x="11" y="102"/>
                    <a:pt x="11" y="90"/>
                    <a:pt x="11" y="79"/>
                  </a:cubicBezTo>
                  <a:cubicBezTo>
                    <a:pt x="0" y="45"/>
                    <a:pt x="0" y="34"/>
                    <a:pt x="11" y="12"/>
                  </a:cubicBezTo>
                  <a:cubicBezTo>
                    <a:pt x="22" y="12"/>
                    <a:pt x="33" y="0"/>
                    <a:pt x="44" y="0"/>
                  </a:cubicBezTo>
                  <a:cubicBezTo>
                    <a:pt x="67" y="12"/>
                    <a:pt x="78" y="23"/>
                    <a:pt x="78" y="34"/>
                  </a:cubicBezTo>
                  <a:cubicBezTo>
                    <a:pt x="78" y="45"/>
                    <a:pt x="89" y="45"/>
                    <a:pt x="89" y="57"/>
                  </a:cubicBezTo>
                  <a:lnTo>
                    <a:pt x="89" y="57"/>
                  </a:lnTo>
                  <a:cubicBezTo>
                    <a:pt x="112" y="79"/>
                    <a:pt x="123" y="102"/>
                    <a:pt x="101" y="124"/>
                  </a:cubicBezTo>
                  <a:cubicBezTo>
                    <a:pt x="101" y="135"/>
                    <a:pt x="89" y="146"/>
                    <a:pt x="89" y="146"/>
                  </a:cubicBezTo>
                  <a:cubicBezTo>
                    <a:pt x="89" y="169"/>
                    <a:pt x="78" y="191"/>
                    <a:pt x="56" y="202"/>
                  </a:cubicBezTo>
                  <a:lnTo>
                    <a:pt x="44" y="202"/>
                  </a:lnTo>
                  <a:close/>
                  <a:moveTo>
                    <a:pt x="44" y="68"/>
                  </a:moveTo>
                  <a:lnTo>
                    <a:pt x="44" y="68"/>
                  </a:lnTo>
                  <a:cubicBezTo>
                    <a:pt x="56" y="79"/>
                    <a:pt x="56" y="102"/>
                    <a:pt x="56" y="113"/>
                  </a:cubicBezTo>
                  <a:lnTo>
                    <a:pt x="56" y="124"/>
                  </a:lnTo>
                  <a:cubicBezTo>
                    <a:pt x="56" y="113"/>
                    <a:pt x="56" y="102"/>
                    <a:pt x="67" y="102"/>
                  </a:cubicBezTo>
                  <a:lnTo>
                    <a:pt x="67" y="102"/>
                  </a:lnTo>
                  <a:cubicBezTo>
                    <a:pt x="67" y="90"/>
                    <a:pt x="67" y="90"/>
                    <a:pt x="67" y="90"/>
                  </a:cubicBezTo>
                  <a:cubicBezTo>
                    <a:pt x="56" y="90"/>
                    <a:pt x="56" y="79"/>
                    <a:pt x="56" y="79"/>
                  </a:cubicBezTo>
                  <a:cubicBezTo>
                    <a:pt x="56" y="79"/>
                    <a:pt x="56" y="79"/>
                    <a:pt x="44" y="68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0" name="Freeform 97"/>
            <p:cNvSpPr>
              <a:spLocks noChangeArrowheads="1"/>
            </p:cNvSpPr>
            <p:nvPr/>
          </p:nvSpPr>
          <p:spPr bwMode="auto">
            <a:xfrm>
              <a:off x="3046413" y="3292475"/>
              <a:ext cx="49212" cy="80963"/>
            </a:xfrm>
            <a:custGeom>
              <a:avLst/>
              <a:gdLst>
                <a:gd name="T0" fmla="*/ 45 w 136"/>
                <a:gd name="T1" fmla="*/ 67 h 225"/>
                <a:gd name="T2" fmla="*/ 45 w 136"/>
                <a:gd name="T3" fmla="*/ 67 h 225"/>
                <a:gd name="T4" fmla="*/ 11 w 136"/>
                <a:gd name="T5" fmla="*/ 11 h 225"/>
                <a:gd name="T6" fmla="*/ 0 w 136"/>
                <a:gd name="T7" fmla="*/ 112 h 225"/>
                <a:gd name="T8" fmla="*/ 56 w 136"/>
                <a:gd name="T9" fmla="*/ 179 h 225"/>
                <a:gd name="T10" fmla="*/ 112 w 136"/>
                <a:gd name="T11" fmla="*/ 213 h 225"/>
                <a:gd name="T12" fmla="*/ 79 w 136"/>
                <a:gd name="T13" fmla="*/ 146 h 225"/>
                <a:gd name="T14" fmla="*/ 45 w 136"/>
                <a:gd name="T15" fmla="*/ 6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25">
                  <a:moveTo>
                    <a:pt x="45" y="67"/>
                  </a:moveTo>
                  <a:lnTo>
                    <a:pt x="45" y="67"/>
                  </a:lnTo>
                  <a:cubicBezTo>
                    <a:pt x="34" y="56"/>
                    <a:pt x="34" y="11"/>
                    <a:pt x="11" y="11"/>
                  </a:cubicBezTo>
                  <a:cubicBezTo>
                    <a:pt x="0" y="0"/>
                    <a:pt x="0" y="101"/>
                    <a:pt x="0" y="112"/>
                  </a:cubicBezTo>
                  <a:cubicBezTo>
                    <a:pt x="0" y="134"/>
                    <a:pt x="56" y="157"/>
                    <a:pt x="56" y="179"/>
                  </a:cubicBezTo>
                  <a:cubicBezTo>
                    <a:pt x="56" y="202"/>
                    <a:pt x="101" y="224"/>
                    <a:pt x="112" y="213"/>
                  </a:cubicBezTo>
                  <a:cubicBezTo>
                    <a:pt x="135" y="191"/>
                    <a:pt x="101" y="157"/>
                    <a:pt x="79" y="146"/>
                  </a:cubicBezTo>
                  <a:cubicBezTo>
                    <a:pt x="67" y="123"/>
                    <a:pt x="45" y="67"/>
                    <a:pt x="45" y="6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1" name="Freeform 98"/>
            <p:cNvSpPr>
              <a:spLocks noChangeArrowheads="1"/>
            </p:cNvSpPr>
            <p:nvPr/>
          </p:nvSpPr>
          <p:spPr bwMode="auto">
            <a:xfrm>
              <a:off x="3038475" y="3289300"/>
              <a:ext cx="60325" cy="88900"/>
            </a:xfrm>
            <a:custGeom>
              <a:avLst/>
              <a:gdLst>
                <a:gd name="T0" fmla="*/ 123 w 169"/>
                <a:gd name="T1" fmla="*/ 246 h 247"/>
                <a:gd name="T2" fmla="*/ 123 w 169"/>
                <a:gd name="T3" fmla="*/ 246 h 247"/>
                <a:gd name="T4" fmla="*/ 123 w 169"/>
                <a:gd name="T5" fmla="*/ 246 h 247"/>
                <a:gd name="T6" fmla="*/ 56 w 169"/>
                <a:gd name="T7" fmla="*/ 190 h 247"/>
                <a:gd name="T8" fmla="*/ 33 w 169"/>
                <a:gd name="T9" fmla="*/ 168 h 247"/>
                <a:gd name="T10" fmla="*/ 0 w 169"/>
                <a:gd name="T11" fmla="*/ 134 h 247"/>
                <a:gd name="T12" fmla="*/ 22 w 169"/>
                <a:gd name="T13" fmla="*/ 11 h 247"/>
                <a:gd name="T14" fmla="*/ 33 w 169"/>
                <a:gd name="T15" fmla="*/ 0 h 247"/>
                <a:gd name="T16" fmla="*/ 44 w 169"/>
                <a:gd name="T17" fmla="*/ 0 h 247"/>
                <a:gd name="T18" fmla="*/ 78 w 169"/>
                <a:gd name="T19" fmla="*/ 44 h 247"/>
                <a:gd name="T20" fmla="*/ 89 w 169"/>
                <a:gd name="T21" fmla="*/ 67 h 247"/>
                <a:gd name="T22" fmla="*/ 89 w 169"/>
                <a:gd name="T23" fmla="*/ 67 h 247"/>
                <a:gd name="T24" fmla="*/ 89 w 169"/>
                <a:gd name="T25" fmla="*/ 67 h 247"/>
                <a:gd name="T26" fmla="*/ 112 w 169"/>
                <a:gd name="T27" fmla="*/ 134 h 247"/>
                <a:gd name="T28" fmla="*/ 168 w 169"/>
                <a:gd name="T29" fmla="*/ 202 h 247"/>
                <a:gd name="T30" fmla="*/ 157 w 169"/>
                <a:gd name="T31" fmla="*/ 235 h 247"/>
                <a:gd name="T32" fmla="*/ 123 w 169"/>
                <a:gd name="T33" fmla="*/ 246 h 247"/>
                <a:gd name="T34" fmla="*/ 89 w 169"/>
                <a:gd name="T35" fmla="*/ 168 h 247"/>
                <a:gd name="T36" fmla="*/ 89 w 169"/>
                <a:gd name="T37" fmla="*/ 168 h 247"/>
                <a:gd name="T38" fmla="*/ 101 w 169"/>
                <a:gd name="T39" fmla="*/ 190 h 247"/>
                <a:gd name="T40" fmla="*/ 123 w 169"/>
                <a:gd name="T41" fmla="*/ 202 h 247"/>
                <a:gd name="T42" fmla="*/ 123 w 169"/>
                <a:gd name="T43" fmla="*/ 202 h 247"/>
                <a:gd name="T44" fmla="*/ 89 w 169"/>
                <a:gd name="T45" fmla="*/ 168 h 247"/>
                <a:gd name="T46" fmla="*/ 44 w 169"/>
                <a:gd name="T47" fmla="*/ 123 h 247"/>
                <a:gd name="T48" fmla="*/ 44 w 169"/>
                <a:gd name="T49" fmla="*/ 123 h 247"/>
                <a:gd name="T50" fmla="*/ 56 w 169"/>
                <a:gd name="T51" fmla="*/ 134 h 247"/>
                <a:gd name="T52" fmla="*/ 67 w 169"/>
                <a:gd name="T53" fmla="*/ 145 h 247"/>
                <a:gd name="T54" fmla="*/ 44 w 169"/>
                <a:gd name="T55" fmla="*/ 89 h 247"/>
                <a:gd name="T56" fmla="*/ 44 w 169"/>
                <a:gd name="T57" fmla="*/ 78 h 247"/>
                <a:gd name="T58" fmla="*/ 44 w 169"/>
                <a:gd name="T59" fmla="*/ 1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247">
                  <a:moveTo>
                    <a:pt x="123" y="246"/>
                  </a:moveTo>
                  <a:lnTo>
                    <a:pt x="123" y="246"/>
                  </a:lnTo>
                  <a:lnTo>
                    <a:pt x="123" y="246"/>
                  </a:lnTo>
                  <a:cubicBezTo>
                    <a:pt x="89" y="246"/>
                    <a:pt x="56" y="224"/>
                    <a:pt x="56" y="190"/>
                  </a:cubicBezTo>
                  <a:cubicBezTo>
                    <a:pt x="56" y="190"/>
                    <a:pt x="44" y="179"/>
                    <a:pt x="33" y="168"/>
                  </a:cubicBezTo>
                  <a:cubicBezTo>
                    <a:pt x="11" y="157"/>
                    <a:pt x="0" y="145"/>
                    <a:pt x="0" y="134"/>
                  </a:cubicBezTo>
                  <a:cubicBezTo>
                    <a:pt x="0" y="112"/>
                    <a:pt x="0" y="33"/>
                    <a:pt x="22" y="11"/>
                  </a:cubicBezTo>
                  <a:cubicBezTo>
                    <a:pt x="22" y="0"/>
                    <a:pt x="33" y="0"/>
                    <a:pt x="3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7" y="0"/>
                    <a:pt x="67" y="22"/>
                    <a:pt x="78" y="44"/>
                  </a:cubicBezTo>
                  <a:cubicBezTo>
                    <a:pt x="78" y="56"/>
                    <a:pt x="78" y="67"/>
                    <a:pt x="89" y="67"/>
                  </a:cubicBezTo>
                  <a:lnTo>
                    <a:pt x="89" y="67"/>
                  </a:lnTo>
                  <a:lnTo>
                    <a:pt x="89" y="67"/>
                  </a:lnTo>
                  <a:cubicBezTo>
                    <a:pt x="101" y="100"/>
                    <a:pt x="112" y="123"/>
                    <a:pt x="112" y="134"/>
                  </a:cubicBezTo>
                  <a:cubicBezTo>
                    <a:pt x="123" y="145"/>
                    <a:pt x="168" y="179"/>
                    <a:pt x="168" y="202"/>
                  </a:cubicBezTo>
                  <a:cubicBezTo>
                    <a:pt x="168" y="213"/>
                    <a:pt x="168" y="224"/>
                    <a:pt x="157" y="235"/>
                  </a:cubicBezTo>
                  <a:cubicBezTo>
                    <a:pt x="146" y="246"/>
                    <a:pt x="134" y="246"/>
                    <a:pt x="123" y="246"/>
                  </a:cubicBezTo>
                  <a:close/>
                  <a:moveTo>
                    <a:pt x="89" y="168"/>
                  </a:moveTo>
                  <a:lnTo>
                    <a:pt x="89" y="168"/>
                  </a:lnTo>
                  <a:cubicBezTo>
                    <a:pt x="101" y="179"/>
                    <a:pt x="101" y="190"/>
                    <a:pt x="101" y="190"/>
                  </a:cubicBezTo>
                  <a:cubicBezTo>
                    <a:pt x="101" y="202"/>
                    <a:pt x="112" y="202"/>
                    <a:pt x="123" y="202"/>
                  </a:cubicBezTo>
                  <a:lnTo>
                    <a:pt x="123" y="202"/>
                  </a:lnTo>
                  <a:cubicBezTo>
                    <a:pt x="123" y="202"/>
                    <a:pt x="112" y="190"/>
                    <a:pt x="89" y="168"/>
                  </a:cubicBezTo>
                  <a:close/>
                  <a:moveTo>
                    <a:pt x="44" y="123"/>
                  </a:moveTo>
                  <a:lnTo>
                    <a:pt x="44" y="123"/>
                  </a:lnTo>
                  <a:lnTo>
                    <a:pt x="56" y="134"/>
                  </a:lnTo>
                  <a:cubicBezTo>
                    <a:pt x="67" y="145"/>
                    <a:pt x="67" y="145"/>
                    <a:pt x="67" y="145"/>
                  </a:cubicBezTo>
                  <a:cubicBezTo>
                    <a:pt x="56" y="123"/>
                    <a:pt x="56" y="100"/>
                    <a:pt x="44" y="89"/>
                  </a:cubicBezTo>
                  <a:lnTo>
                    <a:pt x="44" y="78"/>
                  </a:lnTo>
                  <a:cubicBezTo>
                    <a:pt x="44" y="100"/>
                    <a:pt x="44" y="112"/>
                    <a:pt x="44" y="123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2" name="Freeform 99"/>
            <p:cNvSpPr>
              <a:spLocks noChangeArrowheads="1"/>
            </p:cNvSpPr>
            <p:nvPr/>
          </p:nvSpPr>
          <p:spPr bwMode="auto">
            <a:xfrm>
              <a:off x="1881188" y="2182813"/>
              <a:ext cx="65087" cy="112712"/>
            </a:xfrm>
            <a:custGeom>
              <a:avLst/>
              <a:gdLst>
                <a:gd name="T0" fmla="*/ 112 w 181"/>
                <a:gd name="T1" fmla="*/ 22 h 315"/>
                <a:gd name="T2" fmla="*/ 112 w 181"/>
                <a:gd name="T3" fmla="*/ 22 h 315"/>
                <a:gd name="T4" fmla="*/ 146 w 181"/>
                <a:gd name="T5" fmla="*/ 101 h 315"/>
                <a:gd name="T6" fmla="*/ 135 w 181"/>
                <a:gd name="T7" fmla="*/ 224 h 315"/>
                <a:gd name="T8" fmla="*/ 112 w 181"/>
                <a:gd name="T9" fmla="*/ 280 h 315"/>
                <a:gd name="T10" fmla="*/ 34 w 181"/>
                <a:gd name="T11" fmla="*/ 236 h 315"/>
                <a:gd name="T12" fmla="*/ 67 w 181"/>
                <a:gd name="T13" fmla="*/ 180 h 315"/>
                <a:gd name="T14" fmla="*/ 90 w 181"/>
                <a:gd name="T15" fmla="*/ 67 h 315"/>
                <a:gd name="T16" fmla="*/ 112 w 181"/>
                <a:gd name="T17" fmla="*/ 2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315">
                  <a:moveTo>
                    <a:pt x="112" y="22"/>
                  </a:moveTo>
                  <a:lnTo>
                    <a:pt x="112" y="22"/>
                  </a:lnTo>
                  <a:cubicBezTo>
                    <a:pt x="112" y="45"/>
                    <a:pt x="123" y="78"/>
                    <a:pt x="146" y="101"/>
                  </a:cubicBezTo>
                  <a:cubicBezTo>
                    <a:pt x="180" y="112"/>
                    <a:pt x="135" y="191"/>
                    <a:pt x="135" y="224"/>
                  </a:cubicBezTo>
                  <a:cubicBezTo>
                    <a:pt x="135" y="258"/>
                    <a:pt x="146" y="314"/>
                    <a:pt x="112" y="280"/>
                  </a:cubicBezTo>
                  <a:cubicBezTo>
                    <a:pt x="79" y="247"/>
                    <a:pt x="56" y="236"/>
                    <a:pt x="34" y="236"/>
                  </a:cubicBezTo>
                  <a:cubicBezTo>
                    <a:pt x="0" y="236"/>
                    <a:pt x="45" y="202"/>
                    <a:pt x="67" y="180"/>
                  </a:cubicBezTo>
                  <a:cubicBezTo>
                    <a:pt x="101" y="146"/>
                    <a:pt x="112" y="101"/>
                    <a:pt x="90" y="67"/>
                  </a:cubicBezTo>
                  <a:cubicBezTo>
                    <a:pt x="67" y="22"/>
                    <a:pt x="112" y="0"/>
                    <a:pt x="112" y="2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3" name="Freeform 100"/>
            <p:cNvSpPr>
              <a:spLocks noChangeArrowheads="1"/>
            </p:cNvSpPr>
            <p:nvPr/>
          </p:nvSpPr>
          <p:spPr bwMode="auto">
            <a:xfrm>
              <a:off x="1876425" y="2179638"/>
              <a:ext cx="77788" cy="117475"/>
            </a:xfrm>
            <a:custGeom>
              <a:avLst/>
              <a:gdLst>
                <a:gd name="T0" fmla="*/ 134 w 214"/>
                <a:gd name="T1" fmla="*/ 325 h 326"/>
                <a:gd name="T2" fmla="*/ 134 w 214"/>
                <a:gd name="T3" fmla="*/ 325 h 326"/>
                <a:gd name="T4" fmla="*/ 112 w 214"/>
                <a:gd name="T5" fmla="*/ 314 h 326"/>
                <a:gd name="T6" fmla="*/ 45 w 214"/>
                <a:gd name="T7" fmla="*/ 269 h 326"/>
                <a:gd name="T8" fmla="*/ 11 w 214"/>
                <a:gd name="T9" fmla="*/ 247 h 326"/>
                <a:gd name="T10" fmla="*/ 67 w 214"/>
                <a:gd name="T11" fmla="*/ 179 h 326"/>
                <a:gd name="T12" fmla="*/ 67 w 214"/>
                <a:gd name="T13" fmla="*/ 168 h 326"/>
                <a:gd name="T14" fmla="*/ 78 w 214"/>
                <a:gd name="T15" fmla="*/ 89 h 326"/>
                <a:gd name="T16" fmla="*/ 78 w 214"/>
                <a:gd name="T17" fmla="*/ 22 h 326"/>
                <a:gd name="T18" fmla="*/ 112 w 214"/>
                <a:gd name="T19" fmla="*/ 0 h 326"/>
                <a:gd name="T20" fmla="*/ 146 w 214"/>
                <a:gd name="T21" fmla="*/ 22 h 326"/>
                <a:gd name="T22" fmla="*/ 146 w 214"/>
                <a:gd name="T23" fmla="*/ 33 h 326"/>
                <a:gd name="T24" fmla="*/ 168 w 214"/>
                <a:gd name="T25" fmla="*/ 89 h 326"/>
                <a:gd name="T26" fmla="*/ 179 w 214"/>
                <a:gd name="T27" fmla="*/ 191 h 326"/>
                <a:gd name="T28" fmla="*/ 168 w 214"/>
                <a:gd name="T29" fmla="*/ 235 h 326"/>
                <a:gd name="T30" fmla="*/ 168 w 214"/>
                <a:gd name="T31" fmla="*/ 269 h 326"/>
                <a:gd name="T32" fmla="*/ 157 w 214"/>
                <a:gd name="T33" fmla="*/ 314 h 326"/>
                <a:gd name="T34" fmla="*/ 134 w 214"/>
                <a:gd name="T35" fmla="*/ 325 h 326"/>
                <a:gd name="T36" fmla="*/ 67 w 214"/>
                <a:gd name="T37" fmla="*/ 224 h 326"/>
                <a:gd name="T38" fmla="*/ 67 w 214"/>
                <a:gd name="T39" fmla="*/ 224 h 326"/>
                <a:gd name="T40" fmla="*/ 123 w 214"/>
                <a:gd name="T41" fmla="*/ 258 h 326"/>
                <a:gd name="T42" fmla="*/ 123 w 214"/>
                <a:gd name="T43" fmla="*/ 235 h 326"/>
                <a:gd name="T44" fmla="*/ 134 w 214"/>
                <a:gd name="T45" fmla="*/ 179 h 326"/>
                <a:gd name="T46" fmla="*/ 146 w 214"/>
                <a:gd name="T47" fmla="*/ 123 h 326"/>
                <a:gd name="T48" fmla="*/ 134 w 214"/>
                <a:gd name="T49" fmla="*/ 112 h 326"/>
                <a:gd name="T50" fmla="*/ 101 w 214"/>
                <a:gd name="T51" fmla="*/ 202 h 326"/>
                <a:gd name="T52" fmla="*/ 90 w 214"/>
                <a:gd name="T53" fmla="*/ 213 h 326"/>
                <a:gd name="T54" fmla="*/ 67 w 214"/>
                <a:gd name="T55" fmla="*/ 22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4" h="326">
                  <a:moveTo>
                    <a:pt x="134" y="325"/>
                  </a:moveTo>
                  <a:lnTo>
                    <a:pt x="134" y="325"/>
                  </a:lnTo>
                  <a:cubicBezTo>
                    <a:pt x="123" y="325"/>
                    <a:pt x="112" y="314"/>
                    <a:pt x="112" y="314"/>
                  </a:cubicBezTo>
                  <a:cubicBezTo>
                    <a:pt x="78" y="280"/>
                    <a:pt x="67" y="269"/>
                    <a:pt x="45" y="269"/>
                  </a:cubicBezTo>
                  <a:cubicBezTo>
                    <a:pt x="23" y="269"/>
                    <a:pt x="11" y="258"/>
                    <a:pt x="11" y="247"/>
                  </a:cubicBezTo>
                  <a:cubicBezTo>
                    <a:pt x="0" y="224"/>
                    <a:pt x="34" y="202"/>
                    <a:pt x="67" y="179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90" y="145"/>
                    <a:pt x="101" y="112"/>
                    <a:pt x="78" y="89"/>
                  </a:cubicBezTo>
                  <a:cubicBezTo>
                    <a:pt x="67" y="67"/>
                    <a:pt x="67" y="45"/>
                    <a:pt x="78" y="22"/>
                  </a:cubicBezTo>
                  <a:cubicBezTo>
                    <a:pt x="90" y="11"/>
                    <a:pt x="101" y="0"/>
                    <a:pt x="112" y="0"/>
                  </a:cubicBezTo>
                  <a:cubicBezTo>
                    <a:pt x="134" y="0"/>
                    <a:pt x="146" y="11"/>
                    <a:pt x="146" y="22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6" y="56"/>
                    <a:pt x="157" y="78"/>
                    <a:pt x="168" y="89"/>
                  </a:cubicBezTo>
                  <a:cubicBezTo>
                    <a:pt x="213" y="112"/>
                    <a:pt x="191" y="157"/>
                    <a:pt x="179" y="191"/>
                  </a:cubicBezTo>
                  <a:cubicBezTo>
                    <a:pt x="168" y="213"/>
                    <a:pt x="168" y="224"/>
                    <a:pt x="168" y="235"/>
                  </a:cubicBezTo>
                  <a:cubicBezTo>
                    <a:pt x="168" y="247"/>
                    <a:pt x="168" y="258"/>
                    <a:pt x="168" y="269"/>
                  </a:cubicBezTo>
                  <a:cubicBezTo>
                    <a:pt x="168" y="291"/>
                    <a:pt x="168" y="302"/>
                    <a:pt x="157" y="314"/>
                  </a:cubicBezTo>
                  <a:cubicBezTo>
                    <a:pt x="157" y="325"/>
                    <a:pt x="146" y="325"/>
                    <a:pt x="134" y="325"/>
                  </a:cubicBezTo>
                  <a:close/>
                  <a:moveTo>
                    <a:pt x="67" y="224"/>
                  </a:moveTo>
                  <a:lnTo>
                    <a:pt x="67" y="224"/>
                  </a:lnTo>
                  <a:cubicBezTo>
                    <a:pt x="90" y="235"/>
                    <a:pt x="101" y="247"/>
                    <a:pt x="123" y="258"/>
                  </a:cubicBezTo>
                  <a:cubicBezTo>
                    <a:pt x="123" y="247"/>
                    <a:pt x="123" y="247"/>
                    <a:pt x="123" y="235"/>
                  </a:cubicBezTo>
                  <a:cubicBezTo>
                    <a:pt x="123" y="213"/>
                    <a:pt x="134" y="202"/>
                    <a:pt x="134" y="179"/>
                  </a:cubicBezTo>
                  <a:cubicBezTo>
                    <a:pt x="146" y="168"/>
                    <a:pt x="157" y="134"/>
                    <a:pt x="146" y="123"/>
                  </a:cubicBezTo>
                  <a:cubicBezTo>
                    <a:pt x="146" y="123"/>
                    <a:pt x="134" y="123"/>
                    <a:pt x="134" y="112"/>
                  </a:cubicBezTo>
                  <a:cubicBezTo>
                    <a:pt x="134" y="145"/>
                    <a:pt x="123" y="179"/>
                    <a:pt x="101" y="202"/>
                  </a:cubicBezTo>
                  <a:cubicBezTo>
                    <a:pt x="90" y="213"/>
                    <a:pt x="90" y="213"/>
                    <a:pt x="90" y="213"/>
                  </a:cubicBezTo>
                  <a:cubicBezTo>
                    <a:pt x="90" y="213"/>
                    <a:pt x="78" y="224"/>
                    <a:pt x="67" y="224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4" name="Freeform 101"/>
            <p:cNvSpPr>
              <a:spLocks noChangeArrowheads="1"/>
            </p:cNvSpPr>
            <p:nvPr/>
          </p:nvSpPr>
          <p:spPr bwMode="auto">
            <a:xfrm>
              <a:off x="1816100" y="2195513"/>
              <a:ext cx="44450" cy="23812"/>
            </a:xfrm>
            <a:custGeom>
              <a:avLst/>
              <a:gdLst>
                <a:gd name="T0" fmla="*/ 90 w 124"/>
                <a:gd name="T1" fmla="*/ 33 h 68"/>
                <a:gd name="T2" fmla="*/ 90 w 124"/>
                <a:gd name="T3" fmla="*/ 33 h 68"/>
                <a:gd name="T4" fmla="*/ 11 w 124"/>
                <a:gd name="T5" fmla="*/ 11 h 68"/>
                <a:gd name="T6" fmla="*/ 33 w 124"/>
                <a:gd name="T7" fmla="*/ 56 h 68"/>
                <a:gd name="T8" fmla="*/ 101 w 124"/>
                <a:gd name="T9" fmla="*/ 56 h 68"/>
                <a:gd name="T10" fmla="*/ 90 w 124"/>
                <a:gd name="T11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68">
                  <a:moveTo>
                    <a:pt x="90" y="33"/>
                  </a:moveTo>
                  <a:lnTo>
                    <a:pt x="90" y="33"/>
                  </a:lnTo>
                  <a:cubicBezTo>
                    <a:pt x="67" y="67"/>
                    <a:pt x="22" y="0"/>
                    <a:pt x="11" y="11"/>
                  </a:cubicBezTo>
                  <a:cubicBezTo>
                    <a:pt x="0" y="22"/>
                    <a:pt x="11" y="44"/>
                    <a:pt x="33" y="56"/>
                  </a:cubicBezTo>
                  <a:cubicBezTo>
                    <a:pt x="67" y="67"/>
                    <a:pt x="90" y="67"/>
                    <a:pt x="101" y="56"/>
                  </a:cubicBezTo>
                  <a:cubicBezTo>
                    <a:pt x="123" y="33"/>
                    <a:pt x="101" y="22"/>
                    <a:pt x="90" y="3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5" name="Freeform 102"/>
            <p:cNvSpPr>
              <a:spLocks noChangeArrowheads="1"/>
            </p:cNvSpPr>
            <p:nvPr/>
          </p:nvSpPr>
          <p:spPr bwMode="auto">
            <a:xfrm>
              <a:off x="1808163" y="2190750"/>
              <a:ext cx="57150" cy="36513"/>
            </a:xfrm>
            <a:custGeom>
              <a:avLst/>
              <a:gdLst>
                <a:gd name="T0" fmla="*/ 100 w 158"/>
                <a:gd name="T1" fmla="*/ 101 h 102"/>
                <a:gd name="T2" fmla="*/ 100 w 158"/>
                <a:gd name="T3" fmla="*/ 101 h 102"/>
                <a:gd name="T4" fmla="*/ 100 w 158"/>
                <a:gd name="T5" fmla="*/ 101 h 102"/>
                <a:gd name="T6" fmla="*/ 44 w 158"/>
                <a:gd name="T7" fmla="*/ 90 h 102"/>
                <a:gd name="T8" fmla="*/ 11 w 158"/>
                <a:gd name="T9" fmla="*/ 45 h 102"/>
                <a:gd name="T10" fmla="*/ 22 w 158"/>
                <a:gd name="T11" fmla="*/ 12 h 102"/>
                <a:gd name="T12" fmla="*/ 44 w 158"/>
                <a:gd name="T13" fmla="*/ 0 h 102"/>
                <a:gd name="T14" fmla="*/ 78 w 158"/>
                <a:gd name="T15" fmla="*/ 23 h 102"/>
                <a:gd name="T16" fmla="*/ 100 w 158"/>
                <a:gd name="T17" fmla="*/ 34 h 102"/>
                <a:gd name="T18" fmla="*/ 123 w 158"/>
                <a:gd name="T19" fmla="*/ 23 h 102"/>
                <a:gd name="T20" fmla="*/ 157 w 158"/>
                <a:gd name="T21" fmla="*/ 34 h 102"/>
                <a:gd name="T22" fmla="*/ 145 w 158"/>
                <a:gd name="T23" fmla="*/ 79 h 102"/>
                <a:gd name="T24" fmla="*/ 100 w 158"/>
                <a:gd name="T25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02">
                  <a:moveTo>
                    <a:pt x="100" y="101"/>
                  </a:moveTo>
                  <a:lnTo>
                    <a:pt x="100" y="101"/>
                  </a:lnTo>
                  <a:lnTo>
                    <a:pt x="100" y="101"/>
                  </a:lnTo>
                  <a:cubicBezTo>
                    <a:pt x="78" y="101"/>
                    <a:pt x="67" y="101"/>
                    <a:pt x="44" y="90"/>
                  </a:cubicBezTo>
                  <a:cubicBezTo>
                    <a:pt x="11" y="68"/>
                    <a:pt x="11" y="56"/>
                    <a:pt x="11" y="45"/>
                  </a:cubicBezTo>
                  <a:cubicBezTo>
                    <a:pt x="0" y="34"/>
                    <a:pt x="11" y="12"/>
                    <a:pt x="22" y="12"/>
                  </a:cubicBezTo>
                  <a:cubicBezTo>
                    <a:pt x="22" y="0"/>
                    <a:pt x="33" y="0"/>
                    <a:pt x="44" y="0"/>
                  </a:cubicBezTo>
                  <a:cubicBezTo>
                    <a:pt x="55" y="0"/>
                    <a:pt x="67" y="12"/>
                    <a:pt x="78" y="23"/>
                  </a:cubicBezTo>
                  <a:cubicBezTo>
                    <a:pt x="78" y="23"/>
                    <a:pt x="89" y="34"/>
                    <a:pt x="100" y="34"/>
                  </a:cubicBezTo>
                  <a:cubicBezTo>
                    <a:pt x="100" y="23"/>
                    <a:pt x="112" y="23"/>
                    <a:pt x="123" y="23"/>
                  </a:cubicBezTo>
                  <a:cubicBezTo>
                    <a:pt x="134" y="23"/>
                    <a:pt x="145" y="23"/>
                    <a:pt x="157" y="34"/>
                  </a:cubicBezTo>
                  <a:cubicBezTo>
                    <a:pt x="157" y="56"/>
                    <a:pt x="157" y="68"/>
                    <a:pt x="145" y="79"/>
                  </a:cubicBezTo>
                  <a:cubicBezTo>
                    <a:pt x="123" y="90"/>
                    <a:pt x="112" y="101"/>
                    <a:pt x="100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6" name="Freeform 103"/>
            <p:cNvSpPr>
              <a:spLocks noChangeArrowheads="1"/>
            </p:cNvSpPr>
            <p:nvPr/>
          </p:nvSpPr>
          <p:spPr bwMode="auto">
            <a:xfrm>
              <a:off x="2305050" y="1925638"/>
              <a:ext cx="88900" cy="153987"/>
            </a:xfrm>
            <a:custGeom>
              <a:avLst/>
              <a:gdLst>
                <a:gd name="T0" fmla="*/ 135 w 247"/>
                <a:gd name="T1" fmla="*/ 101 h 427"/>
                <a:gd name="T2" fmla="*/ 135 w 247"/>
                <a:gd name="T3" fmla="*/ 101 h 427"/>
                <a:gd name="T4" fmla="*/ 56 w 247"/>
                <a:gd name="T5" fmla="*/ 11 h 427"/>
                <a:gd name="T6" fmla="*/ 34 w 247"/>
                <a:gd name="T7" fmla="*/ 112 h 427"/>
                <a:gd name="T8" fmla="*/ 146 w 247"/>
                <a:gd name="T9" fmla="*/ 269 h 427"/>
                <a:gd name="T10" fmla="*/ 213 w 247"/>
                <a:gd name="T11" fmla="*/ 403 h 427"/>
                <a:gd name="T12" fmla="*/ 235 w 247"/>
                <a:gd name="T13" fmla="*/ 359 h 427"/>
                <a:gd name="T14" fmla="*/ 235 w 247"/>
                <a:gd name="T15" fmla="*/ 235 h 427"/>
                <a:gd name="T16" fmla="*/ 190 w 247"/>
                <a:gd name="T17" fmla="*/ 213 h 427"/>
                <a:gd name="T18" fmla="*/ 146 w 247"/>
                <a:gd name="T19" fmla="*/ 168 h 427"/>
                <a:gd name="T20" fmla="*/ 135 w 247"/>
                <a:gd name="T21" fmla="*/ 101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7" h="427">
                  <a:moveTo>
                    <a:pt x="135" y="101"/>
                  </a:moveTo>
                  <a:lnTo>
                    <a:pt x="135" y="101"/>
                  </a:lnTo>
                  <a:cubicBezTo>
                    <a:pt x="112" y="67"/>
                    <a:pt x="90" y="0"/>
                    <a:pt x="56" y="11"/>
                  </a:cubicBezTo>
                  <a:cubicBezTo>
                    <a:pt x="22" y="11"/>
                    <a:pt x="0" y="67"/>
                    <a:pt x="34" y="112"/>
                  </a:cubicBezTo>
                  <a:cubicBezTo>
                    <a:pt x="67" y="157"/>
                    <a:pt x="112" y="224"/>
                    <a:pt x="146" y="269"/>
                  </a:cubicBezTo>
                  <a:cubicBezTo>
                    <a:pt x="179" y="302"/>
                    <a:pt x="202" y="381"/>
                    <a:pt x="213" y="403"/>
                  </a:cubicBezTo>
                  <a:cubicBezTo>
                    <a:pt x="213" y="426"/>
                    <a:pt x="246" y="403"/>
                    <a:pt x="235" y="359"/>
                  </a:cubicBezTo>
                  <a:cubicBezTo>
                    <a:pt x="213" y="314"/>
                    <a:pt x="235" y="269"/>
                    <a:pt x="235" y="235"/>
                  </a:cubicBezTo>
                  <a:cubicBezTo>
                    <a:pt x="235" y="202"/>
                    <a:pt x="224" y="202"/>
                    <a:pt x="190" y="213"/>
                  </a:cubicBezTo>
                  <a:cubicBezTo>
                    <a:pt x="157" y="224"/>
                    <a:pt x="135" y="213"/>
                    <a:pt x="146" y="168"/>
                  </a:cubicBezTo>
                  <a:cubicBezTo>
                    <a:pt x="157" y="135"/>
                    <a:pt x="135" y="101"/>
                    <a:pt x="135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7" name="Freeform 104"/>
            <p:cNvSpPr>
              <a:spLocks noChangeArrowheads="1"/>
            </p:cNvSpPr>
            <p:nvPr/>
          </p:nvSpPr>
          <p:spPr bwMode="auto">
            <a:xfrm>
              <a:off x="2300288" y="1920875"/>
              <a:ext cx="96837" cy="161925"/>
            </a:xfrm>
            <a:custGeom>
              <a:avLst/>
              <a:gdLst>
                <a:gd name="T0" fmla="*/ 224 w 270"/>
                <a:gd name="T1" fmla="*/ 448 h 449"/>
                <a:gd name="T2" fmla="*/ 224 w 270"/>
                <a:gd name="T3" fmla="*/ 448 h 449"/>
                <a:gd name="T4" fmla="*/ 201 w 270"/>
                <a:gd name="T5" fmla="*/ 414 h 449"/>
                <a:gd name="T6" fmla="*/ 146 w 270"/>
                <a:gd name="T7" fmla="*/ 291 h 449"/>
                <a:gd name="T8" fmla="*/ 45 w 270"/>
                <a:gd name="T9" fmla="*/ 168 h 449"/>
                <a:gd name="T10" fmla="*/ 22 w 270"/>
                <a:gd name="T11" fmla="*/ 134 h 449"/>
                <a:gd name="T12" fmla="*/ 11 w 270"/>
                <a:gd name="T13" fmla="*/ 44 h 449"/>
                <a:gd name="T14" fmla="*/ 67 w 270"/>
                <a:gd name="T15" fmla="*/ 0 h 449"/>
                <a:gd name="T16" fmla="*/ 78 w 270"/>
                <a:gd name="T17" fmla="*/ 0 h 449"/>
                <a:gd name="T18" fmla="*/ 157 w 270"/>
                <a:gd name="T19" fmla="*/ 78 h 449"/>
                <a:gd name="T20" fmla="*/ 168 w 270"/>
                <a:gd name="T21" fmla="*/ 101 h 449"/>
                <a:gd name="T22" fmla="*/ 179 w 270"/>
                <a:gd name="T23" fmla="*/ 190 h 449"/>
                <a:gd name="T24" fmla="*/ 179 w 270"/>
                <a:gd name="T25" fmla="*/ 201 h 449"/>
                <a:gd name="T26" fmla="*/ 190 w 270"/>
                <a:gd name="T27" fmla="*/ 201 h 449"/>
                <a:gd name="T28" fmla="*/ 224 w 270"/>
                <a:gd name="T29" fmla="*/ 190 h 449"/>
                <a:gd name="T30" fmla="*/ 257 w 270"/>
                <a:gd name="T31" fmla="*/ 201 h 449"/>
                <a:gd name="T32" fmla="*/ 269 w 270"/>
                <a:gd name="T33" fmla="*/ 246 h 449"/>
                <a:gd name="T34" fmla="*/ 257 w 270"/>
                <a:gd name="T35" fmla="*/ 280 h 449"/>
                <a:gd name="T36" fmla="*/ 257 w 270"/>
                <a:gd name="T37" fmla="*/ 358 h 449"/>
                <a:gd name="T38" fmla="*/ 257 w 270"/>
                <a:gd name="T39" fmla="*/ 426 h 449"/>
                <a:gd name="T40" fmla="*/ 224 w 270"/>
                <a:gd name="T41" fmla="*/ 448 h 449"/>
                <a:gd name="T42" fmla="*/ 146 w 270"/>
                <a:gd name="T43" fmla="*/ 235 h 449"/>
                <a:gd name="T44" fmla="*/ 146 w 270"/>
                <a:gd name="T45" fmla="*/ 235 h 449"/>
                <a:gd name="T46" fmla="*/ 168 w 270"/>
                <a:gd name="T47" fmla="*/ 257 h 449"/>
                <a:gd name="T48" fmla="*/ 213 w 270"/>
                <a:gd name="T49" fmla="*/ 325 h 449"/>
                <a:gd name="T50" fmla="*/ 224 w 270"/>
                <a:gd name="T51" fmla="*/ 269 h 449"/>
                <a:gd name="T52" fmla="*/ 224 w 270"/>
                <a:gd name="T53" fmla="*/ 246 h 449"/>
                <a:gd name="T54" fmla="*/ 224 w 270"/>
                <a:gd name="T55" fmla="*/ 235 h 449"/>
                <a:gd name="T56" fmla="*/ 213 w 270"/>
                <a:gd name="T57" fmla="*/ 246 h 449"/>
                <a:gd name="T58" fmla="*/ 146 w 270"/>
                <a:gd name="T59" fmla="*/ 235 h 449"/>
                <a:gd name="T60" fmla="*/ 78 w 270"/>
                <a:gd name="T61" fmla="*/ 44 h 449"/>
                <a:gd name="T62" fmla="*/ 78 w 270"/>
                <a:gd name="T63" fmla="*/ 44 h 449"/>
                <a:gd name="T64" fmla="*/ 56 w 270"/>
                <a:gd name="T65" fmla="*/ 67 h 449"/>
                <a:gd name="T66" fmla="*/ 56 w 270"/>
                <a:gd name="T67" fmla="*/ 112 h 449"/>
                <a:gd name="T68" fmla="*/ 78 w 270"/>
                <a:gd name="T69" fmla="*/ 134 h 449"/>
                <a:gd name="T70" fmla="*/ 146 w 270"/>
                <a:gd name="T71" fmla="*/ 224 h 449"/>
                <a:gd name="T72" fmla="*/ 134 w 270"/>
                <a:gd name="T73" fmla="*/ 179 h 449"/>
                <a:gd name="T74" fmla="*/ 123 w 270"/>
                <a:gd name="T75" fmla="*/ 123 h 449"/>
                <a:gd name="T76" fmla="*/ 123 w 270"/>
                <a:gd name="T77" fmla="*/ 123 h 449"/>
                <a:gd name="T78" fmla="*/ 112 w 270"/>
                <a:gd name="T79" fmla="*/ 101 h 449"/>
                <a:gd name="T80" fmla="*/ 78 w 270"/>
                <a:gd name="T81" fmla="*/ 4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0" h="449">
                  <a:moveTo>
                    <a:pt x="224" y="448"/>
                  </a:moveTo>
                  <a:lnTo>
                    <a:pt x="224" y="448"/>
                  </a:lnTo>
                  <a:cubicBezTo>
                    <a:pt x="213" y="448"/>
                    <a:pt x="201" y="437"/>
                    <a:pt x="201" y="414"/>
                  </a:cubicBezTo>
                  <a:cubicBezTo>
                    <a:pt x="201" y="392"/>
                    <a:pt x="168" y="325"/>
                    <a:pt x="146" y="291"/>
                  </a:cubicBezTo>
                  <a:cubicBezTo>
                    <a:pt x="112" y="257"/>
                    <a:pt x="78" y="201"/>
                    <a:pt x="45" y="168"/>
                  </a:cubicBezTo>
                  <a:cubicBezTo>
                    <a:pt x="33" y="157"/>
                    <a:pt x="33" y="146"/>
                    <a:pt x="22" y="134"/>
                  </a:cubicBezTo>
                  <a:cubicBezTo>
                    <a:pt x="11" y="112"/>
                    <a:pt x="0" y="78"/>
                    <a:pt x="11" y="44"/>
                  </a:cubicBezTo>
                  <a:cubicBezTo>
                    <a:pt x="22" y="22"/>
                    <a:pt x="45" y="0"/>
                    <a:pt x="67" y="0"/>
                  </a:cubicBezTo>
                  <a:cubicBezTo>
                    <a:pt x="67" y="0"/>
                    <a:pt x="67" y="0"/>
                    <a:pt x="78" y="0"/>
                  </a:cubicBezTo>
                  <a:cubicBezTo>
                    <a:pt x="112" y="0"/>
                    <a:pt x="134" y="33"/>
                    <a:pt x="157" y="78"/>
                  </a:cubicBezTo>
                  <a:cubicBezTo>
                    <a:pt x="157" y="78"/>
                    <a:pt x="157" y="89"/>
                    <a:pt x="168" y="101"/>
                  </a:cubicBezTo>
                  <a:cubicBezTo>
                    <a:pt x="168" y="101"/>
                    <a:pt x="190" y="146"/>
                    <a:pt x="179" y="190"/>
                  </a:cubicBezTo>
                  <a:lnTo>
                    <a:pt x="179" y="201"/>
                  </a:lnTo>
                  <a:lnTo>
                    <a:pt x="190" y="201"/>
                  </a:lnTo>
                  <a:cubicBezTo>
                    <a:pt x="201" y="190"/>
                    <a:pt x="213" y="190"/>
                    <a:pt x="224" y="190"/>
                  </a:cubicBezTo>
                  <a:cubicBezTo>
                    <a:pt x="246" y="190"/>
                    <a:pt x="246" y="201"/>
                    <a:pt x="257" y="201"/>
                  </a:cubicBezTo>
                  <a:cubicBezTo>
                    <a:pt x="269" y="213"/>
                    <a:pt x="269" y="224"/>
                    <a:pt x="269" y="246"/>
                  </a:cubicBezTo>
                  <a:cubicBezTo>
                    <a:pt x="269" y="257"/>
                    <a:pt x="269" y="269"/>
                    <a:pt x="257" y="280"/>
                  </a:cubicBezTo>
                  <a:cubicBezTo>
                    <a:pt x="257" y="302"/>
                    <a:pt x="257" y="336"/>
                    <a:pt x="257" y="358"/>
                  </a:cubicBezTo>
                  <a:cubicBezTo>
                    <a:pt x="269" y="392"/>
                    <a:pt x="269" y="414"/>
                    <a:pt x="257" y="426"/>
                  </a:cubicBezTo>
                  <a:cubicBezTo>
                    <a:pt x="246" y="437"/>
                    <a:pt x="235" y="448"/>
                    <a:pt x="224" y="448"/>
                  </a:cubicBezTo>
                  <a:close/>
                  <a:moveTo>
                    <a:pt x="146" y="235"/>
                  </a:moveTo>
                  <a:lnTo>
                    <a:pt x="146" y="235"/>
                  </a:lnTo>
                  <a:cubicBezTo>
                    <a:pt x="157" y="246"/>
                    <a:pt x="168" y="257"/>
                    <a:pt x="168" y="257"/>
                  </a:cubicBezTo>
                  <a:cubicBezTo>
                    <a:pt x="190" y="280"/>
                    <a:pt x="201" y="302"/>
                    <a:pt x="213" y="325"/>
                  </a:cubicBezTo>
                  <a:cubicBezTo>
                    <a:pt x="213" y="302"/>
                    <a:pt x="213" y="291"/>
                    <a:pt x="224" y="269"/>
                  </a:cubicBezTo>
                  <a:cubicBezTo>
                    <a:pt x="224" y="257"/>
                    <a:pt x="224" y="257"/>
                    <a:pt x="224" y="246"/>
                  </a:cubicBezTo>
                  <a:lnTo>
                    <a:pt x="224" y="235"/>
                  </a:lnTo>
                  <a:cubicBezTo>
                    <a:pt x="224" y="235"/>
                    <a:pt x="213" y="235"/>
                    <a:pt x="213" y="246"/>
                  </a:cubicBezTo>
                  <a:cubicBezTo>
                    <a:pt x="179" y="246"/>
                    <a:pt x="168" y="246"/>
                    <a:pt x="146" y="235"/>
                  </a:cubicBezTo>
                  <a:close/>
                  <a:moveTo>
                    <a:pt x="78" y="44"/>
                  </a:moveTo>
                  <a:lnTo>
                    <a:pt x="78" y="44"/>
                  </a:lnTo>
                  <a:cubicBezTo>
                    <a:pt x="67" y="44"/>
                    <a:pt x="56" y="44"/>
                    <a:pt x="56" y="67"/>
                  </a:cubicBezTo>
                  <a:cubicBezTo>
                    <a:pt x="45" y="67"/>
                    <a:pt x="45" y="89"/>
                    <a:pt x="56" y="112"/>
                  </a:cubicBezTo>
                  <a:cubicBezTo>
                    <a:pt x="67" y="123"/>
                    <a:pt x="78" y="123"/>
                    <a:pt x="78" y="134"/>
                  </a:cubicBezTo>
                  <a:cubicBezTo>
                    <a:pt x="101" y="168"/>
                    <a:pt x="123" y="190"/>
                    <a:pt x="146" y="224"/>
                  </a:cubicBezTo>
                  <a:cubicBezTo>
                    <a:pt x="134" y="213"/>
                    <a:pt x="134" y="190"/>
                    <a:pt x="134" y="179"/>
                  </a:cubicBezTo>
                  <a:cubicBezTo>
                    <a:pt x="146" y="146"/>
                    <a:pt x="123" y="123"/>
                    <a:pt x="123" y="123"/>
                  </a:cubicBezTo>
                  <a:lnTo>
                    <a:pt x="123" y="123"/>
                  </a:lnTo>
                  <a:cubicBezTo>
                    <a:pt x="123" y="112"/>
                    <a:pt x="123" y="101"/>
                    <a:pt x="112" y="101"/>
                  </a:cubicBezTo>
                  <a:cubicBezTo>
                    <a:pt x="101" y="78"/>
                    <a:pt x="90" y="44"/>
                    <a:pt x="78" y="44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8" name="Freeform 105"/>
            <p:cNvSpPr>
              <a:spLocks noChangeArrowheads="1"/>
            </p:cNvSpPr>
            <p:nvPr/>
          </p:nvSpPr>
          <p:spPr bwMode="auto">
            <a:xfrm>
              <a:off x="2433638" y="2143125"/>
              <a:ext cx="52387" cy="65088"/>
            </a:xfrm>
            <a:custGeom>
              <a:avLst/>
              <a:gdLst>
                <a:gd name="T0" fmla="*/ 100 w 146"/>
                <a:gd name="T1" fmla="*/ 67 h 180"/>
                <a:gd name="T2" fmla="*/ 100 w 146"/>
                <a:gd name="T3" fmla="*/ 67 h 180"/>
                <a:gd name="T4" fmla="*/ 45 w 146"/>
                <a:gd name="T5" fmla="*/ 23 h 180"/>
                <a:gd name="T6" fmla="*/ 0 w 146"/>
                <a:gd name="T7" fmla="*/ 23 h 180"/>
                <a:gd name="T8" fmla="*/ 56 w 146"/>
                <a:gd name="T9" fmla="*/ 112 h 180"/>
                <a:gd name="T10" fmla="*/ 123 w 146"/>
                <a:gd name="T11" fmla="*/ 157 h 180"/>
                <a:gd name="T12" fmla="*/ 100 w 146"/>
                <a:gd name="T13" fmla="*/ 6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80">
                  <a:moveTo>
                    <a:pt x="100" y="67"/>
                  </a:moveTo>
                  <a:lnTo>
                    <a:pt x="100" y="67"/>
                  </a:lnTo>
                  <a:cubicBezTo>
                    <a:pt x="78" y="56"/>
                    <a:pt x="56" y="45"/>
                    <a:pt x="45" y="23"/>
                  </a:cubicBezTo>
                  <a:cubicBezTo>
                    <a:pt x="33" y="11"/>
                    <a:pt x="0" y="0"/>
                    <a:pt x="0" y="23"/>
                  </a:cubicBezTo>
                  <a:cubicBezTo>
                    <a:pt x="0" y="45"/>
                    <a:pt x="56" y="67"/>
                    <a:pt x="56" y="112"/>
                  </a:cubicBezTo>
                  <a:cubicBezTo>
                    <a:pt x="67" y="157"/>
                    <a:pt x="100" y="179"/>
                    <a:pt x="123" y="157"/>
                  </a:cubicBezTo>
                  <a:cubicBezTo>
                    <a:pt x="145" y="134"/>
                    <a:pt x="112" y="79"/>
                    <a:pt x="100" y="6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299" name="Freeform 106"/>
            <p:cNvSpPr>
              <a:spLocks noChangeArrowheads="1"/>
            </p:cNvSpPr>
            <p:nvPr/>
          </p:nvSpPr>
          <p:spPr bwMode="auto">
            <a:xfrm>
              <a:off x="2425700" y="2138363"/>
              <a:ext cx="65088" cy="68262"/>
            </a:xfrm>
            <a:custGeom>
              <a:avLst/>
              <a:gdLst>
                <a:gd name="T0" fmla="*/ 123 w 180"/>
                <a:gd name="T1" fmla="*/ 190 h 191"/>
                <a:gd name="T2" fmla="*/ 123 w 180"/>
                <a:gd name="T3" fmla="*/ 190 h 191"/>
                <a:gd name="T4" fmla="*/ 123 w 180"/>
                <a:gd name="T5" fmla="*/ 190 h 191"/>
                <a:gd name="T6" fmla="*/ 56 w 180"/>
                <a:gd name="T7" fmla="*/ 123 h 191"/>
                <a:gd name="T8" fmla="*/ 34 w 180"/>
                <a:gd name="T9" fmla="*/ 78 h 191"/>
                <a:gd name="T10" fmla="*/ 0 w 180"/>
                <a:gd name="T11" fmla="*/ 34 h 191"/>
                <a:gd name="T12" fmla="*/ 12 w 180"/>
                <a:gd name="T13" fmla="*/ 11 h 191"/>
                <a:gd name="T14" fmla="*/ 45 w 180"/>
                <a:gd name="T15" fmla="*/ 0 h 191"/>
                <a:gd name="T16" fmla="*/ 90 w 180"/>
                <a:gd name="T17" fmla="*/ 22 h 191"/>
                <a:gd name="T18" fmla="*/ 135 w 180"/>
                <a:gd name="T19" fmla="*/ 67 h 191"/>
                <a:gd name="T20" fmla="*/ 179 w 180"/>
                <a:gd name="T21" fmla="*/ 134 h 191"/>
                <a:gd name="T22" fmla="*/ 157 w 180"/>
                <a:gd name="T23" fmla="*/ 179 h 191"/>
                <a:gd name="T24" fmla="*/ 123 w 180"/>
                <a:gd name="T25" fmla="*/ 190 h 191"/>
                <a:gd name="T26" fmla="*/ 101 w 180"/>
                <a:gd name="T27" fmla="*/ 90 h 191"/>
                <a:gd name="T28" fmla="*/ 101 w 180"/>
                <a:gd name="T29" fmla="*/ 90 h 191"/>
                <a:gd name="T30" fmla="*/ 101 w 180"/>
                <a:gd name="T31" fmla="*/ 123 h 191"/>
                <a:gd name="T32" fmla="*/ 123 w 180"/>
                <a:gd name="T33" fmla="*/ 157 h 191"/>
                <a:gd name="T34" fmla="*/ 135 w 180"/>
                <a:gd name="T35" fmla="*/ 145 h 191"/>
                <a:gd name="T36" fmla="*/ 135 w 180"/>
                <a:gd name="T37" fmla="*/ 145 h 191"/>
                <a:gd name="T38" fmla="*/ 112 w 180"/>
                <a:gd name="T39" fmla="*/ 101 h 191"/>
                <a:gd name="T40" fmla="*/ 101 w 180"/>
                <a:gd name="T41" fmla="*/ 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0" h="191">
                  <a:moveTo>
                    <a:pt x="123" y="190"/>
                  </a:moveTo>
                  <a:lnTo>
                    <a:pt x="123" y="190"/>
                  </a:lnTo>
                  <a:lnTo>
                    <a:pt x="123" y="190"/>
                  </a:lnTo>
                  <a:cubicBezTo>
                    <a:pt x="90" y="190"/>
                    <a:pt x="68" y="168"/>
                    <a:pt x="56" y="123"/>
                  </a:cubicBezTo>
                  <a:cubicBezTo>
                    <a:pt x="56" y="112"/>
                    <a:pt x="45" y="90"/>
                    <a:pt x="34" y="78"/>
                  </a:cubicBezTo>
                  <a:cubicBezTo>
                    <a:pt x="23" y="67"/>
                    <a:pt x="0" y="56"/>
                    <a:pt x="0" y="34"/>
                  </a:cubicBezTo>
                  <a:cubicBezTo>
                    <a:pt x="0" y="34"/>
                    <a:pt x="0" y="22"/>
                    <a:pt x="12" y="11"/>
                  </a:cubicBezTo>
                  <a:cubicBezTo>
                    <a:pt x="23" y="0"/>
                    <a:pt x="23" y="0"/>
                    <a:pt x="45" y="0"/>
                  </a:cubicBezTo>
                  <a:cubicBezTo>
                    <a:pt x="56" y="0"/>
                    <a:pt x="79" y="11"/>
                    <a:pt x="90" y="22"/>
                  </a:cubicBezTo>
                  <a:cubicBezTo>
                    <a:pt x="101" y="34"/>
                    <a:pt x="112" y="56"/>
                    <a:pt x="135" y="67"/>
                  </a:cubicBezTo>
                  <a:cubicBezTo>
                    <a:pt x="157" y="67"/>
                    <a:pt x="168" y="112"/>
                    <a:pt x="179" y="134"/>
                  </a:cubicBezTo>
                  <a:cubicBezTo>
                    <a:pt x="179" y="157"/>
                    <a:pt x="168" y="168"/>
                    <a:pt x="157" y="179"/>
                  </a:cubicBezTo>
                  <a:cubicBezTo>
                    <a:pt x="146" y="190"/>
                    <a:pt x="135" y="190"/>
                    <a:pt x="123" y="190"/>
                  </a:cubicBezTo>
                  <a:close/>
                  <a:moveTo>
                    <a:pt x="101" y="90"/>
                  </a:moveTo>
                  <a:lnTo>
                    <a:pt x="101" y="90"/>
                  </a:lnTo>
                  <a:cubicBezTo>
                    <a:pt x="101" y="101"/>
                    <a:pt x="101" y="112"/>
                    <a:pt x="101" y="123"/>
                  </a:cubicBezTo>
                  <a:cubicBezTo>
                    <a:pt x="112" y="145"/>
                    <a:pt x="123" y="157"/>
                    <a:pt x="123" y="157"/>
                  </a:cubicBezTo>
                  <a:cubicBezTo>
                    <a:pt x="123" y="157"/>
                    <a:pt x="123" y="157"/>
                    <a:pt x="135" y="145"/>
                  </a:cubicBezTo>
                  <a:lnTo>
                    <a:pt x="135" y="145"/>
                  </a:lnTo>
                  <a:cubicBezTo>
                    <a:pt x="135" y="123"/>
                    <a:pt x="123" y="101"/>
                    <a:pt x="112" y="101"/>
                  </a:cubicBezTo>
                  <a:lnTo>
                    <a:pt x="101" y="90"/>
                  </a:ln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0" name="Freeform 107"/>
            <p:cNvSpPr>
              <a:spLocks noChangeArrowheads="1"/>
            </p:cNvSpPr>
            <p:nvPr/>
          </p:nvSpPr>
          <p:spPr bwMode="auto">
            <a:xfrm>
              <a:off x="2409825" y="2101850"/>
              <a:ext cx="36513" cy="33338"/>
            </a:xfrm>
            <a:custGeom>
              <a:avLst/>
              <a:gdLst>
                <a:gd name="T0" fmla="*/ 79 w 102"/>
                <a:gd name="T1" fmla="*/ 78 h 91"/>
                <a:gd name="T2" fmla="*/ 79 w 102"/>
                <a:gd name="T3" fmla="*/ 78 h 91"/>
                <a:gd name="T4" fmla="*/ 23 w 102"/>
                <a:gd name="T5" fmla="*/ 11 h 91"/>
                <a:gd name="T6" fmla="*/ 45 w 102"/>
                <a:gd name="T7" fmla="*/ 45 h 91"/>
                <a:gd name="T8" fmla="*/ 79 w 102"/>
                <a:gd name="T9" fmla="*/ 7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91">
                  <a:moveTo>
                    <a:pt x="79" y="78"/>
                  </a:moveTo>
                  <a:lnTo>
                    <a:pt x="79" y="78"/>
                  </a:lnTo>
                  <a:cubicBezTo>
                    <a:pt x="68" y="90"/>
                    <a:pt x="0" y="22"/>
                    <a:pt x="23" y="11"/>
                  </a:cubicBezTo>
                  <a:cubicBezTo>
                    <a:pt x="45" y="0"/>
                    <a:pt x="34" y="11"/>
                    <a:pt x="45" y="45"/>
                  </a:cubicBezTo>
                  <a:cubicBezTo>
                    <a:pt x="68" y="67"/>
                    <a:pt x="101" y="56"/>
                    <a:pt x="79" y="78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1" name="Freeform 108"/>
            <p:cNvSpPr>
              <a:spLocks noChangeArrowheads="1"/>
            </p:cNvSpPr>
            <p:nvPr/>
          </p:nvSpPr>
          <p:spPr bwMode="auto">
            <a:xfrm>
              <a:off x="2405063" y="2098675"/>
              <a:ext cx="44450" cy="41275"/>
            </a:xfrm>
            <a:custGeom>
              <a:avLst/>
              <a:gdLst>
                <a:gd name="T0" fmla="*/ 90 w 125"/>
                <a:gd name="T1" fmla="*/ 112 h 113"/>
                <a:gd name="T2" fmla="*/ 90 w 125"/>
                <a:gd name="T3" fmla="*/ 112 h 113"/>
                <a:gd name="T4" fmla="*/ 11 w 125"/>
                <a:gd name="T5" fmla="*/ 44 h 113"/>
                <a:gd name="T6" fmla="*/ 23 w 125"/>
                <a:gd name="T7" fmla="*/ 11 h 113"/>
                <a:gd name="T8" fmla="*/ 45 w 125"/>
                <a:gd name="T9" fmla="*/ 0 h 113"/>
                <a:gd name="T10" fmla="*/ 68 w 125"/>
                <a:gd name="T11" fmla="*/ 22 h 113"/>
                <a:gd name="T12" fmla="*/ 79 w 125"/>
                <a:gd name="T13" fmla="*/ 44 h 113"/>
                <a:gd name="T14" fmla="*/ 90 w 125"/>
                <a:gd name="T15" fmla="*/ 56 h 113"/>
                <a:gd name="T16" fmla="*/ 112 w 125"/>
                <a:gd name="T17" fmla="*/ 67 h 113"/>
                <a:gd name="T18" fmla="*/ 112 w 125"/>
                <a:gd name="T19" fmla="*/ 101 h 113"/>
                <a:gd name="T20" fmla="*/ 90 w 125"/>
                <a:gd name="T21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113">
                  <a:moveTo>
                    <a:pt x="90" y="112"/>
                  </a:moveTo>
                  <a:lnTo>
                    <a:pt x="90" y="112"/>
                  </a:lnTo>
                  <a:cubicBezTo>
                    <a:pt x="56" y="112"/>
                    <a:pt x="23" y="67"/>
                    <a:pt x="11" y="44"/>
                  </a:cubicBezTo>
                  <a:cubicBezTo>
                    <a:pt x="0" y="33"/>
                    <a:pt x="11" y="11"/>
                    <a:pt x="23" y="11"/>
                  </a:cubicBezTo>
                  <a:cubicBezTo>
                    <a:pt x="23" y="0"/>
                    <a:pt x="34" y="0"/>
                    <a:pt x="45" y="0"/>
                  </a:cubicBezTo>
                  <a:cubicBezTo>
                    <a:pt x="68" y="0"/>
                    <a:pt x="68" y="11"/>
                    <a:pt x="68" y="22"/>
                  </a:cubicBezTo>
                  <a:cubicBezTo>
                    <a:pt x="79" y="33"/>
                    <a:pt x="79" y="33"/>
                    <a:pt x="79" y="44"/>
                  </a:cubicBezTo>
                  <a:cubicBezTo>
                    <a:pt x="79" y="44"/>
                    <a:pt x="79" y="44"/>
                    <a:pt x="90" y="56"/>
                  </a:cubicBezTo>
                  <a:cubicBezTo>
                    <a:pt x="101" y="56"/>
                    <a:pt x="112" y="56"/>
                    <a:pt x="112" y="67"/>
                  </a:cubicBezTo>
                  <a:cubicBezTo>
                    <a:pt x="124" y="78"/>
                    <a:pt x="112" y="101"/>
                    <a:pt x="112" y="101"/>
                  </a:cubicBezTo>
                  <a:cubicBezTo>
                    <a:pt x="101" y="112"/>
                    <a:pt x="90" y="112"/>
                    <a:pt x="90" y="11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2" name="Freeform 109"/>
            <p:cNvSpPr>
              <a:spLocks noChangeArrowheads="1"/>
            </p:cNvSpPr>
            <p:nvPr/>
          </p:nvSpPr>
          <p:spPr bwMode="auto">
            <a:xfrm>
              <a:off x="2509838" y="2151063"/>
              <a:ext cx="23812" cy="31750"/>
            </a:xfrm>
            <a:custGeom>
              <a:avLst/>
              <a:gdLst>
                <a:gd name="T0" fmla="*/ 33 w 68"/>
                <a:gd name="T1" fmla="*/ 67 h 90"/>
                <a:gd name="T2" fmla="*/ 33 w 68"/>
                <a:gd name="T3" fmla="*/ 67 h 90"/>
                <a:gd name="T4" fmla="*/ 11 w 68"/>
                <a:gd name="T5" fmla="*/ 33 h 90"/>
                <a:gd name="T6" fmla="*/ 56 w 68"/>
                <a:gd name="T7" fmla="*/ 11 h 90"/>
                <a:gd name="T8" fmla="*/ 33 w 68"/>
                <a:gd name="T9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0">
                  <a:moveTo>
                    <a:pt x="33" y="67"/>
                  </a:moveTo>
                  <a:lnTo>
                    <a:pt x="33" y="67"/>
                  </a:lnTo>
                  <a:cubicBezTo>
                    <a:pt x="22" y="89"/>
                    <a:pt x="0" y="56"/>
                    <a:pt x="11" y="33"/>
                  </a:cubicBezTo>
                  <a:cubicBezTo>
                    <a:pt x="11" y="11"/>
                    <a:pt x="33" y="0"/>
                    <a:pt x="56" y="11"/>
                  </a:cubicBezTo>
                  <a:cubicBezTo>
                    <a:pt x="67" y="22"/>
                    <a:pt x="45" y="44"/>
                    <a:pt x="33" y="67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3" name="Freeform 110"/>
            <p:cNvSpPr>
              <a:spLocks noChangeArrowheads="1"/>
            </p:cNvSpPr>
            <p:nvPr/>
          </p:nvSpPr>
          <p:spPr bwMode="auto">
            <a:xfrm>
              <a:off x="2501900" y="2146300"/>
              <a:ext cx="44450" cy="36513"/>
            </a:xfrm>
            <a:custGeom>
              <a:avLst/>
              <a:gdLst>
                <a:gd name="T0" fmla="*/ 45 w 124"/>
                <a:gd name="T1" fmla="*/ 101 h 102"/>
                <a:gd name="T2" fmla="*/ 45 w 124"/>
                <a:gd name="T3" fmla="*/ 101 h 102"/>
                <a:gd name="T4" fmla="*/ 11 w 124"/>
                <a:gd name="T5" fmla="*/ 90 h 102"/>
                <a:gd name="T6" fmla="*/ 11 w 124"/>
                <a:gd name="T7" fmla="*/ 45 h 102"/>
                <a:gd name="T8" fmla="*/ 68 w 124"/>
                <a:gd name="T9" fmla="*/ 0 h 102"/>
                <a:gd name="T10" fmla="*/ 90 w 124"/>
                <a:gd name="T11" fmla="*/ 0 h 102"/>
                <a:gd name="T12" fmla="*/ 90 w 124"/>
                <a:gd name="T13" fmla="*/ 79 h 102"/>
                <a:gd name="T14" fmla="*/ 79 w 124"/>
                <a:gd name="T15" fmla="*/ 90 h 102"/>
                <a:gd name="T16" fmla="*/ 45 w 124"/>
                <a:gd name="T17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02">
                  <a:moveTo>
                    <a:pt x="45" y="101"/>
                  </a:moveTo>
                  <a:lnTo>
                    <a:pt x="45" y="101"/>
                  </a:lnTo>
                  <a:cubicBezTo>
                    <a:pt x="34" y="101"/>
                    <a:pt x="23" y="101"/>
                    <a:pt x="11" y="90"/>
                  </a:cubicBezTo>
                  <a:cubicBezTo>
                    <a:pt x="0" y="68"/>
                    <a:pt x="0" y="56"/>
                    <a:pt x="11" y="45"/>
                  </a:cubicBezTo>
                  <a:cubicBezTo>
                    <a:pt x="11" y="23"/>
                    <a:pt x="34" y="0"/>
                    <a:pt x="68" y="0"/>
                  </a:cubicBezTo>
                  <a:cubicBezTo>
                    <a:pt x="68" y="0"/>
                    <a:pt x="79" y="0"/>
                    <a:pt x="90" y="0"/>
                  </a:cubicBezTo>
                  <a:cubicBezTo>
                    <a:pt x="123" y="34"/>
                    <a:pt x="101" y="68"/>
                    <a:pt x="90" y="79"/>
                  </a:cubicBezTo>
                  <a:cubicBezTo>
                    <a:pt x="79" y="79"/>
                    <a:pt x="79" y="79"/>
                    <a:pt x="79" y="90"/>
                  </a:cubicBezTo>
                  <a:cubicBezTo>
                    <a:pt x="79" y="101"/>
                    <a:pt x="68" y="101"/>
                    <a:pt x="45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4" name="Freeform 111"/>
            <p:cNvSpPr>
              <a:spLocks noChangeArrowheads="1"/>
            </p:cNvSpPr>
            <p:nvPr/>
          </p:nvSpPr>
          <p:spPr bwMode="auto">
            <a:xfrm>
              <a:off x="2538413" y="2046288"/>
              <a:ext cx="65087" cy="125412"/>
            </a:xfrm>
            <a:custGeom>
              <a:avLst/>
              <a:gdLst>
                <a:gd name="T0" fmla="*/ 146 w 180"/>
                <a:gd name="T1" fmla="*/ 101 h 349"/>
                <a:gd name="T2" fmla="*/ 146 w 180"/>
                <a:gd name="T3" fmla="*/ 101 h 349"/>
                <a:gd name="T4" fmla="*/ 134 w 180"/>
                <a:gd name="T5" fmla="*/ 45 h 349"/>
                <a:gd name="T6" fmla="*/ 78 w 180"/>
                <a:gd name="T7" fmla="*/ 0 h 349"/>
                <a:gd name="T8" fmla="*/ 45 w 180"/>
                <a:gd name="T9" fmla="*/ 45 h 349"/>
                <a:gd name="T10" fmla="*/ 45 w 180"/>
                <a:gd name="T11" fmla="*/ 112 h 349"/>
                <a:gd name="T12" fmla="*/ 34 w 180"/>
                <a:gd name="T13" fmla="*/ 202 h 349"/>
                <a:gd name="T14" fmla="*/ 11 w 180"/>
                <a:gd name="T15" fmla="*/ 235 h 349"/>
                <a:gd name="T16" fmla="*/ 90 w 180"/>
                <a:gd name="T17" fmla="*/ 269 h 349"/>
                <a:gd name="T18" fmla="*/ 134 w 180"/>
                <a:gd name="T19" fmla="*/ 314 h 349"/>
                <a:gd name="T20" fmla="*/ 157 w 180"/>
                <a:gd name="T21" fmla="*/ 190 h 349"/>
                <a:gd name="T22" fmla="*/ 146 w 180"/>
                <a:gd name="T23" fmla="*/ 1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349">
                  <a:moveTo>
                    <a:pt x="146" y="101"/>
                  </a:moveTo>
                  <a:lnTo>
                    <a:pt x="146" y="101"/>
                  </a:lnTo>
                  <a:cubicBezTo>
                    <a:pt x="134" y="79"/>
                    <a:pt x="123" y="79"/>
                    <a:pt x="134" y="45"/>
                  </a:cubicBezTo>
                  <a:cubicBezTo>
                    <a:pt x="134" y="0"/>
                    <a:pt x="134" y="0"/>
                    <a:pt x="78" y="0"/>
                  </a:cubicBezTo>
                  <a:cubicBezTo>
                    <a:pt x="34" y="0"/>
                    <a:pt x="34" y="23"/>
                    <a:pt x="45" y="45"/>
                  </a:cubicBezTo>
                  <a:cubicBezTo>
                    <a:pt x="67" y="79"/>
                    <a:pt x="22" y="79"/>
                    <a:pt x="45" y="112"/>
                  </a:cubicBezTo>
                  <a:cubicBezTo>
                    <a:pt x="56" y="135"/>
                    <a:pt x="56" y="213"/>
                    <a:pt x="34" y="202"/>
                  </a:cubicBezTo>
                  <a:cubicBezTo>
                    <a:pt x="0" y="190"/>
                    <a:pt x="11" y="224"/>
                    <a:pt x="11" y="235"/>
                  </a:cubicBezTo>
                  <a:cubicBezTo>
                    <a:pt x="22" y="247"/>
                    <a:pt x="78" y="224"/>
                    <a:pt x="90" y="269"/>
                  </a:cubicBezTo>
                  <a:cubicBezTo>
                    <a:pt x="112" y="314"/>
                    <a:pt x="123" y="348"/>
                    <a:pt x="134" y="314"/>
                  </a:cubicBezTo>
                  <a:cubicBezTo>
                    <a:pt x="146" y="269"/>
                    <a:pt x="134" y="224"/>
                    <a:pt x="157" y="190"/>
                  </a:cubicBezTo>
                  <a:cubicBezTo>
                    <a:pt x="179" y="157"/>
                    <a:pt x="168" y="135"/>
                    <a:pt x="146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5" name="Freeform 112"/>
            <p:cNvSpPr>
              <a:spLocks noChangeArrowheads="1"/>
            </p:cNvSpPr>
            <p:nvPr/>
          </p:nvSpPr>
          <p:spPr bwMode="auto">
            <a:xfrm>
              <a:off x="2530475" y="2038350"/>
              <a:ext cx="85725" cy="133350"/>
            </a:xfrm>
            <a:custGeom>
              <a:avLst/>
              <a:gdLst>
                <a:gd name="T0" fmla="*/ 145 w 236"/>
                <a:gd name="T1" fmla="*/ 370 h 371"/>
                <a:gd name="T2" fmla="*/ 145 w 236"/>
                <a:gd name="T3" fmla="*/ 370 h 371"/>
                <a:gd name="T4" fmla="*/ 145 w 236"/>
                <a:gd name="T5" fmla="*/ 370 h 371"/>
                <a:gd name="T6" fmla="*/ 100 w 236"/>
                <a:gd name="T7" fmla="*/ 314 h 371"/>
                <a:gd name="T8" fmla="*/ 100 w 236"/>
                <a:gd name="T9" fmla="*/ 302 h 371"/>
                <a:gd name="T10" fmla="*/ 56 w 236"/>
                <a:gd name="T11" fmla="*/ 280 h 371"/>
                <a:gd name="T12" fmla="*/ 22 w 236"/>
                <a:gd name="T13" fmla="*/ 269 h 371"/>
                <a:gd name="T14" fmla="*/ 11 w 236"/>
                <a:gd name="T15" fmla="*/ 212 h 371"/>
                <a:gd name="T16" fmla="*/ 44 w 236"/>
                <a:gd name="T17" fmla="*/ 201 h 371"/>
                <a:gd name="T18" fmla="*/ 44 w 236"/>
                <a:gd name="T19" fmla="*/ 201 h 371"/>
                <a:gd name="T20" fmla="*/ 56 w 236"/>
                <a:gd name="T21" fmla="*/ 201 h 371"/>
                <a:gd name="T22" fmla="*/ 44 w 236"/>
                <a:gd name="T23" fmla="*/ 145 h 371"/>
                <a:gd name="T24" fmla="*/ 56 w 236"/>
                <a:gd name="T25" fmla="*/ 89 h 371"/>
                <a:gd name="T26" fmla="*/ 56 w 236"/>
                <a:gd name="T27" fmla="*/ 78 h 371"/>
                <a:gd name="T28" fmla="*/ 56 w 236"/>
                <a:gd name="T29" fmla="*/ 78 h 371"/>
                <a:gd name="T30" fmla="*/ 44 w 236"/>
                <a:gd name="T31" fmla="*/ 22 h 371"/>
                <a:gd name="T32" fmla="*/ 100 w 236"/>
                <a:gd name="T33" fmla="*/ 0 h 371"/>
                <a:gd name="T34" fmla="*/ 168 w 236"/>
                <a:gd name="T35" fmla="*/ 11 h 371"/>
                <a:gd name="T36" fmla="*/ 179 w 236"/>
                <a:gd name="T37" fmla="*/ 67 h 371"/>
                <a:gd name="T38" fmla="*/ 179 w 236"/>
                <a:gd name="T39" fmla="*/ 101 h 371"/>
                <a:gd name="T40" fmla="*/ 190 w 236"/>
                <a:gd name="T41" fmla="*/ 112 h 371"/>
                <a:gd name="T42" fmla="*/ 190 w 236"/>
                <a:gd name="T43" fmla="*/ 112 h 371"/>
                <a:gd name="T44" fmla="*/ 201 w 236"/>
                <a:gd name="T45" fmla="*/ 224 h 371"/>
                <a:gd name="T46" fmla="*/ 179 w 236"/>
                <a:gd name="T47" fmla="*/ 291 h 371"/>
                <a:gd name="T48" fmla="*/ 179 w 236"/>
                <a:gd name="T49" fmla="*/ 336 h 371"/>
                <a:gd name="T50" fmla="*/ 145 w 236"/>
                <a:gd name="T51" fmla="*/ 370 h 371"/>
                <a:gd name="T52" fmla="*/ 67 w 236"/>
                <a:gd name="T53" fmla="*/ 246 h 371"/>
                <a:gd name="T54" fmla="*/ 67 w 236"/>
                <a:gd name="T55" fmla="*/ 246 h 371"/>
                <a:gd name="T56" fmla="*/ 134 w 236"/>
                <a:gd name="T57" fmla="*/ 280 h 371"/>
                <a:gd name="T58" fmla="*/ 145 w 236"/>
                <a:gd name="T59" fmla="*/ 291 h 371"/>
                <a:gd name="T60" fmla="*/ 145 w 236"/>
                <a:gd name="T61" fmla="*/ 280 h 371"/>
                <a:gd name="T62" fmla="*/ 168 w 236"/>
                <a:gd name="T63" fmla="*/ 201 h 371"/>
                <a:gd name="T64" fmla="*/ 156 w 236"/>
                <a:gd name="T65" fmla="*/ 145 h 371"/>
                <a:gd name="T66" fmla="*/ 156 w 236"/>
                <a:gd name="T67" fmla="*/ 134 h 371"/>
                <a:gd name="T68" fmla="*/ 145 w 236"/>
                <a:gd name="T69" fmla="*/ 123 h 371"/>
                <a:gd name="T70" fmla="*/ 134 w 236"/>
                <a:gd name="T71" fmla="*/ 56 h 371"/>
                <a:gd name="T72" fmla="*/ 134 w 236"/>
                <a:gd name="T73" fmla="*/ 45 h 371"/>
                <a:gd name="T74" fmla="*/ 100 w 236"/>
                <a:gd name="T75" fmla="*/ 45 h 371"/>
                <a:gd name="T76" fmla="*/ 89 w 236"/>
                <a:gd name="T77" fmla="*/ 45 h 371"/>
                <a:gd name="T78" fmla="*/ 89 w 236"/>
                <a:gd name="T79" fmla="*/ 56 h 371"/>
                <a:gd name="T80" fmla="*/ 89 w 236"/>
                <a:gd name="T81" fmla="*/ 112 h 371"/>
                <a:gd name="T82" fmla="*/ 78 w 236"/>
                <a:gd name="T83" fmla="*/ 123 h 371"/>
                <a:gd name="T84" fmla="*/ 78 w 236"/>
                <a:gd name="T85" fmla="*/ 123 h 371"/>
                <a:gd name="T86" fmla="*/ 89 w 236"/>
                <a:gd name="T87" fmla="*/ 224 h 371"/>
                <a:gd name="T88" fmla="*/ 67 w 236"/>
                <a:gd name="T89" fmla="*/ 246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6" h="371">
                  <a:moveTo>
                    <a:pt x="145" y="370"/>
                  </a:moveTo>
                  <a:lnTo>
                    <a:pt x="145" y="370"/>
                  </a:lnTo>
                  <a:lnTo>
                    <a:pt x="145" y="370"/>
                  </a:lnTo>
                  <a:cubicBezTo>
                    <a:pt x="123" y="370"/>
                    <a:pt x="112" y="347"/>
                    <a:pt x="100" y="314"/>
                  </a:cubicBezTo>
                  <a:lnTo>
                    <a:pt x="100" y="302"/>
                  </a:lnTo>
                  <a:cubicBezTo>
                    <a:pt x="89" y="291"/>
                    <a:pt x="78" y="291"/>
                    <a:pt x="56" y="280"/>
                  </a:cubicBezTo>
                  <a:cubicBezTo>
                    <a:pt x="44" y="280"/>
                    <a:pt x="22" y="280"/>
                    <a:pt x="22" y="269"/>
                  </a:cubicBezTo>
                  <a:cubicBezTo>
                    <a:pt x="11" y="246"/>
                    <a:pt x="0" y="224"/>
                    <a:pt x="11" y="212"/>
                  </a:cubicBezTo>
                  <a:cubicBezTo>
                    <a:pt x="22" y="201"/>
                    <a:pt x="33" y="201"/>
                    <a:pt x="44" y="201"/>
                  </a:cubicBezTo>
                  <a:lnTo>
                    <a:pt x="44" y="201"/>
                  </a:lnTo>
                  <a:cubicBezTo>
                    <a:pt x="44" y="201"/>
                    <a:pt x="44" y="201"/>
                    <a:pt x="56" y="201"/>
                  </a:cubicBezTo>
                  <a:cubicBezTo>
                    <a:pt x="56" y="190"/>
                    <a:pt x="56" y="157"/>
                    <a:pt x="44" y="145"/>
                  </a:cubicBezTo>
                  <a:cubicBezTo>
                    <a:pt x="33" y="112"/>
                    <a:pt x="44" y="101"/>
                    <a:pt x="56" y="89"/>
                  </a:cubicBezTo>
                  <a:cubicBezTo>
                    <a:pt x="56" y="89"/>
                    <a:pt x="56" y="89"/>
                    <a:pt x="56" y="78"/>
                  </a:cubicBezTo>
                  <a:lnTo>
                    <a:pt x="56" y="78"/>
                  </a:lnTo>
                  <a:cubicBezTo>
                    <a:pt x="33" y="56"/>
                    <a:pt x="44" y="33"/>
                    <a:pt x="44" y="22"/>
                  </a:cubicBezTo>
                  <a:cubicBezTo>
                    <a:pt x="56" y="0"/>
                    <a:pt x="78" y="0"/>
                    <a:pt x="100" y="0"/>
                  </a:cubicBezTo>
                  <a:cubicBezTo>
                    <a:pt x="134" y="0"/>
                    <a:pt x="156" y="0"/>
                    <a:pt x="168" y="11"/>
                  </a:cubicBezTo>
                  <a:cubicBezTo>
                    <a:pt x="179" y="22"/>
                    <a:pt x="179" y="45"/>
                    <a:pt x="179" y="67"/>
                  </a:cubicBezTo>
                  <a:cubicBezTo>
                    <a:pt x="168" y="89"/>
                    <a:pt x="168" y="89"/>
                    <a:pt x="179" y="101"/>
                  </a:cubicBezTo>
                  <a:cubicBezTo>
                    <a:pt x="179" y="101"/>
                    <a:pt x="190" y="101"/>
                    <a:pt x="190" y="112"/>
                  </a:cubicBezTo>
                  <a:lnTo>
                    <a:pt x="190" y="112"/>
                  </a:lnTo>
                  <a:cubicBezTo>
                    <a:pt x="213" y="145"/>
                    <a:pt x="235" y="179"/>
                    <a:pt x="201" y="224"/>
                  </a:cubicBezTo>
                  <a:cubicBezTo>
                    <a:pt x="190" y="235"/>
                    <a:pt x="190" y="269"/>
                    <a:pt x="179" y="291"/>
                  </a:cubicBezTo>
                  <a:cubicBezTo>
                    <a:pt x="179" y="302"/>
                    <a:pt x="179" y="325"/>
                    <a:pt x="179" y="336"/>
                  </a:cubicBezTo>
                  <a:cubicBezTo>
                    <a:pt x="179" y="347"/>
                    <a:pt x="168" y="370"/>
                    <a:pt x="145" y="370"/>
                  </a:cubicBezTo>
                  <a:close/>
                  <a:moveTo>
                    <a:pt x="67" y="246"/>
                  </a:moveTo>
                  <a:lnTo>
                    <a:pt x="67" y="246"/>
                  </a:lnTo>
                  <a:cubicBezTo>
                    <a:pt x="89" y="246"/>
                    <a:pt x="123" y="246"/>
                    <a:pt x="134" y="280"/>
                  </a:cubicBezTo>
                  <a:cubicBezTo>
                    <a:pt x="134" y="280"/>
                    <a:pt x="134" y="291"/>
                    <a:pt x="145" y="291"/>
                  </a:cubicBezTo>
                  <a:cubicBezTo>
                    <a:pt x="145" y="291"/>
                    <a:pt x="145" y="291"/>
                    <a:pt x="145" y="280"/>
                  </a:cubicBezTo>
                  <a:cubicBezTo>
                    <a:pt x="145" y="257"/>
                    <a:pt x="145" y="224"/>
                    <a:pt x="168" y="201"/>
                  </a:cubicBezTo>
                  <a:cubicBezTo>
                    <a:pt x="179" y="179"/>
                    <a:pt x="179" y="168"/>
                    <a:pt x="156" y="145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45" y="134"/>
                    <a:pt x="145" y="123"/>
                    <a:pt x="145" y="123"/>
                  </a:cubicBezTo>
                  <a:cubicBezTo>
                    <a:pt x="134" y="112"/>
                    <a:pt x="123" y="101"/>
                    <a:pt x="134" y="5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23" y="45"/>
                    <a:pt x="112" y="45"/>
                    <a:pt x="100" y="45"/>
                  </a:cubicBezTo>
                  <a:cubicBezTo>
                    <a:pt x="89" y="45"/>
                    <a:pt x="89" y="45"/>
                    <a:pt x="89" y="45"/>
                  </a:cubicBezTo>
                  <a:lnTo>
                    <a:pt x="89" y="56"/>
                  </a:lnTo>
                  <a:cubicBezTo>
                    <a:pt x="112" y="89"/>
                    <a:pt x="89" y="112"/>
                    <a:pt x="89" y="112"/>
                  </a:cubicBezTo>
                  <a:cubicBezTo>
                    <a:pt x="78" y="112"/>
                    <a:pt x="78" y="123"/>
                    <a:pt x="78" y="123"/>
                  </a:cubicBezTo>
                  <a:lnTo>
                    <a:pt x="78" y="123"/>
                  </a:lnTo>
                  <a:cubicBezTo>
                    <a:pt x="89" y="145"/>
                    <a:pt x="100" y="201"/>
                    <a:pt x="89" y="224"/>
                  </a:cubicBezTo>
                  <a:cubicBezTo>
                    <a:pt x="78" y="235"/>
                    <a:pt x="78" y="235"/>
                    <a:pt x="67" y="246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6" name="Freeform 113"/>
            <p:cNvSpPr>
              <a:spLocks noChangeArrowheads="1"/>
            </p:cNvSpPr>
            <p:nvPr/>
          </p:nvSpPr>
          <p:spPr bwMode="auto">
            <a:xfrm>
              <a:off x="3603625" y="3324225"/>
              <a:ext cx="36513" cy="44450"/>
            </a:xfrm>
            <a:custGeom>
              <a:avLst/>
              <a:gdLst>
                <a:gd name="T0" fmla="*/ 89 w 102"/>
                <a:gd name="T1" fmla="*/ 102 h 125"/>
                <a:gd name="T2" fmla="*/ 89 w 102"/>
                <a:gd name="T3" fmla="*/ 102 h 125"/>
                <a:gd name="T4" fmla="*/ 67 w 102"/>
                <a:gd name="T5" fmla="*/ 57 h 125"/>
                <a:gd name="T6" fmla="*/ 11 w 102"/>
                <a:gd name="T7" fmla="*/ 23 h 125"/>
                <a:gd name="T8" fmla="*/ 22 w 102"/>
                <a:gd name="T9" fmla="*/ 68 h 125"/>
                <a:gd name="T10" fmla="*/ 89 w 102"/>
                <a:gd name="T11" fmla="*/ 10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25">
                  <a:moveTo>
                    <a:pt x="89" y="102"/>
                  </a:moveTo>
                  <a:lnTo>
                    <a:pt x="89" y="102"/>
                  </a:lnTo>
                  <a:cubicBezTo>
                    <a:pt x="101" y="79"/>
                    <a:pt x="89" y="68"/>
                    <a:pt x="67" y="57"/>
                  </a:cubicBezTo>
                  <a:cubicBezTo>
                    <a:pt x="44" y="45"/>
                    <a:pt x="33" y="0"/>
                    <a:pt x="11" y="23"/>
                  </a:cubicBezTo>
                  <a:cubicBezTo>
                    <a:pt x="0" y="45"/>
                    <a:pt x="0" y="68"/>
                    <a:pt x="22" y="68"/>
                  </a:cubicBezTo>
                  <a:cubicBezTo>
                    <a:pt x="56" y="68"/>
                    <a:pt x="89" y="124"/>
                    <a:pt x="89" y="10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7" name="Freeform 114"/>
            <p:cNvSpPr>
              <a:spLocks noChangeArrowheads="1"/>
            </p:cNvSpPr>
            <p:nvPr/>
          </p:nvSpPr>
          <p:spPr bwMode="auto">
            <a:xfrm>
              <a:off x="3595688" y="3324225"/>
              <a:ext cx="52387" cy="44450"/>
            </a:xfrm>
            <a:custGeom>
              <a:avLst/>
              <a:gdLst>
                <a:gd name="T0" fmla="*/ 112 w 147"/>
                <a:gd name="T1" fmla="*/ 124 h 125"/>
                <a:gd name="T2" fmla="*/ 112 w 147"/>
                <a:gd name="T3" fmla="*/ 124 h 125"/>
                <a:gd name="T4" fmla="*/ 112 w 147"/>
                <a:gd name="T5" fmla="*/ 124 h 125"/>
                <a:gd name="T6" fmla="*/ 67 w 147"/>
                <a:gd name="T7" fmla="*/ 113 h 125"/>
                <a:gd name="T8" fmla="*/ 45 w 147"/>
                <a:gd name="T9" fmla="*/ 90 h 125"/>
                <a:gd name="T10" fmla="*/ 0 w 147"/>
                <a:gd name="T11" fmla="*/ 57 h 125"/>
                <a:gd name="T12" fmla="*/ 23 w 147"/>
                <a:gd name="T13" fmla="*/ 12 h 125"/>
                <a:gd name="T14" fmla="*/ 45 w 147"/>
                <a:gd name="T15" fmla="*/ 0 h 125"/>
                <a:gd name="T16" fmla="*/ 90 w 147"/>
                <a:gd name="T17" fmla="*/ 23 h 125"/>
                <a:gd name="T18" fmla="*/ 101 w 147"/>
                <a:gd name="T19" fmla="*/ 45 h 125"/>
                <a:gd name="T20" fmla="*/ 135 w 147"/>
                <a:gd name="T21" fmla="*/ 102 h 125"/>
                <a:gd name="T22" fmla="*/ 112 w 147"/>
                <a:gd name="T23" fmla="*/ 124 h 125"/>
                <a:gd name="T24" fmla="*/ 45 w 147"/>
                <a:gd name="T25" fmla="*/ 45 h 125"/>
                <a:gd name="T26" fmla="*/ 45 w 147"/>
                <a:gd name="T27" fmla="*/ 45 h 125"/>
                <a:gd name="T28" fmla="*/ 56 w 147"/>
                <a:gd name="T29" fmla="*/ 45 h 125"/>
                <a:gd name="T30" fmla="*/ 56 w 147"/>
                <a:gd name="T31" fmla="*/ 45 h 125"/>
                <a:gd name="T32" fmla="*/ 45 w 147"/>
                <a:gd name="T33" fmla="*/ 4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125">
                  <a:moveTo>
                    <a:pt x="112" y="124"/>
                  </a:moveTo>
                  <a:lnTo>
                    <a:pt x="112" y="124"/>
                  </a:lnTo>
                  <a:lnTo>
                    <a:pt x="112" y="124"/>
                  </a:lnTo>
                  <a:cubicBezTo>
                    <a:pt x="90" y="124"/>
                    <a:pt x="79" y="124"/>
                    <a:pt x="67" y="113"/>
                  </a:cubicBezTo>
                  <a:cubicBezTo>
                    <a:pt x="67" y="102"/>
                    <a:pt x="56" y="90"/>
                    <a:pt x="45" y="90"/>
                  </a:cubicBezTo>
                  <a:cubicBezTo>
                    <a:pt x="23" y="90"/>
                    <a:pt x="11" y="68"/>
                    <a:pt x="0" y="57"/>
                  </a:cubicBezTo>
                  <a:cubicBezTo>
                    <a:pt x="0" y="57"/>
                    <a:pt x="0" y="34"/>
                    <a:pt x="23" y="12"/>
                  </a:cubicBezTo>
                  <a:cubicBezTo>
                    <a:pt x="34" y="0"/>
                    <a:pt x="45" y="0"/>
                    <a:pt x="45" y="0"/>
                  </a:cubicBezTo>
                  <a:cubicBezTo>
                    <a:pt x="67" y="0"/>
                    <a:pt x="79" y="12"/>
                    <a:pt x="90" y="23"/>
                  </a:cubicBezTo>
                  <a:cubicBezTo>
                    <a:pt x="101" y="34"/>
                    <a:pt x="101" y="34"/>
                    <a:pt x="101" y="45"/>
                  </a:cubicBezTo>
                  <a:cubicBezTo>
                    <a:pt x="124" y="57"/>
                    <a:pt x="146" y="79"/>
                    <a:pt x="135" y="102"/>
                  </a:cubicBezTo>
                  <a:cubicBezTo>
                    <a:pt x="135" y="124"/>
                    <a:pt x="112" y="124"/>
                    <a:pt x="112" y="124"/>
                  </a:cubicBezTo>
                  <a:close/>
                  <a:moveTo>
                    <a:pt x="45" y="45"/>
                  </a:moveTo>
                  <a:lnTo>
                    <a:pt x="45" y="45"/>
                  </a:lnTo>
                  <a:cubicBezTo>
                    <a:pt x="45" y="45"/>
                    <a:pt x="45" y="45"/>
                    <a:pt x="56" y="45"/>
                  </a:cubicBezTo>
                  <a:lnTo>
                    <a:pt x="56" y="45"/>
                  </a:lnTo>
                  <a:lnTo>
                    <a:pt x="45" y="45"/>
                  </a:ln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8" name="Freeform 115"/>
            <p:cNvSpPr>
              <a:spLocks noChangeArrowheads="1"/>
            </p:cNvSpPr>
            <p:nvPr/>
          </p:nvSpPr>
          <p:spPr bwMode="auto">
            <a:xfrm>
              <a:off x="3962400" y="3957638"/>
              <a:ext cx="23813" cy="28575"/>
            </a:xfrm>
            <a:custGeom>
              <a:avLst/>
              <a:gdLst>
                <a:gd name="T0" fmla="*/ 45 w 68"/>
                <a:gd name="T1" fmla="*/ 78 h 79"/>
                <a:gd name="T2" fmla="*/ 45 w 68"/>
                <a:gd name="T3" fmla="*/ 78 h 79"/>
                <a:gd name="T4" fmla="*/ 45 w 68"/>
                <a:gd name="T5" fmla="*/ 11 h 79"/>
                <a:gd name="T6" fmla="*/ 11 w 68"/>
                <a:gd name="T7" fmla="*/ 45 h 79"/>
                <a:gd name="T8" fmla="*/ 45 w 68"/>
                <a:gd name="T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9">
                  <a:moveTo>
                    <a:pt x="45" y="78"/>
                  </a:moveTo>
                  <a:lnTo>
                    <a:pt x="45" y="78"/>
                  </a:lnTo>
                  <a:cubicBezTo>
                    <a:pt x="56" y="56"/>
                    <a:pt x="67" y="22"/>
                    <a:pt x="45" y="11"/>
                  </a:cubicBezTo>
                  <a:cubicBezTo>
                    <a:pt x="22" y="0"/>
                    <a:pt x="0" y="22"/>
                    <a:pt x="11" y="45"/>
                  </a:cubicBezTo>
                  <a:cubicBezTo>
                    <a:pt x="22" y="67"/>
                    <a:pt x="34" y="78"/>
                    <a:pt x="45" y="78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09" name="Freeform 116"/>
            <p:cNvSpPr>
              <a:spLocks noChangeArrowheads="1"/>
            </p:cNvSpPr>
            <p:nvPr/>
          </p:nvSpPr>
          <p:spPr bwMode="auto">
            <a:xfrm>
              <a:off x="3959225" y="3954463"/>
              <a:ext cx="31750" cy="41275"/>
            </a:xfrm>
            <a:custGeom>
              <a:avLst/>
              <a:gdLst>
                <a:gd name="T0" fmla="*/ 45 w 90"/>
                <a:gd name="T1" fmla="*/ 112 h 113"/>
                <a:gd name="T2" fmla="*/ 45 w 90"/>
                <a:gd name="T3" fmla="*/ 112 h 113"/>
                <a:gd name="T4" fmla="*/ 45 w 90"/>
                <a:gd name="T5" fmla="*/ 112 h 113"/>
                <a:gd name="T6" fmla="*/ 0 w 90"/>
                <a:gd name="T7" fmla="*/ 67 h 113"/>
                <a:gd name="T8" fmla="*/ 0 w 90"/>
                <a:gd name="T9" fmla="*/ 22 h 113"/>
                <a:gd name="T10" fmla="*/ 45 w 90"/>
                <a:gd name="T11" fmla="*/ 0 h 113"/>
                <a:gd name="T12" fmla="*/ 67 w 90"/>
                <a:gd name="T13" fmla="*/ 0 h 113"/>
                <a:gd name="T14" fmla="*/ 78 w 90"/>
                <a:gd name="T15" fmla="*/ 22 h 113"/>
                <a:gd name="T16" fmla="*/ 67 w 90"/>
                <a:gd name="T17" fmla="*/ 101 h 113"/>
                <a:gd name="T18" fmla="*/ 45 w 90"/>
                <a:gd name="T19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13">
                  <a:moveTo>
                    <a:pt x="45" y="112"/>
                  </a:moveTo>
                  <a:lnTo>
                    <a:pt x="45" y="112"/>
                  </a:lnTo>
                  <a:lnTo>
                    <a:pt x="45" y="112"/>
                  </a:lnTo>
                  <a:cubicBezTo>
                    <a:pt x="33" y="112"/>
                    <a:pt x="22" y="89"/>
                    <a:pt x="0" y="67"/>
                  </a:cubicBezTo>
                  <a:cubicBezTo>
                    <a:pt x="0" y="44"/>
                    <a:pt x="0" y="33"/>
                    <a:pt x="0" y="22"/>
                  </a:cubicBezTo>
                  <a:cubicBezTo>
                    <a:pt x="11" y="0"/>
                    <a:pt x="22" y="0"/>
                    <a:pt x="45" y="0"/>
                  </a:cubicBezTo>
                  <a:cubicBezTo>
                    <a:pt x="45" y="0"/>
                    <a:pt x="56" y="0"/>
                    <a:pt x="67" y="0"/>
                  </a:cubicBezTo>
                  <a:cubicBezTo>
                    <a:pt x="78" y="11"/>
                    <a:pt x="78" y="11"/>
                    <a:pt x="78" y="22"/>
                  </a:cubicBezTo>
                  <a:cubicBezTo>
                    <a:pt x="89" y="56"/>
                    <a:pt x="78" y="78"/>
                    <a:pt x="67" y="101"/>
                  </a:cubicBezTo>
                  <a:cubicBezTo>
                    <a:pt x="67" y="101"/>
                    <a:pt x="56" y="112"/>
                    <a:pt x="45" y="112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0" name="Freeform 117"/>
            <p:cNvSpPr>
              <a:spLocks noChangeArrowheads="1"/>
            </p:cNvSpPr>
            <p:nvPr/>
          </p:nvSpPr>
          <p:spPr bwMode="auto">
            <a:xfrm>
              <a:off x="3768725" y="3970338"/>
              <a:ext cx="33338" cy="33337"/>
            </a:xfrm>
            <a:custGeom>
              <a:avLst/>
              <a:gdLst>
                <a:gd name="T0" fmla="*/ 67 w 91"/>
                <a:gd name="T1" fmla="*/ 90 h 91"/>
                <a:gd name="T2" fmla="*/ 67 w 91"/>
                <a:gd name="T3" fmla="*/ 90 h 91"/>
                <a:gd name="T4" fmla="*/ 67 w 91"/>
                <a:gd name="T5" fmla="*/ 34 h 91"/>
                <a:gd name="T6" fmla="*/ 22 w 91"/>
                <a:gd name="T7" fmla="*/ 23 h 91"/>
                <a:gd name="T8" fmla="*/ 67 w 91"/>
                <a:gd name="T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67" y="90"/>
                  </a:moveTo>
                  <a:lnTo>
                    <a:pt x="67" y="90"/>
                  </a:lnTo>
                  <a:cubicBezTo>
                    <a:pt x="78" y="79"/>
                    <a:pt x="90" y="57"/>
                    <a:pt x="67" y="34"/>
                  </a:cubicBezTo>
                  <a:cubicBezTo>
                    <a:pt x="56" y="12"/>
                    <a:pt x="34" y="0"/>
                    <a:pt x="22" y="23"/>
                  </a:cubicBezTo>
                  <a:cubicBezTo>
                    <a:pt x="0" y="34"/>
                    <a:pt x="45" y="90"/>
                    <a:pt x="67" y="9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1" name="Freeform 118"/>
            <p:cNvSpPr>
              <a:spLocks noChangeArrowheads="1"/>
            </p:cNvSpPr>
            <p:nvPr/>
          </p:nvSpPr>
          <p:spPr bwMode="auto">
            <a:xfrm>
              <a:off x="3765550" y="3965575"/>
              <a:ext cx="44450" cy="44450"/>
            </a:xfrm>
            <a:custGeom>
              <a:avLst/>
              <a:gdLst>
                <a:gd name="T0" fmla="*/ 67 w 124"/>
                <a:gd name="T1" fmla="*/ 124 h 125"/>
                <a:gd name="T2" fmla="*/ 67 w 124"/>
                <a:gd name="T3" fmla="*/ 124 h 125"/>
                <a:gd name="T4" fmla="*/ 67 w 124"/>
                <a:gd name="T5" fmla="*/ 124 h 125"/>
                <a:gd name="T6" fmla="*/ 11 w 124"/>
                <a:gd name="T7" fmla="*/ 68 h 125"/>
                <a:gd name="T8" fmla="*/ 11 w 124"/>
                <a:gd name="T9" fmla="*/ 11 h 125"/>
                <a:gd name="T10" fmla="*/ 45 w 124"/>
                <a:gd name="T11" fmla="*/ 0 h 125"/>
                <a:gd name="T12" fmla="*/ 101 w 124"/>
                <a:gd name="T13" fmla="*/ 23 h 125"/>
                <a:gd name="T14" fmla="*/ 112 w 124"/>
                <a:gd name="T15" fmla="*/ 90 h 125"/>
                <a:gd name="T16" fmla="*/ 78 w 124"/>
                <a:gd name="T17" fmla="*/ 124 h 125"/>
                <a:gd name="T18" fmla="*/ 67 w 124"/>
                <a:gd name="T19" fmla="*/ 124 h 125"/>
                <a:gd name="T20" fmla="*/ 45 w 124"/>
                <a:gd name="T21" fmla="*/ 45 h 125"/>
                <a:gd name="T22" fmla="*/ 45 w 124"/>
                <a:gd name="T23" fmla="*/ 45 h 125"/>
                <a:gd name="T24" fmla="*/ 67 w 124"/>
                <a:gd name="T25" fmla="*/ 79 h 125"/>
                <a:gd name="T26" fmla="*/ 67 w 124"/>
                <a:gd name="T27" fmla="*/ 56 h 125"/>
                <a:gd name="T28" fmla="*/ 56 w 124"/>
                <a:gd name="T29" fmla="*/ 45 h 125"/>
                <a:gd name="T30" fmla="*/ 45 w 124"/>
                <a:gd name="T31" fmla="*/ 4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5">
                  <a:moveTo>
                    <a:pt x="67" y="124"/>
                  </a:moveTo>
                  <a:lnTo>
                    <a:pt x="67" y="124"/>
                  </a:lnTo>
                  <a:lnTo>
                    <a:pt x="67" y="124"/>
                  </a:lnTo>
                  <a:cubicBezTo>
                    <a:pt x="45" y="124"/>
                    <a:pt x="22" y="90"/>
                    <a:pt x="11" y="68"/>
                  </a:cubicBezTo>
                  <a:cubicBezTo>
                    <a:pt x="0" y="45"/>
                    <a:pt x="0" y="34"/>
                    <a:pt x="11" y="11"/>
                  </a:cubicBezTo>
                  <a:cubicBezTo>
                    <a:pt x="22" y="0"/>
                    <a:pt x="45" y="0"/>
                    <a:pt x="45" y="0"/>
                  </a:cubicBezTo>
                  <a:cubicBezTo>
                    <a:pt x="67" y="0"/>
                    <a:pt x="89" y="11"/>
                    <a:pt x="101" y="23"/>
                  </a:cubicBezTo>
                  <a:cubicBezTo>
                    <a:pt x="112" y="45"/>
                    <a:pt x="123" y="68"/>
                    <a:pt x="112" y="90"/>
                  </a:cubicBezTo>
                  <a:cubicBezTo>
                    <a:pt x="101" y="101"/>
                    <a:pt x="89" y="113"/>
                    <a:pt x="78" y="124"/>
                  </a:cubicBezTo>
                  <a:cubicBezTo>
                    <a:pt x="78" y="124"/>
                    <a:pt x="78" y="124"/>
                    <a:pt x="67" y="124"/>
                  </a:cubicBezTo>
                  <a:close/>
                  <a:moveTo>
                    <a:pt x="45" y="45"/>
                  </a:moveTo>
                  <a:lnTo>
                    <a:pt x="45" y="45"/>
                  </a:lnTo>
                  <a:cubicBezTo>
                    <a:pt x="45" y="45"/>
                    <a:pt x="56" y="68"/>
                    <a:pt x="67" y="79"/>
                  </a:cubicBezTo>
                  <a:cubicBezTo>
                    <a:pt x="67" y="68"/>
                    <a:pt x="67" y="68"/>
                    <a:pt x="67" y="56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45" y="45"/>
                    <a:pt x="45" y="45"/>
                    <a:pt x="45" y="45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2" name="Freeform 119"/>
            <p:cNvSpPr>
              <a:spLocks noChangeArrowheads="1"/>
            </p:cNvSpPr>
            <p:nvPr/>
          </p:nvSpPr>
          <p:spPr bwMode="auto">
            <a:xfrm>
              <a:off x="3784600" y="4010025"/>
              <a:ext cx="80963" cy="85725"/>
            </a:xfrm>
            <a:custGeom>
              <a:avLst/>
              <a:gdLst>
                <a:gd name="T0" fmla="*/ 78 w 225"/>
                <a:gd name="T1" fmla="*/ 0 h 236"/>
                <a:gd name="T2" fmla="*/ 78 w 225"/>
                <a:gd name="T3" fmla="*/ 0 h 236"/>
                <a:gd name="T4" fmla="*/ 0 w 225"/>
                <a:gd name="T5" fmla="*/ 56 h 236"/>
                <a:gd name="T6" fmla="*/ 56 w 225"/>
                <a:gd name="T7" fmla="*/ 89 h 236"/>
                <a:gd name="T8" fmla="*/ 112 w 225"/>
                <a:gd name="T9" fmla="*/ 145 h 236"/>
                <a:gd name="T10" fmla="*/ 146 w 225"/>
                <a:gd name="T11" fmla="*/ 179 h 236"/>
                <a:gd name="T12" fmla="*/ 168 w 225"/>
                <a:gd name="T13" fmla="*/ 213 h 236"/>
                <a:gd name="T14" fmla="*/ 213 w 225"/>
                <a:gd name="T15" fmla="*/ 168 h 236"/>
                <a:gd name="T16" fmla="*/ 168 w 225"/>
                <a:gd name="T17" fmla="*/ 134 h 236"/>
                <a:gd name="T18" fmla="*/ 112 w 225"/>
                <a:gd name="T19" fmla="*/ 89 h 236"/>
                <a:gd name="T20" fmla="*/ 78 w 225"/>
                <a:gd name="T2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236">
                  <a:moveTo>
                    <a:pt x="78" y="0"/>
                  </a:moveTo>
                  <a:lnTo>
                    <a:pt x="78" y="0"/>
                  </a:lnTo>
                  <a:cubicBezTo>
                    <a:pt x="45" y="11"/>
                    <a:pt x="0" y="11"/>
                    <a:pt x="0" y="56"/>
                  </a:cubicBezTo>
                  <a:cubicBezTo>
                    <a:pt x="11" y="100"/>
                    <a:pt x="45" y="100"/>
                    <a:pt x="56" y="89"/>
                  </a:cubicBezTo>
                  <a:cubicBezTo>
                    <a:pt x="78" y="89"/>
                    <a:pt x="112" y="123"/>
                    <a:pt x="112" y="145"/>
                  </a:cubicBezTo>
                  <a:cubicBezTo>
                    <a:pt x="112" y="156"/>
                    <a:pt x="112" y="190"/>
                    <a:pt x="146" y="179"/>
                  </a:cubicBezTo>
                  <a:cubicBezTo>
                    <a:pt x="168" y="168"/>
                    <a:pt x="146" y="235"/>
                    <a:pt x="168" y="213"/>
                  </a:cubicBezTo>
                  <a:cubicBezTo>
                    <a:pt x="191" y="201"/>
                    <a:pt x="224" y="179"/>
                    <a:pt x="213" y="168"/>
                  </a:cubicBezTo>
                  <a:cubicBezTo>
                    <a:pt x="191" y="168"/>
                    <a:pt x="191" y="134"/>
                    <a:pt x="168" y="134"/>
                  </a:cubicBezTo>
                  <a:cubicBezTo>
                    <a:pt x="135" y="145"/>
                    <a:pt x="112" y="112"/>
                    <a:pt x="112" y="89"/>
                  </a:cubicBezTo>
                  <a:cubicBezTo>
                    <a:pt x="123" y="56"/>
                    <a:pt x="101" y="0"/>
                    <a:pt x="78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3" name="Freeform 120"/>
            <p:cNvSpPr>
              <a:spLocks noChangeArrowheads="1"/>
            </p:cNvSpPr>
            <p:nvPr/>
          </p:nvSpPr>
          <p:spPr bwMode="auto">
            <a:xfrm>
              <a:off x="3776663" y="4002088"/>
              <a:ext cx="93662" cy="93662"/>
            </a:xfrm>
            <a:custGeom>
              <a:avLst/>
              <a:gdLst>
                <a:gd name="T0" fmla="*/ 191 w 259"/>
                <a:gd name="T1" fmla="*/ 258 h 259"/>
                <a:gd name="T2" fmla="*/ 191 w 259"/>
                <a:gd name="T3" fmla="*/ 258 h 259"/>
                <a:gd name="T4" fmla="*/ 158 w 259"/>
                <a:gd name="T5" fmla="*/ 224 h 259"/>
                <a:gd name="T6" fmla="*/ 158 w 259"/>
                <a:gd name="T7" fmla="*/ 224 h 259"/>
                <a:gd name="T8" fmla="*/ 124 w 259"/>
                <a:gd name="T9" fmla="*/ 213 h 259"/>
                <a:gd name="T10" fmla="*/ 113 w 259"/>
                <a:gd name="T11" fmla="*/ 157 h 259"/>
                <a:gd name="T12" fmla="*/ 90 w 259"/>
                <a:gd name="T13" fmla="*/ 135 h 259"/>
                <a:gd name="T14" fmla="*/ 68 w 259"/>
                <a:gd name="T15" fmla="*/ 146 h 259"/>
                <a:gd name="T16" fmla="*/ 0 w 259"/>
                <a:gd name="T17" fmla="*/ 79 h 259"/>
                <a:gd name="T18" fmla="*/ 12 w 259"/>
                <a:gd name="T19" fmla="*/ 34 h 259"/>
                <a:gd name="T20" fmla="*/ 90 w 259"/>
                <a:gd name="T21" fmla="*/ 0 h 259"/>
                <a:gd name="T22" fmla="*/ 101 w 259"/>
                <a:gd name="T23" fmla="*/ 0 h 259"/>
                <a:gd name="T24" fmla="*/ 101 w 259"/>
                <a:gd name="T25" fmla="*/ 0 h 259"/>
                <a:gd name="T26" fmla="*/ 135 w 259"/>
                <a:gd name="T27" fmla="*/ 23 h 259"/>
                <a:gd name="T28" fmla="*/ 158 w 259"/>
                <a:gd name="T29" fmla="*/ 112 h 259"/>
                <a:gd name="T30" fmla="*/ 169 w 259"/>
                <a:gd name="T31" fmla="*/ 135 h 259"/>
                <a:gd name="T32" fmla="*/ 180 w 259"/>
                <a:gd name="T33" fmla="*/ 146 h 259"/>
                <a:gd name="T34" fmla="*/ 191 w 259"/>
                <a:gd name="T35" fmla="*/ 146 h 259"/>
                <a:gd name="T36" fmla="*/ 236 w 259"/>
                <a:gd name="T37" fmla="*/ 168 h 259"/>
                <a:gd name="T38" fmla="*/ 236 w 259"/>
                <a:gd name="T39" fmla="*/ 168 h 259"/>
                <a:gd name="T40" fmla="*/ 258 w 259"/>
                <a:gd name="T41" fmla="*/ 191 h 259"/>
                <a:gd name="T42" fmla="*/ 202 w 259"/>
                <a:gd name="T43" fmla="*/ 258 h 259"/>
                <a:gd name="T44" fmla="*/ 191 w 259"/>
                <a:gd name="T45" fmla="*/ 258 h 259"/>
                <a:gd name="T46" fmla="*/ 191 w 259"/>
                <a:gd name="T47" fmla="*/ 191 h 259"/>
                <a:gd name="T48" fmla="*/ 191 w 259"/>
                <a:gd name="T49" fmla="*/ 191 h 259"/>
                <a:gd name="T50" fmla="*/ 202 w 259"/>
                <a:gd name="T51" fmla="*/ 202 h 259"/>
                <a:gd name="T52" fmla="*/ 202 w 259"/>
                <a:gd name="T53" fmla="*/ 202 h 259"/>
                <a:gd name="T54" fmla="*/ 191 w 259"/>
                <a:gd name="T55" fmla="*/ 191 h 259"/>
                <a:gd name="T56" fmla="*/ 90 w 259"/>
                <a:gd name="T57" fmla="*/ 90 h 259"/>
                <a:gd name="T58" fmla="*/ 90 w 259"/>
                <a:gd name="T59" fmla="*/ 90 h 259"/>
                <a:gd name="T60" fmla="*/ 124 w 259"/>
                <a:gd name="T61" fmla="*/ 101 h 259"/>
                <a:gd name="T62" fmla="*/ 101 w 259"/>
                <a:gd name="T63" fmla="*/ 45 h 259"/>
                <a:gd name="T64" fmla="*/ 101 w 259"/>
                <a:gd name="T65" fmla="*/ 45 h 259"/>
                <a:gd name="T66" fmla="*/ 45 w 259"/>
                <a:gd name="T67" fmla="*/ 68 h 259"/>
                <a:gd name="T68" fmla="*/ 45 w 259"/>
                <a:gd name="T69" fmla="*/ 79 h 259"/>
                <a:gd name="T70" fmla="*/ 68 w 259"/>
                <a:gd name="T71" fmla="*/ 101 h 259"/>
                <a:gd name="T72" fmla="*/ 79 w 259"/>
                <a:gd name="T73" fmla="*/ 101 h 259"/>
                <a:gd name="T74" fmla="*/ 90 w 259"/>
                <a:gd name="T75" fmla="*/ 9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" h="259">
                  <a:moveTo>
                    <a:pt x="191" y="258"/>
                  </a:moveTo>
                  <a:lnTo>
                    <a:pt x="191" y="258"/>
                  </a:lnTo>
                  <a:cubicBezTo>
                    <a:pt x="169" y="258"/>
                    <a:pt x="158" y="236"/>
                    <a:pt x="158" y="224"/>
                  </a:cubicBezTo>
                  <a:lnTo>
                    <a:pt x="158" y="224"/>
                  </a:lnTo>
                  <a:cubicBezTo>
                    <a:pt x="146" y="224"/>
                    <a:pt x="135" y="224"/>
                    <a:pt x="124" y="213"/>
                  </a:cubicBezTo>
                  <a:cubicBezTo>
                    <a:pt x="113" y="191"/>
                    <a:pt x="113" y="168"/>
                    <a:pt x="113" y="157"/>
                  </a:cubicBezTo>
                  <a:lnTo>
                    <a:pt x="90" y="135"/>
                  </a:lnTo>
                  <a:cubicBezTo>
                    <a:pt x="79" y="135"/>
                    <a:pt x="79" y="146"/>
                    <a:pt x="68" y="146"/>
                  </a:cubicBezTo>
                  <a:cubicBezTo>
                    <a:pt x="34" y="146"/>
                    <a:pt x="12" y="123"/>
                    <a:pt x="0" y="79"/>
                  </a:cubicBezTo>
                  <a:cubicBezTo>
                    <a:pt x="0" y="68"/>
                    <a:pt x="0" y="56"/>
                    <a:pt x="12" y="34"/>
                  </a:cubicBezTo>
                  <a:cubicBezTo>
                    <a:pt x="34" y="12"/>
                    <a:pt x="68" y="12"/>
                    <a:pt x="90" y="0"/>
                  </a:cubicBezTo>
                  <a:cubicBezTo>
                    <a:pt x="101" y="0"/>
                    <a:pt x="101" y="0"/>
                    <a:pt x="101" y="0"/>
                  </a:cubicBezTo>
                  <a:lnTo>
                    <a:pt x="101" y="0"/>
                  </a:lnTo>
                  <a:cubicBezTo>
                    <a:pt x="113" y="0"/>
                    <a:pt x="124" y="12"/>
                    <a:pt x="135" y="23"/>
                  </a:cubicBezTo>
                  <a:cubicBezTo>
                    <a:pt x="158" y="45"/>
                    <a:pt x="169" y="90"/>
                    <a:pt x="158" y="112"/>
                  </a:cubicBezTo>
                  <a:cubicBezTo>
                    <a:pt x="158" y="123"/>
                    <a:pt x="169" y="123"/>
                    <a:pt x="169" y="135"/>
                  </a:cubicBezTo>
                  <a:cubicBezTo>
                    <a:pt x="180" y="135"/>
                    <a:pt x="180" y="146"/>
                    <a:pt x="180" y="146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214" y="146"/>
                    <a:pt x="225" y="157"/>
                    <a:pt x="236" y="168"/>
                  </a:cubicBezTo>
                  <a:lnTo>
                    <a:pt x="236" y="168"/>
                  </a:lnTo>
                  <a:cubicBezTo>
                    <a:pt x="247" y="179"/>
                    <a:pt x="258" y="179"/>
                    <a:pt x="258" y="191"/>
                  </a:cubicBezTo>
                  <a:cubicBezTo>
                    <a:pt x="258" y="213"/>
                    <a:pt x="247" y="224"/>
                    <a:pt x="202" y="258"/>
                  </a:cubicBezTo>
                  <a:lnTo>
                    <a:pt x="191" y="258"/>
                  </a:lnTo>
                  <a:close/>
                  <a:moveTo>
                    <a:pt x="191" y="191"/>
                  </a:moveTo>
                  <a:lnTo>
                    <a:pt x="191" y="191"/>
                  </a:lnTo>
                  <a:cubicBezTo>
                    <a:pt x="202" y="191"/>
                    <a:pt x="202" y="202"/>
                    <a:pt x="202" y="202"/>
                  </a:cubicBezTo>
                  <a:lnTo>
                    <a:pt x="202" y="202"/>
                  </a:lnTo>
                  <a:cubicBezTo>
                    <a:pt x="202" y="202"/>
                    <a:pt x="202" y="191"/>
                    <a:pt x="191" y="191"/>
                  </a:cubicBezTo>
                  <a:close/>
                  <a:moveTo>
                    <a:pt x="90" y="90"/>
                  </a:moveTo>
                  <a:lnTo>
                    <a:pt x="90" y="90"/>
                  </a:lnTo>
                  <a:cubicBezTo>
                    <a:pt x="101" y="90"/>
                    <a:pt x="113" y="101"/>
                    <a:pt x="124" y="101"/>
                  </a:cubicBezTo>
                  <a:cubicBezTo>
                    <a:pt x="124" y="90"/>
                    <a:pt x="113" y="56"/>
                    <a:pt x="101" y="45"/>
                  </a:cubicBezTo>
                  <a:lnTo>
                    <a:pt x="101" y="45"/>
                  </a:lnTo>
                  <a:cubicBezTo>
                    <a:pt x="79" y="56"/>
                    <a:pt x="56" y="56"/>
                    <a:pt x="45" y="68"/>
                  </a:cubicBezTo>
                  <a:cubicBezTo>
                    <a:pt x="45" y="68"/>
                    <a:pt x="45" y="68"/>
                    <a:pt x="45" y="79"/>
                  </a:cubicBezTo>
                  <a:cubicBezTo>
                    <a:pt x="56" y="101"/>
                    <a:pt x="56" y="101"/>
                    <a:pt x="68" y="101"/>
                  </a:cubicBezTo>
                  <a:lnTo>
                    <a:pt x="79" y="101"/>
                  </a:lnTo>
                  <a:cubicBezTo>
                    <a:pt x="79" y="90"/>
                    <a:pt x="90" y="90"/>
                    <a:pt x="90" y="90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4" name="Freeform 121"/>
            <p:cNvSpPr>
              <a:spLocks noChangeArrowheads="1"/>
            </p:cNvSpPr>
            <p:nvPr/>
          </p:nvSpPr>
          <p:spPr bwMode="auto">
            <a:xfrm>
              <a:off x="3862388" y="4087813"/>
              <a:ext cx="49212" cy="44450"/>
            </a:xfrm>
            <a:custGeom>
              <a:avLst/>
              <a:gdLst>
                <a:gd name="T0" fmla="*/ 45 w 135"/>
                <a:gd name="T1" fmla="*/ 11 h 124"/>
                <a:gd name="T2" fmla="*/ 45 w 135"/>
                <a:gd name="T3" fmla="*/ 11 h 124"/>
                <a:gd name="T4" fmla="*/ 22 w 135"/>
                <a:gd name="T5" fmla="*/ 56 h 124"/>
                <a:gd name="T6" fmla="*/ 22 w 135"/>
                <a:gd name="T7" fmla="*/ 78 h 124"/>
                <a:gd name="T8" fmla="*/ 78 w 135"/>
                <a:gd name="T9" fmla="*/ 112 h 124"/>
                <a:gd name="T10" fmla="*/ 112 w 135"/>
                <a:gd name="T11" fmla="*/ 67 h 124"/>
                <a:gd name="T12" fmla="*/ 78 w 135"/>
                <a:gd name="T13" fmla="*/ 22 h 124"/>
                <a:gd name="T14" fmla="*/ 45 w 135"/>
                <a:gd name="T15" fmla="*/ 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24">
                  <a:moveTo>
                    <a:pt x="45" y="11"/>
                  </a:moveTo>
                  <a:lnTo>
                    <a:pt x="45" y="11"/>
                  </a:lnTo>
                  <a:cubicBezTo>
                    <a:pt x="45" y="22"/>
                    <a:pt x="45" y="56"/>
                    <a:pt x="22" y="56"/>
                  </a:cubicBezTo>
                  <a:cubicBezTo>
                    <a:pt x="0" y="56"/>
                    <a:pt x="0" y="89"/>
                    <a:pt x="22" y="78"/>
                  </a:cubicBezTo>
                  <a:cubicBezTo>
                    <a:pt x="56" y="78"/>
                    <a:pt x="33" y="123"/>
                    <a:pt x="78" y="112"/>
                  </a:cubicBezTo>
                  <a:cubicBezTo>
                    <a:pt x="112" y="100"/>
                    <a:pt x="134" y="78"/>
                    <a:pt x="112" y="67"/>
                  </a:cubicBezTo>
                  <a:cubicBezTo>
                    <a:pt x="89" y="56"/>
                    <a:pt x="89" y="33"/>
                    <a:pt x="78" y="22"/>
                  </a:cubicBezTo>
                  <a:cubicBezTo>
                    <a:pt x="78" y="11"/>
                    <a:pt x="45" y="0"/>
                    <a:pt x="45" y="1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5" name="Freeform 122"/>
            <p:cNvSpPr>
              <a:spLocks noChangeArrowheads="1"/>
            </p:cNvSpPr>
            <p:nvPr/>
          </p:nvSpPr>
          <p:spPr bwMode="auto">
            <a:xfrm>
              <a:off x="3854450" y="4083050"/>
              <a:ext cx="60325" cy="52388"/>
            </a:xfrm>
            <a:custGeom>
              <a:avLst/>
              <a:gdLst>
                <a:gd name="T0" fmla="*/ 89 w 169"/>
                <a:gd name="T1" fmla="*/ 146 h 147"/>
                <a:gd name="T2" fmla="*/ 89 w 169"/>
                <a:gd name="T3" fmla="*/ 146 h 147"/>
                <a:gd name="T4" fmla="*/ 89 w 169"/>
                <a:gd name="T5" fmla="*/ 146 h 147"/>
                <a:gd name="T6" fmla="*/ 44 w 169"/>
                <a:gd name="T7" fmla="*/ 112 h 147"/>
                <a:gd name="T8" fmla="*/ 44 w 169"/>
                <a:gd name="T9" fmla="*/ 112 h 147"/>
                <a:gd name="T10" fmla="*/ 0 w 169"/>
                <a:gd name="T11" fmla="*/ 90 h 147"/>
                <a:gd name="T12" fmla="*/ 44 w 169"/>
                <a:gd name="T13" fmla="*/ 45 h 147"/>
                <a:gd name="T14" fmla="*/ 44 w 169"/>
                <a:gd name="T15" fmla="*/ 34 h 147"/>
                <a:gd name="T16" fmla="*/ 44 w 169"/>
                <a:gd name="T17" fmla="*/ 23 h 147"/>
                <a:gd name="T18" fmla="*/ 78 w 169"/>
                <a:gd name="T19" fmla="*/ 0 h 147"/>
                <a:gd name="T20" fmla="*/ 123 w 169"/>
                <a:gd name="T21" fmla="*/ 23 h 147"/>
                <a:gd name="T22" fmla="*/ 123 w 169"/>
                <a:gd name="T23" fmla="*/ 34 h 147"/>
                <a:gd name="T24" fmla="*/ 145 w 169"/>
                <a:gd name="T25" fmla="*/ 56 h 147"/>
                <a:gd name="T26" fmla="*/ 168 w 169"/>
                <a:gd name="T27" fmla="*/ 90 h 147"/>
                <a:gd name="T28" fmla="*/ 100 w 169"/>
                <a:gd name="T29" fmla="*/ 146 h 147"/>
                <a:gd name="T30" fmla="*/ 89 w 169"/>
                <a:gd name="T31" fmla="*/ 146 h 147"/>
                <a:gd name="T32" fmla="*/ 78 w 169"/>
                <a:gd name="T33" fmla="*/ 79 h 147"/>
                <a:gd name="T34" fmla="*/ 78 w 169"/>
                <a:gd name="T35" fmla="*/ 79 h 147"/>
                <a:gd name="T36" fmla="*/ 89 w 169"/>
                <a:gd name="T37" fmla="*/ 101 h 147"/>
                <a:gd name="T38" fmla="*/ 89 w 169"/>
                <a:gd name="T39" fmla="*/ 101 h 147"/>
                <a:gd name="T40" fmla="*/ 89 w 169"/>
                <a:gd name="T41" fmla="*/ 101 h 147"/>
                <a:gd name="T42" fmla="*/ 111 w 169"/>
                <a:gd name="T43" fmla="*/ 90 h 147"/>
                <a:gd name="T44" fmla="*/ 89 w 169"/>
                <a:gd name="T45" fmla="*/ 56 h 147"/>
                <a:gd name="T46" fmla="*/ 78 w 169"/>
                <a:gd name="T47" fmla="*/ 7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9" h="147">
                  <a:moveTo>
                    <a:pt x="89" y="146"/>
                  </a:moveTo>
                  <a:lnTo>
                    <a:pt x="89" y="146"/>
                  </a:lnTo>
                  <a:lnTo>
                    <a:pt x="89" y="146"/>
                  </a:lnTo>
                  <a:cubicBezTo>
                    <a:pt x="55" y="146"/>
                    <a:pt x="55" y="124"/>
                    <a:pt x="44" y="112"/>
                  </a:cubicBezTo>
                  <a:lnTo>
                    <a:pt x="44" y="112"/>
                  </a:lnTo>
                  <a:cubicBezTo>
                    <a:pt x="22" y="124"/>
                    <a:pt x="11" y="101"/>
                    <a:pt x="0" y="90"/>
                  </a:cubicBezTo>
                  <a:cubicBezTo>
                    <a:pt x="0" y="68"/>
                    <a:pt x="22" y="45"/>
                    <a:pt x="44" y="45"/>
                  </a:cubicBezTo>
                  <a:lnTo>
                    <a:pt x="44" y="34"/>
                  </a:lnTo>
                  <a:cubicBezTo>
                    <a:pt x="44" y="23"/>
                    <a:pt x="44" y="23"/>
                    <a:pt x="44" y="23"/>
                  </a:cubicBezTo>
                  <a:cubicBezTo>
                    <a:pt x="55" y="12"/>
                    <a:pt x="67" y="0"/>
                    <a:pt x="78" y="0"/>
                  </a:cubicBezTo>
                  <a:cubicBezTo>
                    <a:pt x="100" y="0"/>
                    <a:pt x="123" y="12"/>
                    <a:pt x="123" y="23"/>
                  </a:cubicBezTo>
                  <a:lnTo>
                    <a:pt x="123" y="34"/>
                  </a:lnTo>
                  <a:cubicBezTo>
                    <a:pt x="134" y="45"/>
                    <a:pt x="134" y="56"/>
                    <a:pt x="145" y="56"/>
                  </a:cubicBezTo>
                  <a:cubicBezTo>
                    <a:pt x="156" y="68"/>
                    <a:pt x="168" y="79"/>
                    <a:pt x="168" y="90"/>
                  </a:cubicBezTo>
                  <a:cubicBezTo>
                    <a:pt x="168" y="112"/>
                    <a:pt x="134" y="135"/>
                    <a:pt x="100" y="146"/>
                  </a:cubicBezTo>
                  <a:lnTo>
                    <a:pt x="89" y="146"/>
                  </a:lnTo>
                  <a:close/>
                  <a:moveTo>
                    <a:pt x="78" y="79"/>
                  </a:moveTo>
                  <a:lnTo>
                    <a:pt x="78" y="79"/>
                  </a:lnTo>
                  <a:cubicBezTo>
                    <a:pt x="78" y="90"/>
                    <a:pt x="89" y="90"/>
                    <a:pt x="89" y="101"/>
                  </a:cubicBezTo>
                  <a:lnTo>
                    <a:pt x="89" y="101"/>
                  </a:lnTo>
                  <a:lnTo>
                    <a:pt x="89" y="101"/>
                  </a:lnTo>
                  <a:cubicBezTo>
                    <a:pt x="100" y="101"/>
                    <a:pt x="111" y="101"/>
                    <a:pt x="111" y="90"/>
                  </a:cubicBezTo>
                  <a:cubicBezTo>
                    <a:pt x="100" y="79"/>
                    <a:pt x="89" y="68"/>
                    <a:pt x="89" y="56"/>
                  </a:cubicBezTo>
                  <a:cubicBezTo>
                    <a:pt x="89" y="56"/>
                    <a:pt x="78" y="68"/>
                    <a:pt x="78" y="79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6" name="Freeform 123"/>
            <p:cNvSpPr>
              <a:spLocks noChangeArrowheads="1"/>
            </p:cNvSpPr>
            <p:nvPr/>
          </p:nvSpPr>
          <p:spPr bwMode="auto">
            <a:xfrm>
              <a:off x="5915025" y="3957638"/>
              <a:ext cx="88900" cy="165100"/>
            </a:xfrm>
            <a:custGeom>
              <a:avLst/>
              <a:gdLst>
                <a:gd name="T0" fmla="*/ 34 w 248"/>
                <a:gd name="T1" fmla="*/ 33 h 460"/>
                <a:gd name="T2" fmla="*/ 34 w 248"/>
                <a:gd name="T3" fmla="*/ 33 h 460"/>
                <a:gd name="T4" fmla="*/ 112 w 248"/>
                <a:gd name="T5" fmla="*/ 135 h 460"/>
                <a:gd name="T6" fmla="*/ 213 w 248"/>
                <a:gd name="T7" fmla="*/ 235 h 460"/>
                <a:gd name="T8" fmla="*/ 213 w 248"/>
                <a:gd name="T9" fmla="*/ 403 h 460"/>
                <a:gd name="T10" fmla="*/ 213 w 248"/>
                <a:gd name="T11" fmla="*/ 459 h 460"/>
                <a:gd name="T12" fmla="*/ 157 w 248"/>
                <a:gd name="T13" fmla="*/ 314 h 460"/>
                <a:gd name="T14" fmla="*/ 123 w 248"/>
                <a:gd name="T15" fmla="*/ 191 h 460"/>
                <a:gd name="T16" fmla="*/ 23 w 248"/>
                <a:gd name="T17" fmla="*/ 101 h 460"/>
                <a:gd name="T18" fmla="*/ 34 w 248"/>
                <a:gd name="T19" fmla="*/ 3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460">
                  <a:moveTo>
                    <a:pt x="34" y="33"/>
                  </a:moveTo>
                  <a:lnTo>
                    <a:pt x="34" y="33"/>
                  </a:lnTo>
                  <a:cubicBezTo>
                    <a:pt x="34" y="45"/>
                    <a:pt x="67" y="123"/>
                    <a:pt x="112" y="135"/>
                  </a:cubicBezTo>
                  <a:cubicBezTo>
                    <a:pt x="157" y="146"/>
                    <a:pt x="213" y="179"/>
                    <a:pt x="213" y="235"/>
                  </a:cubicBezTo>
                  <a:cubicBezTo>
                    <a:pt x="202" y="291"/>
                    <a:pt x="180" y="370"/>
                    <a:pt x="213" y="403"/>
                  </a:cubicBezTo>
                  <a:cubicBezTo>
                    <a:pt x="247" y="426"/>
                    <a:pt x="236" y="459"/>
                    <a:pt x="213" y="459"/>
                  </a:cubicBezTo>
                  <a:cubicBezTo>
                    <a:pt x="191" y="459"/>
                    <a:pt x="146" y="370"/>
                    <a:pt x="157" y="314"/>
                  </a:cubicBezTo>
                  <a:cubicBezTo>
                    <a:pt x="180" y="246"/>
                    <a:pt x="168" y="224"/>
                    <a:pt x="123" y="191"/>
                  </a:cubicBezTo>
                  <a:cubicBezTo>
                    <a:pt x="67" y="157"/>
                    <a:pt x="45" y="146"/>
                    <a:pt x="23" y="101"/>
                  </a:cubicBezTo>
                  <a:cubicBezTo>
                    <a:pt x="0" y="45"/>
                    <a:pt x="11" y="0"/>
                    <a:pt x="34" y="33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7" name="Freeform 124"/>
            <p:cNvSpPr>
              <a:spLocks noChangeArrowheads="1"/>
            </p:cNvSpPr>
            <p:nvPr/>
          </p:nvSpPr>
          <p:spPr bwMode="auto">
            <a:xfrm>
              <a:off x="5907088" y="3957638"/>
              <a:ext cx="101600" cy="174625"/>
            </a:xfrm>
            <a:custGeom>
              <a:avLst/>
              <a:gdLst>
                <a:gd name="T0" fmla="*/ 235 w 281"/>
                <a:gd name="T1" fmla="*/ 482 h 483"/>
                <a:gd name="T2" fmla="*/ 235 w 281"/>
                <a:gd name="T3" fmla="*/ 482 h 483"/>
                <a:gd name="T4" fmla="*/ 190 w 281"/>
                <a:gd name="T5" fmla="*/ 459 h 483"/>
                <a:gd name="T6" fmla="*/ 168 w 281"/>
                <a:gd name="T7" fmla="*/ 302 h 483"/>
                <a:gd name="T8" fmla="*/ 134 w 281"/>
                <a:gd name="T9" fmla="*/ 213 h 483"/>
                <a:gd name="T10" fmla="*/ 22 w 281"/>
                <a:gd name="T11" fmla="*/ 112 h 483"/>
                <a:gd name="T12" fmla="*/ 11 w 281"/>
                <a:gd name="T13" fmla="*/ 22 h 483"/>
                <a:gd name="T14" fmla="*/ 45 w 281"/>
                <a:gd name="T15" fmla="*/ 0 h 483"/>
                <a:gd name="T16" fmla="*/ 78 w 281"/>
                <a:gd name="T17" fmla="*/ 22 h 483"/>
                <a:gd name="T18" fmla="*/ 78 w 281"/>
                <a:gd name="T19" fmla="*/ 33 h 483"/>
                <a:gd name="T20" fmla="*/ 145 w 281"/>
                <a:gd name="T21" fmla="*/ 112 h 483"/>
                <a:gd name="T22" fmla="*/ 258 w 281"/>
                <a:gd name="T23" fmla="*/ 235 h 483"/>
                <a:gd name="T24" fmla="*/ 246 w 281"/>
                <a:gd name="T25" fmla="*/ 280 h 483"/>
                <a:gd name="T26" fmla="*/ 246 w 281"/>
                <a:gd name="T27" fmla="*/ 381 h 483"/>
                <a:gd name="T28" fmla="*/ 280 w 281"/>
                <a:gd name="T29" fmla="*/ 448 h 483"/>
                <a:gd name="T30" fmla="*/ 235 w 281"/>
                <a:gd name="T31" fmla="*/ 482 h 483"/>
                <a:gd name="T32" fmla="*/ 224 w 281"/>
                <a:gd name="T33" fmla="*/ 426 h 483"/>
                <a:gd name="T34" fmla="*/ 224 w 281"/>
                <a:gd name="T35" fmla="*/ 426 h 483"/>
                <a:gd name="T36" fmla="*/ 235 w 281"/>
                <a:gd name="T37" fmla="*/ 437 h 483"/>
                <a:gd name="T38" fmla="*/ 235 w 281"/>
                <a:gd name="T39" fmla="*/ 437 h 483"/>
                <a:gd name="T40" fmla="*/ 224 w 281"/>
                <a:gd name="T41" fmla="*/ 426 h 483"/>
                <a:gd name="T42" fmla="*/ 123 w 281"/>
                <a:gd name="T43" fmla="*/ 157 h 483"/>
                <a:gd name="T44" fmla="*/ 123 w 281"/>
                <a:gd name="T45" fmla="*/ 157 h 483"/>
                <a:gd name="T46" fmla="*/ 157 w 281"/>
                <a:gd name="T47" fmla="*/ 168 h 483"/>
                <a:gd name="T48" fmla="*/ 213 w 281"/>
                <a:gd name="T49" fmla="*/ 235 h 483"/>
                <a:gd name="T50" fmla="*/ 213 w 281"/>
                <a:gd name="T51" fmla="*/ 235 h 483"/>
                <a:gd name="T52" fmla="*/ 134 w 281"/>
                <a:gd name="T53" fmla="*/ 157 h 483"/>
                <a:gd name="T54" fmla="*/ 123 w 281"/>
                <a:gd name="T55" fmla="*/ 15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1" h="483">
                  <a:moveTo>
                    <a:pt x="235" y="482"/>
                  </a:moveTo>
                  <a:lnTo>
                    <a:pt x="235" y="482"/>
                  </a:lnTo>
                  <a:cubicBezTo>
                    <a:pt x="224" y="482"/>
                    <a:pt x="202" y="471"/>
                    <a:pt x="190" y="459"/>
                  </a:cubicBezTo>
                  <a:cubicBezTo>
                    <a:pt x="168" y="426"/>
                    <a:pt x="145" y="359"/>
                    <a:pt x="168" y="302"/>
                  </a:cubicBezTo>
                  <a:cubicBezTo>
                    <a:pt x="179" y="246"/>
                    <a:pt x="168" y="235"/>
                    <a:pt x="134" y="213"/>
                  </a:cubicBezTo>
                  <a:cubicBezTo>
                    <a:pt x="78" y="179"/>
                    <a:pt x="45" y="157"/>
                    <a:pt x="22" y="112"/>
                  </a:cubicBezTo>
                  <a:cubicBezTo>
                    <a:pt x="0" y="67"/>
                    <a:pt x="11" y="33"/>
                    <a:pt x="11" y="22"/>
                  </a:cubicBezTo>
                  <a:cubicBezTo>
                    <a:pt x="22" y="11"/>
                    <a:pt x="33" y="0"/>
                    <a:pt x="45" y="0"/>
                  </a:cubicBezTo>
                  <a:cubicBezTo>
                    <a:pt x="45" y="0"/>
                    <a:pt x="67" y="11"/>
                    <a:pt x="78" y="2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101" y="90"/>
                    <a:pt x="123" y="112"/>
                    <a:pt x="145" y="112"/>
                  </a:cubicBezTo>
                  <a:cubicBezTo>
                    <a:pt x="202" y="123"/>
                    <a:pt x="269" y="179"/>
                    <a:pt x="258" y="235"/>
                  </a:cubicBezTo>
                  <a:cubicBezTo>
                    <a:pt x="258" y="246"/>
                    <a:pt x="246" y="258"/>
                    <a:pt x="246" y="280"/>
                  </a:cubicBezTo>
                  <a:cubicBezTo>
                    <a:pt x="235" y="314"/>
                    <a:pt x="224" y="370"/>
                    <a:pt x="246" y="381"/>
                  </a:cubicBezTo>
                  <a:cubicBezTo>
                    <a:pt x="280" y="415"/>
                    <a:pt x="280" y="437"/>
                    <a:pt x="280" y="448"/>
                  </a:cubicBezTo>
                  <a:cubicBezTo>
                    <a:pt x="269" y="459"/>
                    <a:pt x="258" y="482"/>
                    <a:pt x="235" y="482"/>
                  </a:cubicBezTo>
                  <a:close/>
                  <a:moveTo>
                    <a:pt x="224" y="426"/>
                  </a:moveTo>
                  <a:lnTo>
                    <a:pt x="224" y="426"/>
                  </a:lnTo>
                  <a:lnTo>
                    <a:pt x="235" y="437"/>
                  </a:lnTo>
                  <a:lnTo>
                    <a:pt x="235" y="437"/>
                  </a:lnTo>
                  <a:cubicBezTo>
                    <a:pt x="235" y="437"/>
                    <a:pt x="235" y="426"/>
                    <a:pt x="224" y="426"/>
                  </a:cubicBezTo>
                  <a:close/>
                  <a:moveTo>
                    <a:pt x="123" y="157"/>
                  </a:moveTo>
                  <a:lnTo>
                    <a:pt x="123" y="157"/>
                  </a:lnTo>
                  <a:cubicBezTo>
                    <a:pt x="134" y="157"/>
                    <a:pt x="145" y="168"/>
                    <a:pt x="157" y="168"/>
                  </a:cubicBezTo>
                  <a:cubicBezTo>
                    <a:pt x="179" y="191"/>
                    <a:pt x="202" y="213"/>
                    <a:pt x="213" y="235"/>
                  </a:cubicBezTo>
                  <a:lnTo>
                    <a:pt x="213" y="235"/>
                  </a:lnTo>
                  <a:cubicBezTo>
                    <a:pt x="213" y="191"/>
                    <a:pt x="168" y="168"/>
                    <a:pt x="134" y="157"/>
                  </a:cubicBezTo>
                  <a:cubicBezTo>
                    <a:pt x="123" y="157"/>
                    <a:pt x="123" y="157"/>
                    <a:pt x="123" y="157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8" name="Freeform 125"/>
            <p:cNvSpPr>
              <a:spLocks noChangeArrowheads="1"/>
            </p:cNvSpPr>
            <p:nvPr/>
          </p:nvSpPr>
          <p:spPr bwMode="auto">
            <a:xfrm>
              <a:off x="6019800" y="4046538"/>
              <a:ext cx="31750" cy="41275"/>
            </a:xfrm>
            <a:custGeom>
              <a:avLst/>
              <a:gdLst>
                <a:gd name="T0" fmla="*/ 67 w 90"/>
                <a:gd name="T1" fmla="*/ 101 h 114"/>
                <a:gd name="T2" fmla="*/ 67 w 90"/>
                <a:gd name="T3" fmla="*/ 101 h 114"/>
                <a:gd name="T4" fmla="*/ 11 w 90"/>
                <a:gd name="T5" fmla="*/ 68 h 114"/>
                <a:gd name="T6" fmla="*/ 55 w 90"/>
                <a:gd name="T7" fmla="*/ 12 h 114"/>
                <a:gd name="T8" fmla="*/ 67 w 90"/>
                <a:gd name="T9" fmla="*/ 10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4">
                  <a:moveTo>
                    <a:pt x="67" y="101"/>
                  </a:moveTo>
                  <a:lnTo>
                    <a:pt x="67" y="101"/>
                  </a:lnTo>
                  <a:cubicBezTo>
                    <a:pt x="55" y="113"/>
                    <a:pt x="22" y="113"/>
                    <a:pt x="11" y="68"/>
                  </a:cubicBezTo>
                  <a:cubicBezTo>
                    <a:pt x="0" y="23"/>
                    <a:pt x="33" y="0"/>
                    <a:pt x="55" y="12"/>
                  </a:cubicBezTo>
                  <a:cubicBezTo>
                    <a:pt x="89" y="12"/>
                    <a:pt x="89" y="79"/>
                    <a:pt x="67" y="101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19" name="Freeform 126"/>
            <p:cNvSpPr>
              <a:spLocks noChangeArrowheads="1"/>
            </p:cNvSpPr>
            <p:nvPr/>
          </p:nvSpPr>
          <p:spPr bwMode="auto">
            <a:xfrm>
              <a:off x="6015038" y="4041775"/>
              <a:ext cx="44450" cy="52388"/>
            </a:xfrm>
            <a:custGeom>
              <a:avLst/>
              <a:gdLst>
                <a:gd name="T0" fmla="*/ 67 w 125"/>
                <a:gd name="T1" fmla="*/ 146 h 147"/>
                <a:gd name="T2" fmla="*/ 67 w 125"/>
                <a:gd name="T3" fmla="*/ 146 h 147"/>
                <a:gd name="T4" fmla="*/ 0 w 125"/>
                <a:gd name="T5" fmla="*/ 90 h 147"/>
                <a:gd name="T6" fmla="*/ 12 w 125"/>
                <a:gd name="T7" fmla="*/ 23 h 147"/>
                <a:gd name="T8" fmla="*/ 67 w 125"/>
                <a:gd name="T9" fmla="*/ 0 h 147"/>
                <a:gd name="T10" fmla="*/ 79 w 125"/>
                <a:gd name="T11" fmla="*/ 0 h 147"/>
                <a:gd name="T12" fmla="*/ 112 w 125"/>
                <a:gd name="T13" fmla="*/ 34 h 147"/>
                <a:gd name="T14" fmla="*/ 101 w 125"/>
                <a:gd name="T15" fmla="*/ 124 h 147"/>
                <a:gd name="T16" fmla="*/ 67 w 125"/>
                <a:gd name="T17" fmla="*/ 146 h 147"/>
                <a:gd name="T18" fmla="*/ 67 w 125"/>
                <a:gd name="T19" fmla="*/ 34 h 147"/>
                <a:gd name="T20" fmla="*/ 67 w 125"/>
                <a:gd name="T21" fmla="*/ 34 h 147"/>
                <a:gd name="T22" fmla="*/ 56 w 125"/>
                <a:gd name="T23" fmla="*/ 45 h 147"/>
                <a:gd name="T24" fmla="*/ 45 w 125"/>
                <a:gd name="T25" fmla="*/ 79 h 147"/>
                <a:gd name="T26" fmla="*/ 67 w 125"/>
                <a:gd name="T27" fmla="*/ 101 h 147"/>
                <a:gd name="T28" fmla="*/ 67 w 125"/>
                <a:gd name="T29" fmla="*/ 124 h 147"/>
                <a:gd name="T30" fmla="*/ 67 w 125"/>
                <a:gd name="T31" fmla="*/ 101 h 147"/>
                <a:gd name="T32" fmla="*/ 67 w 125"/>
                <a:gd name="T33" fmla="*/ 101 h 147"/>
                <a:gd name="T34" fmla="*/ 67 w 125"/>
                <a:gd name="T35" fmla="*/ 56 h 147"/>
                <a:gd name="T36" fmla="*/ 67 w 125"/>
                <a:gd name="T37" fmla="*/ 3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47">
                  <a:moveTo>
                    <a:pt x="67" y="146"/>
                  </a:moveTo>
                  <a:lnTo>
                    <a:pt x="67" y="146"/>
                  </a:lnTo>
                  <a:cubicBezTo>
                    <a:pt x="56" y="146"/>
                    <a:pt x="23" y="135"/>
                    <a:pt x="0" y="90"/>
                  </a:cubicBezTo>
                  <a:cubicBezTo>
                    <a:pt x="0" y="56"/>
                    <a:pt x="0" y="34"/>
                    <a:pt x="12" y="23"/>
                  </a:cubicBezTo>
                  <a:cubicBezTo>
                    <a:pt x="34" y="0"/>
                    <a:pt x="45" y="0"/>
                    <a:pt x="67" y="0"/>
                  </a:cubicBezTo>
                  <a:lnTo>
                    <a:pt x="79" y="0"/>
                  </a:lnTo>
                  <a:cubicBezTo>
                    <a:pt x="90" y="0"/>
                    <a:pt x="101" y="11"/>
                    <a:pt x="112" y="34"/>
                  </a:cubicBezTo>
                  <a:cubicBezTo>
                    <a:pt x="124" y="67"/>
                    <a:pt x="112" y="101"/>
                    <a:pt x="101" y="124"/>
                  </a:cubicBezTo>
                  <a:cubicBezTo>
                    <a:pt x="90" y="135"/>
                    <a:pt x="79" y="146"/>
                    <a:pt x="67" y="146"/>
                  </a:cubicBezTo>
                  <a:close/>
                  <a:moveTo>
                    <a:pt x="67" y="34"/>
                  </a:moveTo>
                  <a:lnTo>
                    <a:pt x="67" y="34"/>
                  </a:lnTo>
                  <a:cubicBezTo>
                    <a:pt x="56" y="34"/>
                    <a:pt x="56" y="45"/>
                    <a:pt x="56" y="45"/>
                  </a:cubicBezTo>
                  <a:cubicBezTo>
                    <a:pt x="45" y="56"/>
                    <a:pt x="45" y="67"/>
                    <a:pt x="45" y="79"/>
                  </a:cubicBezTo>
                  <a:cubicBezTo>
                    <a:pt x="56" y="90"/>
                    <a:pt x="56" y="101"/>
                    <a:pt x="67" y="101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01"/>
                    <a:pt x="67" y="101"/>
                    <a:pt x="67" y="101"/>
                  </a:cubicBezTo>
                  <a:lnTo>
                    <a:pt x="67" y="101"/>
                  </a:lnTo>
                  <a:cubicBezTo>
                    <a:pt x="67" y="90"/>
                    <a:pt x="67" y="79"/>
                    <a:pt x="67" y="56"/>
                  </a:cubicBezTo>
                  <a:cubicBezTo>
                    <a:pt x="67" y="45"/>
                    <a:pt x="67" y="45"/>
                    <a:pt x="67" y="34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0" name="Freeform 127"/>
            <p:cNvSpPr>
              <a:spLocks noChangeArrowheads="1"/>
            </p:cNvSpPr>
            <p:nvPr/>
          </p:nvSpPr>
          <p:spPr bwMode="auto">
            <a:xfrm>
              <a:off x="2735263" y="4551363"/>
              <a:ext cx="49212" cy="41275"/>
            </a:xfrm>
            <a:custGeom>
              <a:avLst/>
              <a:gdLst>
                <a:gd name="T0" fmla="*/ 101 w 136"/>
                <a:gd name="T1" fmla="*/ 68 h 113"/>
                <a:gd name="T2" fmla="*/ 101 w 136"/>
                <a:gd name="T3" fmla="*/ 68 h 113"/>
                <a:gd name="T4" fmla="*/ 101 w 136"/>
                <a:gd name="T5" fmla="*/ 0 h 113"/>
                <a:gd name="T6" fmla="*/ 34 w 136"/>
                <a:gd name="T7" fmla="*/ 34 h 113"/>
                <a:gd name="T8" fmla="*/ 23 w 136"/>
                <a:gd name="T9" fmla="*/ 90 h 113"/>
                <a:gd name="T10" fmla="*/ 101 w 136"/>
                <a:gd name="T11" fmla="*/ 6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13">
                  <a:moveTo>
                    <a:pt x="101" y="68"/>
                  </a:moveTo>
                  <a:lnTo>
                    <a:pt x="101" y="68"/>
                  </a:lnTo>
                  <a:cubicBezTo>
                    <a:pt x="112" y="45"/>
                    <a:pt x="135" y="0"/>
                    <a:pt x="101" y="0"/>
                  </a:cubicBezTo>
                  <a:cubicBezTo>
                    <a:pt x="67" y="0"/>
                    <a:pt x="34" y="0"/>
                    <a:pt x="34" y="34"/>
                  </a:cubicBezTo>
                  <a:cubicBezTo>
                    <a:pt x="34" y="68"/>
                    <a:pt x="0" y="79"/>
                    <a:pt x="23" y="90"/>
                  </a:cubicBezTo>
                  <a:cubicBezTo>
                    <a:pt x="34" y="112"/>
                    <a:pt x="90" y="90"/>
                    <a:pt x="101" y="68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1" name="Freeform 128"/>
            <p:cNvSpPr>
              <a:spLocks noChangeArrowheads="1"/>
            </p:cNvSpPr>
            <p:nvPr/>
          </p:nvSpPr>
          <p:spPr bwMode="auto">
            <a:xfrm>
              <a:off x="2732088" y="4543425"/>
              <a:ext cx="57150" cy="52388"/>
            </a:xfrm>
            <a:custGeom>
              <a:avLst/>
              <a:gdLst>
                <a:gd name="T0" fmla="*/ 45 w 158"/>
                <a:gd name="T1" fmla="*/ 146 h 147"/>
                <a:gd name="T2" fmla="*/ 45 w 158"/>
                <a:gd name="T3" fmla="*/ 146 h 147"/>
                <a:gd name="T4" fmla="*/ 45 w 158"/>
                <a:gd name="T5" fmla="*/ 146 h 147"/>
                <a:gd name="T6" fmla="*/ 11 w 158"/>
                <a:gd name="T7" fmla="*/ 123 h 147"/>
                <a:gd name="T8" fmla="*/ 22 w 158"/>
                <a:gd name="T9" fmla="*/ 79 h 147"/>
                <a:gd name="T10" fmla="*/ 22 w 158"/>
                <a:gd name="T11" fmla="*/ 56 h 147"/>
                <a:gd name="T12" fmla="*/ 101 w 158"/>
                <a:gd name="T13" fmla="*/ 0 h 147"/>
                <a:gd name="T14" fmla="*/ 112 w 158"/>
                <a:gd name="T15" fmla="*/ 0 h 147"/>
                <a:gd name="T16" fmla="*/ 146 w 158"/>
                <a:gd name="T17" fmla="*/ 22 h 147"/>
                <a:gd name="T18" fmla="*/ 134 w 158"/>
                <a:gd name="T19" fmla="*/ 101 h 147"/>
                <a:gd name="T20" fmla="*/ 45 w 158"/>
                <a:gd name="T21" fmla="*/ 146 h 147"/>
                <a:gd name="T22" fmla="*/ 67 w 158"/>
                <a:gd name="T23" fmla="*/ 56 h 147"/>
                <a:gd name="T24" fmla="*/ 67 w 158"/>
                <a:gd name="T25" fmla="*/ 56 h 147"/>
                <a:gd name="T26" fmla="*/ 67 w 158"/>
                <a:gd name="T27" fmla="*/ 56 h 147"/>
                <a:gd name="T28" fmla="*/ 56 w 158"/>
                <a:gd name="T29" fmla="*/ 101 h 147"/>
                <a:gd name="T30" fmla="*/ 89 w 158"/>
                <a:gd name="T31" fmla="*/ 79 h 147"/>
                <a:gd name="T32" fmla="*/ 101 w 158"/>
                <a:gd name="T33" fmla="*/ 45 h 147"/>
                <a:gd name="T34" fmla="*/ 67 w 158"/>
                <a:gd name="T35" fmla="*/ 5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8" h="147">
                  <a:moveTo>
                    <a:pt x="45" y="146"/>
                  </a:moveTo>
                  <a:lnTo>
                    <a:pt x="45" y="146"/>
                  </a:lnTo>
                  <a:lnTo>
                    <a:pt x="45" y="146"/>
                  </a:lnTo>
                  <a:cubicBezTo>
                    <a:pt x="34" y="146"/>
                    <a:pt x="22" y="134"/>
                    <a:pt x="11" y="123"/>
                  </a:cubicBezTo>
                  <a:cubicBezTo>
                    <a:pt x="0" y="112"/>
                    <a:pt x="11" y="90"/>
                    <a:pt x="22" y="79"/>
                  </a:cubicBezTo>
                  <a:cubicBezTo>
                    <a:pt x="22" y="67"/>
                    <a:pt x="22" y="67"/>
                    <a:pt x="22" y="56"/>
                  </a:cubicBezTo>
                  <a:cubicBezTo>
                    <a:pt x="22" y="11"/>
                    <a:pt x="67" y="0"/>
                    <a:pt x="10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34" y="0"/>
                    <a:pt x="146" y="11"/>
                    <a:pt x="146" y="22"/>
                  </a:cubicBezTo>
                  <a:cubicBezTo>
                    <a:pt x="157" y="45"/>
                    <a:pt x="146" y="67"/>
                    <a:pt x="134" y="101"/>
                  </a:cubicBezTo>
                  <a:cubicBezTo>
                    <a:pt x="112" y="123"/>
                    <a:pt x="78" y="146"/>
                    <a:pt x="45" y="146"/>
                  </a:cubicBezTo>
                  <a:close/>
                  <a:moveTo>
                    <a:pt x="67" y="56"/>
                  </a:moveTo>
                  <a:lnTo>
                    <a:pt x="67" y="56"/>
                  </a:lnTo>
                  <a:lnTo>
                    <a:pt x="67" y="56"/>
                  </a:lnTo>
                  <a:cubicBezTo>
                    <a:pt x="67" y="79"/>
                    <a:pt x="67" y="90"/>
                    <a:pt x="56" y="101"/>
                  </a:cubicBezTo>
                  <a:cubicBezTo>
                    <a:pt x="67" y="90"/>
                    <a:pt x="89" y="90"/>
                    <a:pt x="89" y="79"/>
                  </a:cubicBezTo>
                  <a:cubicBezTo>
                    <a:pt x="101" y="67"/>
                    <a:pt x="101" y="56"/>
                    <a:pt x="101" y="45"/>
                  </a:cubicBezTo>
                  <a:cubicBezTo>
                    <a:pt x="89" y="45"/>
                    <a:pt x="78" y="45"/>
                    <a:pt x="67" y="56"/>
                  </a:cubicBez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2" name="Freeform 129"/>
            <p:cNvSpPr>
              <a:spLocks noChangeArrowheads="1"/>
            </p:cNvSpPr>
            <p:nvPr/>
          </p:nvSpPr>
          <p:spPr bwMode="auto">
            <a:xfrm>
              <a:off x="2058988" y="1287463"/>
              <a:ext cx="1587" cy="4762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3" name="Freeform 130"/>
            <p:cNvSpPr>
              <a:spLocks noChangeArrowheads="1"/>
            </p:cNvSpPr>
            <p:nvPr/>
          </p:nvSpPr>
          <p:spPr bwMode="auto">
            <a:xfrm>
              <a:off x="2058988" y="12874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4" name="Freeform 131"/>
            <p:cNvSpPr>
              <a:spLocks noChangeArrowheads="1"/>
            </p:cNvSpPr>
            <p:nvPr/>
          </p:nvSpPr>
          <p:spPr bwMode="auto">
            <a:xfrm>
              <a:off x="2119313" y="1146175"/>
              <a:ext cx="1587" cy="4763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5" name="Freeform 132"/>
            <p:cNvSpPr>
              <a:spLocks noChangeArrowheads="1"/>
            </p:cNvSpPr>
            <p:nvPr/>
          </p:nvSpPr>
          <p:spPr bwMode="auto">
            <a:xfrm>
              <a:off x="2114550" y="1150938"/>
              <a:ext cx="4763" cy="1587"/>
            </a:xfrm>
            <a:custGeom>
              <a:avLst/>
              <a:gdLst>
                <a:gd name="T0" fmla="*/ 11 w 12"/>
                <a:gd name="T1" fmla="*/ 0 h 1"/>
                <a:gd name="T2" fmla="*/ 11 w 12"/>
                <a:gd name="T3" fmla="*/ 0 h 1"/>
                <a:gd name="T4" fmla="*/ 0 w 12"/>
                <a:gd name="T5" fmla="*/ 0 h 1"/>
                <a:gd name="T6" fmla="*/ 11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6" name="Freeform 133"/>
            <p:cNvSpPr>
              <a:spLocks noChangeArrowheads="1"/>
            </p:cNvSpPr>
            <p:nvPr/>
          </p:nvSpPr>
          <p:spPr bwMode="auto">
            <a:xfrm>
              <a:off x="2111375" y="1150938"/>
              <a:ext cx="4763" cy="1587"/>
            </a:xfrm>
            <a:custGeom>
              <a:avLst/>
              <a:gdLst>
                <a:gd name="T0" fmla="*/ 11 w 12"/>
                <a:gd name="T1" fmla="*/ 0 h 1"/>
                <a:gd name="T2" fmla="*/ 11 w 12"/>
                <a:gd name="T3" fmla="*/ 0 h 1"/>
                <a:gd name="T4" fmla="*/ 0 w 12"/>
                <a:gd name="T5" fmla="*/ 0 h 1"/>
                <a:gd name="T6" fmla="*/ 11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7" name="Freeform 134"/>
            <p:cNvSpPr>
              <a:spLocks noChangeArrowheads="1"/>
            </p:cNvSpPr>
            <p:nvPr/>
          </p:nvSpPr>
          <p:spPr bwMode="auto">
            <a:xfrm>
              <a:off x="5689600" y="2913063"/>
              <a:ext cx="4763" cy="96837"/>
            </a:xfrm>
            <a:custGeom>
              <a:avLst/>
              <a:gdLst>
                <a:gd name="T0" fmla="*/ 11 w 12"/>
                <a:gd name="T1" fmla="*/ 269 h 270"/>
                <a:gd name="T2" fmla="*/ 0 w 12"/>
                <a:gd name="T3" fmla="*/ 0 h 270"/>
                <a:gd name="T4" fmla="*/ 11 w 12"/>
                <a:gd name="T5" fmla="*/ 26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270">
                  <a:moveTo>
                    <a:pt x="11" y="269"/>
                  </a:moveTo>
                  <a:lnTo>
                    <a:pt x="0" y="0"/>
                  </a:lnTo>
                  <a:lnTo>
                    <a:pt x="11" y="269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8" name="Freeform 135"/>
            <p:cNvSpPr>
              <a:spLocks noChangeArrowheads="1"/>
            </p:cNvSpPr>
            <p:nvPr/>
          </p:nvSpPr>
          <p:spPr bwMode="auto">
            <a:xfrm>
              <a:off x="5075238" y="2449513"/>
              <a:ext cx="665162" cy="1209675"/>
            </a:xfrm>
            <a:custGeom>
              <a:avLst/>
              <a:gdLst>
                <a:gd name="T0" fmla="*/ 481 w 1849"/>
                <a:gd name="T1" fmla="*/ 3316 h 3362"/>
                <a:gd name="T2" fmla="*/ 481 w 1849"/>
                <a:gd name="T3" fmla="*/ 2901 h 3362"/>
                <a:gd name="T4" fmla="*/ 346 w 1849"/>
                <a:gd name="T5" fmla="*/ 2431 h 3362"/>
                <a:gd name="T6" fmla="*/ 268 w 1849"/>
                <a:gd name="T7" fmla="*/ 2297 h 3362"/>
                <a:gd name="T8" fmla="*/ 246 w 1849"/>
                <a:gd name="T9" fmla="*/ 2151 h 3362"/>
                <a:gd name="T10" fmla="*/ 391 w 1849"/>
                <a:gd name="T11" fmla="*/ 1815 h 3362"/>
                <a:gd name="T12" fmla="*/ 537 w 1849"/>
                <a:gd name="T13" fmla="*/ 1894 h 3362"/>
                <a:gd name="T14" fmla="*/ 604 w 1849"/>
                <a:gd name="T15" fmla="*/ 1826 h 3362"/>
                <a:gd name="T16" fmla="*/ 470 w 1849"/>
                <a:gd name="T17" fmla="*/ 1793 h 3362"/>
                <a:gd name="T18" fmla="*/ 302 w 1849"/>
                <a:gd name="T19" fmla="*/ 1591 h 3362"/>
                <a:gd name="T20" fmla="*/ 223 w 1849"/>
                <a:gd name="T21" fmla="*/ 1378 h 3362"/>
                <a:gd name="T22" fmla="*/ 324 w 1849"/>
                <a:gd name="T23" fmla="*/ 784 h 3362"/>
                <a:gd name="T24" fmla="*/ 414 w 1849"/>
                <a:gd name="T25" fmla="*/ 616 h 3362"/>
                <a:gd name="T26" fmla="*/ 246 w 1849"/>
                <a:gd name="T27" fmla="*/ 616 h 3362"/>
                <a:gd name="T28" fmla="*/ 391 w 1849"/>
                <a:gd name="T29" fmla="*/ 325 h 3362"/>
                <a:gd name="T30" fmla="*/ 772 w 1849"/>
                <a:gd name="T31" fmla="*/ 123 h 3362"/>
                <a:gd name="T32" fmla="*/ 918 w 1849"/>
                <a:gd name="T33" fmla="*/ 145 h 3362"/>
                <a:gd name="T34" fmla="*/ 952 w 1849"/>
                <a:gd name="T35" fmla="*/ 403 h 3362"/>
                <a:gd name="T36" fmla="*/ 985 w 1849"/>
                <a:gd name="T37" fmla="*/ 627 h 3362"/>
                <a:gd name="T38" fmla="*/ 1333 w 1849"/>
                <a:gd name="T39" fmla="*/ 1131 h 3362"/>
                <a:gd name="T40" fmla="*/ 1490 w 1849"/>
                <a:gd name="T41" fmla="*/ 1289 h 3362"/>
                <a:gd name="T42" fmla="*/ 1725 w 1849"/>
                <a:gd name="T43" fmla="*/ 1266 h 3362"/>
                <a:gd name="T44" fmla="*/ 1759 w 1849"/>
                <a:gd name="T45" fmla="*/ 1748 h 3362"/>
                <a:gd name="T46" fmla="*/ 1389 w 1849"/>
                <a:gd name="T47" fmla="*/ 1983 h 3362"/>
                <a:gd name="T48" fmla="*/ 1277 w 1849"/>
                <a:gd name="T49" fmla="*/ 2196 h 3362"/>
                <a:gd name="T50" fmla="*/ 1142 w 1849"/>
                <a:gd name="T51" fmla="*/ 2264 h 3362"/>
                <a:gd name="T52" fmla="*/ 1086 w 1849"/>
                <a:gd name="T53" fmla="*/ 2632 h 3362"/>
                <a:gd name="T54" fmla="*/ 1097 w 1849"/>
                <a:gd name="T55" fmla="*/ 2699 h 3362"/>
                <a:gd name="T56" fmla="*/ 896 w 1849"/>
                <a:gd name="T57" fmla="*/ 2901 h 3362"/>
                <a:gd name="T58" fmla="*/ 739 w 1849"/>
                <a:gd name="T59" fmla="*/ 3282 h 3362"/>
                <a:gd name="T60" fmla="*/ 559 w 1849"/>
                <a:gd name="T61" fmla="*/ 3361 h 3362"/>
                <a:gd name="T62" fmla="*/ 604 w 1849"/>
                <a:gd name="T63" fmla="*/ 3226 h 3362"/>
                <a:gd name="T64" fmla="*/ 739 w 1849"/>
                <a:gd name="T65" fmla="*/ 3137 h 3362"/>
                <a:gd name="T66" fmla="*/ 1064 w 1849"/>
                <a:gd name="T67" fmla="*/ 2845 h 3362"/>
                <a:gd name="T68" fmla="*/ 1053 w 1849"/>
                <a:gd name="T69" fmla="*/ 2677 h 3362"/>
                <a:gd name="T70" fmla="*/ 985 w 1849"/>
                <a:gd name="T71" fmla="*/ 2264 h 3362"/>
                <a:gd name="T72" fmla="*/ 1221 w 1849"/>
                <a:gd name="T73" fmla="*/ 2129 h 3362"/>
                <a:gd name="T74" fmla="*/ 1333 w 1849"/>
                <a:gd name="T75" fmla="*/ 2118 h 3362"/>
                <a:gd name="T76" fmla="*/ 1377 w 1849"/>
                <a:gd name="T77" fmla="*/ 1938 h 3362"/>
                <a:gd name="T78" fmla="*/ 1736 w 1849"/>
                <a:gd name="T79" fmla="*/ 1692 h 3362"/>
                <a:gd name="T80" fmla="*/ 1714 w 1849"/>
                <a:gd name="T81" fmla="*/ 1658 h 3362"/>
                <a:gd name="T82" fmla="*/ 1535 w 1849"/>
                <a:gd name="T83" fmla="*/ 1322 h 3362"/>
                <a:gd name="T84" fmla="*/ 1400 w 1849"/>
                <a:gd name="T85" fmla="*/ 1277 h 3362"/>
                <a:gd name="T86" fmla="*/ 1142 w 1849"/>
                <a:gd name="T87" fmla="*/ 930 h 3362"/>
                <a:gd name="T88" fmla="*/ 974 w 1849"/>
                <a:gd name="T89" fmla="*/ 571 h 3362"/>
                <a:gd name="T90" fmla="*/ 907 w 1849"/>
                <a:gd name="T91" fmla="*/ 448 h 3362"/>
                <a:gd name="T92" fmla="*/ 851 w 1849"/>
                <a:gd name="T93" fmla="*/ 179 h 3362"/>
                <a:gd name="T94" fmla="*/ 672 w 1849"/>
                <a:gd name="T95" fmla="*/ 100 h 3362"/>
                <a:gd name="T96" fmla="*/ 358 w 1849"/>
                <a:gd name="T97" fmla="*/ 448 h 3362"/>
                <a:gd name="T98" fmla="*/ 358 w 1849"/>
                <a:gd name="T99" fmla="*/ 527 h 3362"/>
                <a:gd name="T100" fmla="*/ 403 w 1849"/>
                <a:gd name="T101" fmla="*/ 829 h 3362"/>
                <a:gd name="T102" fmla="*/ 223 w 1849"/>
                <a:gd name="T103" fmla="*/ 1333 h 3362"/>
                <a:gd name="T104" fmla="*/ 290 w 1849"/>
                <a:gd name="T105" fmla="*/ 1513 h 3362"/>
                <a:gd name="T106" fmla="*/ 380 w 1849"/>
                <a:gd name="T107" fmla="*/ 1602 h 3362"/>
                <a:gd name="T108" fmla="*/ 559 w 1849"/>
                <a:gd name="T109" fmla="*/ 1782 h 3362"/>
                <a:gd name="T110" fmla="*/ 683 w 1849"/>
                <a:gd name="T111" fmla="*/ 1849 h 3362"/>
                <a:gd name="T112" fmla="*/ 459 w 1849"/>
                <a:gd name="T113" fmla="*/ 1905 h 3362"/>
                <a:gd name="T114" fmla="*/ 279 w 1849"/>
                <a:gd name="T115" fmla="*/ 1995 h 3362"/>
                <a:gd name="T116" fmla="*/ 313 w 1849"/>
                <a:gd name="T117" fmla="*/ 2286 h 3362"/>
                <a:gd name="T118" fmla="*/ 313 w 1849"/>
                <a:gd name="T119" fmla="*/ 2342 h 3362"/>
                <a:gd name="T120" fmla="*/ 526 w 1849"/>
                <a:gd name="T121" fmla="*/ 2901 h 3362"/>
                <a:gd name="T122" fmla="*/ 492 w 1849"/>
                <a:gd name="T123" fmla="*/ 3159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9" h="3362">
                  <a:moveTo>
                    <a:pt x="559" y="3361"/>
                  </a:moveTo>
                  <a:lnTo>
                    <a:pt x="559" y="3361"/>
                  </a:lnTo>
                  <a:cubicBezTo>
                    <a:pt x="548" y="3361"/>
                    <a:pt x="537" y="3361"/>
                    <a:pt x="526" y="3350"/>
                  </a:cubicBezTo>
                  <a:cubicBezTo>
                    <a:pt x="515" y="3338"/>
                    <a:pt x="515" y="3327"/>
                    <a:pt x="515" y="3316"/>
                  </a:cubicBezTo>
                  <a:lnTo>
                    <a:pt x="515" y="3316"/>
                  </a:lnTo>
                  <a:lnTo>
                    <a:pt x="504" y="3316"/>
                  </a:lnTo>
                  <a:cubicBezTo>
                    <a:pt x="492" y="3316"/>
                    <a:pt x="492" y="3316"/>
                    <a:pt x="481" y="3316"/>
                  </a:cubicBezTo>
                  <a:cubicBezTo>
                    <a:pt x="470" y="3316"/>
                    <a:pt x="459" y="3305"/>
                    <a:pt x="459" y="3294"/>
                  </a:cubicBezTo>
                  <a:cubicBezTo>
                    <a:pt x="448" y="3271"/>
                    <a:pt x="459" y="3226"/>
                    <a:pt x="470" y="3215"/>
                  </a:cubicBezTo>
                  <a:cubicBezTo>
                    <a:pt x="470" y="3204"/>
                    <a:pt x="470" y="3204"/>
                    <a:pt x="470" y="3192"/>
                  </a:cubicBezTo>
                  <a:cubicBezTo>
                    <a:pt x="436" y="3192"/>
                    <a:pt x="448" y="3148"/>
                    <a:pt x="448" y="3103"/>
                  </a:cubicBezTo>
                  <a:cubicBezTo>
                    <a:pt x="448" y="3081"/>
                    <a:pt x="448" y="3069"/>
                    <a:pt x="448" y="3058"/>
                  </a:cubicBezTo>
                  <a:cubicBezTo>
                    <a:pt x="448" y="3002"/>
                    <a:pt x="470" y="2968"/>
                    <a:pt x="515" y="2957"/>
                  </a:cubicBezTo>
                  <a:cubicBezTo>
                    <a:pt x="492" y="2946"/>
                    <a:pt x="481" y="2935"/>
                    <a:pt x="481" y="2901"/>
                  </a:cubicBezTo>
                  <a:cubicBezTo>
                    <a:pt x="481" y="2890"/>
                    <a:pt x="481" y="2879"/>
                    <a:pt x="481" y="2879"/>
                  </a:cubicBezTo>
                  <a:lnTo>
                    <a:pt x="481" y="2879"/>
                  </a:lnTo>
                  <a:cubicBezTo>
                    <a:pt x="470" y="2879"/>
                    <a:pt x="470" y="2868"/>
                    <a:pt x="448" y="2845"/>
                  </a:cubicBezTo>
                  <a:cubicBezTo>
                    <a:pt x="414" y="2801"/>
                    <a:pt x="436" y="2666"/>
                    <a:pt x="436" y="2643"/>
                  </a:cubicBezTo>
                  <a:cubicBezTo>
                    <a:pt x="448" y="2621"/>
                    <a:pt x="448" y="2610"/>
                    <a:pt x="414" y="2599"/>
                  </a:cubicBezTo>
                  <a:cubicBezTo>
                    <a:pt x="380" y="2566"/>
                    <a:pt x="391" y="2521"/>
                    <a:pt x="403" y="2488"/>
                  </a:cubicBezTo>
                  <a:cubicBezTo>
                    <a:pt x="403" y="2488"/>
                    <a:pt x="391" y="2465"/>
                    <a:pt x="346" y="2431"/>
                  </a:cubicBezTo>
                  <a:cubicBezTo>
                    <a:pt x="313" y="2387"/>
                    <a:pt x="279" y="2375"/>
                    <a:pt x="279" y="2375"/>
                  </a:cubicBezTo>
                  <a:cubicBezTo>
                    <a:pt x="257" y="2364"/>
                    <a:pt x="257" y="2364"/>
                    <a:pt x="257" y="2364"/>
                  </a:cubicBezTo>
                  <a:cubicBezTo>
                    <a:pt x="268" y="2353"/>
                    <a:pt x="268" y="2353"/>
                    <a:pt x="268" y="2353"/>
                  </a:cubicBezTo>
                  <a:cubicBezTo>
                    <a:pt x="268" y="2342"/>
                    <a:pt x="268" y="2331"/>
                    <a:pt x="268" y="2320"/>
                  </a:cubicBezTo>
                  <a:lnTo>
                    <a:pt x="268" y="2308"/>
                  </a:lnTo>
                  <a:cubicBezTo>
                    <a:pt x="268" y="2297"/>
                    <a:pt x="268" y="2297"/>
                    <a:pt x="268" y="2297"/>
                  </a:cubicBezTo>
                  <a:lnTo>
                    <a:pt x="268" y="2297"/>
                  </a:lnTo>
                  <a:cubicBezTo>
                    <a:pt x="268" y="2297"/>
                    <a:pt x="268" y="2297"/>
                    <a:pt x="268" y="2286"/>
                  </a:cubicBezTo>
                  <a:lnTo>
                    <a:pt x="268" y="2286"/>
                  </a:lnTo>
                  <a:lnTo>
                    <a:pt x="268" y="2286"/>
                  </a:lnTo>
                  <a:cubicBezTo>
                    <a:pt x="279" y="2286"/>
                    <a:pt x="279" y="2275"/>
                    <a:pt x="279" y="2275"/>
                  </a:cubicBezTo>
                  <a:cubicBezTo>
                    <a:pt x="279" y="2275"/>
                    <a:pt x="279" y="2275"/>
                    <a:pt x="279" y="2264"/>
                  </a:cubicBezTo>
                  <a:cubicBezTo>
                    <a:pt x="290" y="2230"/>
                    <a:pt x="279" y="2196"/>
                    <a:pt x="279" y="2196"/>
                  </a:cubicBezTo>
                  <a:cubicBezTo>
                    <a:pt x="257" y="2185"/>
                    <a:pt x="246" y="2174"/>
                    <a:pt x="246" y="2151"/>
                  </a:cubicBezTo>
                  <a:cubicBezTo>
                    <a:pt x="246" y="2129"/>
                    <a:pt x="246" y="2118"/>
                    <a:pt x="257" y="2095"/>
                  </a:cubicBezTo>
                  <a:cubicBezTo>
                    <a:pt x="268" y="2084"/>
                    <a:pt x="268" y="2073"/>
                    <a:pt x="268" y="2073"/>
                  </a:cubicBezTo>
                  <a:cubicBezTo>
                    <a:pt x="268" y="2073"/>
                    <a:pt x="257" y="2073"/>
                    <a:pt x="246" y="2062"/>
                  </a:cubicBezTo>
                  <a:cubicBezTo>
                    <a:pt x="235" y="2051"/>
                    <a:pt x="235" y="2017"/>
                    <a:pt x="246" y="1995"/>
                  </a:cubicBezTo>
                  <a:cubicBezTo>
                    <a:pt x="246" y="1983"/>
                    <a:pt x="246" y="1972"/>
                    <a:pt x="246" y="1972"/>
                  </a:cubicBezTo>
                  <a:cubicBezTo>
                    <a:pt x="246" y="1950"/>
                    <a:pt x="302" y="1882"/>
                    <a:pt x="335" y="1849"/>
                  </a:cubicBezTo>
                  <a:cubicBezTo>
                    <a:pt x="358" y="1838"/>
                    <a:pt x="369" y="1815"/>
                    <a:pt x="391" y="1815"/>
                  </a:cubicBezTo>
                  <a:cubicBezTo>
                    <a:pt x="403" y="1815"/>
                    <a:pt x="414" y="1826"/>
                    <a:pt x="425" y="1838"/>
                  </a:cubicBezTo>
                  <a:cubicBezTo>
                    <a:pt x="425" y="1849"/>
                    <a:pt x="436" y="1849"/>
                    <a:pt x="436" y="1849"/>
                  </a:cubicBezTo>
                  <a:cubicBezTo>
                    <a:pt x="436" y="1860"/>
                    <a:pt x="436" y="1860"/>
                    <a:pt x="448" y="1860"/>
                  </a:cubicBezTo>
                  <a:lnTo>
                    <a:pt x="448" y="1860"/>
                  </a:lnTo>
                  <a:cubicBezTo>
                    <a:pt x="459" y="1860"/>
                    <a:pt x="470" y="1860"/>
                    <a:pt x="470" y="1860"/>
                  </a:cubicBezTo>
                  <a:cubicBezTo>
                    <a:pt x="504" y="1860"/>
                    <a:pt x="526" y="1871"/>
                    <a:pt x="537" y="1894"/>
                  </a:cubicBezTo>
                  <a:lnTo>
                    <a:pt x="537" y="1894"/>
                  </a:lnTo>
                  <a:cubicBezTo>
                    <a:pt x="537" y="1894"/>
                    <a:pt x="537" y="1894"/>
                    <a:pt x="548" y="1894"/>
                  </a:cubicBezTo>
                  <a:cubicBezTo>
                    <a:pt x="559" y="1894"/>
                    <a:pt x="582" y="1882"/>
                    <a:pt x="604" y="1871"/>
                  </a:cubicBezTo>
                  <a:cubicBezTo>
                    <a:pt x="615" y="1871"/>
                    <a:pt x="615" y="1871"/>
                    <a:pt x="627" y="1860"/>
                  </a:cubicBezTo>
                  <a:cubicBezTo>
                    <a:pt x="627" y="1860"/>
                    <a:pt x="627" y="1860"/>
                    <a:pt x="638" y="1860"/>
                  </a:cubicBezTo>
                  <a:lnTo>
                    <a:pt x="627" y="1849"/>
                  </a:lnTo>
                  <a:cubicBezTo>
                    <a:pt x="627" y="1826"/>
                    <a:pt x="627" y="1826"/>
                    <a:pt x="615" y="1826"/>
                  </a:cubicBezTo>
                  <a:lnTo>
                    <a:pt x="604" y="1826"/>
                  </a:lnTo>
                  <a:lnTo>
                    <a:pt x="593" y="1826"/>
                  </a:lnTo>
                  <a:cubicBezTo>
                    <a:pt x="582" y="1826"/>
                    <a:pt x="571" y="1826"/>
                    <a:pt x="571" y="1826"/>
                  </a:cubicBezTo>
                  <a:cubicBezTo>
                    <a:pt x="548" y="1826"/>
                    <a:pt x="537" y="1815"/>
                    <a:pt x="526" y="1804"/>
                  </a:cubicBezTo>
                  <a:cubicBezTo>
                    <a:pt x="526" y="1793"/>
                    <a:pt x="515" y="1793"/>
                    <a:pt x="515" y="1793"/>
                  </a:cubicBezTo>
                  <a:cubicBezTo>
                    <a:pt x="515" y="1793"/>
                    <a:pt x="515" y="1793"/>
                    <a:pt x="504" y="1793"/>
                  </a:cubicBezTo>
                  <a:lnTo>
                    <a:pt x="504" y="1793"/>
                  </a:lnTo>
                  <a:cubicBezTo>
                    <a:pt x="492" y="1793"/>
                    <a:pt x="481" y="1793"/>
                    <a:pt x="470" y="1793"/>
                  </a:cubicBezTo>
                  <a:cubicBezTo>
                    <a:pt x="436" y="1771"/>
                    <a:pt x="414" y="1703"/>
                    <a:pt x="414" y="1669"/>
                  </a:cubicBezTo>
                  <a:cubicBezTo>
                    <a:pt x="403" y="1636"/>
                    <a:pt x="403" y="1636"/>
                    <a:pt x="391" y="1636"/>
                  </a:cubicBezTo>
                  <a:lnTo>
                    <a:pt x="380" y="1636"/>
                  </a:lnTo>
                  <a:cubicBezTo>
                    <a:pt x="380" y="1647"/>
                    <a:pt x="369" y="1647"/>
                    <a:pt x="369" y="1647"/>
                  </a:cubicBezTo>
                  <a:cubicBezTo>
                    <a:pt x="358" y="1647"/>
                    <a:pt x="335" y="1647"/>
                    <a:pt x="324" y="1625"/>
                  </a:cubicBezTo>
                  <a:cubicBezTo>
                    <a:pt x="313" y="1613"/>
                    <a:pt x="324" y="1602"/>
                    <a:pt x="324" y="1591"/>
                  </a:cubicBezTo>
                  <a:cubicBezTo>
                    <a:pt x="313" y="1591"/>
                    <a:pt x="313" y="1591"/>
                    <a:pt x="302" y="1591"/>
                  </a:cubicBezTo>
                  <a:cubicBezTo>
                    <a:pt x="302" y="1591"/>
                    <a:pt x="302" y="1591"/>
                    <a:pt x="290" y="1591"/>
                  </a:cubicBezTo>
                  <a:cubicBezTo>
                    <a:pt x="246" y="1591"/>
                    <a:pt x="246" y="1535"/>
                    <a:pt x="246" y="1513"/>
                  </a:cubicBezTo>
                  <a:cubicBezTo>
                    <a:pt x="246" y="1513"/>
                    <a:pt x="235" y="1513"/>
                    <a:pt x="235" y="1502"/>
                  </a:cubicBezTo>
                  <a:cubicBezTo>
                    <a:pt x="223" y="1502"/>
                    <a:pt x="212" y="1490"/>
                    <a:pt x="201" y="1479"/>
                  </a:cubicBezTo>
                  <a:cubicBezTo>
                    <a:pt x="201" y="1468"/>
                    <a:pt x="201" y="1468"/>
                    <a:pt x="212" y="1457"/>
                  </a:cubicBezTo>
                  <a:cubicBezTo>
                    <a:pt x="212" y="1457"/>
                    <a:pt x="212" y="1457"/>
                    <a:pt x="212" y="1445"/>
                  </a:cubicBezTo>
                  <a:cubicBezTo>
                    <a:pt x="201" y="1423"/>
                    <a:pt x="201" y="1400"/>
                    <a:pt x="223" y="1378"/>
                  </a:cubicBezTo>
                  <a:cubicBezTo>
                    <a:pt x="190" y="1378"/>
                    <a:pt x="179" y="1367"/>
                    <a:pt x="179" y="1356"/>
                  </a:cubicBezTo>
                  <a:cubicBezTo>
                    <a:pt x="167" y="1344"/>
                    <a:pt x="179" y="1322"/>
                    <a:pt x="190" y="1311"/>
                  </a:cubicBezTo>
                  <a:lnTo>
                    <a:pt x="190" y="1300"/>
                  </a:lnTo>
                  <a:lnTo>
                    <a:pt x="190" y="1300"/>
                  </a:lnTo>
                  <a:cubicBezTo>
                    <a:pt x="0" y="1076"/>
                    <a:pt x="0" y="1076"/>
                    <a:pt x="0" y="1076"/>
                  </a:cubicBezTo>
                  <a:cubicBezTo>
                    <a:pt x="313" y="751"/>
                    <a:pt x="313" y="751"/>
                    <a:pt x="313" y="751"/>
                  </a:cubicBezTo>
                  <a:cubicBezTo>
                    <a:pt x="324" y="784"/>
                    <a:pt x="324" y="784"/>
                    <a:pt x="324" y="784"/>
                  </a:cubicBezTo>
                  <a:cubicBezTo>
                    <a:pt x="324" y="784"/>
                    <a:pt x="335" y="807"/>
                    <a:pt x="346" y="851"/>
                  </a:cubicBezTo>
                  <a:lnTo>
                    <a:pt x="346" y="863"/>
                  </a:lnTo>
                  <a:lnTo>
                    <a:pt x="346" y="863"/>
                  </a:lnTo>
                  <a:cubicBezTo>
                    <a:pt x="358" y="863"/>
                    <a:pt x="358" y="840"/>
                    <a:pt x="358" y="829"/>
                  </a:cubicBezTo>
                  <a:cubicBezTo>
                    <a:pt x="358" y="818"/>
                    <a:pt x="358" y="807"/>
                    <a:pt x="358" y="795"/>
                  </a:cubicBezTo>
                  <a:cubicBezTo>
                    <a:pt x="358" y="762"/>
                    <a:pt x="391" y="751"/>
                    <a:pt x="414" y="751"/>
                  </a:cubicBezTo>
                  <a:cubicBezTo>
                    <a:pt x="414" y="661"/>
                    <a:pt x="414" y="627"/>
                    <a:pt x="414" y="616"/>
                  </a:cubicBezTo>
                  <a:cubicBezTo>
                    <a:pt x="403" y="605"/>
                    <a:pt x="403" y="605"/>
                    <a:pt x="380" y="594"/>
                  </a:cubicBezTo>
                  <a:cubicBezTo>
                    <a:pt x="369" y="582"/>
                    <a:pt x="346" y="582"/>
                    <a:pt x="335" y="571"/>
                  </a:cubicBezTo>
                  <a:lnTo>
                    <a:pt x="335" y="571"/>
                  </a:lnTo>
                  <a:lnTo>
                    <a:pt x="335" y="571"/>
                  </a:lnTo>
                  <a:cubicBezTo>
                    <a:pt x="324" y="582"/>
                    <a:pt x="324" y="582"/>
                    <a:pt x="324" y="594"/>
                  </a:cubicBezTo>
                  <a:cubicBezTo>
                    <a:pt x="313" y="616"/>
                    <a:pt x="302" y="627"/>
                    <a:pt x="279" y="627"/>
                  </a:cubicBezTo>
                  <a:cubicBezTo>
                    <a:pt x="268" y="627"/>
                    <a:pt x="257" y="627"/>
                    <a:pt x="246" y="616"/>
                  </a:cubicBezTo>
                  <a:cubicBezTo>
                    <a:pt x="223" y="582"/>
                    <a:pt x="223" y="549"/>
                    <a:pt x="246" y="527"/>
                  </a:cubicBezTo>
                  <a:cubicBezTo>
                    <a:pt x="257" y="515"/>
                    <a:pt x="257" y="482"/>
                    <a:pt x="246" y="448"/>
                  </a:cubicBezTo>
                  <a:cubicBezTo>
                    <a:pt x="246" y="426"/>
                    <a:pt x="246" y="426"/>
                    <a:pt x="246" y="426"/>
                  </a:cubicBezTo>
                  <a:cubicBezTo>
                    <a:pt x="268" y="426"/>
                    <a:pt x="268" y="426"/>
                    <a:pt x="268" y="426"/>
                  </a:cubicBezTo>
                  <a:cubicBezTo>
                    <a:pt x="279" y="426"/>
                    <a:pt x="324" y="426"/>
                    <a:pt x="335" y="414"/>
                  </a:cubicBezTo>
                  <a:cubicBezTo>
                    <a:pt x="346" y="414"/>
                    <a:pt x="358" y="392"/>
                    <a:pt x="358" y="381"/>
                  </a:cubicBezTo>
                  <a:cubicBezTo>
                    <a:pt x="369" y="358"/>
                    <a:pt x="369" y="336"/>
                    <a:pt x="391" y="325"/>
                  </a:cubicBezTo>
                  <a:cubicBezTo>
                    <a:pt x="403" y="313"/>
                    <a:pt x="459" y="302"/>
                    <a:pt x="481" y="302"/>
                  </a:cubicBezTo>
                  <a:cubicBezTo>
                    <a:pt x="481" y="123"/>
                    <a:pt x="481" y="123"/>
                    <a:pt x="481" y="123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33"/>
                    <a:pt x="672" y="33"/>
                    <a:pt x="672" y="33"/>
                  </a:cubicBezTo>
                  <a:cubicBezTo>
                    <a:pt x="683" y="33"/>
                    <a:pt x="683" y="56"/>
                    <a:pt x="694" y="67"/>
                  </a:cubicBezTo>
                  <a:cubicBezTo>
                    <a:pt x="705" y="67"/>
                    <a:pt x="705" y="78"/>
                    <a:pt x="717" y="78"/>
                  </a:cubicBezTo>
                  <a:cubicBezTo>
                    <a:pt x="739" y="89"/>
                    <a:pt x="761" y="100"/>
                    <a:pt x="772" y="123"/>
                  </a:cubicBezTo>
                  <a:lnTo>
                    <a:pt x="772" y="123"/>
                  </a:lnTo>
                  <a:lnTo>
                    <a:pt x="772" y="123"/>
                  </a:lnTo>
                  <a:cubicBezTo>
                    <a:pt x="784" y="100"/>
                    <a:pt x="817" y="78"/>
                    <a:pt x="817" y="78"/>
                  </a:cubicBezTo>
                  <a:cubicBezTo>
                    <a:pt x="828" y="56"/>
                    <a:pt x="828" y="56"/>
                    <a:pt x="828" y="56"/>
                  </a:cubicBezTo>
                  <a:cubicBezTo>
                    <a:pt x="851" y="78"/>
                    <a:pt x="851" y="78"/>
                    <a:pt x="851" y="78"/>
                  </a:cubicBezTo>
                  <a:cubicBezTo>
                    <a:pt x="862" y="100"/>
                    <a:pt x="884" y="123"/>
                    <a:pt x="907" y="134"/>
                  </a:cubicBezTo>
                  <a:cubicBezTo>
                    <a:pt x="918" y="145"/>
                    <a:pt x="918" y="145"/>
                    <a:pt x="918" y="145"/>
                  </a:cubicBezTo>
                  <a:cubicBezTo>
                    <a:pt x="884" y="213"/>
                    <a:pt x="884" y="213"/>
                    <a:pt x="884" y="213"/>
                  </a:cubicBezTo>
                  <a:cubicBezTo>
                    <a:pt x="873" y="213"/>
                    <a:pt x="862" y="224"/>
                    <a:pt x="862" y="235"/>
                  </a:cubicBezTo>
                  <a:cubicBezTo>
                    <a:pt x="896" y="269"/>
                    <a:pt x="907" y="280"/>
                    <a:pt x="918" y="280"/>
                  </a:cubicBezTo>
                  <a:cubicBezTo>
                    <a:pt x="929" y="280"/>
                    <a:pt x="941" y="280"/>
                    <a:pt x="952" y="291"/>
                  </a:cubicBezTo>
                  <a:cubicBezTo>
                    <a:pt x="963" y="302"/>
                    <a:pt x="963" y="325"/>
                    <a:pt x="963" y="336"/>
                  </a:cubicBezTo>
                  <a:cubicBezTo>
                    <a:pt x="963" y="347"/>
                    <a:pt x="952" y="358"/>
                    <a:pt x="952" y="369"/>
                  </a:cubicBezTo>
                  <a:cubicBezTo>
                    <a:pt x="952" y="381"/>
                    <a:pt x="952" y="392"/>
                    <a:pt x="952" y="403"/>
                  </a:cubicBezTo>
                  <a:cubicBezTo>
                    <a:pt x="952" y="403"/>
                    <a:pt x="952" y="414"/>
                    <a:pt x="952" y="426"/>
                  </a:cubicBezTo>
                  <a:cubicBezTo>
                    <a:pt x="985" y="426"/>
                    <a:pt x="985" y="471"/>
                    <a:pt x="985" y="493"/>
                  </a:cubicBezTo>
                  <a:lnTo>
                    <a:pt x="985" y="504"/>
                  </a:lnTo>
                  <a:cubicBezTo>
                    <a:pt x="985" y="515"/>
                    <a:pt x="997" y="527"/>
                    <a:pt x="1008" y="538"/>
                  </a:cubicBezTo>
                  <a:cubicBezTo>
                    <a:pt x="1019" y="549"/>
                    <a:pt x="1041" y="560"/>
                    <a:pt x="1030" y="582"/>
                  </a:cubicBezTo>
                  <a:cubicBezTo>
                    <a:pt x="1019" y="594"/>
                    <a:pt x="1008" y="605"/>
                    <a:pt x="1008" y="605"/>
                  </a:cubicBezTo>
                  <a:cubicBezTo>
                    <a:pt x="997" y="616"/>
                    <a:pt x="985" y="616"/>
                    <a:pt x="985" y="627"/>
                  </a:cubicBezTo>
                  <a:cubicBezTo>
                    <a:pt x="985" y="638"/>
                    <a:pt x="974" y="650"/>
                    <a:pt x="974" y="672"/>
                  </a:cubicBezTo>
                  <a:cubicBezTo>
                    <a:pt x="1086" y="683"/>
                    <a:pt x="1086" y="683"/>
                    <a:pt x="1086" y="683"/>
                  </a:cubicBezTo>
                  <a:cubicBezTo>
                    <a:pt x="1041" y="818"/>
                    <a:pt x="1041" y="818"/>
                    <a:pt x="1041" y="818"/>
                  </a:cubicBezTo>
                  <a:cubicBezTo>
                    <a:pt x="1120" y="818"/>
                    <a:pt x="1120" y="818"/>
                    <a:pt x="1120" y="818"/>
                  </a:cubicBezTo>
                  <a:cubicBezTo>
                    <a:pt x="1187" y="919"/>
                    <a:pt x="1187" y="919"/>
                    <a:pt x="1187" y="919"/>
                  </a:cubicBezTo>
                  <a:cubicBezTo>
                    <a:pt x="1153" y="1031"/>
                    <a:pt x="1153" y="1031"/>
                    <a:pt x="1153" y="1031"/>
                  </a:cubicBezTo>
                  <a:cubicBezTo>
                    <a:pt x="1333" y="1131"/>
                    <a:pt x="1333" y="1131"/>
                    <a:pt x="1333" y="1131"/>
                  </a:cubicBezTo>
                  <a:cubicBezTo>
                    <a:pt x="1344" y="1244"/>
                    <a:pt x="1344" y="1244"/>
                    <a:pt x="1344" y="1244"/>
                  </a:cubicBezTo>
                  <a:cubicBezTo>
                    <a:pt x="1344" y="1255"/>
                    <a:pt x="1355" y="1255"/>
                    <a:pt x="1355" y="1255"/>
                  </a:cubicBezTo>
                  <a:cubicBezTo>
                    <a:pt x="1355" y="1255"/>
                    <a:pt x="1355" y="1255"/>
                    <a:pt x="1366" y="1244"/>
                  </a:cubicBezTo>
                  <a:cubicBezTo>
                    <a:pt x="1366" y="1233"/>
                    <a:pt x="1389" y="1233"/>
                    <a:pt x="1400" y="1233"/>
                  </a:cubicBezTo>
                  <a:cubicBezTo>
                    <a:pt x="1411" y="1233"/>
                    <a:pt x="1422" y="1233"/>
                    <a:pt x="1434" y="1244"/>
                  </a:cubicBezTo>
                  <a:cubicBezTo>
                    <a:pt x="1434" y="1244"/>
                    <a:pt x="1434" y="1255"/>
                    <a:pt x="1445" y="1255"/>
                  </a:cubicBezTo>
                  <a:cubicBezTo>
                    <a:pt x="1456" y="1277"/>
                    <a:pt x="1467" y="1289"/>
                    <a:pt x="1490" y="1289"/>
                  </a:cubicBezTo>
                  <a:cubicBezTo>
                    <a:pt x="1490" y="1289"/>
                    <a:pt x="1501" y="1289"/>
                    <a:pt x="1512" y="1289"/>
                  </a:cubicBezTo>
                  <a:cubicBezTo>
                    <a:pt x="1523" y="1277"/>
                    <a:pt x="1535" y="1266"/>
                    <a:pt x="1557" y="1266"/>
                  </a:cubicBezTo>
                  <a:cubicBezTo>
                    <a:pt x="1568" y="1266"/>
                    <a:pt x="1568" y="1266"/>
                    <a:pt x="1579" y="1266"/>
                  </a:cubicBezTo>
                  <a:cubicBezTo>
                    <a:pt x="1590" y="1255"/>
                    <a:pt x="1602" y="1255"/>
                    <a:pt x="1613" y="1255"/>
                  </a:cubicBezTo>
                  <a:cubicBezTo>
                    <a:pt x="1624" y="1255"/>
                    <a:pt x="1635" y="1255"/>
                    <a:pt x="1635" y="1255"/>
                  </a:cubicBezTo>
                  <a:cubicBezTo>
                    <a:pt x="1680" y="1266"/>
                    <a:pt x="1703" y="1266"/>
                    <a:pt x="1703" y="1266"/>
                  </a:cubicBezTo>
                  <a:cubicBezTo>
                    <a:pt x="1725" y="1266"/>
                    <a:pt x="1725" y="1266"/>
                    <a:pt x="1725" y="1266"/>
                  </a:cubicBezTo>
                  <a:cubicBezTo>
                    <a:pt x="1725" y="1289"/>
                    <a:pt x="1725" y="1289"/>
                    <a:pt x="1725" y="1289"/>
                  </a:cubicBezTo>
                  <a:cubicBezTo>
                    <a:pt x="1736" y="1613"/>
                    <a:pt x="1736" y="1613"/>
                    <a:pt x="1736" y="1613"/>
                  </a:cubicBezTo>
                  <a:cubicBezTo>
                    <a:pt x="1759" y="1625"/>
                    <a:pt x="1792" y="1625"/>
                    <a:pt x="1815" y="1625"/>
                  </a:cubicBezTo>
                  <a:cubicBezTo>
                    <a:pt x="1826" y="1625"/>
                    <a:pt x="1837" y="1636"/>
                    <a:pt x="1837" y="1647"/>
                  </a:cubicBezTo>
                  <a:cubicBezTo>
                    <a:pt x="1848" y="1658"/>
                    <a:pt x="1837" y="1681"/>
                    <a:pt x="1826" y="1703"/>
                  </a:cubicBezTo>
                  <a:lnTo>
                    <a:pt x="1815" y="1714"/>
                  </a:lnTo>
                  <a:cubicBezTo>
                    <a:pt x="1804" y="1737"/>
                    <a:pt x="1781" y="1748"/>
                    <a:pt x="1759" y="1748"/>
                  </a:cubicBezTo>
                  <a:lnTo>
                    <a:pt x="1748" y="1748"/>
                  </a:lnTo>
                  <a:cubicBezTo>
                    <a:pt x="1703" y="1782"/>
                    <a:pt x="1546" y="1927"/>
                    <a:pt x="1523" y="1950"/>
                  </a:cubicBezTo>
                  <a:cubicBezTo>
                    <a:pt x="1501" y="1972"/>
                    <a:pt x="1467" y="1983"/>
                    <a:pt x="1445" y="1983"/>
                  </a:cubicBezTo>
                  <a:cubicBezTo>
                    <a:pt x="1434" y="1983"/>
                    <a:pt x="1422" y="1972"/>
                    <a:pt x="1411" y="1972"/>
                  </a:cubicBezTo>
                  <a:cubicBezTo>
                    <a:pt x="1411" y="1983"/>
                    <a:pt x="1400" y="1983"/>
                    <a:pt x="1400" y="1983"/>
                  </a:cubicBezTo>
                  <a:cubicBezTo>
                    <a:pt x="1389" y="1983"/>
                    <a:pt x="1389" y="1983"/>
                    <a:pt x="1389" y="1983"/>
                  </a:cubicBezTo>
                  <a:lnTo>
                    <a:pt x="1389" y="1983"/>
                  </a:lnTo>
                  <a:cubicBezTo>
                    <a:pt x="1389" y="2006"/>
                    <a:pt x="1366" y="2039"/>
                    <a:pt x="1344" y="2051"/>
                  </a:cubicBezTo>
                  <a:cubicBezTo>
                    <a:pt x="1355" y="2062"/>
                    <a:pt x="1366" y="2073"/>
                    <a:pt x="1377" y="2084"/>
                  </a:cubicBezTo>
                  <a:cubicBezTo>
                    <a:pt x="1389" y="2107"/>
                    <a:pt x="1366" y="2129"/>
                    <a:pt x="1366" y="2140"/>
                  </a:cubicBezTo>
                  <a:cubicBezTo>
                    <a:pt x="1355" y="2151"/>
                    <a:pt x="1333" y="2162"/>
                    <a:pt x="1333" y="2162"/>
                  </a:cubicBezTo>
                  <a:cubicBezTo>
                    <a:pt x="1333" y="2162"/>
                    <a:pt x="1333" y="2162"/>
                    <a:pt x="1322" y="2162"/>
                  </a:cubicBezTo>
                  <a:lnTo>
                    <a:pt x="1322" y="2162"/>
                  </a:lnTo>
                  <a:cubicBezTo>
                    <a:pt x="1310" y="2196"/>
                    <a:pt x="1288" y="2196"/>
                    <a:pt x="1277" y="2196"/>
                  </a:cubicBezTo>
                  <a:cubicBezTo>
                    <a:pt x="1266" y="2196"/>
                    <a:pt x="1254" y="2196"/>
                    <a:pt x="1243" y="2185"/>
                  </a:cubicBezTo>
                  <a:lnTo>
                    <a:pt x="1243" y="2185"/>
                  </a:lnTo>
                  <a:cubicBezTo>
                    <a:pt x="1243" y="2185"/>
                    <a:pt x="1243" y="2185"/>
                    <a:pt x="1232" y="2185"/>
                  </a:cubicBezTo>
                  <a:cubicBezTo>
                    <a:pt x="1232" y="2207"/>
                    <a:pt x="1221" y="2252"/>
                    <a:pt x="1187" y="2252"/>
                  </a:cubicBezTo>
                  <a:cubicBezTo>
                    <a:pt x="1176" y="2252"/>
                    <a:pt x="1165" y="2252"/>
                    <a:pt x="1165" y="2241"/>
                  </a:cubicBezTo>
                  <a:cubicBezTo>
                    <a:pt x="1165" y="2241"/>
                    <a:pt x="1165" y="2241"/>
                    <a:pt x="1153" y="2241"/>
                  </a:cubicBezTo>
                  <a:cubicBezTo>
                    <a:pt x="1153" y="2241"/>
                    <a:pt x="1153" y="2252"/>
                    <a:pt x="1142" y="2264"/>
                  </a:cubicBezTo>
                  <a:cubicBezTo>
                    <a:pt x="1131" y="2308"/>
                    <a:pt x="1053" y="2308"/>
                    <a:pt x="1041" y="2308"/>
                  </a:cubicBezTo>
                  <a:cubicBezTo>
                    <a:pt x="1041" y="2308"/>
                    <a:pt x="1030" y="2308"/>
                    <a:pt x="1019" y="2308"/>
                  </a:cubicBezTo>
                  <a:cubicBezTo>
                    <a:pt x="1019" y="2308"/>
                    <a:pt x="1019" y="2331"/>
                    <a:pt x="1019" y="2364"/>
                  </a:cubicBezTo>
                  <a:cubicBezTo>
                    <a:pt x="1030" y="2387"/>
                    <a:pt x="1041" y="2409"/>
                    <a:pt x="1064" y="2420"/>
                  </a:cubicBezTo>
                  <a:cubicBezTo>
                    <a:pt x="1064" y="2431"/>
                    <a:pt x="1064" y="2431"/>
                    <a:pt x="1075" y="2431"/>
                  </a:cubicBezTo>
                  <a:cubicBezTo>
                    <a:pt x="1086" y="2454"/>
                    <a:pt x="1086" y="2488"/>
                    <a:pt x="1086" y="2621"/>
                  </a:cubicBezTo>
                  <a:cubicBezTo>
                    <a:pt x="1086" y="2632"/>
                    <a:pt x="1086" y="2632"/>
                    <a:pt x="1086" y="2632"/>
                  </a:cubicBezTo>
                  <a:cubicBezTo>
                    <a:pt x="1086" y="2643"/>
                    <a:pt x="1086" y="2655"/>
                    <a:pt x="1097" y="2655"/>
                  </a:cubicBezTo>
                  <a:cubicBezTo>
                    <a:pt x="1097" y="2666"/>
                    <a:pt x="1097" y="2666"/>
                    <a:pt x="1097" y="2666"/>
                  </a:cubicBezTo>
                  <a:cubicBezTo>
                    <a:pt x="1097" y="2677"/>
                    <a:pt x="1097" y="2677"/>
                    <a:pt x="1097" y="2677"/>
                  </a:cubicBezTo>
                  <a:cubicBezTo>
                    <a:pt x="1097" y="2699"/>
                    <a:pt x="1097" y="2699"/>
                    <a:pt x="1097" y="2699"/>
                  </a:cubicBezTo>
                  <a:cubicBezTo>
                    <a:pt x="1075" y="2699"/>
                    <a:pt x="1075" y="2699"/>
                    <a:pt x="1075" y="2699"/>
                  </a:cubicBezTo>
                  <a:cubicBezTo>
                    <a:pt x="1097" y="2699"/>
                    <a:pt x="1097" y="2699"/>
                    <a:pt x="1097" y="2699"/>
                  </a:cubicBezTo>
                  <a:lnTo>
                    <a:pt x="1097" y="2699"/>
                  </a:lnTo>
                  <a:cubicBezTo>
                    <a:pt x="1097" y="2711"/>
                    <a:pt x="1120" y="2744"/>
                    <a:pt x="1165" y="2778"/>
                  </a:cubicBezTo>
                  <a:cubicBezTo>
                    <a:pt x="1187" y="2789"/>
                    <a:pt x="1187" y="2812"/>
                    <a:pt x="1187" y="2812"/>
                  </a:cubicBezTo>
                  <a:cubicBezTo>
                    <a:pt x="1176" y="2845"/>
                    <a:pt x="1142" y="2868"/>
                    <a:pt x="1075" y="2890"/>
                  </a:cubicBezTo>
                  <a:cubicBezTo>
                    <a:pt x="1041" y="2890"/>
                    <a:pt x="1008" y="2890"/>
                    <a:pt x="985" y="2890"/>
                  </a:cubicBezTo>
                  <a:cubicBezTo>
                    <a:pt x="974" y="2890"/>
                    <a:pt x="963" y="2890"/>
                    <a:pt x="952" y="2890"/>
                  </a:cubicBezTo>
                  <a:cubicBezTo>
                    <a:pt x="952" y="2890"/>
                    <a:pt x="941" y="2890"/>
                    <a:pt x="929" y="2890"/>
                  </a:cubicBezTo>
                  <a:cubicBezTo>
                    <a:pt x="907" y="2890"/>
                    <a:pt x="907" y="2901"/>
                    <a:pt x="896" y="2901"/>
                  </a:cubicBezTo>
                  <a:cubicBezTo>
                    <a:pt x="884" y="2912"/>
                    <a:pt x="873" y="3025"/>
                    <a:pt x="873" y="3081"/>
                  </a:cubicBezTo>
                  <a:cubicBezTo>
                    <a:pt x="884" y="3114"/>
                    <a:pt x="873" y="3137"/>
                    <a:pt x="862" y="3148"/>
                  </a:cubicBezTo>
                  <a:cubicBezTo>
                    <a:pt x="851" y="3159"/>
                    <a:pt x="840" y="3170"/>
                    <a:pt x="817" y="3159"/>
                  </a:cubicBezTo>
                  <a:cubicBezTo>
                    <a:pt x="817" y="3159"/>
                    <a:pt x="806" y="3159"/>
                    <a:pt x="795" y="3159"/>
                  </a:cubicBezTo>
                  <a:cubicBezTo>
                    <a:pt x="784" y="3159"/>
                    <a:pt x="772" y="3159"/>
                    <a:pt x="772" y="3159"/>
                  </a:cubicBezTo>
                  <a:cubicBezTo>
                    <a:pt x="772" y="3170"/>
                    <a:pt x="761" y="3192"/>
                    <a:pt x="761" y="3215"/>
                  </a:cubicBezTo>
                  <a:cubicBezTo>
                    <a:pt x="750" y="3249"/>
                    <a:pt x="750" y="3271"/>
                    <a:pt x="739" y="3282"/>
                  </a:cubicBezTo>
                  <a:cubicBezTo>
                    <a:pt x="728" y="3294"/>
                    <a:pt x="717" y="3305"/>
                    <a:pt x="705" y="3305"/>
                  </a:cubicBezTo>
                  <a:lnTo>
                    <a:pt x="705" y="3305"/>
                  </a:lnTo>
                  <a:cubicBezTo>
                    <a:pt x="683" y="3305"/>
                    <a:pt x="660" y="3294"/>
                    <a:pt x="638" y="3271"/>
                  </a:cubicBezTo>
                  <a:cubicBezTo>
                    <a:pt x="638" y="3271"/>
                    <a:pt x="638" y="3271"/>
                    <a:pt x="638" y="3282"/>
                  </a:cubicBezTo>
                  <a:cubicBezTo>
                    <a:pt x="638" y="3294"/>
                    <a:pt x="638" y="3294"/>
                    <a:pt x="638" y="3305"/>
                  </a:cubicBezTo>
                  <a:cubicBezTo>
                    <a:pt x="638" y="3338"/>
                    <a:pt x="627" y="3361"/>
                    <a:pt x="582" y="3361"/>
                  </a:cubicBezTo>
                  <a:cubicBezTo>
                    <a:pt x="571" y="3361"/>
                    <a:pt x="571" y="3361"/>
                    <a:pt x="559" y="3361"/>
                  </a:cubicBezTo>
                  <a:close/>
                  <a:moveTo>
                    <a:pt x="559" y="3316"/>
                  </a:moveTo>
                  <a:lnTo>
                    <a:pt x="559" y="3316"/>
                  </a:lnTo>
                  <a:cubicBezTo>
                    <a:pt x="571" y="3316"/>
                    <a:pt x="571" y="3316"/>
                    <a:pt x="571" y="3316"/>
                  </a:cubicBezTo>
                  <a:cubicBezTo>
                    <a:pt x="582" y="3316"/>
                    <a:pt x="593" y="3316"/>
                    <a:pt x="593" y="3316"/>
                  </a:cubicBezTo>
                  <a:lnTo>
                    <a:pt x="593" y="3305"/>
                  </a:lnTo>
                  <a:cubicBezTo>
                    <a:pt x="593" y="3294"/>
                    <a:pt x="593" y="3294"/>
                    <a:pt x="593" y="3282"/>
                  </a:cubicBezTo>
                  <a:cubicBezTo>
                    <a:pt x="593" y="3260"/>
                    <a:pt x="593" y="3237"/>
                    <a:pt x="604" y="3226"/>
                  </a:cubicBezTo>
                  <a:cubicBezTo>
                    <a:pt x="615" y="3226"/>
                    <a:pt x="627" y="3215"/>
                    <a:pt x="638" y="3215"/>
                  </a:cubicBezTo>
                  <a:cubicBezTo>
                    <a:pt x="649" y="3215"/>
                    <a:pt x="660" y="3226"/>
                    <a:pt x="672" y="3237"/>
                  </a:cubicBezTo>
                  <a:cubicBezTo>
                    <a:pt x="683" y="3249"/>
                    <a:pt x="694" y="3260"/>
                    <a:pt x="705" y="3260"/>
                  </a:cubicBezTo>
                  <a:cubicBezTo>
                    <a:pt x="705" y="3282"/>
                    <a:pt x="705" y="3282"/>
                    <a:pt x="705" y="3282"/>
                  </a:cubicBezTo>
                  <a:cubicBezTo>
                    <a:pt x="705" y="3260"/>
                    <a:pt x="705" y="3260"/>
                    <a:pt x="705" y="3260"/>
                  </a:cubicBezTo>
                  <a:cubicBezTo>
                    <a:pt x="705" y="3249"/>
                    <a:pt x="717" y="3226"/>
                    <a:pt x="717" y="3204"/>
                  </a:cubicBezTo>
                  <a:cubicBezTo>
                    <a:pt x="728" y="3170"/>
                    <a:pt x="728" y="3148"/>
                    <a:pt x="739" y="3137"/>
                  </a:cubicBezTo>
                  <a:cubicBezTo>
                    <a:pt x="750" y="3125"/>
                    <a:pt x="772" y="3114"/>
                    <a:pt x="795" y="3114"/>
                  </a:cubicBezTo>
                  <a:cubicBezTo>
                    <a:pt x="806" y="3114"/>
                    <a:pt x="817" y="3114"/>
                    <a:pt x="828" y="3114"/>
                  </a:cubicBezTo>
                  <a:cubicBezTo>
                    <a:pt x="828" y="3114"/>
                    <a:pt x="828" y="3103"/>
                    <a:pt x="828" y="3081"/>
                  </a:cubicBezTo>
                  <a:cubicBezTo>
                    <a:pt x="828" y="3069"/>
                    <a:pt x="828" y="2890"/>
                    <a:pt x="873" y="2856"/>
                  </a:cubicBezTo>
                  <a:cubicBezTo>
                    <a:pt x="896" y="2845"/>
                    <a:pt x="918" y="2845"/>
                    <a:pt x="963" y="2845"/>
                  </a:cubicBezTo>
                  <a:cubicBezTo>
                    <a:pt x="963" y="2845"/>
                    <a:pt x="974" y="2856"/>
                    <a:pt x="985" y="2856"/>
                  </a:cubicBezTo>
                  <a:cubicBezTo>
                    <a:pt x="1008" y="2856"/>
                    <a:pt x="1041" y="2845"/>
                    <a:pt x="1064" y="2845"/>
                  </a:cubicBezTo>
                  <a:cubicBezTo>
                    <a:pt x="1109" y="2834"/>
                    <a:pt x="1131" y="2812"/>
                    <a:pt x="1142" y="2812"/>
                  </a:cubicBezTo>
                  <a:cubicBezTo>
                    <a:pt x="1109" y="2789"/>
                    <a:pt x="1064" y="2744"/>
                    <a:pt x="1053" y="2711"/>
                  </a:cubicBezTo>
                  <a:cubicBezTo>
                    <a:pt x="1053" y="2711"/>
                    <a:pt x="1053" y="2711"/>
                    <a:pt x="1053" y="2699"/>
                  </a:cubicBezTo>
                  <a:lnTo>
                    <a:pt x="1053" y="2699"/>
                  </a:lnTo>
                  <a:lnTo>
                    <a:pt x="1053" y="2699"/>
                  </a:lnTo>
                  <a:cubicBezTo>
                    <a:pt x="1053" y="2677"/>
                    <a:pt x="1053" y="2677"/>
                    <a:pt x="1053" y="2677"/>
                  </a:cubicBezTo>
                  <a:lnTo>
                    <a:pt x="1053" y="2677"/>
                  </a:lnTo>
                  <a:cubicBezTo>
                    <a:pt x="1053" y="2666"/>
                    <a:pt x="1053" y="2666"/>
                    <a:pt x="1053" y="2666"/>
                  </a:cubicBezTo>
                  <a:cubicBezTo>
                    <a:pt x="1053" y="2655"/>
                    <a:pt x="1053" y="2643"/>
                    <a:pt x="1053" y="2643"/>
                  </a:cubicBezTo>
                  <a:cubicBezTo>
                    <a:pt x="1053" y="2621"/>
                    <a:pt x="1053" y="2621"/>
                    <a:pt x="1053" y="2621"/>
                  </a:cubicBezTo>
                  <a:cubicBezTo>
                    <a:pt x="1041" y="2577"/>
                    <a:pt x="1041" y="2476"/>
                    <a:pt x="1041" y="2465"/>
                  </a:cubicBezTo>
                  <a:cubicBezTo>
                    <a:pt x="1030" y="2465"/>
                    <a:pt x="1030" y="2454"/>
                    <a:pt x="1030" y="2454"/>
                  </a:cubicBezTo>
                  <a:cubicBezTo>
                    <a:pt x="1008" y="2431"/>
                    <a:pt x="985" y="2409"/>
                    <a:pt x="974" y="2364"/>
                  </a:cubicBezTo>
                  <a:cubicBezTo>
                    <a:pt x="963" y="2320"/>
                    <a:pt x="963" y="2286"/>
                    <a:pt x="985" y="2264"/>
                  </a:cubicBezTo>
                  <a:cubicBezTo>
                    <a:pt x="985" y="2252"/>
                    <a:pt x="1008" y="2252"/>
                    <a:pt x="1019" y="2264"/>
                  </a:cubicBezTo>
                  <a:cubicBezTo>
                    <a:pt x="1030" y="2264"/>
                    <a:pt x="1041" y="2264"/>
                    <a:pt x="1041" y="2264"/>
                  </a:cubicBezTo>
                  <a:cubicBezTo>
                    <a:pt x="1075" y="2264"/>
                    <a:pt x="1097" y="2252"/>
                    <a:pt x="1097" y="2252"/>
                  </a:cubicBezTo>
                  <a:cubicBezTo>
                    <a:pt x="1120" y="2219"/>
                    <a:pt x="1131" y="2196"/>
                    <a:pt x="1153" y="2196"/>
                  </a:cubicBezTo>
                  <a:cubicBezTo>
                    <a:pt x="1165" y="2196"/>
                    <a:pt x="1176" y="2196"/>
                    <a:pt x="1187" y="2207"/>
                  </a:cubicBezTo>
                  <a:cubicBezTo>
                    <a:pt x="1187" y="2196"/>
                    <a:pt x="1198" y="2185"/>
                    <a:pt x="1198" y="2162"/>
                  </a:cubicBezTo>
                  <a:cubicBezTo>
                    <a:pt x="1198" y="2129"/>
                    <a:pt x="1221" y="2129"/>
                    <a:pt x="1221" y="2129"/>
                  </a:cubicBezTo>
                  <a:cubicBezTo>
                    <a:pt x="1232" y="2129"/>
                    <a:pt x="1254" y="2140"/>
                    <a:pt x="1266" y="2151"/>
                  </a:cubicBezTo>
                  <a:lnTo>
                    <a:pt x="1266" y="2151"/>
                  </a:lnTo>
                  <a:cubicBezTo>
                    <a:pt x="1277" y="2151"/>
                    <a:pt x="1277" y="2151"/>
                    <a:pt x="1277" y="2151"/>
                  </a:cubicBezTo>
                  <a:cubicBezTo>
                    <a:pt x="1277" y="2151"/>
                    <a:pt x="1277" y="2151"/>
                    <a:pt x="1288" y="2140"/>
                  </a:cubicBezTo>
                  <a:cubicBezTo>
                    <a:pt x="1299" y="2118"/>
                    <a:pt x="1310" y="2118"/>
                    <a:pt x="1322" y="2118"/>
                  </a:cubicBezTo>
                  <a:lnTo>
                    <a:pt x="1333" y="2118"/>
                  </a:lnTo>
                  <a:lnTo>
                    <a:pt x="1333" y="2118"/>
                  </a:lnTo>
                  <a:cubicBezTo>
                    <a:pt x="1333" y="2107"/>
                    <a:pt x="1333" y="2095"/>
                    <a:pt x="1333" y="2095"/>
                  </a:cubicBezTo>
                  <a:lnTo>
                    <a:pt x="1333" y="2095"/>
                  </a:lnTo>
                  <a:cubicBezTo>
                    <a:pt x="1333" y="2095"/>
                    <a:pt x="1333" y="2095"/>
                    <a:pt x="1322" y="2095"/>
                  </a:cubicBezTo>
                  <a:cubicBezTo>
                    <a:pt x="1288" y="2084"/>
                    <a:pt x="1288" y="2062"/>
                    <a:pt x="1288" y="2051"/>
                  </a:cubicBezTo>
                  <a:cubicBezTo>
                    <a:pt x="1288" y="2039"/>
                    <a:pt x="1299" y="2017"/>
                    <a:pt x="1322" y="2017"/>
                  </a:cubicBezTo>
                  <a:cubicBezTo>
                    <a:pt x="1333" y="2017"/>
                    <a:pt x="1344" y="1995"/>
                    <a:pt x="1355" y="1972"/>
                  </a:cubicBezTo>
                  <a:cubicBezTo>
                    <a:pt x="1355" y="1950"/>
                    <a:pt x="1366" y="1950"/>
                    <a:pt x="1377" y="1938"/>
                  </a:cubicBezTo>
                  <a:lnTo>
                    <a:pt x="1377" y="1938"/>
                  </a:lnTo>
                  <a:lnTo>
                    <a:pt x="1377" y="1938"/>
                  </a:lnTo>
                  <a:cubicBezTo>
                    <a:pt x="1389" y="1916"/>
                    <a:pt x="1400" y="1916"/>
                    <a:pt x="1411" y="1916"/>
                  </a:cubicBezTo>
                  <a:cubicBezTo>
                    <a:pt x="1434" y="1916"/>
                    <a:pt x="1445" y="1927"/>
                    <a:pt x="1445" y="1938"/>
                  </a:cubicBezTo>
                  <a:cubicBezTo>
                    <a:pt x="1456" y="1938"/>
                    <a:pt x="1479" y="1938"/>
                    <a:pt x="1490" y="1916"/>
                  </a:cubicBezTo>
                  <a:cubicBezTo>
                    <a:pt x="1523" y="1894"/>
                    <a:pt x="1725" y="1703"/>
                    <a:pt x="1725" y="1703"/>
                  </a:cubicBezTo>
                  <a:cubicBezTo>
                    <a:pt x="1736" y="1692"/>
                    <a:pt x="1736" y="1692"/>
                    <a:pt x="1736" y="1692"/>
                  </a:cubicBezTo>
                  <a:cubicBezTo>
                    <a:pt x="1748" y="1703"/>
                    <a:pt x="1748" y="1703"/>
                    <a:pt x="1748" y="1703"/>
                  </a:cubicBezTo>
                  <a:lnTo>
                    <a:pt x="1748" y="1703"/>
                  </a:lnTo>
                  <a:lnTo>
                    <a:pt x="1759" y="1703"/>
                  </a:lnTo>
                  <a:cubicBezTo>
                    <a:pt x="1770" y="1703"/>
                    <a:pt x="1770" y="1703"/>
                    <a:pt x="1781" y="1692"/>
                  </a:cubicBezTo>
                  <a:cubicBezTo>
                    <a:pt x="1781" y="1692"/>
                    <a:pt x="1781" y="1681"/>
                    <a:pt x="1792" y="1681"/>
                  </a:cubicBezTo>
                  <a:cubicBezTo>
                    <a:pt x="1792" y="1669"/>
                    <a:pt x="1792" y="1669"/>
                    <a:pt x="1792" y="1669"/>
                  </a:cubicBezTo>
                  <a:cubicBezTo>
                    <a:pt x="1759" y="1669"/>
                    <a:pt x="1714" y="1658"/>
                    <a:pt x="1714" y="1658"/>
                  </a:cubicBezTo>
                  <a:cubicBezTo>
                    <a:pt x="1703" y="1658"/>
                    <a:pt x="1703" y="1658"/>
                    <a:pt x="1703" y="1658"/>
                  </a:cubicBezTo>
                  <a:cubicBezTo>
                    <a:pt x="1691" y="1311"/>
                    <a:pt x="1691" y="1311"/>
                    <a:pt x="1691" y="1311"/>
                  </a:cubicBezTo>
                  <a:cubicBezTo>
                    <a:pt x="1669" y="1311"/>
                    <a:pt x="1646" y="1300"/>
                    <a:pt x="1624" y="1300"/>
                  </a:cubicBezTo>
                  <a:lnTo>
                    <a:pt x="1613" y="1300"/>
                  </a:lnTo>
                  <a:lnTo>
                    <a:pt x="1602" y="1300"/>
                  </a:lnTo>
                  <a:cubicBezTo>
                    <a:pt x="1590" y="1300"/>
                    <a:pt x="1579" y="1311"/>
                    <a:pt x="1557" y="1311"/>
                  </a:cubicBezTo>
                  <a:cubicBezTo>
                    <a:pt x="1546" y="1311"/>
                    <a:pt x="1546" y="1322"/>
                    <a:pt x="1535" y="1322"/>
                  </a:cubicBezTo>
                  <a:cubicBezTo>
                    <a:pt x="1523" y="1333"/>
                    <a:pt x="1512" y="1333"/>
                    <a:pt x="1490" y="1333"/>
                  </a:cubicBezTo>
                  <a:lnTo>
                    <a:pt x="1479" y="1333"/>
                  </a:lnTo>
                  <a:cubicBezTo>
                    <a:pt x="1445" y="1322"/>
                    <a:pt x="1422" y="1300"/>
                    <a:pt x="1411" y="1289"/>
                  </a:cubicBezTo>
                  <a:cubicBezTo>
                    <a:pt x="1400" y="1277"/>
                    <a:pt x="1400" y="1277"/>
                    <a:pt x="1400" y="1277"/>
                  </a:cubicBezTo>
                  <a:lnTo>
                    <a:pt x="1400" y="1277"/>
                  </a:lnTo>
                  <a:lnTo>
                    <a:pt x="1400" y="1277"/>
                  </a:lnTo>
                  <a:lnTo>
                    <a:pt x="1400" y="1277"/>
                  </a:lnTo>
                  <a:cubicBezTo>
                    <a:pt x="1400" y="1289"/>
                    <a:pt x="1400" y="1300"/>
                    <a:pt x="1389" y="1300"/>
                  </a:cubicBezTo>
                  <a:cubicBezTo>
                    <a:pt x="1389" y="1311"/>
                    <a:pt x="1377" y="1311"/>
                    <a:pt x="1377" y="1311"/>
                  </a:cubicBezTo>
                  <a:cubicBezTo>
                    <a:pt x="1355" y="1311"/>
                    <a:pt x="1333" y="1289"/>
                    <a:pt x="1310" y="1277"/>
                  </a:cubicBezTo>
                  <a:cubicBezTo>
                    <a:pt x="1299" y="1266"/>
                    <a:pt x="1299" y="1266"/>
                    <a:pt x="1299" y="1266"/>
                  </a:cubicBezTo>
                  <a:cubicBezTo>
                    <a:pt x="1288" y="1154"/>
                    <a:pt x="1288" y="1154"/>
                    <a:pt x="1288" y="1154"/>
                  </a:cubicBezTo>
                  <a:cubicBezTo>
                    <a:pt x="1097" y="1053"/>
                    <a:pt x="1097" y="1053"/>
                    <a:pt x="1097" y="1053"/>
                  </a:cubicBezTo>
                  <a:cubicBezTo>
                    <a:pt x="1142" y="930"/>
                    <a:pt x="1142" y="930"/>
                    <a:pt x="1142" y="930"/>
                  </a:cubicBezTo>
                  <a:cubicBezTo>
                    <a:pt x="1097" y="863"/>
                    <a:pt x="1097" y="863"/>
                    <a:pt x="1097" y="863"/>
                  </a:cubicBezTo>
                  <a:cubicBezTo>
                    <a:pt x="985" y="851"/>
                    <a:pt x="985" y="851"/>
                    <a:pt x="985" y="851"/>
                  </a:cubicBezTo>
                  <a:cubicBezTo>
                    <a:pt x="1019" y="717"/>
                    <a:pt x="1019" y="717"/>
                    <a:pt x="1019" y="717"/>
                  </a:cubicBezTo>
                  <a:cubicBezTo>
                    <a:pt x="918" y="706"/>
                    <a:pt x="918" y="706"/>
                    <a:pt x="918" y="706"/>
                  </a:cubicBezTo>
                  <a:cubicBezTo>
                    <a:pt x="918" y="683"/>
                    <a:pt x="918" y="683"/>
                    <a:pt x="918" y="683"/>
                  </a:cubicBezTo>
                  <a:cubicBezTo>
                    <a:pt x="929" y="672"/>
                    <a:pt x="941" y="638"/>
                    <a:pt x="941" y="616"/>
                  </a:cubicBezTo>
                  <a:cubicBezTo>
                    <a:pt x="952" y="594"/>
                    <a:pt x="963" y="582"/>
                    <a:pt x="974" y="571"/>
                  </a:cubicBezTo>
                  <a:lnTo>
                    <a:pt x="985" y="571"/>
                  </a:lnTo>
                  <a:cubicBezTo>
                    <a:pt x="974" y="571"/>
                    <a:pt x="974" y="571"/>
                    <a:pt x="974" y="560"/>
                  </a:cubicBezTo>
                  <a:cubicBezTo>
                    <a:pt x="963" y="549"/>
                    <a:pt x="941" y="527"/>
                    <a:pt x="941" y="504"/>
                  </a:cubicBezTo>
                  <a:lnTo>
                    <a:pt x="941" y="493"/>
                  </a:lnTo>
                  <a:cubicBezTo>
                    <a:pt x="941" y="482"/>
                    <a:pt x="941" y="471"/>
                    <a:pt x="941" y="459"/>
                  </a:cubicBezTo>
                  <a:cubicBezTo>
                    <a:pt x="941" y="471"/>
                    <a:pt x="941" y="459"/>
                    <a:pt x="941" y="459"/>
                  </a:cubicBezTo>
                  <a:cubicBezTo>
                    <a:pt x="929" y="459"/>
                    <a:pt x="918" y="459"/>
                    <a:pt x="907" y="448"/>
                  </a:cubicBezTo>
                  <a:cubicBezTo>
                    <a:pt x="896" y="437"/>
                    <a:pt x="907" y="414"/>
                    <a:pt x="907" y="392"/>
                  </a:cubicBezTo>
                  <a:cubicBezTo>
                    <a:pt x="907" y="381"/>
                    <a:pt x="907" y="369"/>
                    <a:pt x="907" y="358"/>
                  </a:cubicBezTo>
                  <a:cubicBezTo>
                    <a:pt x="918" y="347"/>
                    <a:pt x="918" y="347"/>
                    <a:pt x="918" y="336"/>
                  </a:cubicBezTo>
                  <a:lnTo>
                    <a:pt x="918" y="325"/>
                  </a:lnTo>
                  <a:cubicBezTo>
                    <a:pt x="884" y="325"/>
                    <a:pt x="851" y="291"/>
                    <a:pt x="828" y="258"/>
                  </a:cubicBezTo>
                  <a:lnTo>
                    <a:pt x="828" y="258"/>
                  </a:lnTo>
                  <a:cubicBezTo>
                    <a:pt x="806" y="235"/>
                    <a:pt x="828" y="202"/>
                    <a:pt x="851" y="179"/>
                  </a:cubicBezTo>
                  <a:cubicBezTo>
                    <a:pt x="862" y="157"/>
                    <a:pt x="862" y="157"/>
                    <a:pt x="862" y="157"/>
                  </a:cubicBezTo>
                  <a:cubicBezTo>
                    <a:pt x="851" y="145"/>
                    <a:pt x="840" y="134"/>
                    <a:pt x="828" y="123"/>
                  </a:cubicBezTo>
                  <a:cubicBezTo>
                    <a:pt x="817" y="134"/>
                    <a:pt x="817" y="145"/>
                    <a:pt x="817" y="145"/>
                  </a:cubicBezTo>
                  <a:cubicBezTo>
                    <a:pt x="806" y="157"/>
                    <a:pt x="795" y="168"/>
                    <a:pt x="772" y="168"/>
                  </a:cubicBezTo>
                  <a:cubicBezTo>
                    <a:pt x="761" y="168"/>
                    <a:pt x="739" y="157"/>
                    <a:pt x="739" y="145"/>
                  </a:cubicBezTo>
                  <a:cubicBezTo>
                    <a:pt x="728" y="134"/>
                    <a:pt x="705" y="123"/>
                    <a:pt x="694" y="112"/>
                  </a:cubicBezTo>
                  <a:cubicBezTo>
                    <a:pt x="683" y="112"/>
                    <a:pt x="683" y="100"/>
                    <a:pt x="672" y="100"/>
                  </a:cubicBezTo>
                  <a:cubicBezTo>
                    <a:pt x="660" y="89"/>
                    <a:pt x="649" y="78"/>
                    <a:pt x="649" y="67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6" y="336"/>
                    <a:pt x="526" y="336"/>
                    <a:pt x="526" y="336"/>
                  </a:cubicBezTo>
                  <a:cubicBezTo>
                    <a:pt x="504" y="336"/>
                    <a:pt x="504" y="336"/>
                    <a:pt x="504" y="336"/>
                  </a:cubicBezTo>
                  <a:cubicBezTo>
                    <a:pt x="470" y="347"/>
                    <a:pt x="425" y="347"/>
                    <a:pt x="414" y="358"/>
                  </a:cubicBezTo>
                  <a:cubicBezTo>
                    <a:pt x="414" y="369"/>
                    <a:pt x="403" y="381"/>
                    <a:pt x="403" y="392"/>
                  </a:cubicBezTo>
                  <a:cubicBezTo>
                    <a:pt x="391" y="414"/>
                    <a:pt x="380" y="437"/>
                    <a:pt x="358" y="448"/>
                  </a:cubicBezTo>
                  <a:cubicBezTo>
                    <a:pt x="346" y="459"/>
                    <a:pt x="313" y="471"/>
                    <a:pt x="290" y="471"/>
                  </a:cubicBezTo>
                  <a:cubicBezTo>
                    <a:pt x="302" y="504"/>
                    <a:pt x="302" y="538"/>
                    <a:pt x="279" y="560"/>
                  </a:cubicBezTo>
                  <a:cubicBezTo>
                    <a:pt x="279" y="560"/>
                    <a:pt x="268" y="571"/>
                    <a:pt x="279" y="582"/>
                  </a:cubicBezTo>
                  <a:cubicBezTo>
                    <a:pt x="279" y="582"/>
                    <a:pt x="279" y="582"/>
                    <a:pt x="279" y="571"/>
                  </a:cubicBezTo>
                  <a:cubicBezTo>
                    <a:pt x="290" y="571"/>
                    <a:pt x="290" y="560"/>
                    <a:pt x="290" y="560"/>
                  </a:cubicBezTo>
                  <a:cubicBezTo>
                    <a:pt x="302" y="538"/>
                    <a:pt x="302" y="527"/>
                    <a:pt x="335" y="527"/>
                  </a:cubicBezTo>
                  <a:cubicBezTo>
                    <a:pt x="335" y="527"/>
                    <a:pt x="346" y="527"/>
                    <a:pt x="358" y="527"/>
                  </a:cubicBezTo>
                  <a:cubicBezTo>
                    <a:pt x="369" y="538"/>
                    <a:pt x="391" y="549"/>
                    <a:pt x="403" y="560"/>
                  </a:cubicBezTo>
                  <a:cubicBezTo>
                    <a:pt x="414" y="560"/>
                    <a:pt x="436" y="571"/>
                    <a:pt x="448" y="582"/>
                  </a:cubicBezTo>
                  <a:cubicBezTo>
                    <a:pt x="459" y="582"/>
                    <a:pt x="459" y="582"/>
                    <a:pt x="459" y="762"/>
                  </a:cubicBezTo>
                  <a:cubicBezTo>
                    <a:pt x="459" y="773"/>
                    <a:pt x="459" y="773"/>
                    <a:pt x="459" y="773"/>
                  </a:cubicBezTo>
                  <a:cubicBezTo>
                    <a:pt x="459" y="784"/>
                    <a:pt x="448" y="795"/>
                    <a:pt x="425" y="795"/>
                  </a:cubicBezTo>
                  <a:cubicBezTo>
                    <a:pt x="403" y="795"/>
                    <a:pt x="403" y="795"/>
                    <a:pt x="403" y="807"/>
                  </a:cubicBezTo>
                  <a:cubicBezTo>
                    <a:pt x="403" y="818"/>
                    <a:pt x="403" y="818"/>
                    <a:pt x="403" y="829"/>
                  </a:cubicBezTo>
                  <a:cubicBezTo>
                    <a:pt x="403" y="863"/>
                    <a:pt x="391" y="896"/>
                    <a:pt x="358" y="907"/>
                  </a:cubicBezTo>
                  <a:lnTo>
                    <a:pt x="346" y="907"/>
                  </a:lnTo>
                  <a:cubicBezTo>
                    <a:pt x="313" y="907"/>
                    <a:pt x="302" y="885"/>
                    <a:pt x="302" y="851"/>
                  </a:cubicBezTo>
                  <a:lnTo>
                    <a:pt x="302" y="840"/>
                  </a:lnTo>
                  <a:cubicBezTo>
                    <a:pt x="55" y="1076"/>
                    <a:pt x="55" y="1076"/>
                    <a:pt x="55" y="1076"/>
                  </a:cubicBezTo>
                  <a:cubicBezTo>
                    <a:pt x="212" y="1266"/>
                    <a:pt x="212" y="1266"/>
                    <a:pt x="212" y="1266"/>
                  </a:cubicBezTo>
                  <a:cubicBezTo>
                    <a:pt x="235" y="1289"/>
                    <a:pt x="246" y="1311"/>
                    <a:pt x="223" y="1333"/>
                  </a:cubicBezTo>
                  <a:lnTo>
                    <a:pt x="223" y="1333"/>
                  </a:lnTo>
                  <a:lnTo>
                    <a:pt x="235" y="1333"/>
                  </a:lnTo>
                  <a:cubicBezTo>
                    <a:pt x="257" y="1333"/>
                    <a:pt x="268" y="1356"/>
                    <a:pt x="268" y="1356"/>
                  </a:cubicBezTo>
                  <a:cubicBezTo>
                    <a:pt x="279" y="1367"/>
                    <a:pt x="279" y="1389"/>
                    <a:pt x="257" y="1400"/>
                  </a:cubicBezTo>
                  <a:cubicBezTo>
                    <a:pt x="246" y="1412"/>
                    <a:pt x="246" y="1434"/>
                    <a:pt x="246" y="1445"/>
                  </a:cubicBezTo>
                  <a:cubicBezTo>
                    <a:pt x="246" y="1457"/>
                    <a:pt x="257" y="1457"/>
                    <a:pt x="246" y="1468"/>
                  </a:cubicBezTo>
                  <a:cubicBezTo>
                    <a:pt x="268" y="1479"/>
                    <a:pt x="290" y="1490"/>
                    <a:pt x="290" y="1513"/>
                  </a:cubicBezTo>
                  <a:cubicBezTo>
                    <a:pt x="290" y="1524"/>
                    <a:pt x="290" y="1546"/>
                    <a:pt x="290" y="1546"/>
                  </a:cubicBezTo>
                  <a:lnTo>
                    <a:pt x="290" y="1546"/>
                  </a:lnTo>
                  <a:cubicBezTo>
                    <a:pt x="313" y="1546"/>
                    <a:pt x="324" y="1546"/>
                    <a:pt x="324" y="1546"/>
                  </a:cubicBezTo>
                  <a:cubicBezTo>
                    <a:pt x="346" y="1546"/>
                    <a:pt x="358" y="1546"/>
                    <a:pt x="358" y="1558"/>
                  </a:cubicBezTo>
                  <a:cubicBezTo>
                    <a:pt x="369" y="1569"/>
                    <a:pt x="369" y="1591"/>
                    <a:pt x="369" y="1591"/>
                  </a:cubicBezTo>
                  <a:lnTo>
                    <a:pt x="369" y="1602"/>
                  </a:lnTo>
                  <a:cubicBezTo>
                    <a:pt x="369" y="1602"/>
                    <a:pt x="369" y="1602"/>
                    <a:pt x="380" y="1602"/>
                  </a:cubicBezTo>
                  <a:lnTo>
                    <a:pt x="391" y="1591"/>
                  </a:lnTo>
                  <a:cubicBezTo>
                    <a:pt x="448" y="1591"/>
                    <a:pt x="448" y="1636"/>
                    <a:pt x="459" y="1658"/>
                  </a:cubicBezTo>
                  <a:cubicBezTo>
                    <a:pt x="459" y="1703"/>
                    <a:pt x="481" y="1748"/>
                    <a:pt x="492" y="1748"/>
                  </a:cubicBezTo>
                  <a:cubicBezTo>
                    <a:pt x="492" y="1748"/>
                    <a:pt x="492" y="1748"/>
                    <a:pt x="504" y="1748"/>
                  </a:cubicBezTo>
                  <a:lnTo>
                    <a:pt x="504" y="1748"/>
                  </a:lnTo>
                  <a:lnTo>
                    <a:pt x="515" y="1748"/>
                  </a:lnTo>
                  <a:cubicBezTo>
                    <a:pt x="537" y="1748"/>
                    <a:pt x="548" y="1759"/>
                    <a:pt x="559" y="1782"/>
                  </a:cubicBezTo>
                  <a:cubicBezTo>
                    <a:pt x="571" y="1782"/>
                    <a:pt x="571" y="1793"/>
                    <a:pt x="571" y="1793"/>
                  </a:cubicBezTo>
                  <a:lnTo>
                    <a:pt x="571" y="1793"/>
                  </a:lnTo>
                  <a:lnTo>
                    <a:pt x="582" y="1782"/>
                  </a:lnTo>
                  <a:cubicBezTo>
                    <a:pt x="593" y="1782"/>
                    <a:pt x="593" y="1782"/>
                    <a:pt x="593" y="1782"/>
                  </a:cubicBezTo>
                  <a:cubicBezTo>
                    <a:pt x="604" y="1782"/>
                    <a:pt x="604" y="1782"/>
                    <a:pt x="615" y="1782"/>
                  </a:cubicBezTo>
                  <a:cubicBezTo>
                    <a:pt x="638" y="1782"/>
                    <a:pt x="672" y="1793"/>
                    <a:pt x="672" y="1838"/>
                  </a:cubicBezTo>
                  <a:cubicBezTo>
                    <a:pt x="672" y="1838"/>
                    <a:pt x="672" y="1849"/>
                    <a:pt x="683" y="1849"/>
                  </a:cubicBezTo>
                  <a:cubicBezTo>
                    <a:pt x="683" y="1860"/>
                    <a:pt x="683" y="1860"/>
                    <a:pt x="683" y="1882"/>
                  </a:cubicBezTo>
                  <a:cubicBezTo>
                    <a:pt x="672" y="1894"/>
                    <a:pt x="660" y="1894"/>
                    <a:pt x="638" y="1905"/>
                  </a:cubicBezTo>
                  <a:lnTo>
                    <a:pt x="627" y="1916"/>
                  </a:lnTo>
                  <a:cubicBezTo>
                    <a:pt x="593" y="1927"/>
                    <a:pt x="571" y="1938"/>
                    <a:pt x="548" y="1938"/>
                  </a:cubicBezTo>
                  <a:cubicBezTo>
                    <a:pt x="526" y="1938"/>
                    <a:pt x="515" y="1927"/>
                    <a:pt x="515" y="1927"/>
                  </a:cubicBezTo>
                  <a:cubicBezTo>
                    <a:pt x="504" y="1927"/>
                    <a:pt x="504" y="1927"/>
                    <a:pt x="504" y="1927"/>
                  </a:cubicBezTo>
                  <a:cubicBezTo>
                    <a:pt x="492" y="1905"/>
                    <a:pt x="481" y="1894"/>
                    <a:pt x="459" y="1905"/>
                  </a:cubicBezTo>
                  <a:lnTo>
                    <a:pt x="448" y="1905"/>
                  </a:lnTo>
                  <a:cubicBezTo>
                    <a:pt x="414" y="1905"/>
                    <a:pt x="403" y="1894"/>
                    <a:pt x="403" y="1882"/>
                  </a:cubicBezTo>
                  <a:cubicBezTo>
                    <a:pt x="391" y="1871"/>
                    <a:pt x="391" y="1871"/>
                    <a:pt x="391" y="1871"/>
                  </a:cubicBezTo>
                  <a:lnTo>
                    <a:pt x="391" y="1860"/>
                  </a:lnTo>
                  <a:cubicBezTo>
                    <a:pt x="380" y="1871"/>
                    <a:pt x="369" y="1871"/>
                    <a:pt x="358" y="1882"/>
                  </a:cubicBezTo>
                  <a:cubicBezTo>
                    <a:pt x="324" y="1927"/>
                    <a:pt x="290" y="1961"/>
                    <a:pt x="290" y="1972"/>
                  </a:cubicBezTo>
                  <a:cubicBezTo>
                    <a:pt x="290" y="1983"/>
                    <a:pt x="279" y="1983"/>
                    <a:pt x="279" y="1995"/>
                  </a:cubicBezTo>
                  <a:cubicBezTo>
                    <a:pt x="279" y="2006"/>
                    <a:pt x="279" y="2017"/>
                    <a:pt x="279" y="2028"/>
                  </a:cubicBezTo>
                  <a:cubicBezTo>
                    <a:pt x="302" y="2017"/>
                    <a:pt x="313" y="2028"/>
                    <a:pt x="313" y="2039"/>
                  </a:cubicBezTo>
                  <a:cubicBezTo>
                    <a:pt x="335" y="2062"/>
                    <a:pt x="302" y="2107"/>
                    <a:pt x="302" y="2118"/>
                  </a:cubicBezTo>
                  <a:cubicBezTo>
                    <a:pt x="290" y="2129"/>
                    <a:pt x="290" y="2140"/>
                    <a:pt x="290" y="2140"/>
                  </a:cubicBezTo>
                  <a:cubicBezTo>
                    <a:pt x="290" y="2151"/>
                    <a:pt x="290" y="2151"/>
                    <a:pt x="302" y="2162"/>
                  </a:cubicBezTo>
                  <a:cubicBezTo>
                    <a:pt x="324" y="2174"/>
                    <a:pt x="335" y="2219"/>
                    <a:pt x="324" y="2275"/>
                  </a:cubicBezTo>
                  <a:cubicBezTo>
                    <a:pt x="324" y="2286"/>
                    <a:pt x="324" y="2286"/>
                    <a:pt x="313" y="2286"/>
                  </a:cubicBezTo>
                  <a:lnTo>
                    <a:pt x="313" y="2297"/>
                  </a:lnTo>
                  <a:lnTo>
                    <a:pt x="313" y="2297"/>
                  </a:lnTo>
                  <a:lnTo>
                    <a:pt x="313" y="2297"/>
                  </a:lnTo>
                  <a:cubicBezTo>
                    <a:pt x="313" y="2308"/>
                    <a:pt x="313" y="2308"/>
                    <a:pt x="313" y="2308"/>
                  </a:cubicBezTo>
                  <a:lnTo>
                    <a:pt x="313" y="2308"/>
                  </a:lnTo>
                  <a:lnTo>
                    <a:pt x="313" y="2320"/>
                  </a:lnTo>
                  <a:cubicBezTo>
                    <a:pt x="313" y="2331"/>
                    <a:pt x="313" y="2331"/>
                    <a:pt x="313" y="2342"/>
                  </a:cubicBezTo>
                  <a:cubicBezTo>
                    <a:pt x="324" y="2353"/>
                    <a:pt x="346" y="2364"/>
                    <a:pt x="380" y="2398"/>
                  </a:cubicBezTo>
                  <a:cubicBezTo>
                    <a:pt x="425" y="2431"/>
                    <a:pt x="470" y="2476"/>
                    <a:pt x="448" y="2510"/>
                  </a:cubicBezTo>
                  <a:cubicBezTo>
                    <a:pt x="448" y="2510"/>
                    <a:pt x="425" y="2544"/>
                    <a:pt x="448" y="2566"/>
                  </a:cubicBezTo>
                  <a:cubicBezTo>
                    <a:pt x="481" y="2588"/>
                    <a:pt x="492" y="2610"/>
                    <a:pt x="481" y="2655"/>
                  </a:cubicBezTo>
                  <a:cubicBezTo>
                    <a:pt x="470" y="2688"/>
                    <a:pt x="459" y="2789"/>
                    <a:pt x="481" y="2823"/>
                  </a:cubicBezTo>
                  <a:cubicBezTo>
                    <a:pt x="492" y="2834"/>
                    <a:pt x="504" y="2845"/>
                    <a:pt x="504" y="2845"/>
                  </a:cubicBezTo>
                  <a:cubicBezTo>
                    <a:pt x="526" y="2856"/>
                    <a:pt x="526" y="2868"/>
                    <a:pt x="526" y="2901"/>
                  </a:cubicBezTo>
                  <a:cubicBezTo>
                    <a:pt x="526" y="2924"/>
                    <a:pt x="526" y="2924"/>
                    <a:pt x="548" y="2924"/>
                  </a:cubicBezTo>
                  <a:cubicBezTo>
                    <a:pt x="548" y="2935"/>
                    <a:pt x="548" y="2935"/>
                    <a:pt x="548" y="2935"/>
                  </a:cubicBezTo>
                  <a:cubicBezTo>
                    <a:pt x="582" y="2946"/>
                    <a:pt x="582" y="2957"/>
                    <a:pt x="582" y="2968"/>
                  </a:cubicBezTo>
                  <a:cubicBezTo>
                    <a:pt x="582" y="2991"/>
                    <a:pt x="537" y="3002"/>
                    <a:pt x="526" y="3002"/>
                  </a:cubicBezTo>
                  <a:cubicBezTo>
                    <a:pt x="504" y="3002"/>
                    <a:pt x="492" y="3013"/>
                    <a:pt x="492" y="3047"/>
                  </a:cubicBezTo>
                  <a:cubicBezTo>
                    <a:pt x="492" y="3069"/>
                    <a:pt x="492" y="3081"/>
                    <a:pt x="492" y="3103"/>
                  </a:cubicBezTo>
                  <a:cubicBezTo>
                    <a:pt x="492" y="3114"/>
                    <a:pt x="492" y="3148"/>
                    <a:pt x="492" y="3159"/>
                  </a:cubicBezTo>
                  <a:cubicBezTo>
                    <a:pt x="492" y="3159"/>
                    <a:pt x="504" y="3159"/>
                    <a:pt x="515" y="3170"/>
                  </a:cubicBezTo>
                  <a:cubicBezTo>
                    <a:pt x="515" y="3192"/>
                    <a:pt x="515" y="3204"/>
                    <a:pt x="504" y="3226"/>
                  </a:cubicBezTo>
                  <a:cubicBezTo>
                    <a:pt x="492" y="3249"/>
                    <a:pt x="492" y="3260"/>
                    <a:pt x="492" y="3271"/>
                  </a:cubicBezTo>
                  <a:lnTo>
                    <a:pt x="504" y="3271"/>
                  </a:lnTo>
                  <a:cubicBezTo>
                    <a:pt x="526" y="3271"/>
                    <a:pt x="548" y="3271"/>
                    <a:pt x="559" y="3305"/>
                  </a:cubicBezTo>
                  <a:lnTo>
                    <a:pt x="559" y="3316"/>
                  </a:lnTo>
                  <a:close/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29" name="Freeform 137"/>
            <p:cNvSpPr>
              <a:spLocks noChangeArrowheads="1"/>
            </p:cNvSpPr>
            <p:nvPr/>
          </p:nvSpPr>
          <p:spPr bwMode="auto">
            <a:xfrm>
              <a:off x="2114550" y="1150938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30" name="Freeform 138"/>
            <p:cNvSpPr>
              <a:spLocks noChangeArrowheads="1"/>
            </p:cNvSpPr>
            <p:nvPr/>
          </p:nvSpPr>
          <p:spPr bwMode="auto">
            <a:xfrm>
              <a:off x="2119313" y="115093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  <p:sp>
          <p:nvSpPr>
            <p:cNvPr id="331" name="Freeform 139"/>
            <p:cNvSpPr>
              <a:spLocks noChangeArrowheads="1"/>
            </p:cNvSpPr>
            <p:nvPr/>
          </p:nvSpPr>
          <p:spPr bwMode="auto">
            <a:xfrm>
              <a:off x="2119313" y="114617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175" cap="flat" cmpd="sng">
              <a:solidFill>
                <a:schemeClr val="bg2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Montserrat" charset="0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4307060" y="1390006"/>
            <a:ext cx="157004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MEXICO EDITABLE MAP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023346" y="9298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4866222" y="2619586"/>
            <a:ext cx="14658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persons,.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ED7AB6C-A9D9-0948-87FD-223D61702F5C}"/>
              </a:ext>
            </a:extLst>
          </p:cNvPr>
          <p:cNvGrpSpPr/>
          <p:nvPr/>
        </p:nvGrpSpPr>
        <p:grpSpPr>
          <a:xfrm>
            <a:off x="14874236" y="5801355"/>
            <a:ext cx="8041341" cy="4994671"/>
            <a:chOff x="15057327" y="5322653"/>
            <a:chExt cx="8041341" cy="499467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A4BEC6BB-3463-A34D-B342-29CB44CD9CF8}"/>
                </a:ext>
              </a:extLst>
            </p:cNvPr>
            <p:cNvGrpSpPr/>
            <p:nvPr/>
          </p:nvGrpSpPr>
          <p:grpSpPr>
            <a:xfrm>
              <a:off x="15950462" y="5322653"/>
              <a:ext cx="7148206" cy="1695857"/>
              <a:chOff x="16142100" y="6526320"/>
              <a:chExt cx="7148206" cy="1695857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EBA8018-AE0B-C44F-8801-3CBE9810FA37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F3227B6C-E047-A04F-AAAF-FCBE802872D1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26789F90-358B-F948-8D8C-555C34CF0189}"/>
                </a:ext>
              </a:extLst>
            </p:cNvPr>
            <p:cNvGrpSpPr/>
            <p:nvPr/>
          </p:nvGrpSpPr>
          <p:grpSpPr>
            <a:xfrm>
              <a:off x="15950462" y="8621467"/>
              <a:ext cx="7148206" cy="1695857"/>
              <a:chOff x="16142100" y="6526320"/>
              <a:chExt cx="7148206" cy="1695857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C4278FD8-D718-3345-B818-ADF0BF922E5D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7CFECD1A-5B49-5D46-BBA9-330EF9511F99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157" name="Shape 2934">
              <a:extLst>
                <a:ext uri="{FF2B5EF4-FFF2-40B4-BE49-F238E27FC236}">
                  <a16:creationId xmlns:a16="http://schemas.microsoft.com/office/drawing/2014/main" id="{7DCD32EB-6C7B-A346-BEC8-FC2B30D3603C}"/>
                </a:ext>
              </a:extLst>
            </p:cNvPr>
            <p:cNvSpPr/>
            <p:nvPr/>
          </p:nvSpPr>
          <p:spPr>
            <a:xfrm>
              <a:off x="15057327" y="5440530"/>
              <a:ext cx="598516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8563" y="10800"/>
                    <a:pt x="6750" y="9481"/>
                    <a:pt x="6750" y="7855"/>
                  </a:cubicBezTo>
                  <a:cubicBezTo>
                    <a:pt x="6750" y="6228"/>
                    <a:pt x="8563" y="4909"/>
                    <a:pt x="10800" y="4909"/>
                  </a:cubicBezTo>
                  <a:cubicBezTo>
                    <a:pt x="13037" y="4909"/>
                    <a:pt x="14850" y="6228"/>
                    <a:pt x="14850" y="7855"/>
                  </a:cubicBezTo>
                  <a:cubicBezTo>
                    <a:pt x="14850" y="9481"/>
                    <a:pt x="13037" y="10800"/>
                    <a:pt x="10800" y="10800"/>
                  </a:cubicBezTo>
                  <a:moveTo>
                    <a:pt x="10800" y="3927"/>
                  </a:moveTo>
                  <a:cubicBezTo>
                    <a:pt x="7817" y="3927"/>
                    <a:pt x="5400" y="5686"/>
                    <a:pt x="5400" y="7855"/>
                  </a:cubicBezTo>
                  <a:cubicBezTo>
                    <a:pt x="5400" y="10023"/>
                    <a:pt x="7817" y="11782"/>
                    <a:pt x="10800" y="11782"/>
                  </a:cubicBezTo>
                  <a:cubicBezTo>
                    <a:pt x="13783" y="11782"/>
                    <a:pt x="16200" y="10023"/>
                    <a:pt x="16200" y="7855"/>
                  </a:cubicBezTo>
                  <a:cubicBezTo>
                    <a:pt x="16200" y="5686"/>
                    <a:pt x="13783" y="3927"/>
                    <a:pt x="10800" y="3927"/>
                  </a:cubicBezTo>
                  <a:moveTo>
                    <a:pt x="10800" y="20127"/>
                  </a:moveTo>
                  <a:cubicBezTo>
                    <a:pt x="10800" y="20127"/>
                    <a:pt x="1350" y="13745"/>
                    <a:pt x="1350" y="7855"/>
                  </a:cubicBezTo>
                  <a:cubicBezTo>
                    <a:pt x="1350" y="4059"/>
                    <a:pt x="5581" y="982"/>
                    <a:pt x="10800" y="982"/>
                  </a:cubicBezTo>
                  <a:cubicBezTo>
                    <a:pt x="16019" y="982"/>
                    <a:pt x="20250" y="4059"/>
                    <a:pt x="20250" y="7855"/>
                  </a:cubicBezTo>
                  <a:cubicBezTo>
                    <a:pt x="20250" y="13745"/>
                    <a:pt x="10800" y="20127"/>
                    <a:pt x="10800" y="20127"/>
                  </a:cubicBezTo>
                  <a:moveTo>
                    <a:pt x="10800" y="0"/>
                  </a:moveTo>
                  <a:cubicBezTo>
                    <a:pt x="4836" y="0"/>
                    <a:pt x="0" y="3517"/>
                    <a:pt x="0" y="7855"/>
                  </a:cubicBezTo>
                  <a:cubicBezTo>
                    <a:pt x="0" y="14236"/>
                    <a:pt x="10800" y="21600"/>
                    <a:pt x="10800" y="21600"/>
                  </a:cubicBezTo>
                  <a:cubicBezTo>
                    <a:pt x="10800" y="21600"/>
                    <a:pt x="21600" y="14236"/>
                    <a:pt x="21600" y="7855"/>
                  </a:cubicBezTo>
                  <a:cubicBezTo>
                    <a:pt x="21600" y="3517"/>
                    <a:pt x="16764" y="0"/>
                    <a:pt x="10800" y="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58" name="Shape 2943">
              <a:extLst>
                <a:ext uri="{FF2B5EF4-FFF2-40B4-BE49-F238E27FC236}">
                  <a16:creationId xmlns:a16="http://schemas.microsoft.com/office/drawing/2014/main" id="{FF9E536A-8E6F-6E41-AC48-BC6D16A44D50}"/>
                </a:ext>
              </a:extLst>
            </p:cNvPr>
            <p:cNvSpPr/>
            <p:nvPr/>
          </p:nvSpPr>
          <p:spPr>
            <a:xfrm>
              <a:off x="15057327" y="8735042"/>
              <a:ext cx="555386" cy="67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0" y="11782"/>
                  </a:moveTo>
                  <a:lnTo>
                    <a:pt x="9600" y="10800"/>
                  </a:lnTo>
                  <a:lnTo>
                    <a:pt x="11400" y="10800"/>
                  </a:lnTo>
                  <a:cubicBezTo>
                    <a:pt x="11732" y="10800"/>
                    <a:pt x="12000" y="10580"/>
                    <a:pt x="12000" y="10309"/>
                  </a:cubicBezTo>
                  <a:lnTo>
                    <a:pt x="12000" y="2945"/>
                  </a:lnTo>
                  <a:lnTo>
                    <a:pt x="19940" y="2945"/>
                  </a:lnTo>
                  <a:lnTo>
                    <a:pt x="16886" y="7111"/>
                  </a:lnTo>
                  <a:lnTo>
                    <a:pt x="16894" y="7115"/>
                  </a:lnTo>
                  <a:cubicBezTo>
                    <a:pt x="16840" y="7189"/>
                    <a:pt x="16800" y="7272"/>
                    <a:pt x="16800" y="7364"/>
                  </a:cubicBezTo>
                  <a:cubicBezTo>
                    <a:pt x="16800" y="7457"/>
                    <a:pt x="16840" y="7538"/>
                    <a:pt x="16894" y="7612"/>
                  </a:cubicBezTo>
                  <a:lnTo>
                    <a:pt x="16886" y="7616"/>
                  </a:lnTo>
                  <a:lnTo>
                    <a:pt x="19940" y="11782"/>
                  </a:lnTo>
                  <a:cubicBezTo>
                    <a:pt x="19940" y="11782"/>
                    <a:pt x="9600" y="11782"/>
                    <a:pt x="9600" y="11782"/>
                  </a:cubicBezTo>
                  <a:close/>
                  <a:moveTo>
                    <a:pt x="1200" y="982"/>
                  </a:moveTo>
                  <a:lnTo>
                    <a:pt x="10800" y="982"/>
                  </a:lnTo>
                  <a:lnTo>
                    <a:pt x="10800" y="9818"/>
                  </a:lnTo>
                  <a:lnTo>
                    <a:pt x="1200" y="9818"/>
                  </a:lnTo>
                  <a:cubicBezTo>
                    <a:pt x="1200" y="9818"/>
                    <a:pt x="1200" y="982"/>
                    <a:pt x="1200" y="982"/>
                  </a:cubicBezTo>
                  <a:close/>
                  <a:moveTo>
                    <a:pt x="21514" y="12020"/>
                  </a:moveTo>
                  <a:lnTo>
                    <a:pt x="18100" y="7364"/>
                  </a:lnTo>
                  <a:lnTo>
                    <a:pt x="21514" y="2707"/>
                  </a:lnTo>
                  <a:lnTo>
                    <a:pt x="21506" y="2703"/>
                  </a:lnTo>
                  <a:cubicBezTo>
                    <a:pt x="21560" y="2629"/>
                    <a:pt x="21600" y="2547"/>
                    <a:pt x="21600" y="2455"/>
                  </a:cubicBezTo>
                  <a:cubicBezTo>
                    <a:pt x="21600" y="2183"/>
                    <a:pt x="21332" y="1964"/>
                    <a:pt x="21000" y="1964"/>
                  </a:cubicBezTo>
                  <a:lnTo>
                    <a:pt x="12000" y="1964"/>
                  </a:lnTo>
                  <a:lnTo>
                    <a:pt x="12000" y="491"/>
                  </a:lnTo>
                  <a:cubicBezTo>
                    <a:pt x="12000" y="220"/>
                    <a:pt x="11732" y="0"/>
                    <a:pt x="11400" y="0"/>
                  </a:cubicBezTo>
                  <a:lnTo>
                    <a:pt x="600" y="0"/>
                  </a:lnTo>
                  <a:cubicBezTo>
                    <a:pt x="268" y="0"/>
                    <a:pt x="0" y="220"/>
                    <a:pt x="0" y="491"/>
                  </a:cubicBezTo>
                  <a:lnTo>
                    <a:pt x="0" y="21109"/>
                  </a:lnTo>
                  <a:cubicBezTo>
                    <a:pt x="0" y="21380"/>
                    <a:pt x="268" y="21600"/>
                    <a:pt x="600" y="21600"/>
                  </a:cubicBezTo>
                  <a:cubicBezTo>
                    <a:pt x="932" y="21600"/>
                    <a:pt x="1200" y="21380"/>
                    <a:pt x="1200" y="21109"/>
                  </a:cubicBezTo>
                  <a:lnTo>
                    <a:pt x="1200" y="10800"/>
                  </a:lnTo>
                  <a:lnTo>
                    <a:pt x="8400" y="10800"/>
                  </a:lnTo>
                  <a:lnTo>
                    <a:pt x="8400" y="12273"/>
                  </a:lnTo>
                  <a:cubicBezTo>
                    <a:pt x="8400" y="12544"/>
                    <a:pt x="8668" y="12764"/>
                    <a:pt x="9000" y="12764"/>
                  </a:cubicBezTo>
                  <a:lnTo>
                    <a:pt x="21000" y="12764"/>
                  </a:lnTo>
                  <a:cubicBezTo>
                    <a:pt x="21332" y="12764"/>
                    <a:pt x="21600" y="12544"/>
                    <a:pt x="21600" y="12273"/>
                  </a:cubicBezTo>
                  <a:cubicBezTo>
                    <a:pt x="21600" y="12181"/>
                    <a:pt x="21560" y="12098"/>
                    <a:pt x="21506" y="12024"/>
                  </a:cubicBezTo>
                  <a:cubicBezTo>
                    <a:pt x="21506" y="12024"/>
                    <a:pt x="21514" y="12020"/>
                    <a:pt x="21514" y="1202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</p:spTree>
    <p:extLst>
      <p:ext uri="{BB962C8B-B14F-4D97-AF65-F5344CB8AC3E}">
        <p14:creationId xmlns:p14="http://schemas.microsoft.com/office/powerpoint/2010/main" val="3760833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12681190" y="4548909"/>
            <a:ext cx="10609301" cy="7167573"/>
            <a:chOff x="13017546" y="3273350"/>
            <a:chExt cx="10283367" cy="6947373"/>
          </a:xfrm>
          <a:solidFill>
            <a:schemeClr val="bg1">
              <a:lumMod val="85000"/>
            </a:schemeClr>
          </a:solidFill>
        </p:grpSpPr>
        <p:sp>
          <p:nvSpPr>
            <p:cNvPr id="75" name="Freeform 6"/>
            <p:cNvSpPr>
              <a:spLocks/>
            </p:cNvSpPr>
            <p:nvPr/>
          </p:nvSpPr>
          <p:spPr bwMode="auto">
            <a:xfrm>
              <a:off x="17272874" y="3991979"/>
              <a:ext cx="426764" cy="559971"/>
            </a:xfrm>
            <a:custGeom>
              <a:avLst/>
              <a:gdLst>
                <a:gd name="T0" fmla="*/ 72 w 78"/>
                <a:gd name="T1" fmla="*/ 39 h 113"/>
                <a:gd name="T2" fmla="*/ 66 w 78"/>
                <a:gd name="T3" fmla="*/ 44 h 113"/>
                <a:gd name="T4" fmla="*/ 61 w 78"/>
                <a:gd name="T5" fmla="*/ 44 h 113"/>
                <a:gd name="T6" fmla="*/ 65 w 78"/>
                <a:gd name="T7" fmla="*/ 38 h 113"/>
                <a:gd name="T8" fmla="*/ 72 w 78"/>
                <a:gd name="T9" fmla="*/ 14 h 113"/>
                <a:gd name="T10" fmla="*/ 66 w 78"/>
                <a:gd name="T11" fmla="*/ 12 h 113"/>
                <a:gd name="T12" fmla="*/ 65 w 78"/>
                <a:gd name="T13" fmla="*/ 1 h 113"/>
                <a:gd name="T14" fmla="*/ 51 w 78"/>
                <a:gd name="T15" fmla="*/ 4 h 113"/>
                <a:gd name="T16" fmla="*/ 46 w 78"/>
                <a:gd name="T17" fmla="*/ 9 h 113"/>
                <a:gd name="T18" fmla="*/ 40 w 78"/>
                <a:gd name="T19" fmla="*/ 6 h 113"/>
                <a:gd name="T20" fmla="*/ 36 w 78"/>
                <a:gd name="T21" fmla="*/ 7 h 113"/>
                <a:gd name="T22" fmla="*/ 25 w 78"/>
                <a:gd name="T23" fmla="*/ 16 h 113"/>
                <a:gd name="T24" fmla="*/ 24 w 78"/>
                <a:gd name="T25" fmla="*/ 17 h 113"/>
                <a:gd name="T26" fmla="*/ 19 w 78"/>
                <a:gd name="T27" fmla="*/ 26 h 113"/>
                <a:gd name="T28" fmla="*/ 31 w 78"/>
                <a:gd name="T29" fmla="*/ 33 h 113"/>
                <a:gd name="T30" fmla="*/ 30 w 78"/>
                <a:gd name="T31" fmla="*/ 35 h 113"/>
                <a:gd name="T32" fmla="*/ 30 w 78"/>
                <a:gd name="T33" fmla="*/ 49 h 113"/>
                <a:gd name="T34" fmla="*/ 27 w 78"/>
                <a:gd name="T35" fmla="*/ 51 h 113"/>
                <a:gd name="T36" fmla="*/ 20 w 78"/>
                <a:gd name="T37" fmla="*/ 44 h 113"/>
                <a:gd name="T38" fmla="*/ 11 w 78"/>
                <a:gd name="T39" fmla="*/ 33 h 113"/>
                <a:gd name="T40" fmla="*/ 0 w 78"/>
                <a:gd name="T41" fmla="*/ 47 h 113"/>
                <a:gd name="T42" fmla="*/ 6 w 78"/>
                <a:gd name="T43" fmla="*/ 63 h 113"/>
                <a:gd name="T44" fmla="*/ 15 w 78"/>
                <a:gd name="T45" fmla="*/ 71 h 113"/>
                <a:gd name="T46" fmla="*/ 22 w 78"/>
                <a:gd name="T47" fmla="*/ 82 h 113"/>
                <a:gd name="T48" fmla="*/ 33 w 78"/>
                <a:gd name="T49" fmla="*/ 107 h 113"/>
                <a:gd name="T50" fmla="*/ 48 w 78"/>
                <a:gd name="T51" fmla="*/ 111 h 113"/>
                <a:gd name="T52" fmla="*/ 56 w 78"/>
                <a:gd name="T53" fmla="*/ 103 h 113"/>
                <a:gd name="T54" fmla="*/ 70 w 78"/>
                <a:gd name="T55" fmla="*/ 89 h 113"/>
                <a:gd name="T56" fmla="*/ 72 w 78"/>
                <a:gd name="T57" fmla="*/ 79 h 113"/>
                <a:gd name="T58" fmla="*/ 71 w 78"/>
                <a:gd name="T59" fmla="*/ 58 h 113"/>
                <a:gd name="T60" fmla="*/ 69 w 78"/>
                <a:gd name="T61" fmla="*/ 54 h 113"/>
                <a:gd name="T62" fmla="*/ 77 w 78"/>
                <a:gd name="T63" fmla="*/ 5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113">
                  <a:moveTo>
                    <a:pt x="77" y="42"/>
                  </a:moveTo>
                  <a:cubicBezTo>
                    <a:pt x="76" y="40"/>
                    <a:pt x="74" y="39"/>
                    <a:pt x="72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69" y="39"/>
                    <a:pt x="67" y="41"/>
                    <a:pt x="66" y="44"/>
                  </a:cubicBezTo>
                  <a:cubicBezTo>
                    <a:pt x="65" y="44"/>
                    <a:pt x="65" y="45"/>
                    <a:pt x="65" y="45"/>
                  </a:cubicBezTo>
                  <a:cubicBezTo>
                    <a:pt x="64" y="44"/>
                    <a:pt x="62" y="44"/>
                    <a:pt x="61" y="44"/>
                  </a:cubicBezTo>
                  <a:cubicBezTo>
                    <a:pt x="60" y="44"/>
                    <a:pt x="59" y="44"/>
                    <a:pt x="59" y="43"/>
                  </a:cubicBezTo>
                  <a:cubicBezTo>
                    <a:pt x="60" y="42"/>
                    <a:pt x="63" y="39"/>
                    <a:pt x="65" y="38"/>
                  </a:cubicBezTo>
                  <a:cubicBezTo>
                    <a:pt x="69" y="36"/>
                    <a:pt x="71" y="34"/>
                    <a:pt x="72" y="33"/>
                  </a:cubicBezTo>
                  <a:cubicBezTo>
                    <a:pt x="74" y="28"/>
                    <a:pt x="78" y="18"/>
                    <a:pt x="72" y="14"/>
                  </a:cubicBezTo>
                  <a:cubicBezTo>
                    <a:pt x="71" y="13"/>
                    <a:pt x="69" y="13"/>
                    <a:pt x="68" y="12"/>
                  </a:cubicBezTo>
                  <a:cubicBezTo>
                    <a:pt x="67" y="12"/>
                    <a:pt x="67" y="12"/>
                    <a:pt x="66" y="12"/>
                  </a:cubicBezTo>
                  <a:cubicBezTo>
                    <a:pt x="66" y="11"/>
                    <a:pt x="67" y="10"/>
                    <a:pt x="67" y="9"/>
                  </a:cubicBezTo>
                  <a:cubicBezTo>
                    <a:pt x="68" y="8"/>
                    <a:pt x="69" y="4"/>
                    <a:pt x="65" y="1"/>
                  </a:cubicBezTo>
                  <a:cubicBezTo>
                    <a:pt x="65" y="0"/>
                    <a:pt x="63" y="0"/>
                    <a:pt x="62" y="0"/>
                  </a:cubicBezTo>
                  <a:cubicBezTo>
                    <a:pt x="58" y="0"/>
                    <a:pt x="53" y="3"/>
                    <a:pt x="51" y="4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7"/>
                    <a:pt x="47" y="9"/>
                    <a:pt x="46" y="9"/>
                  </a:cubicBezTo>
                  <a:cubicBezTo>
                    <a:pt x="45" y="9"/>
                    <a:pt x="45" y="8"/>
                    <a:pt x="44" y="8"/>
                  </a:cubicBezTo>
                  <a:cubicBezTo>
                    <a:pt x="43" y="7"/>
                    <a:pt x="42" y="6"/>
                    <a:pt x="40" y="6"/>
                  </a:cubicBezTo>
                  <a:cubicBezTo>
                    <a:pt x="39" y="6"/>
                    <a:pt x="39" y="7"/>
                    <a:pt x="38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29" y="9"/>
                    <a:pt x="27" y="9"/>
                    <a:pt x="26" y="11"/>
                  </a:cubicBezTo>
                  <a:cubicBezTo>
                    <a:pt x="24" y="13"/>
                    <a:pt x="25" y="15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4" y="17"/>
                  </a:cubicBezTo>
                  <a:cubicBezTo>
                    <a:pt x="23" y="17"/>
                    <a:pt x="22" y="18"/>
                    <a:pt x="21" y="19"/>
                  </a:cubicBezTo>
                  <a:cubicBezTo>
                    <a:pt x="20" y="20"/>
                    <a:pt x="17" y="23"/>
                    <a:pt x="19" y="26"/>
                  </a:cubicBezTo>
                  <a:cubicBezTo>
                    <a:pt x="20" y="30"/>
                    <a:pt x="24" y="31"/>
                    <a:pt x="28" y="32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0" y="34"/>
                    <a:pt x="30" y="35"/>
                  </a:cubicBezTo>
                  <a:cubicBezTo>
                    <a:pt x="29" y="37"/>
                    <a:pt x="27" y="40"/>
                    <a:pt x="29" y="43"/>
                  </a:cubicBezTo>
                  <a:cubicBezTo>
                    <a:pt x="30" y="45"/>
                    <a:pt x="30" y="47"/>
                    <a:pt x="30" y="49"/>
                  </a:cubicBezTo>
                  <a:cubicBezTo>
                    <a:pt x="30" y="49"/>
                    <a:pt x="30" y="50"/>
                    <a:pt x="29" y="50"/>
                  </a:cubicBezTo>
                  <a:cubicBezTo>
                    <a:pt x="28" y="51"/>
                    <a:pt x="28" y="51"/>
                    <a:pt x="27" y="51"/>
                  </a:cubicBezTo>
                  <a:cubicBezTo>
                    <a:pt x="25" y="51"/>
                    <a:pt x="22" y="49"/>
                    <a:pt x="21" y="47"/>
                  </a:cubicBezTo>
                  <a:cubicBezTo>
                    <a:pt x="21" y="46"/>
                    <a:pt x="20" y="45"/>
                    <a:pt x="20" y="44"/>
                  </a:cubicBezTo>
                  <a:cubicBezTo>
                    <a:pt x="19" y="40"/>
                    <a:pt x="17" y="35"/>
                    <a:pt x="13" y="33"/>
                  </a:cubicBezTo>
                  <a:cubicBezTo>
                    <a:pt x="12" y="33"/>
                    <a:pt x="11" y="33"/>
                    <a:pt x="11" y="33"/>
                  </a:cubicBezTo>
                  <a:cubicBezTo>
                    <a:pt x="9" y="33"/>
                    <a:pt x="7" y="34"/>
                    <a:pt x="5" y="36"/>
                  </a:cubicBezTo>
                  <a:cubicBezTo>
                    <a:pt x="2" y="39"/>
                    <a:pt x="0" y="44"/>
                    <a:pt x="0" y="47"/>
                  </a:cubicBezTo>
                  <a:cubicBezTo>
                    <a:pt x="1" y="51"/>
                    <a:pt x="2" y="54"/>
                    <a:pt x="4" y="57"/>
                  </a:cubicBezTo>
                  <a:cubicBezTo>
                    <a:pt x="5" y="59"/>
                    <a:pt x="6" y="61"/>
                    <a:pt x="6" y="63"/>
                  </a:cubicBezTo>
                  <a:cubicBezTo>
                    <a:pt x="8" y="67"/>
                    <a:pt x="10" y="69"/>
                    <a:pt x="12" y="70"/>
                  </a:cubicBezTo>
                  <a:cubicBezTo>
                    <a:pt x="13" y="70"/>
                    <a:pt x="14" y="71"/>
                    <a:pt x="15" y="71"/>
                  </a:cubicBezTo>
                  <a:cubicBezTo>
                    <a:pt x="16" y="73"/>
                    <a:pt x="17" y="75"/>
                    <a:pt x="19" y="77"/>
                  </a:cubicBezTo>
                  <a:cubicBezTo>
                    <a:pt x="20" y="79"/>
                    <a:pt x="21" y="80"/>
                    <a:pt x="22" y="82"/>
                  </a:cubicBezTo>
                  <a:cubicBezTo>
                    <a:pt x="25" y="86"/>
                    <a:pt x="26" y="90"/>
                    <a:pt x="28" y="94"/>
                  </a:cubicBezTo>
                  <a:cubicBezTo>
                    <a:pt x="29" y="99"/>
                    <a:pt x="30" y="103"/>
                    <a:pt x="33" y="107"/>
                  </a:cubicBezTo>
                  <a:cubicBezTo>
                    <a:pt x="35" y="109"/>
                    <a:pt x="38" y="113"/>
                    <a:pt x="42" y="113"/>
                  </a:cubicBezTo>
                  <a:cubicBezTo>
                    <a:pt x="45" y="113"/>
                    <a:pt x="47" y="112"/>
                    <a:pt x="48" y="111"/>
                  </a:cubicBezTo>
                  <a:cubicBezTo>
                    <a:pt x="51" y="108"/>
                    <a:pt x="51" y="105"/>
                    <a:pt x="51" y="102"/>
                  </a:cubicBezTo>
                  <a:cubicBezTo>
                    <a:pt x="53" y="102"/>
                    <a:pt x="54" y="103"/>
                    <a:pt x="56" y="103"/>
                  </a:cubicBezTo>
                  <a:cubicBezTo>
                    <a:pt x="59" y="103"/>
                    <a:pt x="61" y="102"/>
                    <a:pt x="63" y="101"/>
                  </a:cubicBezTo>
                  <a:cubicBezTo>
                    <a:pt x="68" y="97"/>
                    <a:pt x="69" y="93"/>
                    <a:pt x="70" y="89"/>
                  </a:cubicBezTo>
                  <a:cubicBezTo>
                    <a:pt x="70" y="87"/>
                    <a:pt x="70" y="86"/>
                    <a:pt x="70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6"/>
                    <a:pt x="75" y="73"/>
                    <a:pt x="75" y="69"/>
                  </a:cubicBezTo>
                  <a:cubicBezTo>
                    <a:pt x="76" y="64"/>
                    <a:pt x="74" y="61"/>
                    <a:pt x="71" y="58"/>
                  </a:cubicBezTo>
                  <a:cubicBezTo>
                    <a:pt x="71" y="58"/>
                    <a:pt x="70" y="57"/>
                    <a:pt x="69" y="56"/>
                  </a:cubicBezTo>
                  <a:cubicBezTo>
                    <a:pt x="69" y="55"/>
                    <a:pt x="69" y="55"/>
                    <a:pt x="69" y="54"/>
                  </a:cubicBezTo>
                  <a:cubicBezTo>
                    <a:pt x="69" y="54"/>
                    <a:pt x="70" y="54"/>
                    <a:pt x="70" y="54"/>
                  </a:cubicBezTo>
                  <a:cubicBezTo>
                    <a:pt x="73" y="54"/>
                    <a:pt x="76" y="52"/>
                    <a:pt x="77" y="50"/>
                  </a:cubicBezTo>
                  <a:cubicBezTo>
                    <a:pt x="78" y="48"/>
                    <a:pt x="78" y="45"/>
                    <a:pt x="77" y="4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auto">
            <a:xfrm>
              <a:off x="17344685" y="4809537"/>
              <a:ext cx="342642" cy="304251"/>
            </a:xfrm>
            <a:custGeom>
              <a:avLst/>
              <a:gdLst>
                <a:gd name="T0" fmla="*/ 63 w 63"/>
                <a:gd name="T1" fmla="*/ 46 h 61"/>
                <a:gd name="T2" fmla="*/ 58 w 63"/>
                <a:gd name="T3" fmla="*/ 40 h 61"/>
                <a:gd name="T4" fmla="*/ 55 w 63"/>
                <a:gd name="T5" fmla="*/ 37 h 61"/>
                <a:gd name="T6" fmla="*/ 53 w 63"/>
                <a:gd name="T7" fmla="*/ 30 h 61"/>
                <a:gd name="T8" fmla="*/ 50 w 63"/>
                <a:gd name="T9" fmla="*/ 19 h 61"/>
                <a:gd name="T10" fmla="*/ 44 w 63"/>
                <a:gd name="T11" fmla="*/ 13 h 61"/>
                <a:gd name="T12" fmla="*/ 37 w 63"/>
                <a:gd name="T13" fmla="*/ 6 h 61"/>
                <a:gd name="T14" fmla="*/ 29 w 63"/>
                <a:gd name="T15" fmla="*/ 0 h 61"/>
                <a:gd name="T16" fmla="*/ 20 w 63"/>
                <a:gd name="T17" fmla="*/ 6 h 61"/>
                <a:gd name="T18" fmla="*/ 17 w 63"/>
                <a:gd name="T19" fmla="*/ 16 h 61"/>
                <a:gd name="T20" fmla="*/ 14 w 63"/>
                <a:gd name="T21" fmla="*/ 24 h 61"/>
                <a:gd name="T22" fmla="*/ 10 w 63"/>
                <a:gd name="T23" fmla="*/ 25 h 61"/>
                <a:gd name="T24" fmla="*/ 1 w 63"/>
                <a:gd name="T25" fmla="*/ 31 h 61"/>
                <a:gd name="T26" fmla="*/ 1 w 63"/>
                <a:gd name="T27" fmla="*/ 37 h 61"/>
                <a:gd name="T28" fmla="*/ 12 w 63"/>
                <a:gd name="T29" fmla="*/ 42 h 61"/>
                <a:gd name="T30" fmla="*/ 15 w 63"/>
                <a:gd name="T31" fmla="*/ 43 h 61"/>
                <a:gd name="T32" fmla="*/ 21 w 63"/>
                <a:gd name="T33" fmla="*/ 48 h 61"/>
                <a:gd name="T34" fmla="*/ 26 w 63"/>
                <a:gd name="T35" fmla="*/ 54 h 61"/>
                <a:gd name="T36" fmla="*/ 43 w 63"/>
                <a:gd name="T37" fmla="*/ 61 h 61"/>
                <a:gd name="T38" fmla="*/ 43 w 63"/>
                <a:gd name="T39" fmla="*/ 61 h 61"/>
                <a:gd name="T40" fmla="*/ 61 w 63"/>
                <a:gd name="T41" fmla="*/ 51 h 61"/>
                <a:gd name="T42" fmla="*/ 63 w 63"/>
                <a:gd name="T43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1">
                  <a:moveTo>
                    <a:pt x="63" y="46"/>
                  </a:moveTo>
                  <a:cubicBezTo>
                    <a:pt x="63" y="43"/>
                    <a:pt x="60" y="41"/>
                    <a:pt x="58" y="40"/>
                  </a:cubicBezTo>
                  <a:cubicBezTo>
                    <a:pt x="57" y="39"/>
                    <a:pt x="56" y="38"/>
                    <a:pt x="55" y="37"/>
                  </a:cubicBezTo>
                  <a:cubicBezTo>
                    <a:pt x="54" y="35"/>
                    <a:pt x="53" y="33"/>
                    <a:pt x="53" y="30"/>
                  </a:cubicBezTo>
                  <a:cubicBezTo>
                    <a:pt x="53" y="26"/>
                    <a:pt x="53" y="22"/>
                    <a:pt x="50" y="19"/>
                  </a:cubicBezTo>
                  <a:cubicBezTo>
                    <a:pt x="48" y="16"/>
                    <a:pt x="46" y="14"/>
                    <a:pt x="44" y="13"/>
                  </a:cubicBezTo>
                  <a:cubicBezTo>
                    <a:pt x="41" y="11"/>
                    <a:pt x="39" y="9"/>
                    <a:pt x="37" y="6"/>
                  </a:cubicBezTo>
                  <a:cubicBezTo>
                    <a:pt x="35" y="2"/>
                    <a:pt x="32" y="0"/>
                    <a:pt x="29" y="0"/>
                  </a:cubicBezTo>
                  <a:cubicBezTo>
                    <a:pt x="26" y="0"/>
                    <a:pt x="23" y="2"/>
                    <a:pt x="20" y="6"/>
                  </a:cubicBezTo>
                  <a:cubicBezTo>
                    <a:pt x="18" y="9"/>
                    <a:pt x="18" y="13"/>
                    <a:pt x="17" y="16"/>
                  </a:cubicBezTo>
                  <a:cubicBezTo>
                    <a:pt x="17" y="19"/>
                    <a:pt x="16" y="23"/>
                    <a:pt x="14" y="24"/>
                  </a:cubicBezTo>
                  <a:cubicBezTo>
                    <a:pt x="13" y="25"/>
                    <a:pt x="12" y="25"/>
                    <a:pt x="10" y="25"/>
                  </a:cubicBezTo>
                  <a:cubicBezTo>
                    <a:pt x="7" y="26"/>
                    <a:pt x="3" y="27"/>
                    <a:pt x="1" y="31"/>
                  </a:cubicBezTo>
                  <a:cubicBezTo>
                    <a:pt x="0" y="34"/>
                    <a:pt x="1" y="36"/>
                    <a:pt x="1" y="37"/>
                  </a:cubicBezTo>
                  <a:cubicBezTo>
                    <a:pt x="3" y="41"/>
                    <a:pt x="8" y="41"/>
                    <a:pt x="12" y="42"/>
                  </a:cubicBezTo>
                  <a:cubicBezTo>
                    <a:pt x="13" y="42"/>
                    <a:pt x="14" y="42"/>
                    <a:pt x="15" y="43"/>
                  </a:cubicBezTo>
                  <a:cubicBezTo>
                    <a:pt x="18" y="43"/>
                    <a:pt x="19" y="46"/>
                    <a:pt x="21" y="48"/>
                  </a:cubicBezTo>
                  <a:cubicBezTo>
                    <a:pt x="22" y="50"/>
                    <a:pt x="24" y="52"/>
                    <a:pt x="26" y="54"/>
                  </a:cubicBezTo>
                  <a:cubicBezTo>
                    <a:pt x="27" y="54"/>
                    <a:pt x="37" y="61"/>
                    <a:pt x="43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8" y="61"/>
                    <a:pt x="59" y="53"/>
                    <a:pt x="61" y="51"/>
                  </a:cubicBezTo>
                  <a:cubicBezTo>
                    <a:pt x="63" y="49"/>
                    <a:pt x="63" y="47"/>
                    <a:pt x="63" y="4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16162878" y="3907984"/>
              <a:ext cx="681181" cy="713030"/>
            </a:xfrm>
            <a:custGeom>
              <a:avLst/>
              <a:gdLst>
                <a:gd name="T0" fmla="*/ 110 w 125"/>
                <a:gd name="T1" fmla="*/ 51 h 144"/>
                <a:gd name="T2" fmla="*/ 108 w 125"/>
                <a:gd name="T3" fmla="*/ 50 h 144"/>
                <a:gd name="T4" fmla="*/ 111 w 125"/>
                <a:gd name="T5" fmla="*/ 35 h 144"/>
                <a:gd name="T6" fmla="*/ 96 w 125"/>
                <a:gd name="T7" fmla="*/ 19 h 144"/>
                <a:gd name="T8" fmla="*/ 85 w 125"/>
                <a:gd name="T9" fmla="*/ 26 h 144"/>
                <a:gd name="T10" fmla="*/ 80 w 125"/>
                <a:gd name="T11" fmla="*/ 30 h 144"/>
                <a:gd name="T12" fmla="*/ 81 w 125"/>
                <a:gd name="T13" fmla="*/ 27 h 144"/>
                <a:gd name="T14" fmla="*/ 89 w 125"/>
                <a:gd name="T15" fmla="*/ 18 h 144"/>
                <a:gd name="T16" fmla="*/ 92 w 125"/>
                <a:gd name="T17" fmla="*/ 4 h 144"/>
                <a:gd name="T18" fmla="*/ 85 w 125"/>
                <a:gd name="T19" fmla="*/ 0 h 144"/>
                <a:gd name="T20" fmla="*/ 75 w 125"/>
                <a:gd name="T21" fmla="*/ 1 h 144"/>
                <a:gd name="T22" fmla="*/ 61 w 125"/>
                <a:gd name="T23" fmla="*/ 2 h 144"/>
                <a:gd name="T24" fmla="*/ 54 w 125"/>
                <a:gd name="T25" fmla="*/ 3 h 144"/>
                <a:gd name="T26" fmla="*/ 36 w 125"/>
                <a:gd name="T27" fmla="*/ 9 h 144"/>
                <a:gd name="T28" fmla="*/ 26 w 125"/>
                <a:gd name="T29" fmla="*/ 18 h 144"/>
                <a:gd name="T30" fmla="*/ 27 w 125"/>
                <a:gd name="T31" fmla="*/ 23 h 144"/>
                <a:gd name="T32" fmla="*/ 14 w 125"/>
                <a:gd name="T33" fmla="*/ 29 h 144"/>
                <a:gd name="T34" fmla="*/ 8 w 125"/>
                <a:gd name="T35" fmla="*/ 38 h 144"/>
                <a:gd name="T36" fmla="*/ 19 w 125"/>
                <a:gd name="T37" fmla="*/ 47 h 144"/>
                <a:gd name="T38" fmla="*/ 21 w 125"/>
                <a:gd name="T39" fmla="*/ 48 h 144"/>
                <a:gd name="T40" fmla="*/ 12 w 125"/>
                <a:gd name="T41" fmla="*/ 52 h 144"/>
                <a:gd name="T42" fmla="*/ 17 w 125"/>
                <a:gd name="T43" fmla="*/ 61 h 144"/>
                <a:gd name="T44" fmla="*/ 24 w 125"/>
                <a:gd name="T45" fmla="*/ 61 h 144"/>
                <a:gd name="T46" fmla="*/ 28 w 125"/>
                <a:gd name="T47" fmla="*/ 61 h 144"/>
                <a:gd name="T48" fmla="*/ 37 w 125"/>
                <a:gd name="T49" fmla="*/ 63 h 144"/>
                <a:gd name="T50" fmla="*/ 39 w 125"/>
                <a:gd name="T51" fmla="*/ 63 h 144"/>
                <a:gd name="T52" fmla="*/ 43 w 125"/>
                <a:gd name="T53" fmla="*/ 63 h 144"/>
                <a:gd name="T54" fmla="*/ 34 w 125"/>
                <a:gd name="T55" fmla="*/ 64 h 144"/>
                <a:gd name="T56" fmla="*/ 17 w 125"/>
                <a:gd name="T57" fmla="*/ 63 h 144"/>
                <a:gd name="T58" fmla="*/ 3 w 125"/>
                <a:gd name="T59" fmla="*/ 72 h 144"/>
                <a:gd name="T60" fmla="*/ 18 w 125"/>
                <a:gd name="T61" fmla="*/ 93 h 144"/>
                <a:gd name="T62" fmla="*/ 38 w 125"/>
                <a:gd name="T63" fmla="*/ 102 h 144"/>
                <a:gd name="T64" fmla="*/ 50 w 125"/>
                <a:gd name="T65" fmla="*/ 105 h 144"/>
                <a:gd name="T66" fmla="*/ 60 w 125"/>
                <a:gd name="T67" fmla="*/ 110 h 144"/>
                <a:gd name="T68" fmla="*/ 66 w 125"/>
                <a:gd name="T69" fmla="*/ 115 h 144"/>
                <a:gd name="T70" fmla="*/ 67 w 125"/>
                <a:gd name="T71" fmla="*/ 123 h 144"/>
                <a:gd name="T72" fmla="*/ 54 w 125"/>
                <a:gd name="T73" fmla="*/ 116 h 144"/>
                <a:gd name="T74" fmla="*/ 19 w 125"/>
                <a:gd name="T75" fmla="*/ 105 h 144"/>
                <a:gd name="T76" fmla="*/ 14 w 125"/>
                <a:gd name="T77" fmla="*/ 104 h 144"/>
                <a:gd name="T78" fmla="*/ 0 w 125"/>
                <a:gd name="T79" fmla="*/ 107 h 144"/>
                <a:gd name="T80" fmla="*/ 125 w 125"/>
                <a:gd name="T81" fmla="*/ 4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" h="144">
                  <a:moveTo>
                    <a:pt x="117" y="48"/>
                  </a:moveTo>
                  <a:cubicBezTo>
                    <a:pt x="115" y="50"/>
                    <a:pt x="112" y="51"/>
                    <a:pt x="110" y="51"/>
                  </a:cubicBezTo>
                  <a:cubicBezTo>
                    <a:pt x="109" y="51"/>
                    <a:pt x="109" y="51"/>
                    <a:pt x="108" y="51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08" y="50"/>
                    <a:pt x="109" y="48"/>
                    <a:pt x="109" y="47"/>
                  </a:cubicBezTo>
                  <a:cubicBezTo>
                    <a:pt x="111" y="44"/>
                    <a:pt x="114" y="40"/>
                    <a:pt x="111" y="35"/>
                  </a:cubicBezTo>
                  <a:cubicBezTo>
                    <a:pt x="110" y="34"/>
                    <a:pt x="110" y="33"/>
                    <a:pt x="109" y="31"/>
                  </a:cubicBezTo>
                  <a:cubicBezTo>
                    <a:pt x="106" y="26"/>
                    <a:pt x="103" y="19"/>
                    <a:pt x="96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0" y="20"/>
                    <a:pt x="87" y="23"/>
                    <a:pt x="85" y="26"/>
                  </a:cubicBezTo>
                  <a:cubicBezTo>
                    <a:pt x="83" y="30"/>
                    <a:pt x="83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0"/>
                    <a:pt x="79" y="30"/>
                    <a:pt x="78" y="30"/>
                  </a:cubicBezTo>
                  <a:cubicBezTo>
                    <a:pt x="79" y="29"/>
                    <a:pt x="80" y="28"/>
                    <a:pt x="81" y="27"/>
                  </a:cubicBezTo>
                  <a:cubicBezTo>
                    <a:pt x="82" y="27"/>
                    <a:pt x="82" y="27"/>
                    <a:pt x="83" y="26"/>
                  </a:cubicBezTo>
                  <a:cubicBezTo>
                    <a:pt x="86" y="24"/>
                    <a:pt x="88" y="21"/>
                    <a:pt x="89" y="18"/>
                  </a:cubicBezTo>
                  <a:cubicBezTo>
                    <a:pt x="90" y="17"/>
                    <a:pt x="91" y="16"/>
                    <a:pt x="92" y="14"/>
                  </a:cubicBezTo>
                  <a:cubicBezTo>
                    <a:pt x="94" y="12"/>
                    <a:pt x="94" y="8"/>
                    <a:pt x="92" y="4"/>
                  </a:cubicBezTo>
                  <a:cubicBezTo>
                    <a:pt x="91" y="2"/>
                    <a:pt x="89" y="0"/>
                    <a:pt x="87" y="0"/>
                  </a:cubicBezTo>
                  <a:cubicBezTo>
                    <a:pt x="86" y="0"/>
                    <a:pt x="85" y="0"/>
                    <a:pt x="85" y="0"/>
                  </a:cubicBezTo>
                  <a:cubicBezTo>
                    <a:pt x="83" y="0"/>
                    <a:pt x="81" y="0"/>
                    <a:pt x="79" y="0"/>
                  </a:cubicBezTo>
                  <a:cubicBezTo>
                    <a:pt x="77" y="1"/>
                    <a:pt x="76" y="1"/>
                    <a:pt x="75" y="1"/>
                  </a:cubicBezTo>
                  <a:cubicBezTo>
                    <a:pt x="71" y="1"/>
                    <a:pt x="67" y="2"/>
                    <a:pt x="6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60" y="2"/>
                    <a:pt x="59" y="2"/>
                  </a:cubicBezTo>
                  <a:cubicBezTo>
                    <a:pt x="57" y="3"/>
                    <a:pt x="56" y="3"/>
                    <a:pt x="54" y="3"/>
                  </a:cubicBezTo>
                  <a:cubicBezTo>
                    <a:pt x="49" y="4"/>
                    <a:pt x="44" y="6"/>
                    <a:pt x="40" y="8"/>
                  </a:cubicBezTo>
                  <a:cubicBezTo>
                    <a:pt x="39" y="8"/>
                    <a:pt x="37" y="9"/>
                    <a:pt x="36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11"/>
                    <a:pt x="26" y="13"/>
                    <a:pt x="26" y="18"/>
                  </a:cubicBezTo>
                  <a:cubicBezTo>
                    <a:pt x="26" y="20"/>
                    <a:pt x="26" y="21"/>
                    <a:pt x="27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6" y="24"/>
                    <a:pt x="26" y="24"/>
                    <a:pt x="24" y="24"/>
                  </a:cubicBezTo>
                  <a:cubicBezTo>
                    <a:pt x="19" y="25"/>
                    <a:pt x="17" y="27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31"/>
                    <a:pt x="9" y="34"/>
                    <a:pt x="8" y="38"/>
                  </a:cubicBezTo>
                  <a:cubicBezTo>
                    <a:pt x="7" y="45"/>
                    <a:pt x="14" y="46"/>
                    <a:pt x="17" y="47"/>
                  </a:cubicBezTo>
                  <a:cubicBezTo>
                    <a:pt x="18" y="47"/>
                    <a:pt x="18" y="47"/>
                    <a:pt x="19" y="47"/>
                  </a:cubicBezTo>
                  <a:cubicBezTo>
                    <a:pt x="20" y="47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19" y="48"/>
                    <a:pt x="18" y="48"/>
                  </a:cubicBezTo>
                  <a:cubicBezTo>
                    <a:pt x="17" y="48"/>
                    <a:pt x="13" y="48"/>
                    <a:pt x="12" y="52"/>
                  </a:cubicBezTo>
                  <a:cubicBezTo>
                    <a:pt x="11" y="53"/>
                    <a:pt x="11" y="55"/>
                    <a:pt x="12" y="57"/>
                  </a:cubicBezTo>
                  <a:cubicBezTo>
                    <a:pt x="13" y="59"/>
                    <a:pt x="15" y="61"/>
                    <a:pt x="17" y="61"/>
                  </a:cubicBezTo>
                  <a:cubicBezTo>
                    <a:pt x="18" y="61"/>
                    <a:pt x="19" y="62"/>
                    <a:pt x="21" y="62"/>
                  </a:cubicBezTo>
                  <a:cubicBezTo>
                    <a:pt x="22" y="62"/>
                    <a:pt x="23" y="61"/>
                    <a:pt x="24" y="61"/>
                  </a:cubicBezTo>
                  <a:cubicBezTo>
                    <a:pt x="26" y="61"/>
                    <a:pt x="27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3" y="62"/>
                    <a:pt x="35" y="63"/>
                    <a:pt x="37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3"/>
                    <a:pt x="42" y="63"/>
                    <a:pt x="43" y="63"/>
                  </a:cubicBezTo>
                  <a:cubicBezTo>
                    <a:pt x="41" y="63"/>
                    <a:pt x="38" y="64"/>
                    <a:pt x="35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2" y="64"/>
                    <a:pt x="29" y="64"/>
                    <a:pt x="26" y="63"/>
                  </a:cubicBezTo>
                  <a:cubicBezTo>
                    <a:pt x="23" y="63"/>
                    <a:pt x="20" y="63"/>
                    <a:pt x="17" y="63"/>
                  </a:cubicBezTo>
                  <a:cubicBezTo>
                    <a:pt x="15" y="63"/>
                    <a:pt x="13" y="63"/>
                    <a:pt x="11" y="63"/>
                  </a:cubicBezTo>
                  <a:cubicBezTo>
                    <a:pt x="7" y="64"/>
                    <a:pt x="4" y="68"/>
                    <a:pt x="3" y="72"/>
                  </a:cubicBezTo>
                  <a:cubicBezTo>
                    <a:pt x="1" y="77"/>
                    <a:pt x="4" y="81"/>
                    <a:pt x="6" y="84"/>
                  </a:cubicBezTo>
                  <a:cubicBezTo>
                    <a:pt x="10" y="89"/>
                    <a:pt x="12" y="91"/>
                    <a:pt x="18" y="93"/>
                  </a:cubicBezTo>
                  <a:cubicBezTo>
                    <a:pt x="22" y="94"/>
                    <a:pt x="25" y="96"/>
                    <a:pt x="30" y="99"/>
                  </a:cubicBezTo>
                  <a:cubicBezTo>
                    <a:pt x="32" y="101"/>
                    <a:pt x="35" y="101"/>
                    <a:pt x="38" y="102"/>
                  </a:cubicBezTo>
                  <a:cubicBezTo>
                    <a:pt x="40" y="102"/>
                    <a:pt x="41" y="103"/>
                    <a:pt x="43" y="103"/>
                  </a:cubicBezTo>
                  <a:cubicBezTo>
                    <a:pt x="45" y="104"/>
                    <a:pt x="48" y="104"/>
                    <a:pt x="50" y="105"/>
                  </a:cubicBezTo>
                  <a:cubicBezTo>
                    <a:pt x="52" y="105"/>
                    <a:pt x="54" y="105"/>
                    <a:pt x="56" y="106"/>
                  </a:cubicBezTo>
                  <a:cubicBezTo>
                    <a:pt x="57" y="106"/>
                    <a:pt x="59" y="108"/>
                    <a:pt x="60" y="110"/>
                  </a:cubicBezTo>
                  <a:cubicBezTo>
                    <a:pt x="61" y="111"/>
                    <a:pt x="62" y="112"/>
                    <a:pt x="63" y="112"/>
                  </a:cubicBezTo>
                  <a:cubicBezTo>
                    <a:pt x="64" y="113"/>
                    <a:pt x="65" y="114"/>
                    <a:pt x="66" y="115"/>
                  </a:cubicBezTo>
                  <a:cubicBezTo>
                    <a:pt x="69" y="117"/>
                    <a:pt x="71" y="119"/>
                    <a:pt x="71" y="120"/>
                  </a:cubicBezTo>
                  <a:cubicBezTo>
                    <a:pt x="70" y="122"/>
                    <a:pt x="70" y="123"/>
                    <a:pt x="67" y="123"/>
                  </a:cubicBezTo>
                  <a:cubicBezTo>
                    <a:pt x="66" y="123"/>
                    <a:pt x="66" y="123"/>
                    <a:pt x="65" y="123"/>
                  </a:cubicBezTo>
                  <a:cubicBezTo>
                    <a:pt x="61" y="122"/>
                    <a:pt x="57" y="119"/>
                    <a:pt x="54" y="116"/>
                  </a:cubicBezTo>
                  <a:cubicBezTo>
                    <a:pt x="51" y="115"/>
                    <a:pt x="49" y="113"/>
                    <a:pt x="46" y="111"/>
                  </a:cubicBezTo>
                  <a:cubicBezTo>
                    <a:pt x="38" y="107"/>
                    <a:pt x="28" y="106"/>
                    <a:pt x="19" y="105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4"/>
                    <a:pt x="15" y="104"/>
                    <a:pt x="14" y="104"/>
                  </a:cubicBezTo>
                  <a:cubicBezTo>
                    <a:pt x="12" y="104"/>
                    <a:pt x="11" y="104"/>
                    <a:pt x="9" y="10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125" y="42"/>
                    <a:pt x="125" y="42"/>
                    <a:pt x="125" y="42"/>
                  </a:cubicBezTo>
                  <a:lnTo>
                    <a:pt x="117" y="48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16979474" y="3372278"/>
              <a:ext cx="322125" cy="395713"/>
            </a:xfrm>
            <a:custGeom>
              <a:avLst/>
              <a:gdLst>
                <a:gd name="T0" fmla="*/ 57 w 59"/>
                <a:gd name="T1" fmla="*/ 41 h 80"/>
                <a:gd name="T2" fmla="*/ 46 w 59"/>
                <a:gd name="T3" fmla="*/ 34 h 80"/>
                <a:gd name="T4" fmla="*/ 40 w 59"/>
                <a:gd name="T5" fmla="*/ 38 h 80"/>
                <a:gd name="T6" fmla="*/ 40 w 59"/>
                <a:gd name="T7" fmla="*/ 39 h 80"/>
                <a:gd name="T8" fmla="*/ 40 w 59"/>
                <a:gd name="T9" fmla="*/ 38 h 80"/>
                <a:gd name="T10" fmla="*/ 39 w 59"/>
                <a:gd name="T11" fmla="*/ 37 h 80"/>
                <a:gd name="T12" fmla="*/ 39 w 59"/>
                <a:gd name="T13" fmla="*/ 34 h 80"/>
                <a:gd name="T14" fmla="*/ 38 w 59"/>
                <a:gd name="T15" fmla="*/ 32 h 80"/>
                <a:gd name="T16" fmla="*/ 36 w 59"/>
                <a:gd name="T17" fmla="*/ 32 h 80"/>
                <a:gd name="T18" fmla="*/ 35 w 59"/>
                <a:gd name="T19" fmla="*/ 32 h 80"/>
                <a:gd name="T20" fmla="*/ 36 w 59"/>
                <a:gd name="T21" fmla="*/ 31 h 80"/>
                <a:gd name="T22" fmla="*/ 38 w 59"/>
                <a:gd name="T23" fmla="*/ 26 h 80"/>
                <a:gd name="T24" fmla="*/ 36 w 59"/>
                <a:gd name="T25" fmla="*/ 20 h 80"/>
                <a:gd name="T26" fmla="*/ 36 w 59"/>
                <a:gd name="T27" fmla="*/ 19 h 80"/>
                <a:gd name="T28" fmla="*/ 35 w 59"/>
                <a:gd name="T29" fmla="*/ 13 h 80"/>
                <a:gd name="T30" fmla="*/ 37 w 59"/>
                <a:gd name="T31" fmla="*/ 12 h 80"/>
                <a:gd name="T32" fmla="*/ 40 w 59"/>
                <a:gd name="T33" fmla="*/ 8 h 80"/>
                <a:gd name="T34" fmla="*/ 39 w 59"/>
                <a:gd name="T35" fmla="*/ 2 h 80"/>
                <a:gd name="T36" fmla="*/ 34 w 59"/>
                <a:gd name="T37" fmla="*/ 0 h 80"/>
                <a:gd name="T38" fmla="*/ 27 w 59"/>
                <a:gd name="T39" fmla="*/ 2 h 80"/>
                <a:gd name="T40" fmla="*/ 22 w 59"/>
                <a:gd name="T41" fmla="*/ 6 h 80"/>
                <a:gd name="T42" fmla="*/ 18 w 59"/>
                <a:gd name="T43" fmla="*/ 10 h 80"/>
                <a:gd name="T44" fmla="*/ 13 w 59"/>
                <a:gd name="T45" fmla="*/ 17 h 80"/>
                <a:gd name="T46" fmla="*/ 17 w 59"/>
                <a:gd name="T47" fmla="*/ 26 h 80"/>
                <a:gd name="T48" fmla="*/ 18 w 59"/>
                <a:gd name="T49" fmla="*/ 27 h 80"/>
                <a:gd name="T50" fmla="*/ 17 w 59"/>
                <a:gd name="T51" fmla="*/ 28 h 80"/>
                <a:gd name="T52" fmla="*/ 15 w 59"/>
                <a:gd name="T53" fmla="*/ 33 h 80"/>
                <a:gd name="T54" fmla="*/ 18 w 59"/>
                <a:gd name="T55" fmla="*/ 42 h 80"/>
                <a:gd name="T56" fmla="*/ 20 w 59"/>
                <a:gd name="T57" fmla="*/ 46 h 80"/>
                <a:gd name="T58" fmla="*/ 16 w 59"/>
                <a:gd name="T59" fmla="*/ 48 h 80"/>
                <a:gd name="T60" fmla="*/ 12 w 59"/>
                <a:gd name="T61" fmla="*/ 47 h 80"/>
                <a:gd name="T62" fmla="*/ 9 w 59"/>
                <a:gd name="T63" fmla="*/ 46 h 80"/>
                <a:gd name="T64" fmla="*/ 0 w 59"/>
                <a:gd name="T65" fmla="*/ 76 h 80"/>
                <a:gd name="T66" fmla="*/ 5 w 59"/>
                <a:gd name="T67" fmla="*/ 75 h 80"/>
                <a:gd name="T68" fmla="*/ 10 w 59"/>
                <a:gd name="T69" fmla="*/ 74 h 80"/>
                <a:gd name="T70" fmla="*/ 14 w 59"/>
                <a:gd name="T71" fmla="*/ 74 h 80"/>
                <a:gd name="T72" fmla="*/ 15 w 59"/>
                <a:gd name="T73" fmla="*/ 74 h 80"/>
                <a:gd name="T74" fmla="*/ 17 w 59"/>
                <a:gd name="T75" fmla="*/ 75 h 80"/>
                <a:gd name="T76" fmla="*/ 20 w 59"/>
                <a:gd name="T77" fmla="*/ 77 h 80"/>
                <a:gd name="T78" fmla="*/ 26 w 59"/>
                <a:gd name="T79" fmla="*/ 78 h 80"/>
                <a:gd name="T80" fmla="*/ 28 w 59"/>
                <a:gd name="T81" fmla="*/ 78 h 80"/>
                <a:gd name="T82" fmla="*/ 36 w 59"/>
                <a:gd name="T83" fmla="*/ 80 h 80"/>
                <a:gd name="T84" fmla="*/ 36 w 59"/>
                <a:gd name="T85" fmla="*/ 80 h 80"/>
                <a:gd name="T86" fmla="*/ 48 w 59"/>
                <a:gd name="T87" fmla="*/ 74 h 80"/>
                <a:gd name="T88" fmla="*/ 56 w 59"/>
                <a:gd name="T89" fmla="*/ 57 h 80"/>
                <a:gd name="T90" fmla="*/ 57 w 59"/>
                <a:gd name="T91" fmla="*/ 4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80">
                  <a:moveTo>
                    <a:pt x="57" y="41"/>
                  </a:moveTo>
                  <a:cubicBezTo>
                    <a:pt x="55" y="37"/>
                    <a:pt x="50" y="34"/>
                    <a:pt x="46" y="34"/>
                  </a:cubicBezTo>
                  <a:cubicBezTo>
                    <a:pt x="43" y="34"/>
                    <a:pt x="41" y="36"/>
                    <a:pt x="40" y="38"/>
                  </a:cubicBezTo>
                  <a:cubicBezTo>
                    <a:pt x="40" y="38"/>
                    <a:pt x="40" y="39"/>
                    <a:pt x="40" y="39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39" y="35"/>
                    <a:pt x="39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6" y="30"/>
                    <a:pt x="37" y="28"/>
                    <a:pt x="38" y="26"/>
                  </a:cubicBezTo>
                  <a:cubicBezTo>
                    <a:pt x="38" y="24"/>
                    <a:pt x="37" y="22"/>
                    <a:pt x="36" y="20"/>
                  </a:cubicBezTo>
                  <a:cubicBezTo>
                    <a:pt x="36" y="20"/>
                    <a:pt x="36" y="19"/>
                    <a:pt x="36" y="19"/>
                  </a:cubicBezTo>
                  <a:cubicBezTo>
                    <a:pt x="35" y="15"/>
                    <a:pt x="35" y="14"/>
                    <a:pt x="35" y="13"/>
                  </a:cubicBezTo>
                  <a:cubicBezTo>
                    <a:pt x="36" y="13"/>
                    <a:pt x="36" y="12"/>
                    <a:pt x="37" y="12"/>
                  </a:cubicBezTo>
                  <a:cubicBezTo>
                    <a:pt x="38" y="11"/>
                    <a:pt x="39" y="10"/>
                    <a:pt x="40" y="8"/>
                  </a:cubicBezTo>
                  <a:cubicBezTo>
                    <a:pt x="40" y="5"/>
                    <a:pt x="40" y="3"/>
                    <a:pt x="39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32" y="0"/>
                    <a:pt x="29" y="0"/>
                    <a:pt x="27" y="2"/>
                  </a:cubicBezTo>
                  <a:cubicBezTo>
                    <a:pt x="25" y="3"/>
                    <a:pt x="24" y="5"/>
                    <a:pt x="22" y="6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5" y="12"/>
                    <a:pt x="14" y="14"/>
                    <a:pt x="13" y="17"/>
                  </a:cubicBezTo>
                  <a:cubicBezTo>
                    <a:pt x="13" y="20"/>
                    <a:pt x="14" y="23"/>
                    <a:pt x="17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8"/>
                    <a:pt x="17" y="28"/>
                  </a:cubicBezTo>
                  <a:cubicBezTo>
                    <a:pt x="17" y="29"/>
                    <a:pt x="15" y="30"/>
                    <a:pt x="15" y="33"/>
                  </a:cubicBezTo>
                  <a:cubicBezTo>
                    <a:pt x="14" y="37"/>
                    <a:pt x="16" y="40"/>
                    <a:pt x="18" y="42"/>
                  </a:cubicBezTo>
                  <a:cubicBezTo>
                    <a:pt x="19" y="44"/>
                    <a:pt x="20" y="45"/>
                    <a:pt x="20" y="46"/>
                  </a:cubicBezTo>
                  <a:cubicBezTo>
                    <a:pt x="20" y="48"/>
                    <a:pt x="17" y="48"/>
                    <a:pt x="16" y="48"/>
                  </a:cubicBezTo>
                  <a:cubicBezTo>
                    <a:pt x="15" y="48"/>
                    <a:pt x="13" y="48"/>
                    <a:pt x="12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5"/>
                    <a:pt x="8" y="75"/>
                    <a:pt x="10" y="74"/>
                  </a:cubicBezTo>
                  <a:cubicBezTo>
                    <a:pt x="11" y="74"/>
                    <a:pt x="13" y="74"/>
                    <a:pt x="14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6" y="74"/>
                    <a:pt x="16" y="74"/>
                    <a:pt x="17" y="75"/>
                  </a:cubicBezTo>
                  <a:cubicBezTo>
                    <a:pt x="18" y="76"/>
                    <a:pt x="19" y="76"/>
                    <a:pt x="20" y="77"/>
                  </a:cubicBezTo>
                  <a:cubicBezTo>
                    <a:pt x="22" y="78"/>
                    <a:pt x="24" y="78"/>
                    <a:pt x="26" y="78"/>
                  </a:cubicBezTo>
                  <a:cubicBezTo>
                    <a:pt x="27" y="78"/>
                    <a:pt x="28" y="78"/>
                    <a:pt x="28" y="78"/>
                  </a:cubicBezTo>
                  <a:cubicBezTo>
                    <a:pt x="31" y="79"/>
                    <a:pt x="34" y="80"/>
                    <a:pt x="36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40" y="80"/>
                    <a:pt x="44" y="78"/>
                    <a:pt x="48" y="74"/>
                  </a:cubicBezTo>
                  <a:cubicBezTo>
                    <a:pt x="52" y="69"/>
                    <a:pt x="55" y="63"/>
                    <a:pt x="56" y="57"/>
                  </a:cubicBezTo>
                  <a:cubicBezTo>
                    <a:pt x="57" y="52"/>
                    <a:pt x="59" y="47"/>
                    <a:pt x="57" y="4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16558865" y="3351746"/>
              <a:ext cx="170295" cy="119460"/>
            </a:xfrm>
            <a:custGeom>
              <a:avLst/>
              <a:gdLst>
                <a:gd name="T0" fmla="*/ 26 w 31"/>
                <a:gd name="T1" fmla="*/ 0 h 24"/>
                <a:gd name="T2" fmla="*/ 9 w 31"/>
                <a:gd name="T3" fmla="*/ 6 h 24"/>
                <a:gd name="T4" fmla="*/ 9 w 31"/>
                <a:gd name="T5" fmla="*/ 6 h 24"/>
                <a:gd name="T6" fmla="*/ 1 w 31"/>
                <a:gd name="T7" fmla="*/ 12 h 24"/>
                <a:gd name="T8" fmla="*/ 2 w 31"/>
                <a:gd name="T9" fmla="*/ 18 h 24"/>
                <a:gd name="T10" fmla="*/ 7 w 31"/>
                <a:gd name="T11" fmla="*/ 24 h 24"/>
                <a:gd name="T12" fmla="*/ 9 w 31"/>
                <a:gd name="T13" fmla="*/ 24 h 24"/>
                <a:gd name="T14" fmla="*/ 9 w 31"/>
                <a:gd name="T15" fmla="*/ 24 h 24"/>
                <a:gd name="T16" fmla="*/ 17 w 31"/>
                <a:gd name="T17" fmla="*/ 20 h 24"/>
                <a:gd name="T18" fmla="*/ 18 w 31"/>
                <a:gd name="T19" fmla="*/ 19 h 24"/>
                <a:gd name="T20" fmla="*/ 29 w 31"/>
                <a:gd name="T21" fmla="*/ 4 h 24"/>
                <a:gd name="T22" fmla="*/ 31 w 31"/>
                <a:gd name="T23" fmla="*/ 0 h 24"/>
                <a:gd name="T24" fmla="*/ 26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26" y="0"/>
                  </a:moveTo>
                  <a:cubicBezTo>
                    <a:pt x="20" y="1"/>
                    <a:pt x="13" y="4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7"/>
                    <a:pt x="3" y="9"/>
                    <a:pt x="1" y="12"/>
                  </a:cubicBezTo>
                  <a:cubicBezTo>
                    <a:pt x="0" y="13"/>
                    <a:pt x="0" y="16"/>
                    <a:pt x="2" y="18"/>
                  </a:cubicBezTo>
                  <a:cubicBezTo>
                    <a:pt x="3" y="20"/>
                    <a:pt x="5" y="23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2" y="24"/>
                    <a:pt x="15" y="21"/>
                    <a:pt x="17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4" y="14"/>
                    <a:pt x="28" y="9"/>
                    <a:pt x="29" y="4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17769397" y="3282683"/>
              <a:ext cx="190813" cy="110128"/>
            </a:xfrm>
            <a:custGeom>
              <a:avLst/>
              <a:gdLst>
                <a:gd name="T0" fmla="*/ 33 w 35"/>
                <a:gd name="T1" fmla="*/ 7 h 22"/>
                <a:gd name="T2" fmla="*/ 26 w 35"/>
                <a:gd name="T3" fmla="*/ 3 h 22"/>
                <a:gd name="T4" fmla="*/ 25 w 35"/>
                <a:gd name="T5" fmla="*/ 3 h 22"/>
                <a:gd name="T6" fmla="*/ 21 w 35"/>
                <a:gd name="T7" fmla="*/ 2 h 22"/>
                <a:gd name="T8" fmla="*/ 14 w 35"/>
                <a:gd name="T9" fmla="*/ 0 h 22"/>
                <a:gd name="T10" fmla="*/ 10 w 35"/>
                <a:gd name="T11" fmla="*/ 1 h 22"/>
                <a:gd name="T12" fmla="*/ 2 w 35"/>
                <a:gd name="T13" fmla="*/ 14 h 22"/>
                <a:gd name="T14" fmla="*/ 14 w 35"/>
                <a:gd name="T15" fmla="*/ 19 h 22"/>
                <a:gd name="T16" fmla="*/ 17 w 35"/>
                <a:gd name="T17" fmla="*/ 20 h 22"/>
                <a:gd name="T18" fmla="*/ 20 w 35"/>
                <a:gd name="T19" fmla="*/ 21 h 22"/>
                <a:gd name="T20" fmla="*/ 25 w 35"/>
                <a:gd name="T21" fmla="*/ 22 h 22"/>
                <a:gd name="T22" fmla="*/ 32 w 35"/>
                <a:gd name="T23" fmla="*/ 17 h 22"/>
                <a:gd name="T24" fmla="*/ 32 w 35"/>
                <a:gd name="T25" fmla="*/ 16 h 22"/>
                <a:gd name="T26" fmla="*/ 33 w 35"/>
                <a:gd name="T2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2">
                  <a:moveTo>
                    <a:pt x="33" y="7"/>
                  </a:moveTo>
                  <a:cubicBezTo>
                    <a:pt x="32" y="4"/>
                    <a:pt x="28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4" y="3"/>
                    <a:pt x="22" y="2"/>
                    <a:pt x="21" y="2"/>
                  </a:cubicBezTo>
                  <a:cubicBezTo>
                    <a:pt x="19" y="1"/>
                    <a:pt x="17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6" y="3"/>
                    <a:pt x="0" y="8"/>
                    <a:pt x="2" y="14"/>
                  </a:cubicBezTo>
                  <a:cubicBezTo>
                    <a:pt x="3" y="19"/>
                    <a:pt x="10" y="19"/>
                    <a:pt x="14" y="19"/>
                  </a:cubicBezTo>
                  <a:cubicBezTo>
                    <a:pt x="15" y="20"/>
                    <a:pt x="17" y="20"/>
                    <a:pt x="17" y="20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22" y="21"/>
                    <a:pt x="24" y="22"/>
                    <a:pt x="25" y="22"/>
                  </a:cubicBezTo>
                  <a:cubicBezTo>
                    <a:pt x="28" y="22"/>
                    <a:pt x="30" y="20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3"/>
                    <a:pt x="35" y="10"/>
                    <a:pt x="33" y="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18608563" y="4051710"/>
              <a:ext cx="354953" cy="212789"/>
            </a:xfrm>
            <a:custGeom>
              <a:avLst/>
              <a:gdLst>
                <a:gd name="T0" fmla="*/ 25 w 65"/>
                <a:gd name="T1" fmla="*/ 43 h 43"/>
                <a:gd name="T2" fmla="*/ 22 w 65"/>
                <a:gd name="T3" fmla="*/ 43 h 43"/>
                <a:gd name="T4" fmla="*/ 15 w 65"/>
                <a:gd name="T5" fmla="*/ 36 h 43"/>
                <a:gd name="T6" fmla="*/ 14 w 65"/>
                <a:gd name="T7" fmla="*/ 30 h 43"/>
                <a:gd name="T8" fmla="*/ 13 w 65"/>
                <a:gd name="T9" fmla="*/ 27 h 43"/>
                <a:gd name="T10" fmla="*/ 10 w 65"/>
                <a:gd name="T11" fmla="*/ 26 h 43"/>
                <a:gd name="T12" fmla="*/ 2 w 65"/>
                <a:gd name="T13" fmla="*/ 17 h 43"/>
                <a:gd name="T14" fmla="*/ 3 w 65"/>
                <a:gd name="T15" fmla="*/ 2 h 43"/>
                <a:gd name="T16" fmla="*/ 8 w 65"/>
                <a:gd name="T17" fmla="*/ 0 h 43"/>
                <a:gd name="T18" fmla="*/ 16 w 65"/>
                <a:gd name="T19" fmla="*/ 2 h 43"/>
                <a:gd name="T20" fmla="*/ 20 w 65"/>
                <a:gd name="T21" fmla="*/ 3 h 43"/>
                <a:gd name="T22" fmla="*/ 21 w 65"/>
                <a:gd name="T23" fmla="*/ 3 h 43"/>
                <a:gd name="T24" fmla="*/ 27 w 65"/>
                <a:gd name="T25" fmla="*/ 2 h 43"/>
                <a:gd name="T26" fmla="*/ 36 w 65"/>
                <a:gd name="T27" fmla="*/ 0 h 43"/>
                <a:gd name="T28" fmla="*/ 51 w 65"/>
                <a:gd name="T29" fmla="*/ 10 h 43"/>
                <a:gd name="T30" fmla="*/ 51 w 65"/>
                <a:gd name="T31" fmla="*/ 11 h 43"/>
                <a:gd name="T32" fmla="*/ 56 w 65"/>
                <a:gd name="T33" fmla="*/ 15 h 43"/>
                <a:gd name="T34" fmla="*/ 63 w 65"/>
                <a:gd name="T35" fmla="*/ 24 h 43"/>
                <a:gd name="T36" fmla="*/ 64 w 65"/>
                <a:gd name="T37" fmla="*/ 31 h 43"/>
                <a:gd name="T38" fmla="*/ 54 w 65"/>
                <a:gd name="T39" fmla="*/ 35 h 43"/>
                <a:gd name="T40" fmla="*/ 49 w 65"/>
                <a:gd name="T41" fmla="*/ 35 h 43"/>
                <a:gd name="T42" fmla="*/ 45 w 65"/>
                <a:gd name="T43" fmla="*/ 35 h 43"/>
                <a:gd name="T44" fmla="*/ 39 w 65"/>
                <a:gd name="T45" fmla="*/ 36 h 43"/>
                <a:gd name="T46" fmla="*/ 36 w 65"/>
                <a:gd name="T47" fmla="*/ 38 h 43"/>
                <a:gd name="T48" fmla="*/ 25 w 65"/>
                <a:gd name="T4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43">
                  <a:moveTo>
                    <a:pt x="25" y="43"/>
                  </a:moveTo>
                  <a:cubicBezTo>
                    <a:pt x="24" y="43"/>
                    <a:pt x="23" y="43"/>
                    <a:pt x="22" y="43"/>
                  </a:cubicBezTo>
                  <a:cubicBezTo>
                    <a:pt x="18" y="42"/>
                    <a:pt x="16" y="39"/>
                    <a:pt x="15" y="36"/>
                  </a:cubicBezTo>
                  <a:cubicBezTo>
                    <a:pt x="14" y="34"/>
                    <a:pt x="14" y="32"/>
                    <a:pt x="14" y="30"/>
                  </a:cubicBezTo>
                  <a:cubicBezTo>
                    <a:pt x="14" y="29"/>
                    <a:pt x="14" y="28"/>
                    <a:pt x="13" y="27"/>
                  </a:cubicBezTo>
                  <a:cubicBezTo>
                    <a:pt x="13" y="26"/>
                    <a:pt x="12" y="26"/>
                    <a:pt x="10" y="26"/>
                  </a:cubicBezTo>
                  <a:cubicBezTo>
                    <a:pt x="4" y="25"/>
                    <a:pt x="3" y="20"/>
                    <a:pt x="2" y="17"/>
                  </a:cubicBezTo>
                  <a:cubicBezTo>
                    <a:pt x="1" y="12"/>
                    <a:pt x="0" y="6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1" y="0"/>
                    <a:pt x="14" y="1"/>
                    <a:pt x="16" y="2"/>
                  </a:cubicBezTo>
                  <a:cubicBezTo>
                    <a:pt x="18" y="2"/>
                    <a:pt x="19" y="3"/>
                    <a:pt x="20" y="3"/>
                  </a:cubicBezTo>
                  <a:cubicBezTo>
                    <a:pt x="20" y="3"/>
                    <a:pt x="21" y="3"/>
                    <a:pt x="21" y="3"/>
                  </a:cubicBezTo>
                  <a:cubicBezTo>
                    <a:pt x="23" y="3"/>
                    <a:pt x="25" y="2"/>
                    <a:pt x="27" y="2"/>
                  </a:cubicBezTo>
                  <a:cubicBezTo>
                    <a:pt x="30" y="1"/>
                    <a:pt x="33" y="0"/>
                    <a:pt x="36" y="0"/>
                  </a:cubicBezTo>
                  <a:cubicBezTo>
                    <a:pt x="43" y="1"/>
                    <a:pt x="47" y="5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2" y="12"/>
                    <a:pt x="54" y="14"/>
                    <a:pt x="56" y="15"/>
                  </a:cubicBezTo>
                  <a:cubicBezTo>
                    <a:pt x="58" y="18"/>
                    <a:pt x="61" y="21"/>
                    <a:pt x="63" y="24"/>
                  </a:cubicBezTo>
                  <a:cubicBezTo>
                    <a:pt x="65" y="27"/>
                    <a:pt x="65" y="30"/>
                    <a:pt x="64" y="31"/>
                  </a:cubicBezTo>
                  <a:cubicBezTo>
                    <a:pt x="62" y="34"/>
                    <a:pt x="59" y="35"/>
                    <a:pt x="54" y="35"/>
                  </a:cubicBezTo>
                  <a:cubicBezTo>
                    <a:pt x="52" y="35"/>
                    <a:pt x="51" y="35"/>
                    <a:pt x="49" y="35"/>
                  </a:cubicBezTo>
                  <a:cubicBezTo>
                    <a:pt x="48" y="35"/>
                    <a:pt x="46" y="35"/>
                    <a:pt x="45" y="35"/>
                  </a:cubicBezTo>
                  <a:cubicBezTo>
                    <a:pt x="42" y="35"/>
                    <a:pt x="40" y="35"/>
                    <a:pt x="39" y="36"/>
                  </a:cubicBezTo>
                  <a:cubicBezTo>
                    <a:pt x="38" y="37"/>
                    <a:pt x="37" y="37"/>
                    <a:pt x="36" y="38"/>
                  </a:cubicBezTo>
                  <a:cubicBezTo>
                    <a:pt x="33" y="41"/>
                    <a:pt x="29" y="43"/>
                    <a:pt x="25" y="43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8009452" y="3336813"/>
              <a:ext cx="114898" cy="113861"/>
            </a:xfrm>
            <a:custGeom>
              <a:avLst/>
              <a:gdLst>
                <a:gd name="T0" fmla="*/ 16 w 21"/>
                <a:gd name="T1" fmla="*/ 2 h 23"/>
                <a:gd name="T2" fmla="*/ 10 w 21"/>
                <a:gd name="T3" fmla="*/ 0 h 23"/>
                <a:gd name="T4" fmla="*/ 2 w 21"/>
                <a:gd name="T5" fmla="*/ 4 h 23"/>
                <a:gd name="T6" fmla="*/ 1 w 21"/>
                <a:gd name="T7" fmla="*/ 14 h 23"/>
                <a:gd name="T8" fmla="*/ 12 w 21"/>
                <a:gd name="T9" fmla="*/ 23 h 23"/>
                <a:gd name="T10" fmla="*/ 13 w 21"/>
                <a:gd name="T11" fmla="*/ 23 h 23"/>
                <a:gd name="T12" fmla="*/ 20 w 21"/>
                <a:gd name="T13" fmla="*/ 18 h 23"/>
                <a:gd name="T14" fmla="*/ 16 w 21"/>
                <a:gd name="T1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3">
                  <a:moveTo>
                    <a:pt x="16" y="2"/>
                  </a:moveTo>
                  <a:cubicBezTo>
                    <a:pt x="14" y="1"/>
                    <a:pt x="12" y="0"/>
                    <a:pt x="10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7"/>
                    <a:pt x="0" y="10"/>
                    <a:pt x="1" y="14"/>
                  </a:cubicBezTo>
                  <a:cubicBezTo>
                    <a:pt x="3" y="17"/>
                    <a:pt x="7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3"/>
                    <a:pt x="18" y="21"/>
                    <a:pt x="20" y="18"/>
                  </a:cubicBezTo>
                  <a:cubicBezTo>
                    <a:pt x="21" y="12"/>
                    <a:pt x="19" y="5"/>
                    <a:pt x="16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7732466" y="3432008"/>
              <a:ext cx="974581" cy="550638"/>
            </a:xfrm>
            <a:custGeom>
              <a:avLst/>
              <a:gdLst>
                <a:gd name="T0" fmla="*/ 173 w 179"/>
                <a:gd name="T1" fmla="*/ 74 h 111"/>
                <a:gd name="T2" fmla="*/ 171 w 179"/>
                <a:gd name="T3" fmla="*/ 67 h 111"/>
                <a:gd name="T4" fmla="*/ 163 w 179"/>
                <a:gd name="T5" fmla="*/ 54 h 111"/>
                <a:gd name="T6" fmla="*/ 150 w 179"/>
                <a:gd name="T7" fmla="*/ 50 h 111"/>
                <a:gd name="T8" fmla="*/ 134 w 179"/>
                <a:gd name="T9" fmla="*/ 50 h 111"/>
                <a:gd name="T10" fmla="*/ 130 w 179"/>
                <a:gd name="T11" fmla="*/ 51 h 111"/>
                <a:gd name="T12" fmla="*/ 124 w 179"/>
                <a:gd name="T13" fmla="*/ 50 h 111"/>
                <a:gd name="T14" fmla="*/ 104 w 179"/>
                <a:gd name="T15" fmla="*/ 64 h 111"/>
                <a:gd name="T16" fmla="*/ 99 w 179"/>
                <a:gd name="T17" fmla="*/ 67 h 111"/>
                <a:gd name="T18" fmla="*/ 94 w 179"/>
                <a:gd name="T19" fmla="*/ 63 h 111"/>
                <a:gd name="T20" fmla="*/ 87 w 179"/>
                <a:gd name="T21" fmla="*/ 65 h 111"/>
                <a:gd name="T22" fmla="*/ 83 w 179"/>
                <a:gd name="T23" fmla="*/ 64 h 111"/>
                <a:gd name="T24" fmla="*/ 77 w 179"/>
                <a:gd name="T25" fmla="*/ 62 h 111"/>
                <a:gd name="T26" fmla="*/ 75 w 179"/>
                <a:gd name="T27" fmla="*/ 56 h 111"/>
                <a:gd name="T28" fmla="*/ 65 w 179"/>
                <a:gd name="T29" fmla="*/ 31 h 111"/>
                <a:gd name="T30" fmla="*/ 62 w 179"/>
                <a:gd name="T31" fmla="*/ 31 h 111"/>
                <a:gd name="T32" fmla="*/ 60 w 179"/>
                <a:gd name="T33" fmla="*/ 27 h 111"/>
                <a:gd name="T34" fmla="*/ 51 w 179"/>
                <a:gd name="T35" fmla="*/ 17 h 111"/>
                <a:gd name="T36" fmla="*/ 44 w 179"/>
                <a:gd name="T37" fmla="*/ 20 h 111"/>
                <a:gd name="T38" fmla="*/ 41 w 179"/>
                <a:gd name="T39" fmla="*/ 22 h 111"/>
                <a:gd name="T40" fmla="*/ 38 w 179"/>
                <a:gd name="T41" fmla="*/ 21 h 111"/>
                <a:gd name="T42" fmla="*/ 38 w 179"/>
                <a:gd name="T43" fmla="*/ 17 h 111"/>
                <a:gd name="T44" fmla="*/ 27 w 179"/>
                <a:gd name="T45" fmla="*/ 9 h 111"/>
                <a:gd name="T46" fmla="*/ 22 w 179"/>
                <a:gd name="T47" fmla="*/ 5 h 111"/>
                <a:gd name="T48" fmla="*/ 13 w 179"/>
                <a:gd name="T49" fmla="*/ 0 h 111"/>
                <a:gd name="T50" fmla="*/ 3 w 179"/>
                <a:gd name="T51" fmla="*/ 16 h 111"/>
                <a:gd name="T52" fmla="*/ 7 w 179"/>
                <a:gd name="T53" fmla="*/ 24 h 111"/>
                <a:gd name="T54" fmla="*/ 11 w 179"/>
                <a:gd name="T55" fmla="*/ 33 h 111"/>
                <a:gd name="T56" fmla="*/ 22 w 179"/>
                <a:gd name="T57" fmla="*/ 39 h 111"/>
                <a:gd name="T58" fmla="*/ 32 w 179"/>
                <a:gd name="T59" fmla="*/ 37 h 111"/>
                <a:gd name="T60" fmla="*/ 36 w 179"/>
                <a:gd name="T61" fmla="*/ 43 h 111"/>
                <a:gd name="T62" fmla="*/ 39 w 179"/>
                <a:gd name="T63" fmla="*/ 50 h 111"/>
                <a:gd name="T64" fmla="*/ 41 w 179"/>
                <a:gd name="T65" fmla="*/ 65 h 111"/>
                <a:gd name="T66" fmla="*/ 40 w 179"/>
                <a:gd name="T67" fmla="*/ 76 h 111"/>
                <a:gd name="T68" fmla="*/ 41 w 179"/>
                <a:gd name="T69" fmla="*/ 87 h 111"/>
                <a:gd name="T70" fmla="*/ 49 w 179"/>
                <a:gd name="T71" fmla="*/ 104 h 111"/>
                <a:gd name="T72" fmla="*/ 53 w 179"/>
                <a:gd name="T73" fmla="*/ 103 h 111"/>
                <a:gd name="T74" fmla="*/ 55 w 179"/>
                <a:gd name="T75" fmla="*/ 102 h 111"/>
                <a:gd name="T76" fmla="*/ 57 w 179"/>
                <a:gd name="T77" fmla="*/ 103 h 111"/>
                <a:gd name="T78" fmla="*/ 61 w 179"/>
                <a:gd name="T79" fmla="*/ 105 h 111"/>
                <a:gd name="T80" fmla="*/ 67 w 179"/>
                <a:gd name="T81" fmla="*/ 109 h 111"/>
                <a:gd name="T82" fmla="*/ 76 w 179"/>
                <a:gd name="T83" fmla="*/ 103 h 111"/>
                <a:gd name="T84" fmla="*/ 84 w 179"/>
                <a:gd name="T85" fmla="*/ 111 h 111"/>
                <a:gd name="T86" fmla="*/ 87 w 179"/>
                <a:gd name="T87" fmla="*/ 110 h 111"/>
                <a:gd name="T88" fmla="*/ 103 w 179"/>
                <a:gd name="T89" fmla="*/ 107 h 111"/>
                <a:gd name="T90" fmla="*/ 107 w 179"/>
                <a:gd name="T91" fmla="*/ 107 h 111"/>
                <a:gd name="T92" fmla="*/ 114 w 179"/>
                <a:gd name="T93" fmla="*/ 105 h 111"/>
                <a:gd name="T94" fmla="*/ 119 w 179"/>
                <a:gd name="T95" fmla="*/ 106 h 111"/>
                <a:gd name="T96" fmla="*/ 129 w 179"/>
                <a:gd name="T97" fmla="*/ 106 h 111"/>
                <a:gd name="T98" fmla="*/ 135 w 179"/>
                <a:gd name="T99" fmla="*/ 99 h 111"/>
                <a:gd name="T100" fmla="*/ 139 w 179"/>
                <a:gd name="T101" fmla="*/ 102 h 111"/>
                <a:gd name="T102" fmla="*/ 155 w 179"/>
                <a:gd name="T103" fmla="*/ 104 h 111"/>
                <a:gd name="T104" fmla="*/ 161 w 179"/>
                <a:gd name="T105" fmla="*/ 102 h 111"/>
                <a:gd name="T106" fmla="*/ 168 w 179"/>
                <a:gd name="T107" fmla="*/ 98 h 111"/>
                <a:gd name="T108" fmla="*/ 170 w 179"/>
                <a:gd name="T109" fmla="*/ 90 h 111"/>
                <a:gd name="T110" fmla="*/ 176 w 179"/>
                <a:gd name="T111" fmla="*/ 8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" h="111">
                  <a:moveTo>
                    <a:pt x="178" y="80"/>
                  </a:moveTo>
                  <a:cubicBezTo>
                    <a:pt x="178" y="78"/>
                    <a:pt x="176" y="75"/>
                    <a:pt x="173" y="74"/>
                  </a:cubicBezTo>
                  <a:cubicBezTo>
                    <a:pt x="172" y="73"/>
                    <a:pt x="171" y="72"/>
                    <a:pt x="171" y="70"/>
                  </a:cubicBezTo>
                  <a:cubicBezTo>
                    <a:pt x="171" y="69"/>
                    <a:pt x="171" y="68"/>
                    <a:pt x="171" y="67"/>
                  </a:cubicBezTo>
                  <a:cubicBezTo>
                    <a:pt x="171" y="66"/>
                    <a:pt x="171" y="65"/>
                    <a:pt x="170" y="64"/>
                  </a:cubicBezTo>
                  <a:cubicBezTo>
                    <a:pt x="170" y="61"/>
                    <a:pt x="169" y="56"/>
                    <a:pt x="163" y="54"/>
                  </a:cubicBezTo>
                  <a:cubicBezTo>
                    <a:pt x="162" y="54"/>
                    <a:pt x="161" y="54"/>
                    <a:pt x="160" y="53"/>
                  </a:cubicBezTo>
                  <a:cubicBezTo>
                    <a:pt x="156" y="52"/>
                    <a:pt x="153" y="52"/>
                    <a:pt x="150" y="50"/>
                  </a:cubicBezTo>
                  <a:cubicBezTo>
                    <a:pt x="147" y="49"/>
                    <a:pt x="145" y="48"/>
                    <a:pt x="143" y="48"/>
                  </a:cubicBezTo>
                  <a:cubicBezTo>
                    <a:pt x="140" y="48"/>
                    <a:pt x="137" y="49"/>
                    <a:pt x="134" y="50"/>
                  </a:cubicBezTo>
                  <a:cubicBezTo>
                    <a:pt x="134" y="51"/>
                    <a:pt x="133" y="51"/>
                    <a:pt x="133" y="51"/>
                  </a:cubicBezTo>
                  <a:cubicBezTo>
                    <a:pt x="132" y="51"/>
                    <a:pt x="131" y="51"/>
                    <a:pt x="130" y="51"/>
                  </a:cubicBezTo>
                  <a:cubicBezTo>
                    <a:pt x="129" y="50"/>
                    <a:pt x="127" y="50"/>
                    <a:pt x="126" y="50"/>
                  </a:cubicBezTo>
                  <a:cubicBezTo>
                    <a:pt x="125" y="50"/>
                    <a:pt x="125" y="50"/>
                    <a:pt x="124" y="50"/>
                  </a:cubicBezTo>
                  <a:cubicBezTo>
                    <a:pt x="118" y="51"/>
                    <a:pt x="112" y="56"/>
                    <a:pt x="107" y="60"/>
                  </a:cubicBezTo>
                  <a:cubicBezTo>
                    <a:pt x="106" y="62"/>
                    <a:pt x="105" y="63"/>
                    <a:pt x="104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5"/>
                    <a:pt x="100" y="67"/>
                    <a:pt x="99" y="67"/>
                  </a:cubicBezTo>
                  <a:cubicBezTo>
                    <a:pt x="98" y="67"/>
                    <a:pt x="98" y="67"/>
                    <a:pt x="98" y="66"/>
                  </a:cubicBezTo>
                  <a:cubicBezTo>
                    <a:pt x="97" y="65"/>
                    <a:pt x="96" y="63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0" y="63"/>
                    <a:pt x="89" y="64"/>
                    <a:pt x="87" y="65"/>
                  </a:cubicBezTo>
                  <a:cubicBezTo>
                    <a:pt x="87" y="65"/>
                    <a:pt x="86" y="65"/>
                    <a:pt x="85" y="65"/>
                  </a:cubicBezTo>
                  <a:cubicBezTo>
                    <a:pt x="85" y="65"/>
                    <a:pt x="84" y="65"/>
                    <a:pt x="83" y="64"/>
                  </a:cubicBezTo>
                  <a:cubicBezTo>
                    <a:pt x="82" y="63"/>
                    <a:pt x="81" y="62"/>
                    <a:pt x="78" y="62"/>
                  </a:cubicBezTo>
                  <a:cubicBezTo>
                    <a:pt x="78" y="62"/>
                    <a:pt x="78" y="62"/>
                    <a:pt x="77" y="62"/>
                  </a:cubicBezTo>
                  <a:cubicBezTo>
                    <a:pt x="76" y="62"/>
                    <a:pt x="75" y="62"/>
                    <a:pt x="74" y="62"/>
                  </a:cubicBezTo>
                  <a:cubicBezTo>
                    <a:pt x="74" y="60"/>
                    <a:pt x="75" y="58"/>
                    <a:pt x="75" y="56"/>
                  </a:cubicBezTo>
                  <a:cubicBezTo>
                    <a:pt x="77" y="49"/>
                    <a:pt x="79" y="42"/>
                    <a:pt x="72" y="34"/>
                  </a:cubicBezTo>
                  <a:cubicBezTo>
                    <a:pt x="70" y="31"/>
                    <a:pt x="67" y="31"/>
                    <a:pt x="65" y="31"/>
                  </a:cubicBezTo>
                  <a:cubicBezTo>
                    <a:pt x="64" y="31"/>
                    <a:pt x="64" y="31"/>
                    <a:pt x="63" y="31"/>
                  </a:cubicBezTo>
                  <a:cubicBezTo>
                    <a:pt x="63" y="31"/>
                    <a:pt x="62" y="31"/>
                    <a:pt x="62" y="31"/>
                  </a:cubicBezTo>
                  <a:cubicBezTo>
                    <a:pt x="61" y="31"/>
                    <a:pt x="61" y="31"/>
                    <a:pt x="60" y="31"/>
                  </a:cubicBezTo>
                  <a:cubicBezTo>
                    <a:pt x="60" y="30"/>
                    <a:pt x="60" y="30"/>
                    <a:pt x="60" y="27"/>
                  </a:cubicBezTo>
                  <a:cubicBezTo>
                    <a:pt x="60" y="26"/>
                    <a:pt x="60" y="24"/>
                    <a:pt x="59" y="23"/>
                  </a:cubicBezTo>
                  <a:cubicBezTo>
                    <a:pt x="58" y="19"/>
                    <a:pt x="55" y="17"/>
                    <a:pt x="51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47" y="18"/>
                    <a:pt x="46" y="19"/>
                    <a:pt x="44" y="20"/>
                  </a:cubicBezTo>
                  <a:cubicBezTo>
                    <a:pt x="44" y="21"/>
                    <a:pt x="43" y="21"/>
                    <a:pt x="43" y="22"/>
                  </a:cubicBezTo>
                  <a:cubicBezTo>
                    <a:pt x="42" y="22"/>
                    <a:pt x="42" y="22"/>
                    <a:pt x="41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8" y="19"/>
                    <a:pt x="38" y="18"/>
                    <a:pt x="38" y="17"/>
                  </a:cubicBezTo>
                  <a:cubicBezTo>
                    <a:pt x="37" y="14"/>
                    <a:pt x="35" y="12"/>
                    <a:pt x="31" y="10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7"/>
                    <a:pt x="23" y="6"/>
                    <a:pt x="22" y="5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19" y="1"/>
                    <a:pt x="16" y="0"/>
                    <a:pt x="13" y="0"/>
                  </a:cubicBezTo>
                  <a:cubicBezTo>
                    <a:pt x="9" y="0"/>
                    <a:pt x="4" y="3"/>
                    <a:pt x="2" y="7"/>
                  </a:cubicBezTo>
                  <a:cubicBezTo>
                    <a:pt x="0" y="10"/>
                    <a:pt x="1" y="13"/>
                    <a:pt x="3" y="16"/>
                  </a:cubicBezTo>
                  <a:cubicBezTo>
                    <a:pt x="4" y="18"/>
                    <a:pt x="5" y="20"/>
                    <a:pt x="6" y="2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5"/>
                    <a:pt x="8" y="26"/>
                    <a:pt x="8" y="27"/>
                  </a:cubicBezTo>
                  <a:cubicBezTo>
                    <a:pt x="8" y="29"/>
                    <a:pt x="9" y="31"/>
                    <a:pt x="11" y="33"/>
                  </a:cubicBezTo>
                  <a:cubicBezTo>
                    <a:pt x="13" y="35"/>
                    <a:pt x="16" y="39"/>
                    <a:pt x="21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5" y="38"/>
                    <a:pt x="27" y="38"/>
                  </a:cubicBezTo>
                  <a:cubicBezTo>
                    <a:pt x="28" y="37"/>
                    <a:pt x="31" y="37"/>
                    <a:pt x="32" y="37"/>
                  </a:cubicBezTo>
                  <a:cubicBezTo>
                    <a:pt x="33" y="37"/>
                    <a:pt x="34" y="37"/>
                    <a:pt x="35" y="38"/>
                  </a:cubicBezTo>
                  <a:cubicBezTo>
                    <a:pt x="35" y="38"/>
                    <a:pt x="36" y="41"/>
                    <a:pt x="36" y="43"/>
                  </a:cubicBezTo>
                  <a:cubicBezTo>
                    <a:pt x="37" y="44"/>
                    <a:pt x="37" y="46"/>
                    <a:pt x="37" y="47"/>
                  </a:cubicBezTo>
                  <a:cubicBezTo>
                    <a:pt x="38" y="48"/>
                    <a:pt x="38" y="49"/>
                    <a:pt x="39" y="50"/>
                  </a:cubicBezTo>
                  <a:cubicBezTo>
                    <a:pt x="41" y="54"/>
                    <a:pt x="43" y="58"/>
                    <a:pt x="42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7"/>
                    <a:pt x="40" y="68"/>
                    <a:pt x="40" y="69"/>
                  </a:cubicBezTo>
                  <a:cubicBezTo>
                    <a:pt x="40" y="72"/>
                    <a:pt x="40" y="74"/>
                    <a:pt x="40" y="76"/>
                  </a:cubicBezTo>
                  <a:cubicBezTo>
                    <a:pt x="40" y="77"/>
                    <a:pt x="40" y="78"/>
                    <a:pt x="40" y="78"/>
                  </a:cubicBezTo>
                  <a:cubicBezTo>
                    <a:pt x="40" y="81"/>
                    <a:pt x="41" y="84"/>
                    <a:pt x="41" y="87"/>
                  </a:cubicBezTo>
                  <a:cubicBezTo>
                    <a:pt x="42" y="89"/>
                    <a:pt x="42" y="92"/>
                    <a:pt x="42" y="94"/>
                  </a:cubicBezTo>
                  <a:cubicBezTo>
                    <a:pt x="42" y="97"/>
                    <a:pt x="42" y="103"/>
                    <a:pt x="49" y="104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51" y="104"/>
                    <a:pt x="53" y="103"/>
                    <a:pt x="53" y="103"/>
                  </a:cubicBezTo>
                  <a:cubicBezTo>
                    <a:pt x="54" y="103"/>
                    <a:pt x="54" y="102"/>
                    <a:pt x="54" y="102"/>
                  </a:cubicBezTo>
                  <a:cubicBezTo>
                    <a:pt x="54" y="102"/>
                    <a:pt x="54" y="102"/>
                    <a:pt x="55" y="102"/>
                  </a:cubicBezTo>
                  <a:cubicBezTo>
                    <a:pt x="55" y="102"/>
                    <a:pt x="55" y="102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3"/>
                    <a:pt x="59" y="104"/>
                    <a:pt x="60" y="104"/>
                  </a:cubicBezTo>
                  <a:cubicBezTo>
                    <a:pt x="60" y="104"/>
                    <a:pt x="60" y="105"/>
                    <a:pt x="61" y="105"/>
                  </a:cubicBezTo>
                  <a:cubicBezTo>
                    <a:pt x="61" y="106"/>
                    <a:pt x="62" y="107"/>
                    <a:pt x="63" y="107"/>
                  </a:cubicBezTo>
                  <a:cubicBezTo>
                    <a:pt x="64" y="108"/>
                    <a:pt x="66" y="109"/>
                    <a:pt x="67" y="109"/>
                  </a:cubicBezTo>
                  <a:cubicBezTo>
                    <a:pt x="70" y="109"/>
                    <a:pt x="73" y="107"/>
                    <a:pt x="75" y="105"/>
                  </a:cubicBezTo>
                  <a:cubicBezTo>
                    <a:pt x="76" y="104"/>
                    <a:pt x="76" y="104"/>
                    <a:pt x="76" y="103"/>
                  </a:cubicBezTo>
                  <a:cubicBezTo>
                    <a:pt x="76" y="104"/>
                    <a:pt x="76" y="105"/>
                    <a:pt x="77" y="106"/>
                  </a:cubicBezTo>
                  <a:cubicBezTo>
                    <a:pt x="77" y="108"/>
                    <a:pt x="79" y="111"/>
                    <a:pt x="84" y="111"/>
                  </a:cubicBezTo>
                  <a:cubicBezTo>
                    <a:pt x="85" y="111"/>
                    <a:pt x="86" y="110"/>
                    <a:pt x="87" y="11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90" y="110"/>
                    <a:pt x="92" y="109"/>
                    <a:pt x="95" y="108"/>
                  </a:cubicBezTo>
                  <a:cubicBezTo>
                    <a:pt x="98" y="108"/>
                    <a:pt x="100" y="107"/>
                    <a:pt x="103" y="107"/>
                  </a:cubicBezTo>
                  <a:cubicBezTo>
                    <a:pt x="103" y="107"/>
                    <a:pt x="103" y="107"/>
                    <a:pt x="104" y="107"/>
                  </a:cubicBezTo>
                  <a:cubicBezTo>
                    <a:pt x="105" y="107"/>
                    <a:pt x="106" y="107"/>
                    <a:pt x="107" y="107"/>
                  </a:cubicBezTo>
                  <a:cubicBezTo>
                    <a:pt x="109" y="107"/>
                    <a:pt x="111" y="107"/>
                    <a:pt x="113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6"/>
                  </a:cubicBezTo>
                  <a:cubicBezTo>
                    <a:pt x="116" y="106"/>
                    <a:pt x="117" y="106"/>
                    <a:pt x="119" y="106"/>
                  </a:cubicBezTo>
                  <a:cubicBezTo>
                    <a:pt x="119" y="107"/>
                    <a:pt x="120" y="107"/>
                    <a:pt x="121" y="107"/>
                  </a:cubicBezTo>
                  <a:cubicBezTo>
                    <a:pt x="124" y="107"/>
                    <a:pt x="127" y="106"/>
                    <a:pt x="129" y="106"/>
                  </a:cubicBezTo>
                  <a:cubicBezTo>
                    <a:pt x="132" y="105"/>
                    <a:pt x="133" y="103"/>
                    <a:pt x="134" y="101"/>
                  </a:cubicBezTo>
                  <a:cubicBezTo>
                    <a:pt x="134" y="100"/>
                    <a:pt x="135" y="100"/>
                    <a:pt x="135" y="99"/>
                  </a:cubicBezTo>
                  <a:cubicBezTo>
                    <a:pt x="135" y="100"/>
                    <a:pt x="136" y="100"/>
                    <a:pt x="136" y="100"/>
                  </a:cubicBezTo>
                  <a:cubicBezTo>
                    <a:pt x="137" y="101"/>
                    <a:pt x="138" y="102"/>
                    <a:pt x="139" y="102"/>
                  </a:cubicBezTo>
                  <a:cubicBezTo>
                    <a:pt x="143" y="104"/>
                    <a:pt x="147" y="105"/>
                    <a:pt x="151" y="105"/>
                  </a:cubicBezTo>
                  <a:cubicBezTo>
                    <a:pt x="152" y="105"/>
                    <a:pt x="154" y="104"/>
                    <a:pt x="155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0" y="102"/>
                    <a:pt x="161" y="102"/>
                    <a:pt x="161" y="102"/>
                  </a:cubicBezTo>
                  <a:cubicBezTo>
                    <a:pt x="161" y="101"/>
                    <a:pt x="162" y="101"/>
                    <a:pt x="163" y="101"/>
                  </a:cubicBezTo>
                  <a:cubicBezTo>
                    <a:pt x="164" y="101"/>
                    <a:pt x="166" y="100"/>
                    <a:pt x="168" y="98"/>
                  </a:cubicBezTo>
                  <a:cubicBezTo>
                    <a:pt x="169" y="96"/>
                    <a:pt x="170" y="94"/>
                    <a:pt x="170" y="93"/>
                  </a:cubicBezTo>
                  <a:cubicBezTo>
                    <a:pt x="170" y="92"/>
                    <a:pt x="170" y="91"/>
                    <a:pt x="170" y="90"/>
                  </a:cubicBezTo>
                  <a:cubicBezTo>
                    <a:pt x="170" y="90"/>
                    <a:pt x="171" y="89"/>
                    <a:pt x="172" y="89"/>
                  </a:cubicBezTo>
                  <a:cubicBezTo>
                    <a:pt x="174" y="88"/>
                    <a:pt x="175" y="87"/>
                    <a:pt x="176" y="86"/>
                  </a:cubicBezTo>
                  <a:cubicBezTo>
                    <a:pt x="178" y="84"/>
                    <a:pt x="179" y="82"/>
                    <a:pt x="178" y="8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17703741" y="3725060"/>
              <a:ext cx="213382" cy="216522"/>
            </a:xfrm>
            <a:custGeom>
              <a:avLst/>
              <a:gdLst>
                <a:gd name="T0" fmla="*/ 38 w 39"/>
                <a:gd name="T1" fmla="*/ 22 h 44"/>
                <a:gd name="T2" fmla="*/ 37 w 39"/>
                <a:gd name="T3" fmla="*/ 19 h 44"/>
                <a:gd name="T4" fmla="*/ 37 w 39"/>
                <a:gd name="T5" fmla="*/ 18 h 44"/>
                <a:gd name="T6" fmla="*/ 34 w 39"/>
                <a:gd name="T7" fmla="*/ 8 h 44"/>
                <a:gd name="T8" fmla="*/ 27 w 39"/>
                <a:gd name="T9" fmla="*/ 1 h 44"/>
                <a:gd name="T10" fmla="*/ 22 w 39"/>
                <a:gd name="T11" fmla="*/ 0 h 44"/>
                <a:gd name="T12" fmla="*/ 12 w 39"/>
                <a:gd name="T13" fmla="*/ 3 h 44"/>
                <a:gd name="T14" fmla="*/ 8 w 39"/>
                <a:gd name="T15" fmla="*/ 10 h 44"/>
                <a:gd name="T16" fmla="*/ 6 w 39"/>
                <a:gd name="T17" fmla="*/ 14 h 44"/>
                <a:gd name="T18" fmla="*/ 5 w 39"/>
                <a:gd name="T19" fmla="*/ 15 h 44"/>
                <a:gd name="T20" fmla="*/ 2 w 39"/>
                <a:gd name="T21" fmla="*/ 26 h 44"/>
                <a:gd name="T22" fmla="*/ 6 w 39"/>
                <a:gd name="T23" fmla="*/ 31 h 44"/>
                <a:gd name="T24" fmla="*/ 8 w 39"/>
                <a:gd name="T25" fmla="*/ 33 h 44"/>
                <a:gd name="T26" fmla="*/ 14 w 39"/>
                <a:gd name="T27" fmla="*/ 38 h 44"/>
                <a:gd name="T28" fmla="*/ 19 w 39"/>
                <a:gd name="T29" fmla="*/ 41 h 44"/>
                <a:gd name="T30" fmla="*/ 22 w 39"/>
                <a:gd name="T31" fmla="*/ 43 h 44"/>
                <a:gd name="T32" fmla="*/ 27 w 39"/>
                <a:gd name="T33" fmla="*/ 44 h 44"/>
                <a:gd name="T34" fmla="*/ 33 w 39"/>
                <a:gd name="T35" fmla="*/ 43 h 44"/>
                <a:gd name="T36" fmla="*/ 38 w 39"/>
                <a:gd name="T37" fmla="*/ 36 h 44"/>
                <a:gd name="T38" fmla="*/ 38 w 39"/>
                <a:gd name="T3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44">
                  <a:moveTo>
                    <a:pt x="38" y="22"/>
                  </a:moveTo>
                  <a:cubicBezTo>
                    <a:pt x="38" y="21"/>
                    <a:pt x="37" y="20"/>
                    <a:pt x="37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15"/>
                    <a:pt x="36" y="11"/>
                    <a:pt x="34" y="8"/>
                  </a:cubicBezTo>
                  <a:cubicBezTo>
                    <a:pt x="33" y="5"/>
                    <a:pt x="30" y="2"/>
                    <a:pt x="27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19" y="0"/>
                    <a:pt x="14" y="1"/>
                    <a:pt x="12" y="3"/>
                  </a:cubicBezTo>
                  <a:cubicBezTo>
                    <a:pt x="10" y="5"/>
                    <a:pt x="9" y="8"/>
                    <a:pt x="8" y="10"/>
                  </a:cubicBezTo>
                  <a:cubicBezTo>
                    <a:pt x="8" y="11"/>
                    <a:pt x="7" y="13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7"/>
                    <a:pt x="0" y="21"/>
                    <a:pt x="2" y="26"/>
                  </a:cubicBezTo>
                  <a:cubicBezTo>
                    <a:pt x="3" y="29"/>
                    <a:pt x="5" y="30"/>
                    <a:pt x="6" y="31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10" y="35"/>
                    <a:pt x="12" y="37"/>
                    <a:pt x="14" y="38"/>
                  </a:cubicBezTo>
                  <a:cubicBezTo>
                    <a:pt x="16" y="40"/>
                    <a:pt x="18" y="41"/>
                    <a:pt x="19" y="41"/>
                  </a:cubicBezTo>
                  <a:cubicBezTo>
                    <a:pt x="20" y="42"/>
                    <a:pt x="21" y="42"/>
                    <a:pt x="22" y="43"/>
                  </a:cubicBezTo>
                  <a:cubicBezTo>
                    <a:pt x="24" y="44"/>
                    <a:pt x="26" y="44"/>
                    <a:pt x="27" y="44"/>
                  </a:cubicBezTo>
                  <a:cubicBezTo>
                    <a:pt x="29" y="44"/>
                    <a:pt x="31" y="44"/>
                    <a:pt x="33" y="43"/>
                  </a:cubicBezTo>
                  <a:cubicBezTo>
                    <a:pt x="35" y="41"/>
                    <a:pt x="37" y="39"/>
                    <a:pt x="38" y="36"/>
                  </a:cubicBezTo>
                  <a:cubicBezTo>
                    <a:pt x="39" y="31"/>
                    <a:pt x="38" y="26"/>
                    <a:pt x="38" y="2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7621671" y="4874867"/>
              <a:ext cx="82070" cy="78396"/>
            </a:xfrm>
            <a:custGeom>
              <a:avLst/>
              <a:gdLst>
                <a:gd name="T0" fmla="*/ 10 w 15"/>
                <a:gd name="T1" fmla="*/ 1 h 16"/>
                <a:gd name="T2" fmla="*/ 6 w 15"/>
                <a:gd name="T3" fmla="*/ 0 h 16"/>
                <a:gd name="T4" fmla="*/ 1 w 15"/>
                <a:gd name="T5" fmla="*/ 2 h 16"/>
                <a:gd name="T6" fmla="*/ 0 w 15"/>
                <a:gd name="T7" fmla="*/ 7 h 16"/>
                <a:gd name="T8" fmla="*/ 10 w 15"/>
                <a:gd name="T9" fmla="*/ 16 h 16"/>
                <a:gd name="T10" fmla="*/ 10 w 15"/>
                <a:gd name="T11" fmla="*/ 16 h 16"/>
                <a:gd name="T12" fmla="*/ 12 w 15"/>
                <a:gd name="T13" fmla="*/ 16 h 16"/>
                <a:gd name="T14" fmla="*/ 15 w 15"/>
                <a:gd name="T15" fmla="*/ 10 h 16"/>
                <a:gd name="T16" fmla="*/ 10 w 15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10" y="1"/>
                  </a:moveTo>
                  <a:cubicBezTo>
                    <a:pt x="9" y="1"/>
                    <a:pt x="7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1" y="11"/>
                    <a:pt x="6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4" y="15"/>
                    <a:pt x="15" y="13"/>
                    <a:pt x="15" y="10"/>
                  </a:cubicBezTo>
                  <a:cubicBezTo>
                    <a:pt x="15" y="7"/>
                    <a:pt x="12" y="3"/>
                    <a:pt x="10" y="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7933537" y="4835669"/>
              <a:ext cx="65656" cy="54131"/>
            </a:xfrm>
            <a:custGeom>
              <a:avLst/>
              <a:gdLst>
                <a:gd name="T0" fmla="*/ 11 w 12"/>
                <a:gd name="T1" fmla="*/ 4 h 11"/>
                <a:gd name="T2" fmla="*/ 7 w 12"/>
                <a:gd name="T3" fmla="*/ 0 h 11"/>
                <a:gd name="T4" fmla="*/ 1 w 12"/>
                <a:gd name="T5" fmla="*/ 6 h 11"/>
                <a:gd name="T6" fmla="*/ 3 w 12"/>
                <a:gd name="T7" fmla="*/ 10 h 11"/>
                <a:gd name="T8" fmla="*/ 5 w 12"/>
                <a:gd name="T9" fmla="*/ 11 h 11"/>
                <a:gd name="T10" fmla="*/ 5 w 12"/>
                <a:gd name="T11" fmla="*/ 11 h 11"/>
                <a:gd name="T12" fmla="*/ 10 w 12"/>
                <a:gd name="T13" fmla="*/ 8 h 11"/>
                <a:gd name="T14" fmla="*/ 11 w 12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11" y="4"/>
                  </a:moveTo>
                  <a:cubicBezTo>
                    <a:pt x="11" y="0"/>
                    <a:pt x="8" y="0"/>
                    <a:pt x="7" y="0"/>
                  </a:cubicBezTo>
                  <a:cubicBezTo>
                    <a:pt x="3" y="0"/>
                    <a:pt x="1" y="4"/>
                    <a:pt x="1" y="6"/>
                  </a:cubicBezTo>
                  <a:cubicBezTo>
                    <a:pt x="0" y="8"/>
                    <a:pt x="2" y="10"/>
                    <a:pt x="3" y="10"/>
                  </a:cubicBezTo>
                  <a:cubicBezTo>
                    <a:pt x="4" y="10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1"/>
                    <a:pt x="9" y="10"/>
                    <a:pt x="10" y="8"/>
                  </a:cubicBezTo>
                  <a:cubicBezTo>
                    <a:pt x="11" y="7"/>
                    <a:pt x="12" y="6"/>
                    <a:pt x="11" y="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16146464" y="4036777"/>
              <a:ext cx="1171549" cy="946351"/>
            </a:xfrm>
            <a:custGeom>
              <a:avLst/>
              <a:gdLst>
                <a:gd name="T0" fmla="*/ 209 w 215"/>
                <a:gd name="T1" fmla="*/ 139 h 191"/>
                <a:gd name="T2" fmla="*/ 205 w 215"/>
                <a:gd name="T3" fmla="*/ 135 h 191"/>
                <a:gd name="T4" fmla="*/ 197 w 215"/>
                <a:gd name="T5" fmla="*/ 125 h 191"/>
                <a:gd name="T6" fmla="*/ 189 w 215"/>
                <a:gd name="T7" fmla="*/ 119 h 191"/>
                <a:gd name="T8" fmla="*/ 181 w 215"/>
                <a:gd name="T9" fmla="*/ 110 h 191"/>
                <a:gd name="T10" fmla="*/ 178 w 215"/>
                <a:gd name="T11" fmla="*/ 104 h 191"/>
                <a:gd name="T12" fmla="*/ 179 w 215"/>
                <a:gd name="T13" fmla="*/ 90 h 191"/>
                <a:gd name="T14" fmla="*/ 181 w 215"/>
                <a:gd name="T15" fmla="*/ 69 h 191"/>
                <a:gd name="T16" fmla="*/ 180 w 215"/>
                <a:gd name="T17" fmla="*/ 57 h 191"/>
                <a:gd name="T18" fmla="*/ 182 w 215"/>
                <a:gd name="T19" fmla="*/ 50 h 191"/>
                <a:gd name="T20" fmla="*/ 184 w 215"/>
                <a:gd name="T21" fmla="*/ 44 h 191"/>
                <a:gd name="T22" fmla="*/ 185 w 215"/>
                <a:gd name="T23" fmla="*/ 35 h 191"/>
                <a:gd name="T24" fmla="*/ 181 w 215"/>
                <a:gd name="T25" fmla="*/ 21 h 191"/>
                <a:gd name="T26" fmla="*/ 177 w 215"/>
                <a:gd name="T27" fmla="*/ 16 h 191"/>
                <a:gd name="T28" fmla="*/ 165 w 215"/>
                <a:gd name="T29" fmla="*/ 3 h 191"/>
                <a:gd name="T30" fmla="*/ 149 w 215"/>
                <a:gd name="T31" fmla="*/ 9 h 191"/>
                <a:gd name="T32" fmla="*/ 148 w 215"/>
                <a:gd name="T33" fmla="*/ 15 h 191"/>
                <a:gd name="T34" fmla="*/ 146 w 215"/>
                <a:gd name="T35" fmla="*/ 30 h 191"/>
                <a:gd name="T36" fmla="*/ 145 w 215"/>
                <a:gd name="T37" fmla="*/ 38 h 191"/>
                <a:gd name="T38" fmla="*/ 146 w 215"/>
                <a:gd name="T39" fmla="*/ 50 h 191"/>
                <a:gd name="T40" fmla="*/ 143 w 215"/>
                <a:gd name="T41" fmla="*/ 62 h 191"/>
                <a:gd name="T42" fmla="*/ 141 w 215"/>
                <a:gd name="T43" fmla="*/ 44 h 191"/>
                <a:gd name="T44" fmla="*/ 138 w 215"/>
                <a:gd name="T45" fmla="*/ 16 h 191"/>
                <a:gd name="T46" fmla="*/ 131 w 215"/>
                <a:gd name="T47" fmla="*/ 10 h 191"/>
                <a:gd name="T48" fmla="*/ 5 w 215"/>
                <a:gd name="T49" fmla="*/ 82 h 191"/>
                <a:gd name="T50" fmla="*/ 2 w 215"/>
                <a:gd name="T51" fmla="*/ 98 h 191"/>
                <a:gd name="T52" fmla="*/ 3 w 215"/>
                <a:gd name="T53" fmla="*/ 104 h 191"/>
                <a:gd name="T54" fmla="*/ 15 w 215"/>
                <a:gd name="T55" fmla="*/ 121 h 191"/>
                <a:gd name="T56" fmla="*/ 30 w 215"/>
                <a:gd name="T57" fmla="*/ 128 h 191"/>
                <a:gd name="T58" fmla="*/ 32 w 215"/>
                <a:gd name="T59" fmla="*/ 127 h 191"/>
                <a:gd name="T60" fmla="*/ 35 w 215"/>
                <a:gd name="T61" fmla="*/ 128 h 191"/>
                <a:gd name="T62" fmla="*/ 34 w 215"/>
                <a:gd name="T63" fmla="*/ 140 h 191"/>
                <a:gd name="T64" fmla="*/ 36 w 215"/>
                <a:gd name="T65" fmla="*/ 163 h 191"/>
                <a:gd name="T66" fmla="*/ 49 w 215"/>
                <a:gd name="T67" fmla="*/ 165 h 191"/>
                <a:gd name="T68" fmla="*/ 59 w 215"/>
                <a:gd name="T69" fmla="*/ 167 h 191"/>
                <a:gd name="T70" fmla="*/ 74 w 215"/>
                <a:gd name="T71" fmla="*/ 170 h 191"/>
                <a:gd name="T72" fmla="*/ 82 w 215"/>
                <a:gd name="T73" fmla="*/ 172 h 191"/>
                <a:gd name="T74" fmla="*/ 101 w 215"/>
                <a:gd name="T75" fmla="*/ 167 h 191"/>
                <a:gd name="T76" fmla="*/ 108 w 215"/>
                <a:gd name="T77" fmla="*/ 168 h 191"/>
                <a:gd name="T78" fmla="*/ 120 w 215"/>
                <a:gd name="T79" fmla="*/ 169 h 191"/>
                <a:gd name="T80" fmla="*/ 131 w 215"/>
                <a:gd name="T81" fmla="*/ 158 h 191"/>
                <a:gd name="T82" fmla="*/ 134 w 215"/>
                <a:gd name="T83" fmla="*/ 153 h 191"/>
                <a:gd name="T84" fmla="*/ 134 w 215"/>
                <a:gd name="T85" fmla="*/ 158 h 191"/>
                <a:gd name="T86" fmla="*/ 133 w 215"/>
                <a:gd name="T87" fmla="*/ 167 h 191"/>
                <a:gd name="T88" fmla="*/ 144 w 215"/>
                <a:gd name="T89" fmla="*/ 169 h 191"/>
                <a:gd name="T90" fmla="*/ 145 w 215"/>
                <a:gd name="T91" fmla="*/ 174 h 191"/>
                <a:gd name="T92" fmla="*/ 157 w 215"/>
                <a:gd name="T93" fmla="*/ 184 h 191"/>
                <a:gd name="T94" fmla="*/ 167 w 215"/>
                <a:gd name="T95" fmla="*/ 188 h 191"/>
                <a:gd name="T96" fmla="*/ 184 w 215"/>
                <a:gd name="T97" fmla="*/ 189 h 191"/>
                <a:gd name="T98" fmla="*/ 195 w 215"/>
                <a:gd name="T99" fmla="*/ 179 h 191"/>
                <a:gd name="T100" fmla="*/ 195 w 215"/>
                <a:gd name="T101" fmla="*/ 173 h 191"/>
                <a:gd name="T102" fmla="*/ 195 w 215"/>
                <a:gd name="T103" fmla="*/ 165 h 191"/>
                <a:gd name="T104" fmla="*/ 191 w 215"/>
                <a:gd name="T105" fmla="*/ 156 h 191"/>
                <a:gd name="T106" fmla="*/ 192 w 215"/>
                <a:gd name="T107" fmla="*/ 155 h 191"/>
                <a:gd name="T108" fmla="*/ 198 w 215"/>
                <a:gd name="T109" fmla="*/ 158 h 191"/>
                <a:gd name="T110" fmla="*/ 202 w 215"/>
                <a:gd name="T111" fmla="*/ 157 h 191"/>
                <a:gd name="T112" fmla="*/ 207 w 215"/>
                <a:gd name="T113" fmla="*/ 161 h 191"/>
                <a:gd name="T114" fmla="*/ 214 w 215"/>
                <a:gd name="T115" fmla="*/ 15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5" h="191">
                  <a:moveTo>
                    <a:pt x="212" y="142"/>
                  </a:moveTo>
                  <a:cubicBezTo>
                    <a:pt x="211" y="141"/>
                    <a:pt x="210" y="140"/>
                    <a:pt x="209" y="139"/>
                  </a:cubicBezTo>
                  <a:cubicBezTo>
                    <a:pt x="209" y="139"/>
                    <a:pt x="208" y="138"/>
                    <a:pt x="207" y="138"/>
                  </a:cubicBezTo>
                  <a:cubicBezTo>
                    <a:pt x="207" y="137"/>
                    <a:pt x="206" y="136"/>
                    <a:pt x="205" y="135"/>
                  </a:cubicBezTo>
                  <a:cubicBezTo>
                    <a:pt x="205" y="134"/>
                    <a:pt x="205" y="134"/>
                    <a:pt x="204" y="133"/>
                  </a:cubicBezTo>
                  <a:cubicBezTo>
                    <a:pt x="202" y="130"/>
                    <a:pt x="199" y="127"/>
                    <a:pt x="197" y="125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3" y="121"/>
                    <a:pt x="191" y="120"/>
                    <a:pt x="189" y="119"/>
                  </a:cubicBezTo>
                  <a:cubicBezTo>
                    <a:pt x="187" y="118"/>
                    <a:pt x="185" y="117"/>
                    <a:pt x="184" y="115"/>
                  </a:cubicBezTo>
                  <a:cubicBezTo>
                    <a:pt x="183" y="114"/>
                    <a:pt x="182" y="112"/>
                    <a:pt x="181" y="110"/>
                  </a:cubicBezTo>
                  <a:cubicBezTo>
                    <a:pt x="181" y="109"/>
                    <a:pt x="181" y="109"/>
                    <a:pt x="181" y="108"/>
                  </a:cubicBezTo>
                  <a:cubicBezTo>
                    <a:pt x="180" y="107"/>
                    <a:pt x="179" y="105"/>
                    <a:pt x="178" y="104"/>
                  </a:cubicBezTo>
                  <a:cubicBezTo>
                    <a:pt x="178" y="103"/>
                    <a:pt x="177" y="102"/>
                    <a:pt x="177" y="101"/>
                  </a:cubicBezTo>
                  <a:cubicBezTo>
                    <a:pt x="175" y="98"/>
                    <a:pt x="177" y="95"/>
                    <a:pt x="179" y="90"/>
                  </a:cubicBezTo>
                  <a:cubicBezTo>
                    <a:pt x="182" y="86"/>
                    <a:pt x="184" y="80"/>
                    <a:pt x="183" y="75"/>
                  </a:cubicBezTo>
                  <a:cubicBezTo>
                    <a:pt x="183" y="73"/>
                    <a:pt x="182" y="71"/>
                    <a:pt x="181" y="69"/>
                  </a:cubicBezTo>
                  <a:cubicBezTo>
                    <a:pt x="180" y="66"/>
                    <a:pt x="179" y="64"/>
                    <a:pt x="179" y="61"/>
                  </a:cubicBezTo>
                  <a:cubicBezTo>
                    <a:pt x="179" y="60"/>
                    <a:pt x="179" y="59"/>
                    <a:pt x="180" y="57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4"/>
                    <a:pt x="182" y="52"/>
                    <a:pt x="182" y="50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47"/>
                    <a:pt x="183" y="46"/>
                    <a:pt x="184" y="44"/>
                  </a:cubicBezTo>
                  <a:cubicBezTo>
                    <a:pt x="185" y="42"/>
                    <a:pt x="185" y="39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2"/>
                    <a:pt x="185" y="29"/>
                    <a:pt x="184" y="25"/>
                  </a:cubicBezTo>
                  <a:cubicBezTo>
                    <a:pt x="183" y="23"/>
                    <a:pt x="182" y="22"/>
                    <a:pt x="181" y="21"/>
                  </a:cubicBezTo>
                  <a:cubicBezTo>
                    <a:pt x="180" y="20"/>
                    <a:pt x="180" y="19"/>
                    <a:pt x="179" y="19"/>
                  </a:cubicBezTo>
                  <a:cubicBezTo>
                    <a:pt x="179" y="18"/>
                    <a:pt x="178" y="17"/>
                    <a:pt x="177" y="16"/>
                  </a:cubicBezTo>
                  <a:cubicBezTo>
                    <a:pt x="175" y="12"/>
                    <a:pt x="173" y="7"/>
                    <a:pt x="168" y="5"/>
                  </a:cubicBezTo>
                  <a:cubicBezTo>
                    <a:pt x="167" y="4"/>
                    <a:pt x="166" y="4"/>
                    <a:pt x="165" y="3"/>
                  </a:cubicBezTo>
                  <a:cubicBezTo>
                    <a:pt x="163" y="2"/>
                    <a:pt x="160" y="0"/>
                    <a:pt x="157" y="0"/>
                  </a:cubicBezTo>
                  <a:cubicBezTo>
                    <a:pt x="151" y="0"/>
                    <a:pt x="149" y="6"/>
                    <a:pt x="149" y="9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8" y="12"/>
                    <a:pt x="148" y="14"/>
                    <a:pt x="148" y="15"/>
                  </a:cubicBezTo>
                  <a:cubicBezTo>
                    <a:pt x="147" y="17"/>
                    <a:pt x="147" y="20"/>
                    <a:pt x="146" y="22"/>
                  </a:cubicBezTo>
                  <a:cubicBezTo>
                    <a:pt x="146" y="24"/>
                    <a:pt x="146" y="27"/>
                    <a:pt x="146" y="30"/>
                  </a:cubicBezTo>
                  <a:cubicBezTo>
                    <a:pt x="146" y="31"/>
                    <a:pt x="146" y="33"/>
                    <a:pt x="146" y="34"/>
                  </a:cubicBezTo>
                  <a:cubicBezTo>
                    <a:pt x="146" y="36"/>
                    <a:pt x="145" y="37"/>
                    <a:pt x="145" y="38"/>
                  </a:cubicBezTo>
                  <a:cubicBezTo>
                    <a:pt x="145" y="40"/>
                    <a:pt x="145" y="43"/>
                    <a:pt x="145" y="46"/>
                  </a:cubicBezTo>
                  <a:cubicBezTo>
                    <a:pt x="145" y="47"/>
                    <a:pt x="146" y="49"/>
                    <a:pt x="146" y="50"/>
                  </a:cubicBezTo>
                  <a:cubicBezTo>
                    <a:pt x="146" y="52"/>
                    <a:pt x="147" y="54"/>
                    <a:pt x="147" y="55"/>
                  </a:cubicBezTo>
                  <a:cubicBezTo>
                    <a:pt x="146" y="58"/>
                    <a:pt x="144" y="62"/>
                    <a:pt x="143" y="62"/>
                  </a:cubicBezTo>
                  <a:cubicBezTo>
                    <a:pt x="143" y="62"/>
                    <a:pt x="142" y="62"/>
                    <a:pt x="141" y="59"/>
                  </a:cubicBezTo>
                  <a:cubicBezTo>
                    <a:pt x="140" y="54"/>
                    <a:pt x="140" y="49"/>
                    <a:pt x="141" y="44"/>
                  </a:cubicBezTo>
                  <a:cubicBezTo>
                    <a:pt x="142" y="41"/>
                    <a:pt x="142" y="39"/>
                    <a:pt x="142" y="37"/>
                  </a:cubicBezTo>
                  <a:cubicBezTo>
                    <a:pt x="143" y="29"/>
                    <a:pt x="140" y="22"/>
                    <a:pt x="138" y="16"/>
                  </a:cubicBezTo>
                  <a:cubicBezTo>
                    <a:pt x="136" y="14"/>
                    <a:pt x="135" y="13"/>
                    <a:pt x="134" y="12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0" y="88"/>
                    <a:pt x="1" y="93"/>
                    <a:pt x="2" y="98"/>
                  </a:cubicBezTo>
                  <a:cubicBezTo>
                    <a:pt x="2" y="98"/>
                    <a:pt x="2" y="99"/>
                    <a:pt x="2" y="100"/>
                  </a:cubicBezTo>
                  <a:cubicBezTo>
                    <a:pt x="3" y="101"/>
                    <a:pt x="3" y="102"/>
                    <a:pt x="3" y="104"/>
                  </a:cubicBezTo>
                  <a:cubicBezTo>
                    <a:pt x="3" y="105"/>
                    <a:pt x="3" y="107"/>
                    <a:pt x="4" y="109"/>
                  </a:cubicBezTo>
                  <a:cubicBezTo>
                    <a:pt x="5" y="116"/>
                    <a:pt x="11" y="118"/>
                    <a:pt x="15" y="121"/>
                  </a:cubicBezTo>
                  <a:cubicBezTo>
                    <a:pt x="18" y="122"/>
                    <a:pt x="20" y="123"/>
                    <a:pt x="21" y="124"/>
                  </a:cubicBezTo>
                  <a:cubicBezTo>
                    <a:pt x="24" y="126"/>
                    <a:pt x="26" y="127"/>
                    <a:pt x="30" y="128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1" y="128"/>
                    <a:pt x="32" y="127"/>
                    <a:pt x="32" y="127"/>
                  </a:cubicBezTo>
                  <a:cubicBezTo>
                    <a:pt x="33" y="127"/>
                    <a:pt x="33" y="127"/>
                    <a:pt x="34" y="127"/>
                  </a:cubicBezTo>
                  <a:cubicBezTo>
                    <a:pt x="35" y="127"/>
                    <a:pt x="35" y="128"/>
                    <a:pt x="35" y="128"/>
                  </a:cubicBezTo>
                  <a:cubicBezTo>
                    <a:pt x="36" y="130"/>
                    <a:pt x="37" y="134"/>
                    <a:pt x="35" y="137"/>
                  </a:cubicBezTo>
                  <a:cubicBezTo>
                    <a:pt x="35" y="138"/>
                    <a:pt x="34" y="139"/>
                    <a:pt x="34" y="140"/>
                  </a:cubicBezTo>
                  <a:cubicBezTo>
                    <a:pt x="33" y="141"/>
                    <a:pt x="31" y="143"/>
                    <a:pt x="31" y="146"/>
                  </a:cubicBezTo>
                  <a:cubicBezTo>
                    <a:pt x="29" y="152"/>
                    <a:pt x="32" y="159"/>
                    <a:pt x="36" y="163"/>
                  </a:cubicBezTo>
                  <a:cubicBezTo>
                    <a:pt x="39" y="165"/>
                    <a:pt x="43" y="165"/>
                    <a:pt x="46" y="165"/>
                  </a:cubicBezTo>
                  <a:cubicBezTo>
                    <a:pt x="46" y="165"/>
                    <a:pt x="49" y="165"/>
                    <a:pt x="49" y="165"/>
                  </a:cubicBezTo>
                  <a:cubicBezTo>
                    <a:pt x="51" y="165"/>
                    <a:pt x="52" y="166"/>
                    <a:pt x="54" y="166"/>
                  </a:cubicBezTo>
                  <a:cubicBezTo>
                    <a:pt x="55" y="166"/>
                    <a:pt x="57" y="167"/>
                    <a:pt x="59" y="167"/>
                  </a:cubicBezTo>
                  <a:cubicBezTo>
                    <a:pt x="63" y="167"/>
                    <a:pt x="68" y="168"/>
                    <a:pt x="72" y="169"/>
                  </a:cubicBezTo>
                  <a:cubicBezTo>
                    <a:pt x="73" y="169"/>
                    <a:pt x="74" y="170"/>
                    <a:pt x="74" y="170"/>
                  </a:cubicBezTo>
                  <a:cubicBezTo>
                    <a:pt x="76" y="171"/>
                    <a:pt x="78" y="172"/>
                    <a:pt x="81" y="172"/>
                  </a:cubicBezTo>
                  <a:cubicBezTo>
                    <a:pt x="81" y="172"/>
                    <a:pt x="82" y="172"/>
                    <a:pt x="82" y="172"/>
                  </a:cubicBezTo>
                  <a:cubicBezTo>
                    <a:pt x="86" y="172"/>
                    <a:pt x="90" y="171"/>
                    <a:pt x="93" y="170"/>
                  </a:cubicBezTo>
                  <a:cubicBezTo>
                    <a:pt x="96" y="169"/>
                    <a:pt x="98" y="168"/>
                    <a:pt x="101" y="167"/>
                  </a:cubicBezTo>
                  <a:cubicBezTo>
                    <a:pt x="101" y="167"/>
                    <a:pt x="102" y="167"/>
                    <a:pt x="102" y="167"/>
                  </a:cubicBezTo>
                  <a:cubicBezTo>
                    <a:pt x="104" y="167"/>
                    <a:pt x="106" y="168"/>
                    <a:pt x="108" y="168"/>
                  </a:cubicBezTo>
                  <a:cubicBezTo>
                    <a:pt x="110" y="169"/>
                    <a:pt x="113" y="169"/>
                    <a:pt x="115" y="169"/>
                  </a:cubicBezTo>
                  <a:cubicBezTo>
                    <a:pt x="117" y="169"/>
                    <a:pt x="118" y="169"/>
                    <a:pt x="120" y="169"/>
                  </a:cubicBezTo>
                  <a:cubicBezTo>
                    <a:pt x="123" y="168"/>
                    <a:pt x="126" y="165"/>
                    <a:pt x="129" y="161"/>
                  </a:cubicBezTo>
                  <a:cubicBezTo>
                    <a:pt x="130" y="160"/>
                    <a:pt x="131" y="159"/>
                    <a:pt x="131" y="158"/>
                  </a:cubicBezTo>
                  <a:cubicBezTo>
                    <a:pt x="132" y="156"/>
                    <a:pt x="133" y="154"/>
                    <a:pt x="134" y="154"/>
                  </a:cubicBezTo>
                  <a:cubicBezTo>
                    <a:pt x="134" y="153"/>
                    <a:pt x="134" y="153"/>
                    <a:pt x="134" y="153"/>
                  </a:cubicBezTo>
                  <a:cubicBezTo>
                    <a:pt x="134" y="153"/>
                    <a:pt x="135" y="154"/>
                    <a:pt x="135" y="154"/>
                  </a:cubicBezTo>
                  <a:cubicBezTo>
                    <a:pt x="135" y="155"/>
                    <a:pt x="135" y="156"/>
                    <a:pt x="134" y="158"/>
                  </a:cubicBezTo>
                  <a:cubicBezTo>
                    <a:pt x="133" y="159"/>
                    <a:pt x="133" y="160"/>
                    <a:pt x="132" y="162"/>
                  </a:cubicBezTo>
                  <a:cubicBezTo>
                    <a:pt x="132" y="164"/>
                    <a:pt x="132" y="165"/>
                    <a:pt x="133" y="167"/>
                  </a:cubicBezTo>
                  <a:cubicBezTo>
                    <a:pt x="135" y="169"/>
                    <a:pt x="138" y="169"/>
                    <a:pt x="140" y="169"/>
                  </a:cubicBezTo>
                  <a:cubicBezTo>
                    <a:pt x="141" y="169"/>
                    <a:pt x="143" y="169"/>
                    <a:pt x="144" y="169"/>
                  </a:cubicBezTo>
                  <a:cubicBezTo>
                    <a:pt x="144" y="170"/>
                    <a:pt x="145" y="171"/>
                    <a:pt x="145" y="173"/>
                  </a:cubicBezTo>
                  <a:cubicBezTo>
                    <a:pt x="145" y="173"/>
                    <a:pt x="145" y="174"/>
                    <a:pt x="145" y="174"/>
                  </a:cubicBezTo>
                  <a:cubicBezTo>
                    <a:pt x="146" y="177"/>
                    <a:pt x="146" y="180"/>
                    <a:pt x="148" y="182"/>
                  </a:cubicBezTo>
                  <a:cubicBezTo>
                    <a:pt x="151" y="184"/>
                    <a:pt x="154" y="184"/>
                    <a:pt x="157" y="184"/>
                  </a:cubicBezTo>
                  <a:cubicBezTo>
                    <a:pt x="157" y="184"/>
                    <a:pt x="158" y="184"/>
                    <a:pt x="159" y="184"/>
                  </a:cubicBezTo>
                  <a:cubicBezTo>
                    <a:pt x="162" y="185"/>
                    <a:pt x="164" y="186"/>
                    <a:pt x="167" y="188"/>
                  </a:cubicBezTo>
                  <a:cubicBezTo>
                    <a:pt x="171" y="190"/>
                    <a:pt x="174" y="191"/>
                    <a:pt x="177" y="191"/>
                  </a:cubicBezTo>
                  <a:cubicBezTo>
                    <a:pt x="179" y="191"/>
                    <a:pt x="182" y="191"/>
                    <a:pt x="184" y="189"/>
                  </a:cubicBezTo>
                  <a:cubicBezTo>
                    <a:pt x="185" y="189"/>
                    <a:pt x="185" y="189"/>
                    <a:pt x="185" y="189"/>
                  </a:cubicBezTo>
                  <a:cubicBezTo>
                    <a:pt x="189" y="187"/>
                    <a:pt x="194" y="185"/>
                    <a:pt x="195" y="179"/>
                  </a:cubicBezTo>
                  <a:cubicBezTo>
                    <a:pt x="195" y="178"/>
                    <a:pt x="195" y="177"/>
                    <a:pt x="195" y="176"/>
                  </a:cubicBezTo>
                  <a:cubicBezTo>
                    <a:pt x="195" y="175"/>
                    <a:pt x="195" y="174"/>
                    <a:pt x="195" y="173"/>
                  </a:cubicBezTo>
                  <a:cubicBezTo>
                    <a:pt x="195" y="173"/>
                    <a:pt x="195" y="172"/>
                    <a:pt x="195" y="172"/>
                  </a:cubicBezTo>
                  <a:cubicBezTo>
                    <a:pt x="196" y="170"/>
                    <a:pt x="196" y="167"/>
                    <a:pt x="195" y="165"/>
                  </a:cubicBezTo>
                  <a:cubicBezTo>
                    <a:pt x="194" y="163"/>
                    <a:pt x="192" y="162"/>
                    <a:pt x="189" y="161"/>
                  </a:cubicBezTo>
                  <a:cubicBezTo>
                    <a:pt x="190" y="160"/>
                    <a:pt x="191" y="158"/>
                    <a:pt x="191" y="156"/>
                  </a:cubicBezTo>
                  <a:cubicBezTo>
                    <a:pt x="191" y="156"/>
                    <a:pt x="191" y="155"/>
                    <a:pt x="191" y="154"/>
                  </a:cubicBezTo>
                  <a:cubicBezTo>
                    <a:pt x="192" y="154"/>
                    <a:pt x="192" y="155"/>
                    <a:pt x="192" y="155"/>
                  </a:cubicBezTo>
                  <a:cubicBezTo>
                    <a:pt x="193" y="156"/>
                    <a:pt x="194" y="157"/>
                    <a:pt x="196" y="158"/>
                  </a:cubicBezTo>
                  <a:cubicBezTo>
                    <a:pt x="197" y="158"/>
                    <a:pt x="197" y="158"/>
                    <a:pt x="198" y="158"/>
                  </a:cubicBezTo>
                  <a:cubicBezTo>
                    <a:pt x="200" y="158"/>
                    <a:pt x="201" y="158"/>
                    <a:pt x="201" y="157"/>
                  </a:cubicBezTo>
                  <a:cubicBezTo>
                    <a:pt x="201" y="157"/>
                    <a:pt x="202" y="157"/>
                    <a:pt x="202" y="157"/>
                  </a:cubicBezTo>
                  <a:cubicBezTo>
                    <a:pt x="202" y="157"/>
                    <a:pt x="202" y="158"/>
                    <a:pt x="202" y="158"/>
                  </a:cubicBezTo>
                  <a:cubicBezTo>
                    <a:pt x="203" y="159"/>
                    <a:pt x="204" y="161"/>
                    <a:pt x="207" y="161"/>
                  </a:cubicBezTo>
                  <a:cubicBezTo>
                    <a:pt x="207" y="161"/>
                    <a:pt x="208" y="161"/>
                    <a:pt x="208" y="161"/>
                  </a:cubicBezTo>
                  <a:cubicBezTo>
                    <a:pt x="211" y="160"/>
                    <a:pt x="213" y="158"/>
                    <a:pt x="214" y="154"/>
                  </a:cubicBezTo>
                  <a:cubicBezTo>
                    <a:pt x="215" y="150"/>
                    <a:pt x="215" y="145"/>
                    <a:pt x="212" y="14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17055388" y="3977047"/>
              <a:ext cx="180554" cy="188524"/>
            </a:xfrm>
            <a:custGeom>
              <a:avLst/>
              <a:gdLst>
                <a:gd name="T0" fmla="*/ 18 w 33"/>
                <a:gd name="T1" fmla="*/ 1 h 38"/>
                <a:gd name="T2" fmla="*/ 11 w 33"/>
                <a:gd name="T3" fmla="*/ 0 h 38"/>
                <a:gd name="T4" fmla="*/ 5 w 33"/>
                <a:gd name="T5" fmla="*/ 1 h 38"/>
                <a:gd name="T6" fmla="*/ 1 w 33"/>
                <a:gd name="T7" fmla="*/ 12 h 38"/>
                <a:gd name="T8" fmla="*/ 3 w 33"/>
                <a:gd name="T9" fmla="*/ 16 h 38"/>
                <a:gd name="T10" fmla="*/ 4 w 33"/>
                <a:gd name="T11" fmla="*/ 17 h 38"/>
                <a:gd name="T12" fmla="*/ 5 w 33"/>
                <a:gd name="T13" fmla="*/ 18 h 38"/>
                <a:gd name="T14" fmla="*/ 9 w 33"/>
                <a:gd name="T15" fmla="*/ 26 h 38"/>
                <a:gd name="T16" fmla="*/ 18 w 33"/>
                <a:gd name="T17" fmla="*/ 38 h 38"/>
                <a:gd name="T18" fmla="*/ 24 w 33"/>
                <a:gd name="T19" fmla="*/ 35 h 38"/>
                <a:gd name="T20" fmla="*/ 32 w 33"/>
                <a:gd name="T21" fmla="*/ 15 h 38"/>
                <a:gd name="T22" fmla="*/ 18 w 33"/>
                <a:gd name="T2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8">
                  <a:moveTo>
                    <a:pt x="18" y="1"/>
                  </a:moveTo>
                  <a:cubicBezTo>
                    <a:pt x="15" y="1"/>
                    <a:pt x="13" y="0"/>
                    <a:pt x="11" y="0"/>
                  </a:cubicBezTo>
                  <a:cubicBezTo>
                    <a:pt x="9" y="0"/>
                    <a:pt x="7" y="1"/>
                    <a:pt x="5" y="1"/>
                  </a:cubicBezTo>
                  <a:cubicBezTo>
                    <a:pt x="2" y="3"/>
                    <a:pt x="0" y="7"/>
                    <a:pt x="1" y="12"/>
                  </a:cubicBezTo>
                  <a:cubicBezTo>
                    <a:pt x="2" y="13"/>
                    <a:pt x="3" y="15"/>
                    <a:pt x="3" y="16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21"/>
                    <a:pt x="8" y="23"/>
                    <a:pt x="9" y="26"/>
                  </a:cubicBezTo>
                  <a:cubicBezTo>
                    <a:pt x="10" y="30"/>
                    <a:pt x="12" y="38"/>
                    <a:pt x="18" y="38"/>
                  </a:cubicBezTo>
                  <a:cubicBezTo>
                    <a:pt x="20" y="38"/>
                    <a:pt x="22" y="37"/>
                    <a:pt x="24" y="35"/>
                  </a:cubicBezTo>
                  <a:cubicBezTo>
                    <a:pt x="27" y="31"/>
                    <a:pt x="33" y="22"/>
                    <a:pt x="32" y="15"/>
                  </a:cubicBezTo>
                  <a:cubicBezTo>
                    <a:pt x="31" y="8"/>
                    <a:pt x="24" y="3"/>
                    <a:pt x="18" y="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6995888" y="3967714"/>
              <a:ext cx="43087" cy="59730"/>
            </a:xfrm>
            <a:custGeom>
              <a:avLst/>
              <a:gdLst>
                <a:gd name="T0" fmla="*/ 5 w 8"/>
                <a:gd name="T1" fmla="*/ 3 h 12"/>
                <a:gd name="T2" fmla="*/ 5 w 8"/>
                <a:gd name="T3" fmla="*/ 3 h 12"/>
                <a:gd name="T4" fmla="*/ 5 w 8"/>
                <a:gd name="T5" fmla="*/ 0 h 12"/>
                <a:gd name="T6" fmla="*/ 0 w 8"/>
                <a:gd name="T7" fmla="*/ 6 h 12"/>
                <a:gd name="T8" fmla="*/ 3 w 8"/>
                <a:gd name="T9" fmla="*/ 6 h 12"/>
                <a:gd name="T10" fmla="*/ 3 w 8"/>
                <a:gd name="T11" fmla="*/ 6 h 12"/>
                <a:gd name="T12" fmla="*/ 0 w 8"/>
                <a:gd name="T13" fmla="*/ 6 h 12"/>
                <a:gd name="T14" fmla="*/ 1 w 8"/>
                <a:gd name="T15" fmla="*/ 10 h 12"/>
                <a:gd name="T16" fmla="*/ 5 w 8"/>
                <a:gd name="T17" fmla="*/ 12 h 12"/>
                <a:gd name="T18" fmla="*/ 5 w 8"/>
                <a:gd name="T19" fmla="*/ 9 h 12"/>
                <a:gd name="T20" fmla="*/ 7 w 8"/>
                <a:gd name="T21" fmla="*/ 8 h 12"/>
                <a:gd name="T22" fmla="*/ 5 w 8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2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7" y="8"/>
                  </a:cubicBezTo>
                  <a:cubicBezTo>
                    <a:pt x="8" y="6"/>
                    <a:pt x="8" y="4"/>
                    <a:pt x="5" y="3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17256460" y="4940197"/>
              <a:ext cx="82070" cy="87729"/>
            </a:xfrm>
            <a:custGeom>
              <a:avLst/>
              <a:gdLst>
                <a:gd name="T0" fmla="*/ 9 w 15"/>
                <a:gd name="T1" fmla="*/ 0 h 18"/>
                <a:gd name="T2" fmla="*/ 5 w 15"/>
                <a:gd name="T3" fmla="*/ 1 h 18"/>
                <a:gd name="T4" fmla="*/ 0 w 15"/>
                <a:gd name="T5" fmla="*/ 11 h 18"/>
                <a:gd name="T6" fmla="*/ 3 w 15"/>
                <a:gd name="T7" fmla="*/ 17 h 18"/>
                <a:gd name="T8" fmla="*/ 6 w 15"/>
                <a:gd name="T9" fmla="*/ 18 h 18"/>
                <a:gd name="T10" fmla="*/ 12 w 15"/>
                <a:gd name="T11" fmla="*/ 13 h 18"/>
                <a:gd name="T12" fmla="*/ 12 w 15"/>
                <a:gd name="T13" fmla="*/ 12 h 18"/>
                <a:gd name="T14" fmla="*/ 13 w 15"/>
                <a:gd name="T15" fmla="*/ 3 h 18"/>
                <a:gd name="T16" fmla="*/ 9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9" y="0"/>
                  </a:moveTo>
                  <a:cubicBezTo>
                    <a:pt x="8" y="0"/>
                    <a:pt x="7" y="1"/>
                    <a:pt x="5" y="1"/>
                  </a:cubicBezTo>
                  <a:cubicBezTo>
                    <a:pt x="2" y="3"/>
                    <a:pt x="0" y="8"/>
                    <a:pt x="0" y="11"/>
                  </a:cubicBezTo>
                  <a:cubicBezTo>
                    <a:pt x="0" y="15"/>
                    <a:pt x="2" y="16"/>
                    <a:pt x="3" y="17"/>
                  </a:cubicBezTo>
                  <a:cubicBezTo>
                    <a:pt x="4" y="17"/>
                    <a:pt x="5" y="18"/>
                    <a:pt x="6" y="18"/>
                  </a:cubicBezTo>
                  <a:cubicBezTo>
                    <a:pt x="9" y="18"/>
                    <a:pt x="11" y="14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9"/>
                    <a:pt x="15" y="6"/>
                    <a:pt x="13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7301598" y="4617280"/>
              <a:ext cx="98484" cy="83996"/>
            </a:xfrm>
            <a:custGeom>
              <a:avLst/>
              <a:gdLst>
                <a:gd name="T0" fmla="*/ 10 w 18"/>
                <a:gd name="T1" fmla="*/ 1 h 17"/>
                <a:gd name="T2" fmla="*/ 7 w 18"/>
                <a:gd name="T3" fmla="*/ 0 h 17"/>
                <a:gd name="T4" fmla="*/ 3 w 18"/>
                <a:gd name="T5" fmla="*/ 2 h 17"/>
                <a:gd name="T6" fmla="*/ 5 w 18"/>
                <a:gd name="T7" fmla="*/ 12 h 17"/>
                <a:gd name="T8" fmla="*/ 5 w 18"/>
                <a:gd name="T9" fmla="*/ 13 h 17"/>
                <a:gd name="T10" fmla="*/ 11 w 18"/>
                <a:gd name="T11" fmla="*/ 17 h 17"/>
                <a:gd name="T12" fmla="*/ 11 w 18"/>
                <a:gd name="T13" fmla="*/ 17 h 17"/>
                <a:gd name="T14" fmla="*/ 16 w 18"/>
                <a:gd name="T15" fmla="*/ 13 h 17"/>
                <a:gd name="T16" fmla="*/ 10 w 18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6"/>
                    <a:pt x="3" y="10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8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5" y="16"/>
                    <a:pt x="16" y="13"/>
                  </a:cubicBezTo>
                  <a:cubicBezTo>
                    <a:pt x="18" y="8"/>
                    <a:pt x="15" y="2"/>
                    <a:pt x="10" y="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16919973" y="4958863"/>
              <a:ext cx="75915" cy="74663"/>
            </a:xfrm>
            <a:custGeom>
              <a:avLst/>
              <a:gdLst>
                <a:gd name="T0" fmla="*/ 6 w 14"/>
                <a:gd name="T1" fmla="*/ 0 h 15"/>
                <a:gd name="T2" fmla="*/ 0 w 14"/>
                <a:gd name="T3" fmla="*/ 5 h 15"/>
                <a:gd name="T4" fmla="*/ 3 w 14"/>
                <a:gd name="T5" fmla="*/ 11 h 15"/>
                <a:gd name="T6" fmla="*/ 3 w 14"/>
                <a:gd name="T7" fmla="*/ 11 h 15"/>
                <a:gd name="T8" fmla="*/ 8 w 14"/>
                <a:gd name="T9" fmla="*/ 15 h 15"/>
                <a:gd name="T10" fmla="*/ 8 w 14"/>
                <a:gd name="T11" fmla="*/ 15 h 15"/>
                <a:gd name="T12" fmla="*/ 13 w 14"/>
                <a:gd name="T13" fmla="*/ 13 h 15"/>
                <a:gd name="T14" fmla="*/ 13 w 14"/>
                <a:gd name="T15" fmla="*/ 5 h 15"/>
                <a:gd name="T16" fmla="*/ 6 w 14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6" y="0"/>
                  </a:moveTo>
                  <a:cubicBezTo>
                    <a:pt x="3" y="0"/>
                    <a:pt x="1" y="2"/>
                    <a:pt x="0" y="5"/>
                  </a:cubicBezTo>
                  <a:cubicBezTo>
                    <a:pt x="0" y="7"/>
                    <a:pt x="0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4" y="10"/>
                    <a:pt x="14" y="7"/>
                    <a:pt x="13" y="5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17131303" y="4973795"/>
              <a:ext cx="77966" cy="65330"/>
            </a:xfrm>
            <a:custGeom>
              <a:avLst/>
              <a:gdLst>
                <a:gd name="T0" fmla="*/ 8 w 14"/>
                <a:gd name="T1" fmla="*/ 0 h 13"/>
                <a:gd name="T2" fmla="*/ 1 w 14"/>
                <a:gd name="T3" fmla="*/ 4 h 13"/>
                <a:gd name="T4" fmla="*/ 0 w 14"/>
                <a:gd name="T5" fmla="*/ 9 h 13"/>
                <a:gd name="T6" fmla="*/ 3 w 14"/>
                <a:gd name="T7" fmla="*/ 13 h 13"/>
                <a:gd name="T8" fmla="*/ 6 w 14"/>
                <a:gd name="T9" fmla="*/ 13 h 13"/>
                <a:gd name="T10" fmla="*/ 13 w 14"/>
                <a:gd name="T11" fmla="*/ 10 h 13"/>
                <a:gd name="T12" fmla="*/ 13 w 14"/>
                <a:gd name="T13" fmla="*/ 3 h 13"/>
                <a:gd name="T14" fmla="*/ 8 w 1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1" y="10"/>
                    <a:pt x="1" y="12"/>
                    <a:pt x="3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11" y="12"/>
                    <a:pt x="13" y="10"/>
                  </a:cubicBezTo>
                  <a:cubicBezTo>
                    <a:pt x="14" y="8"/>
                    <a:pt x="14" y="5"/>
                    <a:pt x="13" y="3"/>
                  </a:cubicBezTo>
                  <a:cubicBezTo>
                    <a:pt x="13" y="1"/>
                    <a:pt x="10" y="0"/>
                    <a:pt x="8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1" name="Freeform 160"/>
            <p:cNvSpPr>
              <a:spLocks noEditPoints="1"/>
            </p:cNvSpPr>
            <p:nvPr/>
          </p:nvSpPr>
          <p:spPr bwMode="auto">
            <a:xfrm>
              <a:off x="15736114" y="4001312"/>
              <a:ext cx="4704661" cy="2713993"/>
            </a:xfrm>
            <a:custGeom>
              <a:avLst/>
              <a:gdLst>
                <a:gd name="T0" fmla="*/ 834 w 863"/>
                <a:gd name="T1" fmla="*/ 311 h 547"/>
                <a:gd name="T2" fmla="*/ 792 w 863"/>
                <a:gd name="T3" fmla="*/ 284 h 547"/>
                <a:gd name="T4" fmla="*/ 774 w 863"/>
                <a:gd name="T5" fmla="*/ 241 h 547"/>
                <a:gd name="T6" fmla="*/ 848 w 863"/>
                <a:gd name="T7" fmla="*/ 263 h 547"/>
                <a:gd name="T8" fmla="*/ 847 w 863"/>
                <a:gd name="T9" fmla="*/ 195 h 547"/>
                <a:gd name="T10" fmla="*/ 790 w 863"/>
                <a:gd name="T11" fmla="*/ 178 h 547"/>
                <a:gd name="T12" fmla="*/ 735 w 863"/>
                <a:gd name="T13" fmla="*/ 169 h 547"/>
                <a:gd name="T14" fmla="*/ 725 w 863"/>
                <a:gd name="T15" fmla="*/ 129 h 547"/>
                <a:gd name="T16" fmla="*/ 689 w 863"/>
                <a:gd name="T17" fmla="*/ 93 h 547"/>
                <a:gd name="T18" fmla="*/ 665 w 863"/>
                <a:gd name="T19" fmla="*/ 87 h 547"/>
                <a:gd name="T20" fmla="*/ 614 w 863"/>
                <a:gd name="T21" fmla="*/ 63 h 547"/>
                <a:gd name="T22" fmla="*/ 550 w 863"/>
                <a:gd name="T23" fmla="*/ 63 h 547"/>
                <a:gd name="T24" fmla="*/ 523 w 863"/>
                <a:gd name="T25" fmla="*/ 14 h 547"/>
                <a:gd name="T26" fmla="*/ 480 w 863"/>
                <a:gd name="T27" fmla="*/ 95 h 547"/>
                <a:gd name="T28" fmla="*/ 467 w 863"/>
                <a:gd name="T29" fmla="*/ 13 h 547"/>
                <a:gd name="T30" fmla="*/ 446 w 863"/>
                <a:gd name="T31" fmla="*/ 151 h 547"/>
                <a:gd name="T32" fmla="*/ 494 w 863"/>
                <a:gd name="T33" fmla="*/ 169 h 547"/>
                <a:gd name="T34" fmla="*/ 483 w 863"/>
                <a:gd name="T35" fmla="*/ 244 h 547"/>
                <a:gd name="T36" fmla="*/ 462 w 863"/>
                <a:gd name="T37" fmla="*/ 226 h 547"/>
                <a:gd name="T38" fmla="*/ 428 w 863"/>
                <a:gd name="T39" fmla="*/ 227 h 547"/>
                <a:gd name="T40" fmla="*/ 397 w 863"/>
                <a:gd name="T41" fmla="*/ 176 h 547"/>
                <a:gd name="T42" fmla="*/ 394 w 863"/>
                <a:gd name="T43" fmla="*/ 112 h 547"/>
                <a:gd name="T44" fmla="*/ 424 w 863"/>
                <a:gd name="T45" fmla="*/ 35 h 547"/>
                <a:gd name="T46" fmla="*/ 364 w 863"/>
                <a:gd name="T47" fmla="*/ 58 h 547"/>
                <a:gd name="T48" fmla="*/ 346 w 863"/>
                <a:gd name="T49" fmla="*/ 121 h 547"/>
                <a:gd name="T50" fmla="*/ 368 w 863"/>
                <a:gd name="T51" fmla="*/ 186 h 547"/>
                <a:gd name="T52" fmla="*/ 376 w 863"/>
                <a:gd name="T53" fmla="*/ 219 h 547"/>
                <a:gd name="T54" fmla="*/ 348 w 863"/>
                <a:gd name="T55" fmla="*/ 269 h 547"/>
                <a:gd name="T56" fmla="*/ 338 w 863"/>
                <a:gd name="T57" fmla="*/ 226 h 547"/>
                <a:gd name="T58" fmla="*/ 315 w 863"/>
                <a:gd name="T59" fmla="*/ 242 h 547"/>
                <a:gd name="T60" fmla="*/ 293 w 863"/>
                <a:gd name="T61" fmla="*/ 239 h 547"/>
                <a:gd name="T62" fmla="*/ 246 w 863"/>
                <a:gd name="T63" fmla="*/ 229 h 547"/>
                <a:gd name="T64" fmla="*/ 205 w 863"/>
                <a:gd name="T65" fmla="*/ 179 h 547"/>
                <a:gd name="T66" fmla="*/ 188 w 863"/>
                <a:gd name="T67" fmla="*/ 204 h 547"/>
                <a:gd name="T68" fmla="*/ 162 w 863"/>
                <a:gd name="T69" fmla="*/ 247 h 547"/>
                <a:gd name="T70" fmla="*/ 132 w 863"/>
                <a:gd name="T71" fmla="*/ 198 h 547"/>
                <a:gd name="T72" fmla="*/ 81 w 863"/>
                <a:gd name="T73" fmla="*/ 180 h 547"/>
                <a:gd name="T74" fmla="*/ 71 w 863"/>
                <a:gd name="T75" fmla="*/ 129 h 547"/>
                <a:gd name="T76" fmla="*/ 339 w 863"/>
                <a:gd name="T77" fmla="*/ 547 h 547"/>
                <a:gd name="T78" fmla="*/ 370 w 863"/>
                <a:gd name="T79" fmla="*/ 480 h 547"/>
                <a:gd name="T80" fmla="*/ 403 w 863"/>
                <a:gd name="T81" fmla="*/ 448 h 547"/>
                <a:gd name="T82" fmla="*/ 466 w 863"/>
                <a:gd name="T83" fmla="*/ 385 h 547"/>
                <a:gd name="T84" fmla="*/ 489 w 863"/>
                <a:gd name="T85" fmla="*/ 308 h 547"/>
                <a:gd name="T86" fmla="*/ 526 w 863"/>
                <a:gd name="T87" fmla="*/ 303 h 547"/>
                <a:gd name="T88" fmla="*/ 552 w 863"/>
                <a:gd name="T89" fmla="*/ 244 h 547"/>
                <a:gd name="T90" fmla="*/ 538 w 863"/>
                <a:gd name="T91" fmla="*/ 185 h 547"/>
                <a:gd name="T92" fmla="*/ 531 w 863"/>
                <a:gd name="T93" fmla="*/ 170 h 547"/>
                <a:gd name="T94" fmla="*/ 595 w 863"/>
                <a:gd name="T95" fmla="*/ 161 h 547"/>
                <a:gd name="T96" fmla="*/ 613 w 863"/>
                <a:gd name="T97" fmla="*/ 200 h 547"/>
                <a:gd name="T98" fmla="*/ 671 w 863"/>
                <a:gd name="T99" fmla="*/ 215 h 547"/>
                <a:gd name="T100" fmla="*/ 675 w 863"/>
                <a:gd name="T101" fmla="*/ 310 h 547"/>
                <a:gd name="T102" fmla="*/ 621 w 863"/>
                <a:gd name="T103" fmla="*/ 342 h 547"/>
                <a:gd name="T104" fmla="*/ 685 w 863"/>
                <a:gd name="T105" fmla="*/ 353 h 547"/>
                <a:gd name="T106" fmla="*/ 728 w 863"/>
                <a:gd name="T107" fmla="*/ 369 h 547"/>
                <a:gd name="T108" fmla="*/ 776 w 863"/>
                <a:gd name="T109" fmla="*/ 396 h 547"/>
                <a:gd name="T110" fmla="*/ 837 w 863"/>
                <a:gd name="T111" fmla="*/ 378 h 547"/>
                <a:gd name="T112" fmla="*/ 825 w 863"/>
                <a:gd name="T113" fmla="*/ 361 h 547"/>
                <a:gd name="T114" fmla="*/ 493 w 863"/>
                <a:gd name="T115" fmla="*/ 121 h 547"/>
                <a:gd name="T116" fmla="*/ 457 w 863"/>
                <a:gd name="T117" fmla="*/ 345 h 547"/>
                <a:gd name="T118" fmla="*/ 573 w 863"/>
                <a:gd name="T119" fmla="*/ 14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3" h="547">
                  <a:moveTo>
                    <a:pt x="862" y="359"/>
                  </a:moveTo>
                  <a:cubicBezTo>
                    <a:pt x="863" y="356"/>
                    <a:pt x="863" y="352"/>
                    <a:pt x="862" y="349"/>
                  </a:cubicBezTo>
                  <a:cubicBezTo>
                    <a:pt x="860" y="347"/>
                    <a:pt x="859" y="344"/>
                    <a:pt x="856" y="342"/>
                  </a:cubicBezTo>
                  <a:cubicBezTo>
                    <a:pt x="856" y="342"/>
                    <a:pt x="855" y="342"/>
                    <a:pt x="855" y="341"/>
                  </a:cubicBezTo>
                  <a:cubicBezTo>
                    <a:pt x="855" y="341"/>
                    <a:pt x="854" y="341"/>
                    <a:pt x="854" y="340"/>
                  </a:cubicBezTo>
                  <a:cubicBezTo>
                    <a:pt x="854" y="340"/>
                    <a:pt x="855" y="339"/>
                    <a:pt x="856" y="339"/>
                  </a:cubicBezTo>
                  <a:cubicBezTo>
                    <a:pt x="858" y="335"/>
                    <a:pt x="858" y="330"/>
                    <a:pt x="854" y="326"/>
                  </a:cubicBezTo>
                  <a:cubicBezTo>
                    <a:pt x="853" y="324"/>
                    <a:pt x="851" y="324"/>
                    <a:pt x="849" y="323"/>
                  </a:cubicBezTo>
                  <a:cubicBezTo>
                    <a:pt x="848" y="323"/>
                    <a:pt x="847" y="323"/>
                    <a:pt x="847" y="323"/>
                  </a:cubicBezTo>
                  <a:cubicBezTo>
                    <a:pt x="847" y="322"/>
                    <a:pt x="847" y="322"/>
                    <a:pt x="847" y="321"/>
                  </a:cubicBezTo>
                  <a:cubicBezTo>
                    <a:pt x="847" y="320"/>
                    <a:pt x="847" y="318"/>
                    <a:pt x="846" y="316"/>
                  </a:cubicBezTo>
                  <a:cubicBezTo>
                    <a:pt x="845" y="315"/>
                    <a:pt x="842" y="315"/>
                    <a:pt x="841" y="315"/>
                  </a:cubicBezTo>
                  <a:cubicBezTo>
                    <a:pt x="841" y="315"/>
                    <a:pt x="841" y="315"/>
                    <a:pt x="841" y="315"/>
                  </a:cubicBezTo>
                  <a:cubicBezTo>
                    <a:pt x="840" y="315"/>
                    <a:pt x="839" y="315"/>
                    <a:pt x="839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7" y="315"/>
                    <a:pt x="837" y="314"/>
                    <a:pt x="837" y="313"/>
                  </a:cubicBezTo>
                  <a:cubicBezTo>
                    <a:pt x="836" y="313"/>
                    <a:pt x="835" y="312"/>
                    <a:pt x="834" y="311"/>
                  </a:cubicBezTo>
                  <a:cubicBezTo>
                    <a:pt x="834" y="310"/>
                    <a:pt x="833" y="310"/>
                    <a:pt x="833" y="310"/>
                  </a:cubicBezTo>
                  <a:cubicBezTo>
                    <a:pt x="833" y="310"/>
                    <a:pt x="833" y="310"/>
                    <a:pt x="833" y="310"/>
                  </a:cubicBezTo>
                  <a:cubicBezTo>
                    <a:pt x="833" y="309"/>
                    <a:pt x="834" y="307"/>
                    <a:pt x="834" y="306"/>
                  </a:cubicBezTo>
                  <a:cubicBezTo>
                    <a:pt x="836" y="303"/>
                    <a:pt x="836" y="303"/>
                    <a:pt x="836" y="303"/>
                  </a:cubicBezTo>
                  <a:cubicBezTo>
                    <a:pt x="833" y="302"/>
                    <a:pt x="833" y="302"/>
                    <a:pt x="833" y="302"/>
                  </a:cubicBezTo>
                  <a:cubicBezTo>
                    <a:pt x="831" y="301"/>
                    <a:pt x="830" y="301"/>
                    <a:pt x="829" y="301"/>
                  </a:cubicBezTo>
                  <a:cubicBezTo>
                    <a:pt x="828" y="301"/>
                    <a:pt x="826" y="301"/>
                    <a:pt x="826" y="301"/>
                  </a:cubicBezTo>
                  <a:cubicBezTo>
                    <a:pt x="825" y="301"/>
                    <a:pt x="824" y="301"/>
                    <a:pt x="824" y="301"/>
                  </a:cubicBezTo>
                  <a:cubicBezTo>
                    <a:pt x="824" y="300"/>
                    <a:pt x="824" y="299"/>
                    <a:pt x="824" y="299"/>
                  </a:cubicBezTo>
                  <a:cubicBezTo>
                    <a:pt x="824" y="297"/>
                    <a:pt x="823" y="292"/>
                    <a:pt x="817" y="292"/>
                  </a:cubicBezTo>
                  <a:cubicBezTo>
                    <a:pt x="815" y="292"/>
                    <a:pt x="813" y="293"/>
                    <a:pt x="812" y="294"/>
                  </a:cubicBezTo>
                  <a:cubicBezTo>
                    <a:pt x="811" y="294"/>
                    <a:pt x="810" y="295"/>
                    <a:pt x="810" y="295"/>
                  </a:cubicBezTo>
                  <a:cubicBezTo>
                    <a:pt x="810" y="295"/>
                    <a:pt x="809" y="294"/>
                    <a:pt x="808" y="293"/>
                  </a:cubicBezTo>
                  <a:cubicBezTo>
                    <a:pt x="807" y="292"/>
                    <a:pt x="807" y="291"/>
                    <a:pt x="806" y="290"/>
                  </a:cubicBezTo>
                  <a:cubicBezTo>
                    <a:pt x="804" y="289"/>
                    <a:pt x="801" y="289"/>
                    <a:pt x="800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797" y="289"/>
                    <a:pt x="796" y="289"/>
                    <a:pt x="796" y="289"/>
                  </a:cubicBezTo>
                  <a:cubicBezTo>
                    <a:pt x="794" y="288"/>
                    <a:pt x="793" y="287"/>
                    <a:pt x="792" y="284"/>
                  </a:cubicBezTo>
                  <a:cubicBezTo>
                    <a:pt x="791" y="281"/>
                    <a:pt x="790" y="278"/>
                    <a:pt x="787" y="276"/>
                  </a:cubicBezTo>
                  <a:cubicBezTo>
                    <a:pt x="786" y="276"/>
                    <a:pt x="786" y="276"/>
                    <a:pt x="785" y="276"/>
                  </a:cubicBezTo>
                  <a:cubicBezTo>
                    <a:pt x="785" y="275"/>
                    <a:pt x="785" y="274"/>
                    <a:pt x="785" y="274"/>
                  </a:cubicBezTo>
                  <a:cubicBezTo>
                    <a:pt x="784" y="273"/>
                    <a:pt x="783" y="270"/>
                    <a:pt x="779" y="270"/>
                  </a:cubicBezTo>
                  <a:cubicBezTo>
                    <a:pt x="779" y="270"/>
                    <a:pt x="778" y="270"/>
                    <a:pt x="777" y="270"/>
                  </a:cubicBezTo>
                  <a:cubicBezTo>
                    <a:pt x="776" y="271"/>
                    <a:pt x="775" y="271"/>
                    <a:pt x="775" y="272"/>
                  </a:cubicBezTo>
                  <a:cubicBezTo>
                    <a:pt x="775" y="272"/>
                    <a:pt x="775" y="272"/>
                    <a:pt x="775" y="271"/>
                  </a:cubicBezTo>
                  <a:cubicBezTo>
                    <a:pt x="774" y="270"/>
                    <a:pt x="772" y="270"/>
                    <a:pt x="771" y="268"/>
                  </a:cubicBezTo>
                  <a:cubicBezTo>
                    <a:pt x="771" y="268"/>
                    <a:pt x="771" y="268"/>
                    <a:pt x="770" y="268"/>
                  </a:cubicBezTo>
                  <a:cubicBezTo>
                    <a:pt x="771" y="268"/>
                    <a:pt x="772" y="268"/>
                    <a:pt x="772" y="268"/>
                  </a:cubicBezTo>
                  <a:cubicBezTo>
                    <a:pt x="773" y="268"/>
                    <a:pt x="774" y="268"/>
                    <a:pt x="775" y="268"/>
                  </a:cubicBezTo>
                  <a:cubicBezTo>
                    <a:pt x="777" y="267"/>
                    <a:pt x="779" y="266"/>
                    <a:pt x="780" y="263"/>
                  </a:cubicBezTo>
                  <a:cubicBezTo>
                    <a:pt x="781" y="261"/>
                    <a:pt x="780" y="258"/>
                    <a:pt x="779" y="256"/>
                  </a:cubicBezTo>
                  <a:cubicBezTo>
                    <a:pt x="777" y="253"/>
                    <a:pt x="774" y="252"/>
                    <a:pt x="771" y="251"/>
                  </a:cubicBezTo>
                  <a:cubicBezTo>
                    <a:pt x="768" y="250"/>
                    <a:pt x="766" y="249"/>
                    <a:pt x="765" y="247"/>
                  </a:cubicBezTo>
                  <a:cubicBezTo>
                    <a:pt x="765" y="246"/>
                    <a:pt x="765" y="246"/>
                    <a:pt x="765" y="246"/>
                  </a:cubicBezTo>
                  <a:cubicBezTo>
                    <a:pt x="765" y="244"/>
                    <a:pt x="768" y="243"/>
                    <a:pt x="770" y="243"/>
                  </a:cubicBezTo>
                  <a:cubicBezTo>
                    <a:pt x="772" y="242"/>
                    <a:pt x="773" y="242"/>
                    <a:pt x="774" y="241"/>
                  </a:cubicBezTo>
                  <a:cubicBezTo>
                    <a:pt x="776" y="240"/>
                    <a:pt x="776" y="240"/>
                    <a:pt x="776" y="240"/>
                  </a:cubicBezTo>
                  <a:cubicBezTo>
                    <a:pt x="776" y="240"/>
                    <a:pt x="777" y="240"/>
                    <a:pt x="777" y="239"/>
                  </a:cubicBezTo>
                  <a:cubicBezTo>
                    <a:pt x="777" y="239"/>
                    <a:pt x="777" y="240"/>
                    <a:pt x="779" y="240"/>
                  </a:cubicBezTo>
                  <a:cubicBezTo>
                    <a:pt x="779" y="241"/>
                    <a:pt x="779" y="241"/>
                    <a:pt x="779" y="241"/>
                  </a:cubicBezTo>
                  <a:cubicBezTo>
                    <a:pt x="782" y="243"/>
                    <a:pt x="784" y="245"/>
                    <a:pt x="788" y="247"/>
                  </a:cubicBezTo>
                  <a:cubicBezTo>
                    <a:pt x="789" y="248"/>
                    <a:pt x="789" y="248"/>
                    <a:pt x="790" y="248"/>
                  </a:cubicBezTo>
                  <a:cubicBezTo>
                    <a:pt x="792" y="249"/>
                    <a:pt x="793" y="249"/>
                    <a:pt x="794" y="251"/>
                  </a:cubicBezTo>
                  <a:cubicBezTo>
                    <a:pt x="795" y="251"/>
                    <a:pt x="795" y="251"/>
                    <a:pt x="795" y="251"/>
                  </a:cubicBezTo>
                  <a:cubicBezTo>
                    <a:pt x="797" y="253"/>
                    <a:pt x="799" y="256"/>
                    <a:pt x="802" y="256"/>
                  </a:cubicBezTo>
                  <a:cubicBezTo>
                    <a:pt x="803" y="256"/>
                    <a:pt x="804" y="256"/>
                    <a:pt x="805" y="255"/>
                  </a:cubicBezTo>
                  <a:cubicBezTo>
                    <a:pt x="805" y="258"/>
                    <a:pt x="805" y="261"/>
                    <a:pt x="807" y="262"/>
                  </a:cubicBezTo>
                  <a:cubicBezTo>
                    <a:pt x="809" y="264"/>
                    <a:pt x="812" y="265"/>
                    <a:pt x="814" y="266"/>
                  </a:cubicBezTo>
                  <a:cubicBezTo>
                    <a:pt x="815" y="266"/>
                    <a:pt x="816" y="266"/>
                    <a:pt x="816" y="266"/>
                  </a:cubicBezTo>
                  <a:cubicBezTo>
                    <a:pt x="818" y="267"/>
                    <a:pt x="820" y="268"/>
                    <a:pt x="822" y="270"/>
                  </a:cubicBezTo>
                  <a:cubicBezTo>
                    <a:pt x="826" y="275"/>
                    <a:pt x="830" y="278"/>
                    <a:pt x="838" y="278"/>
                  </a:cubicBezTo>
                  <a:cubicBezTo>
                    <a:pt x="843" y="278"/>
                    <a:pt x="847" y="277"/>
                    <a:pt x="849" y="274"/>
                  </a:cubicBezTo>
                  <a:cubicBezTo>
                    <a:pt x="850" y="272"/>
                    <a:pt x="851" y="270"/>
                    <a:pt x="849" y="266"/>
                  </a:cubicBezTo>
                  <a:cubicBezTo>
                    <a:pt x="848" y="263"/>
                    <a:pt x="848" y="263"/>
                    <a:pt x="848" y="263"/>
                  </a:cubicBezTo>
                  <a:cubicBezTo>
                    <a:pt x="847" y="260"/>
                    <a:pt x="845" y="255"/>
                    <a:pt x="843" y="252"/>
                  </a:cubicBezTo>
                  <a:cubicBezTo>
                    <a:pt x="844" y="252"/>
                    <a:pt x="844" y="252"/>
                    <a:pt x="845" y="252"/>
                  </a:cubicBezTo>
                  <a:cubicBezTo>
                    <a:pt x="846" y="252"/>
                    <a:pt x="846" y="252"/>
                    <a:pt x="847" y="251"/>
                  </a:cubicBezTo>
                  <a:cubicBezTo>
                    <a:pt x="850" y="250"/>
                    <a:pt x="851" y="247"/>
                    <a:pt x="852" y="245"/>
                  </a:cubicBezTo>
                  <a:cubicBezTo>
                    <a:pt x="852" y="244"/>
                    <a:pt x="852" y="243"/>
                    <a:pt x="853" y="242"/>
                  </a:cubicBezTo>
                  <a:cubicBezTo>
                    <a:pt x="855" y="239"/>
                    <a:pt x="855" y="237"/>
                    <a:pt x="853" y="234"/>
                  </a:cubicBezTo>
                  <a:cubicBezTo>
                    <a:pt x="853" y="234"/>
                    <a:pt x="852" y="234"/>
                    <a:pt x="852" y="233"/>
                  </a:cubicBezTo>
                  <a:cubicBezTo>
                    <a:pt x="852" y="233"/>
                    <a:pt x="853" y="232"/>
                    <a:pt x="853" y="231"/>
                  </a:cubicBezTo>
                  <a:cubicBezTo>
                    <a:pt x="854" y="230"/>
                    <a:pt x="855" y="229"/>
                    <a:pt x="854" y="227"/>
                  </a:cubicBezTo>
                  <a:cubicBezTo>
                    <a:pt x="853" y="225"/>
                    <a:pt x="851" y="224"/>
                    <a:pt x="850" y="223"/>
                  </a:cubicBezTo>
                  <a:cubicBezTo>
                    <a:pt x="849" y="223"/>
                    <a:pt x="849" y="223"/>
                    <a:pt x="849" y="223"/>
                  </a:cubicBezTo>
                  <a:cubicBezTo>
                    <a:pt x="848" y="222"/>
                    <a:pt x="848" y="222"/>
                    <a:pt x="847" y="221"/>
                  </a:cubicBezTo>
                  <a:cubicBezTo>
                    <a:pt x="851" y="221"/>
                    <a:pt x="853" y="219"/>
                    <a:pt x="854" y="218"/>
                  </a:cubicBezTo>
                  <a:cubicBezTo>
                    <a:pt x="855" y="215"/>
                    <a:pt x="855" y="213"/>
                    <a:pt x="854" y="211"/>
                  </a:cubicBezTo>
                  <a:cubicBezTo>
                    <a:pt x="854" y="210"/>
                    <a:pt x="854" y="209"/>
                    <a:pt x="854" y="209"/>
                  </a:cubicBezTo>
                  <a:cubicBezTo>
                    <a:pt x="854" y="208"/>
                    <a:pt x="855" y="208"/>
                    <a:pt x="855" y="207"/>
                  </a:cubicBezTo>
                  <a:cubicBezTo>
                    <a:pt x="856" y="205"/>
                    <a:pt x="858" y="200"/>
                    <a:pt x="852" y="197"/>
                  </a:cubicBezTo>
                  <a:cubicBezTo>
                    <a:pt x="850" y="196"/>
                    <a:pt x="848" y="196"/>
                    <a:pt x="847" y="195"/>
                  </a:cubicBezTo>
                  <a:cubicBezTo>
                    <a:pt x="845" y="195"/>
                    <a:pt x="844" y="195"/>
                    <a:pt x="843" y="194"/>
                  </a:cubicBezTo>
                  <a:cubicBezTo>
                    <a:pt x="842" y="194"/>
                    <a:pt x="842" y="194"/>
                    <a:pt x="842" y="194"/>
                  </a:cubicBezTo>
                  <a:cubicBezTo>
                    <a:pt x="840" y="193"/>
                    <a:pt x="839" y="192"/>
                    <a:pt x="837" y="192"/>
                  </a:cubicBezTo>
                  <a:cubicBezTo>
                    <a:pt x="835" y="192"/>
                    <a:pt x="833" y="193"/>
                    <a:pt x="831" y="195"/>
                  </a:cubicBezTo>
                  <a:cubicBezTo>
                    <a:pt x="830" y="196"/>
                    <a:pt x="829" y="197"/>
                    <a:pt x="829" y="198"/>
                  </a:cubicBezTo>
                  <a:cubicBezTo>
                    <a:pt x="827" y="199"/>
                    <a:pt x="826" y="201"/>
                    <a:pt x="825" y="201"/>
                  </a:cubicBezTo>
                  <a:cubicBezTo>
                    <a:pt x="825" y="200"/>
                    <a:pt x="825" y="200"/>
                    <a:pt x="825" y="199"/>
                  </a:cubicBezTo>
                  <a:cubicBezTo>
                    <a:pt x="825" y="196"/>
                    <a:pt x="825" y="193"/>
                    <a:pt x="823" y="191"/>
                  </a:cubicBezTo>
                  <a:cubicBezTo>
                    <a:pt x="822" y="190"/>
                    <a:pt x="821" y="189"/>
                    <a:pt x="819" y="189"/>
                  </a:cubicBezTo>
                  <a:cubicBezTo>
                    <a:pt x="819" y="189"/>
                    <a:pt x="818" y="189"/>
                    <a:pt x="818" y="190"/>
                  </a:cubicBezTo>
                  <a:cubicBezTo>
                    <a:pt x="816" y="190"/>
                    <a:pt x="814" y="191"/>
                    <a:pt x="812" y="193"/>
                  </a:cubicBezTo>
                  <a:cubicBezTo>
                    <a:pt x="811" y="193"/>
                    <a:pt x="810" y="194"/>
                    <a:pt x="810" y="194"/>
                  </a:cubicBezTo>
                  <a:cubicBezTo>
                    <a:pt x="810" y="194"/>
                    <a:pt x="810" y="194"/>
                    <a:pt x="810" y="194"/>
                  </a:cubicBezTo>
                  <a:cubicBezTo>
                    <a:pt x="809" y="194"/>
                    <a:pt x="808" y="193"/>
                    <a:pt x="807" y="191"/>
                  </a:cubicBezTo>
                  <a:cubicBezTo>
                    <a:pt x="806" y="191"/>
                    <a:pt x="806" y="190"/>
                    <a:pt x="805" y="189"/>
                  </a:cubicBezTo>
                  <a:cubicBezTo>
                    <a:pt x="802" y="186"/>
                    <a:pt x="799" y="183"/>
                    <a:pt x="796" y="181"/>
                  </a:cubicBezTo>
                  <a:cubicBezTo>
                    <a:pt x="796" y="181"/>
                    <a:pt x="796" y="181"/>
                    <a:pt x="796" y="181"/>
                  </a:cubicBezTo>
                  <a:cubicBezTo>
                    <a:pt x="795" y="180"/>
                    <a:pt x="793" y="178"/>
                    <a:pt x="790" y="178"/>
                  </a:cubicBezTo>
                  <a:cubicBezTo>
                    <a:pt x="790" y="178"/>
                    <a:pt x="789" y="178"/>
                    <a:pt x="789" y="178"/>
                  </a:cubicBezTo>
                  <a:cubicBezTo>
                    <a:pt x="788" y="179"/>
                    <a:pt x="787" y="179"/>
                    <a:pt x="786" y="180"/>
                  </a:cubicBezTo>
                  <a:cubicBezTo>
                    <a:pt x="785" y="177"/>
                    <a:pt x="785" y="175"/>
                    <a:pt x="783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0" y="174"/>
                    <a:pt x="778" y="176"/>
                    <a:pt x="776" y="177"/>
                  </a:cubicBezTo>
                  <a:cubicBezTo>
                    <a:pt x="776" y="178"/>
                    <a:pt x="775" y="179"/>
                    <a:pt x="774" y="179"/>
                  </a:cubicBezTo>
                  <a:cubicBezTo>
                    <a:pt x="774" y="179"/>
                    <a:pt x="774" y="179"/>
                    <a:pt x="774" y="179"/>
                  </a:cubicBezTo>
                  <a:cubicBezTo>
                    <a:pt x="773" y="179"/>
                    <a:pt x="773" y="179"/>
                    <a:pt x="772" y="179"/>
                  </a:cubicBezTo>
                  <a:cubicBezTo>
                    <a:pt x="772" y="179"/>
                    <a:pt x="771" y="179"/>
                    <a:pt x="771" y="179"/>
                  </a:cubicBezTo>
                  <a:cubicBezTo>
                    <a:pt x="770" y="179"/>
                    <a:pt x="769" y="180"/>
                    <a:pt x="768" y="180"/>
                  </a:cubicBezTo>
                  <a:cubicBezTo>
                    <a:pt x="767" y="180"/>
                    <a:pt x="767" y="180"/>
                    <a:pt x="766" y="181"/>
                  </a:cubicBezTo>
                  <a:cubicBezTo>
                    <a:pt x="766" y="181"/>
                    <a:pt x="765" y="181"/>
                    <a:pt x="765" y="181"/>
                  </a:cubicBezTo>
                  <a:cubicBezTo>
                    <a:pt x="764" y="181"/>
                    <a:pt x="763" y="181"/>
                    <a:pt x="762" y="180"/>
                  </a:cubicBezTo>
                  <a:cubicBezTo>
                    <a:pt x="762" y="180"/>
                    <a:pt x="761" y="180"/>
                    <a:pt x="760" y="179"/>
                  </a:cubicBezTo>
                  <a:cubicBezTo>
                    <a:pt x="755" y="178"/>
                    <a:pt x="751" y="176"/>
                    <a:pt x="747" y="173"/>
                  </a:cubicBezTo>
                  <a:cubicBezTo>
                    <a:pt x="746" y="173"/>
                    <a:pt x="746" y="173"/>
                    <a:pt x="746" y="173"/>
                  </a:cubicBezTo>
                  <a:cubicBezTo>
                    <a:pt x="742" y="171"/>
                    <a:pt x="738" y="170"/>
                    <a:pt x="735" y="169"/>
                  </a:cubicBezTo>
                  <a:cubicBezTo>
                    <a:pt x="733" y="169"/>
                    <a:pt x="731" y="168"/>
                    <a:pt x="729" y="168"/>
                  </a:cubicBezTo>
                  <a:cubicBezTo>
                    <a:pt x="727" y="167"/>
                    <a:pt x="726" y="165"/>
                    <a:pt x="727" y="163"/>
                  </a:cubicBezTo>
                  <a:cubicBezTo>
                    <a:pt x="727" y="163"/>
                    <a:pt x="728" y="161"/>
                    <a:pt x="728" y="161"/>
                  </a:cubicBezTo>
                  <a:cubicBezTo>
                    <a:pt x="730" y="159"/>
                    <a:pt x="733" y="156"/>
                    <a:pt x="731" y="152"/>
                  </a:cubicBezTo>
                  <a:cubicBezTo>
                    <a:pt x="731" y="151"/>
                    <a:pt x="730" y="151"/>
                    <a:pt x="730" y="150"/>
                  </a:cubicBezTo>
                  <a:cubicBezTo>
                    <a:pt x="731" y="150"/>
                    <a:pt x="733" y="149"/>
                    <a:pt x="734" y="149"/>
                  </a:cubicBezTo>
                  <a:cubicBezTo>
                    <a:pt x="736" y="149"/>
                    <a:pt x="737" y="149"/>
                    <a:pt x="738" y="148"/>
                  </a:cubicBezTo>
                  <a:cubicBezTo>
                    <a:pt x="742" y="147"/>
                    <a:pt x="745" y="143"/>
                    <a:pt x="745" y="140"/>
                  </a:cubicBezTo>
                  <a:cubicBezTo>
                    <a:pt x="745" y="137"/>
                    <a:pt x="743" y="134"/>
                    <a:pt x="740" y="132"/>
                  </a:cubicBezTo>
                  <a:cubicBezTo>
                    <a:pt x="738" y="131"/>
                    <a:pt x="737" y="131"/>
                    <a:pt x="735" y="131"/>
                  </a:cubicBezTo>
                  <a:cubicBezTo>
                    <a:pt x="732" y="131"/>
                    <a:pt x="730" y="132"/>
                    <a:pt x="727" y="133"/>
                  </a:cubicBezTo>
                  <a:cubicBezTo>
                    <a:pt x="725" y="134"/>
                    <a:pt x="724" y="135"/>
                    <a:pt x="722" y="135"/>
                  </a:cubicBezTo>
                  <a:cubicBezTo>
                    <a:pt x="721" y="135"/>
                    <a:pt x="720" y="135"/>
                    <a:pt x="719" y="135"/>
                  </a:cubicBezTo>
                  <a:cubicBezTo>
                    <a:pt x="718" y="135"/>
                    <a:pt x="718" y="135"/>
                    <a:pt x="717" y="135"/>
                  </a:cubicBezTo>
                  <a:cubicBezTo>
                    <a:pt x="717" y="135"/>
                    <a:pt x="717" y="135"/>
                    <a:pt x="717" y="135"/>
                  </a:cubicBezTo>
                  <a:cubicBezTo>
                    <a:pt x="717" y="135"/>
                    <a:pt x="717" y="135"/>
                    <a:pt x="718" y="134"/>
                  </a:cubicBezTo>
                  <a:cubicBezTo>
                    <a:pt x="718" y="132"/>
                    <a:pt x="721" y="129"/>
                    <a:pt x="724" y="129"/>
                  </a:cubicBezTo>
                  <a:cubicBezTo>
                    <a:pt x="724" y="129"/>
                    <a:pt x="725" y="129"/>
                    <a:pt x="725" y="129"/>
                  </a:cubicBezTo>
                  <a:cubicBezTo>
                    <a:pt x="727" y="129"/>
                    <a:pt x="732" y="129"/>
                    <a:pt x="733" y="125"/>
                  </a:cubicBezTo>
                  <a:cubicBezTo>
                    <a:pt x="734" y="121"/>
                    <a:pt x="732" y="117"/>
                    <a:pt x="727" y="112"/>
                  </a:cubicBezTo>
                  <a:cubicBezTo>
                    <a:pt x="725" y="111"/>
                    <a:pt x="717" y="106"/>
                    <a:pt x="712" y="106"/>
                  </a:cubicBezTo>
                  <a:cubicBezTo>
                    <a:pt x="708" y="106"/>
                    <a:pt x="706" y="108"/>
                    <a:pt x="706" y="113"/>
                  </a:cubicBezTo>
                  <a:cubicBezTo>
                    <a:pt x="706" y="113"/>
                    <a:pt x="706" y="114"/>
                    <a:pt x="706" y="115"/>
                  </a:cubicBezTo>
                  <a:cubicBezTo>
                    <a:pt x="706" y="115"/>
                    <a:pt x="705" y="114"/>
                    <a:pt x="705" y="114"/>
                  </a:cubicBezTo>
                  <a:cubicBezTo>
                    <a:pt x="704" y="113"/>
                    <a:pt x="704" y="112"/>
                    <a:pt x="703" y="112"/>
                  </a:cubicBezTo>
                  <a:cubicBezTo>
                    <a:pt x="703" y="111"/>
                    <a:pt x="704" y="109"/>
                    <a:pt x="705" y="109"/>
                  </a:cubicBezTo>
                  <a:cubicBezTo>
                    <a:pt x="705" y="108"/>
                    <a:pt x="706" y="108"/>
                    <a:pt x="706" y="107"/>
                  </a:cubicBezTo>
                  <a:cubicBezTo>
                    <a:pt x="706" y="107"/>
                    <a:pt x="706" y="107"/>
                    <a:pt x="706" y="107"/>
                  </a:cubicBezTo>
                  <a:cubicBezTo>
                    <a:pt x="707" y="105"/>
                    <a:pt x="710" y="101"/>
                    <a:pt x="707" y="97"/>
                  </a:cubicBezTo>
                  <a:cubicBezTo>
                    <a:pt x="705" y="95"/>
                    <a:pt x="702" y="95"/>
                    <a:pt x="701" y="95"/>
                  </a:cubicBezTo>
                  <a:cubicBezTo>
                    <a:pt x="701" y="95"/>
                    <a:pt x="700" y="95"/>
                    <a:pt x="699" y="95"/>
                  </a:cubicBezTo>
                  <a:cubicBezTo>
                    <a:pt x="699" y="95"/>
                    <a:pt x="698" y="95"/>
                    <a:pt x="698" y="95"/>
                  </a:cubicBezTo>
                  <a:cubicBezTo>
                    <a:pt x="697" y="95"/>
                    <a:pt x="697" y="95"/>
                    <a:pt x="697" y="95"/>
                  </a:cubicBezTo>
                  <a:cubicBezTo>
                    <a:pt x="697" y="95"/>
                    <a:pt x="696" y="94"/>
                    <a:pt x="695" y="94"/>
                  </a:cubicBezTo>
                  <a:cubicBezTo>
                    <a:pt x="694" y="93"/>
                    <a:pt x="693" y="92"/>
                    <a:pt x="691" y="92"/>
                  </a:cubicBezTo>
                  <a:cubicBezTo>
                    <a:pt x="690" y="92"/>
                    <a:pt x="690" y="92"/>
                    <a:pt x="689" y="93"/>
                  </a:cubicBezTo>
                  <a:cubicBezTo>
                    <a:pt x="689" y="93"/>
                    <a:pt x="688" y="93"/>
                    <a:pt x="687" y="94"/>
                  </a:cubicBezTo>
                  <a:cubicBezTo>
                    <a:pt x="687" y="93"/>
                    <a:pt x="687" y="93"/>
                    <a:pt x="687" y="93"/>
                  </a:cubicBezTo>
                  <a:cubicBezTo>
                    <a:pt x="685" y="93"/>
                    <a:pt x="685" y="93"/>
                    <a:pt x="685" y="93"/>
                  </a:cubicBezTo>
                  <a:cubicBezTo>
                    <a:pt x="683" y="93"/>
                    <a:pt x="681" y="94"/>
                    <a:pt x="679" y="95"/>
                  </a:cubicBezTo>
                  <a:cubicBezTo>
                    <a:pt x="679" y="95"/>
                    <a:pt x="679" y="95"/>
                    <a:pt x="679" y="95"/>
                  </a:cubicBezTo>
                  <a:cubicBezTo>
                    <a:pt x="678" y="96"/>
                    <a:pt x="677" y="97"/>
                    <a:pt x="676" y="97"/>
                  </a:cubicBezTo>
                  <a:cubicBezTo>
                    <a:pt x="676" y="98"/>
                    <a:pt x="675" y="98"/>
                    <a:pt x="675" y="99"/>
                  </a:cubicBezTo>
                  <a:cubicBezTo>
                    <a:pt x="675" y="99"/>
                    <a:pt x="675" y="98"/>
                    <a:pt x="675" y="98"/>
                  </a:cubicBezTo>
                  <a:cubicBezTo>
                    <a:pt x="675" y="96"/>
                    <a:pt x="675" y="90"/>
                    <a:pt x="670" y="88"/>
                  </a:cubicBezTo>
                  <a:cubicBezTo>
                    <a:pt x="670" y="88"/>
                    <a:pt x="669" y="88"/>
                    <a:pt x="668" y="88"/>
                  </a:cubicBezTo>
                  <a:cubicBezTo>
                    <a:pt x="664" y="88"/>
                    <a:pt x="663" y="92"/>
                    <a:pt x="661" y="95"/>
                  </a:cubicBezTo>
                  <a:cubicBezTo>
                    <a:pt x="661" y="96"/>
                    <a:pt x="661" y="97"/>
                    <a:pt x="661" y="97"/>
                  </a:cubicBezTo>
                  <a:cubicBezTo>
                    <a:pt x="660" y="98"/>
                    <a:pt x="660" y="99"/>
                    <a:pt x="659" y="99"/>
                  </a:cubicBezTo>
                  <a:cubicBezTo>
                    <a:pt x="658" y="101"/>
                    <a:pt x="656" y="104"/>
                    <a:pt x="655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4" y="104"/>
                    <a:pt x="653" y="103"/>
                    <a:pt x="654" y="101"/>
                  </a:cubicBezTo>
                  <a:cubicBezTo>
                    <a:pt x="655" y="98"/>
                    <a:pt x="656" y="97"/>
                    <a:pt x="656" y="96"/>
                  </a:cubicBezTo>
                  <a:cubicBezTo>
                    <a:pt x="659" y="95"/>
                    <a:pt x="663" y="92"/>
                    <a:pt x="665" y="87"/>
                  </a:cubicBezTo>
                  <a:cubicBezTo>
                    <a:pt x="666" y="85"/>
                    <a:pt x="665" y="83"/>
                    <a:pt x="664" y="82"/>
                  </a:cubicBezTo>
                  <a:cubicBezTo>
                    <a:pt x="663" y="80"/>
                    <a:pt x="661" y="79"/>
                    <a:pt x="659" y="78"/>
                  </a:cubicBezTo>
                  <a:cubicBezTo>
                    <a:pt x="659" y="78"/>
                    <a:pt x="658" y="78"/>
                    <a:pt x="658" y="78"/>
                  </a:cubicBezTo>
                  <a:cubicBezTo>
                    <a:pt x="657" y="78"/>
                    <a:pt x="657" y="77"/>
                    <a:pt x="656" y="77"/>
                  </a:cubicBezTo>
                  <a:cubicBezTo>
                    <a:pt x="654" y="76"/>
                    <a:pt x="651" y="74"/>
                    <a:pt x="648" y="74"/>
                  </a:cubicBezTo>
                  <a:cubicBezTo>
                    <a:pt x="647" y="73"/>
                    <a:pt x="646" y="73"/>
                    <a:pt x="645" y="73"/>
                  </a:cubicBezTo>
                  <a:cubicBezTo>
                    <a:pt x="642" y="73"/>
                    <a:pt x="640" y="74"/>
                    <a:pt x="638" y="76"/>
                  </a:cubicBezTo>
                  <a:cubicBezTo>
                    <a:pt x="637" y="78"/>
                    <a:pt x="637" y="80"/>
                    <a:pt x="637" y="82"/>
                  </a:cubicBezTo>
                  <a:cubicBezTo>
                    <a:pt x="637" y="83"/>
                    <a:pt x="637" y="84"/>
                    <a:pt x="637" y="85"/>
                  </a:cubicBezTo>
                  <a:cubicBezTo>
                    <a:pt x="637" y="86"/>
                    <a:pt x="636" y="87"/>
                    <a:pt x="636" y="87"/>
                  </a:cubicBezTo>
                  <a:cubicBezTo>
                    <a:pt x="636" y="87"/>
                    <a:pt x="636" y="86"/>
                    <a:pt x="635" y="86"/>
                  </a:cubicBezTo>
                  <a:cubicBezTo>
                    <a:pt x="634" y="82"/>
                    <a:pt x="632" y="77"/>
                    <a:pt x="627" y="76"/>
                  </a:cubicBezTo>
                  <a:cubicBezTo>
                    <a:pt x="626" y="76"/>
                    <a:pt x="626" y="76"/>
                    <a:pt x="625" y="76"/>
                  </a:cubicBezTo>
                  <a:cubicBezTo>
                    <a:pt x="623" y="76"/>
                    <a:pt x="621" y="77"/>
                    <a:pt x="619" y="78"/>
                  </a:cubicBezTo>
                  <a:cubicBezTo>
                    <a:pt x="619" y="78"/>
                    <a:pt x="618" y="79"/>
                    <a:pt x="617" y="79"/>
                  </a:cubicBezTo>
                  <a:cubicBezTo>
                    <a:pt x="618" y="79"/>
                    <a:pt x="618" y="78"/>
                    <a:pt x="618" y="77"/>
                  </a:cubicBezTo>
                  <a:cubicBezTo>
                    <a:pt x="620" y="75"/>
                    <a:pt x="622" y="72"/>
                    <a:pt x="621" y="70"/>
                  </a:cubicBezTo>
                  <a:cubicBezTo>
                    <a:pt x="621" y="64"/>
                    <a:pt x="616" y="63"/>
                    <a:pt x="614" y="63"/>
                  </a:cubicBezTo>
                  <a:cubicBezTo>
                    <a:pt x="611" y="63"/>
                    <a:pt x="610" y="62"/>
                    <a:pt x="609" y="61"/>
                  </a:cubicBezTo>
                  <a:cubicBezTo>
                    <a:pt x="609" y="60"/>
                    <a:pt x="608" y="59"/>
                    <a:pt x="608" y="58"/>
                  </a:cubicBezTo>
                  <a:cubicBezTo>
                    <a:pt x="608" y="56"/>
                    <a:pt x="607" y="55"/>
                    <a:pt x="607" y="54"/>
                  </a:cubicBezTo>
                  <a:cubicBezTo>
                    <a:pt x="605" y="50"/>
                    <a:pt x="600" y="47"/>
                    <a:pt x="596" y="46"/>
                  </a:cubicBezTo>
                  <a:cubicBezTo>
                    <a:pt x="596" y="46"/>
                    <a:pt x="595" y="46"/>
                    <a:pt x="595" y="46"/>
                  </a:cubicBezTo>
                  <a:cubicBezTo>
                    <a:pt x="594" y="46"/>
                    <a:pt x="593" y="46"/>
                    <a:pt x="593" y="47"/>
                  </a:cubicBezTo>
                  <a:cubicBezTo>
                    <a:pt x="592" y="47"/>
                    <a:pt x="591" y="47"/>
                    <a:pt x="591" y="47"/>
                  </a:cubicBezTo>
                  <a:cubicBezTo>
                    <a:pt x="590" y="47"/>
                    <a:pt x="590" y="47"/>
                    <a:pt x="589" y="47"/>
                  </a:cubicBezTo>
                  <a:cubicBezTo>
                    <a:pt x="588" y="46"/>
                    <a:pt x="587" y="46"/>
                    <a:pt x="586" y="45"/>
                  </a:cubicBezTo>
                  <a:cubicBezTo>
                    <a:pt x="584" y="44"/>
                    <a:pt x="581" y="43"/>
                    <a:pt x="578" y="43"/>
                  </a:cubicBezTo>
                  <a:cubicBezTo>
                    <a:pt x="578" y="43"/>
                    <a:pt x="577" y="43"/>
                    <a:pt x="576" y="44"/>
                  </a:cubicBezTo>
                  <a:cubicBezTo>
                    <a:pt x="572" y="44"/>
                    <a:pt x="568" y="47"/>
                    <a:pt x="564" y="52"/>
                  </a:cubicBezTo>
                  <a:cubicBezTo>
                    <a:pt x="561" y="57"/>
                    <a:pt x="560" y="60"/>
                    <a:pt x="564" y="65"/>
                  </a:cubicBezTo>
                  <a:cubicBezTo>
                    <a:pt x="564" y="65"/>
                    <a:pt x="564" y="65"/>
                    <a:pt x="564" y="65"/>
                  </a:cubicBezTo>
                  <a:cubicBezTo>
                    <a:pt x="563" y="66"/>
                    <a:pt x="562" y="66"/>
                    <a:pt x="561" y="67"/>
                  </a:cubicBezTo>
                  <a:cubicBezTo>
                    <a:pt x="560" y="65"/>
                    <a:pt x="557" y="64"/>
                    <a:pt x="555" y="64"/>
                  </a:cubicBezTo>
                  <a:cubicBezTo>
                    <a:pt x="555" y="64"/>
                    <a:pt x="554" y="64"/>
                    <a:pt x="554" y="63"/>
                  </a:cubicBezTo>
                  <a:cubicBezTo>
                    <a:pt x="553" y="63"/>
                    <a:pt x="551" y="63"/>
                    <a:pt x="550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5" y="63"/>
                    <a:pt x="544" y="67"/>
                    <a:pt x="544" y="70"/>
                  </a:cubicBezTo>
                  <a:cubicBezTo>
                    <a:pt x="543" y="70"/>
                    <a:pt x="543" y="71"/>
                    <a:pt x="543" y="71"/>
                  </a:cubicBezTo>
                  <a:cubicBezTo>
                    <a:pt x="542" y="74"/>
                    <a:pt x="541" y="76"/>
                    <a:pt x="541" y="77"/>
                  </a:cubicBezTo>
                  <a:cubicBezTo>
                    <a:pt x="540" y="76"/>
                    <a:pt x="540" y="74"/>
                    <a:pt x="540" y="72"/>
                  </a:cubicBezTo>
                  <a:cubicBezTo>
                    <a:pt x="540" y="72"/>
                    <a:pt x="540" y="71"/>
                    <a:pt x="540" y="71"/>
                  </a:cubicBezTo>
                  <a:cubicBezTo>
                    <a:pt x="540" y="70"/>
                    <a:pt x="540" y="69"/>
                    <a:pt x="540" y="69"/>
                  </a:cubicBezTo>
                  <a:cubicBezTo>
                    <a:pt x="540" y="66"/>
                    <a:pt x="539" y="64"/>
                    <a:pt x="540" y="62"/>
                  </a:cubicBezTo>
                  <a:cubicBezTo>
                    <a:pt x="540" y="62"/>
                    <a:pt x="540" y="62"/>
                    <a:pt x="541" y="61"/>
                  </a:cubicBezTo>
                  <a:cubicBezTo>
                    <a:pt x="542" y="60"/>
                    <a:pt x="543" y="60"/>
                    <a:pt x="543" y="58"/>
                  </a:cubicBezTo>
                  <a:cubicBezTo>
                    <a:pt x="547" y="52"/>
                    <a:pt x="543" y="47"/>
                    <a:pt x="541" y="43"/>
                  </a:cubicBezTo>
                  <a:cubicBezTo>
                    <a:pt x="540" y="42"/>
                    <a:pt x="539" y="41"/>
                    <a:pt x="539" y="40"/>
                  </a:cubicBezTo>
                  <a:cubicBezTo>
                    <a:pt x="538" y="38"/>
                    <a:pt x="537" y="37"/>
                    <a:pt x="536" y="36"/>
                  </a:cubicBezTo>
                  <a:cubicBezTo>
                    <a:pt x="535" y="34"/>
                    <a:pt x="534" y="33"/>
                    <a:pt x="533" y="32"/>
                  </a:cubicBezTo>
                  <a:cubicBezTo>
                    <a:pt x="533" y="31"/>
                    <a:pt x="533" y="30"/>
                    <a:pt x="533" y="29"/>
                  </a:cubicBezTo>
                  <a:cubicBezTo>
                    <a:pt x="532" y="28"/>
                    <a:pt x="532" y="27"/>
                    <a:pt x="532" y="26"/>
                  </a:cubicBezTo>
                  <a:cubicBezTo>
                    <a:pt x="531" y="21"/>
                    <a:pt x="527" y="16"/>
                    <a:pt x="523" y="14"/>
                  </a:cubicBezTo>
                  <a:cubicBezTo>
                    <a:pt x="522" y="13"/>
                    <a:pt x="521" y="13"/>
                    <a:pt x="519" y="13"/>
                  </a:cubicBezTo>
                  <a:cubicBezTo>
                    <a:pt x="517" y="13"/>
                    <a:pt x="515" y="14"/>
                    <a:pt x="513" y="15"/>
                  </a:cubicBezTo>
                  <a:cubicBezTo>
                    <a:pt x="512" y="16"/>
                    <a:pt x="511" y="16"/>
                    <a:pt x="510" y="17"/>
                  </a:cubicBezTo>
                  <a:cubicBezTo>
                    <a:pt x="509" y="17"/>
                    <a:pt x="509" y="17"/>
                    <a:pt x="508" y="17"/>
                  </a:cubicBezTo>
                  <a:cubicBezTo>
                    <a:pt x="506" y="18"/>
                    <a:pt x="504" y="18"/>
                    <a:pt x="501" y="20"/>
                  </a:cubicBezTo>
                  <a:cubicBezTo>
                    <a:pt x="496" y="23"/>
                    <a:pt x="491" y="28"/>
                    <a:pt x="487" y="33"/>
                  </a:cubicBezTo>
                  <a:cubicBezTo>
                    <a:pt x="479" y="43"/>
                    <a:pt x="473" y="57"/>
                    <a:pt x="479" y="67"/>
                  </a:cubicBezTo>
                  <a:cubicBezTo>
                    <a:pt x="480" y="68"/>
                    <a:pt x="482" y="70"/>
                    <a:pt x="484" y="71"/>
                  </a:cubicBezTo>
                  <a:cubicBezTo>
                    <a:pt x="485" y="72"/>
                    <a:pt x="488" y="74"/>
                    <a:pt x="489" y="75"/>
                  </a:cubicBezTo>
                  <a:cubicBezTo>
                    <a:pt x="488" y="76"/>
                    <a:pt x="488" y="76"/>
                    <a:pt x="487" y="76"/>
                  </a:cubicBezTo>
                  <a:cubicBezTo>
                    <a:pt x="487" y="76"/>
                    <a:pt x="486" y="77"/>
                    <a:pt x="486" y="77"/>
                  </a:cubicBezTo>
                  <a:cubicBezTo>
                    <a:pt x="484" y="79"/>
                    <a:pt x="481" y="81"/>
                    <a:pt x="479" y="85"/>
                  </a:cubicBezTo>
                  <a:cubicBezTo>
                    <a:pt x="476" y="94"/>
                    <a:pt x="485" y="100"/>
                    <a:pt x="489" y="102"/>
                  </a:cubicBezTo>
                  <a:cubicBezTo>
                    <a:pt x="493" y="105"/>
                    <a:pt x="495" y="106"/>
                    <a:pt x="494" y="110"/>
                  </a:cubicBezTo>
                  <a:cubicBezTo>
                    <a:pt x="494" y="111"/>
                    <a:pt x="494" y="111"/>
                    <a:pt x="494" y="112"/>
                  </a:cubicBezTo>
                  <a:cubicBezTo>
                    <a:pt x="494" y="108"/>
                    <a:pt x="490" y="106"/>
                    <a:pt x="487" y="104"/>
                  </a:cubicBezTo>
                  <a:cubicBezTo>
                    <a:pt x="486" y="103"/>
                    <a:pt x="484" y="102"/>
                    <a:pt x="483" y="101"/>
                  </a:cubicBezTo>
                  <a:cubicBezTo>
                    <a:pt x="482" y="100"/>
                    <a:pt x="481" y="97"/>
                    <a:pt x="480" y="95"/>
                  </a:cubicBezTo>
                  <a:cubicBezTo>
                    <a:pt x="480" y="94"/>
                    <a:pt x="479" y="93"/>
                    <a:pt x="478" y="91"/>
                  </a:cubicBezTo>
                  <a:cubicBezTo>
                    <a:pt x="478" y="90"/>
                    <a:pt x="478" y="90"/>
                    <a:pt x="478" y="90"/>
                  </a:cubicBezTo>
                  <a:cubicBezTo>
                    <a:pt x="476" y="87"/>
                    <a:pt x="475" y="86"/>
                    <a:pt x="475" y="83"/>
                  </a:cubicBezTo>
                  <a:cubicBezTo>
                    <a:pt x="475" y="81"/>
                    <a:pt x="475" y="80"/>
                    <a:pt x="476" y="78"/>
                  </a:cubicBezTo>
                  <a:cubicBezTo>
                    <a:pt x="476" y="73"/>
                    <a:pt x="477" y="68"/>
                    <a:pt x="473" y="62"/>
                  </a:cubicBezTo>
                  <a:cubicBezTo>
                    <a:pt x="473" y="62"/>
                    <a:pt x="472" y="61"/>
                    <a:pt x="472" y="61"/>
                  </a:cubicBezTo>
                  <a:cubicBezTo>
                    <a:pt x="471" y="60"/>
                    <a:pt x="471" y="59"/>
                    <a:pt x="471" y="58"/>
                  </a:cubicBezTo>
                  <a:cubicBezTo>
                    <a:pt x="471" y="55"/>
                    <a:pt x="472" y="51"/>
                    <a:pt x="473" y="49"/>
                  </a:cubicBezTo>
                  <a:cubicBezTo>
                    <a:pt x="474" y="46"/>
                    <a:pt x="475" y="43"/>
                    <a:pt x="477" y="41"/>
                  </a:cubicBezTo>
                  <a:cubicBezTo>
                    <a:pt x="477" y="40"/>
                    <a:pt x="478" y="39"/>
                    <a:pt x="478" y="38"/>
                  </a:cubicBezTo>
                  <a:cubicBezTo>
                    <a:pt x="479" y="36"/>
                    <a:pt x="481" y="33"/>
                    <a:pt x="483" y="31"/>
                  </a:cubicBezTo>
                  <a:cubicBezTo>
                    <a:pt x="483" y="30"/>
                    <a:pt x="484" y="30"/>
                    <a:pt x="485" y="29"/>
                  </a:cubicBezTo>
                  <a:cubicBezTo>
                    <a:pt x="487" y="25"/>
                    <a:pt x="489" y="22"/>
                    <a:pt x="489" y="17"/>
                  </a:cubicBezTo>
                  <a:cubicBezTo>
                    <a:pt x="488" y="14"/>
                    <a:pt x="488" y="14"/>
                    <a:pt x="488" y="14"/>
                  </a:cubicBezTo>
                  <a:cubicBezTo>
                    <a:pt x="486" y="14"/>
                    <a:pt x="486" y="14"/>
                    <a:pt x="486" y="14"/>
                  </a:cubicBezTo>
                  <a:cubicBezTo>
                    <a:pt x="481" y="14"/>
                    <a:pt x="477" y="14"/>
                    <a:pt x="473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69" y="13"/>
                    <a:pt x="468" y="13"/>
                    <a:pt x="467" y="13"/>
                  </a:cubicBezTo>
                  <a:cubicBezTo>
                    <a:pt x="464" y="13"/>
                    <a:pt x="462" y="13"/>
                    <a:pt x="460" y="15"/>
                  </a:cubicBezTo>
                  <a:cubicBezTo>
                    <a:pt x="459" y="16"/>
                    <a:pt x="459" y="16"/>
                    <a:pt x="458" y="17"/>
                  </a:cubicBezTo>
                  <a:cubicBezTo>
                    <a:pt x="455" y="19"/>
                    <a:pt x="451" y="22"/>
                    <a:pt x="449" y="25"/>
                  </a:cubicBezTo>
                  <a:cubicBezTo>
                    <a:pt x="448" y="27"/>
                    <a:pt x="448" y="27"/>
                    <a:pt x="448" y="27"/>
                  </a:cubicBezTo>
                  <a:cubicBezTo>
                    <a:pt x="443" y="36"/>
                    <a:pt x="437" y="44"/>
                    <a:pt x="434" y="54"/>
                  </a:cubicBezTo>
                  <a:cubicBezTo>
                    <a:pt x="430" y="68"/>
                    <a:pt x="426" y="89"/>
                    <a:pt x="428" y="108"/>
                  </a:cubicBezTo>
                  <a:cubicBezTo>
                    <a:pt x="430" y="115"/>
                    <a:pt x="434" y="119"/>
                    <a:pt x="441" y="121"/>
                  </a:cubicBezTo>
                  <a:cubicBezTo>
                    <a:pt x="444" y="122"/>
                    <a:pt x="446" y="122"/>
                    <a:pt x="449" y="122"/>
                  </a:cubicBezTo>
                  <a:cubicBezTo>
                    <a:pt x="450" y="122"/>
                    <a:pt x="450" y="122"/>
                    <a:pt x="450" y="122"/>
                  </a:cubicBezTo>
                  <a:cubicBezTo>
                    <a:pt x="454" y="122"/>
                    <a:pt x="461" y="126"/>
                    <a:pt x="461" y="129"/>
                  </a:cubicBezTo>
                  <a:cubicBezTo>
                    <a:pt x="461" y="129"/>
                    <a:pt x="461" y="129"/>
                    <a:pt x="460" y="129"/>
                  </a:cubicBezTo>
                  <a:cubicBezTo>
                    <a:pt x="458" y="129"/>
                    <a:pt x="453" y="127"/>
                    <a:pt x="452" y="126"/>
                  </a:cubicBezTo>
                  <a:cubicBezTo>
                    <a:pt x="452" y="126"/>
                    <a:pt x="450" y="126"/>
                    <a:pt x="449" y="125"/>
                  </a:cubicBezTo>
                  <a:cubicBezTo>
                    <a:pt x="447" y="124"/>
                    <a:pt x="443" y="123"/>
                    <a:pt x="440" y="123"/>
                  </a:cubicBezTo>
                  <a:cubicBezTo>
                    <a:pt x="438" y="123"/>
                    <a:pt x="437" y="124"/>
                    <a:pt x="436" y="125"/>
                  </a:cubicBezTo>
                  <a:cubicBezTo>
                    <a:pt x="431" y="129"/>
                    <a:pt x="434" y="134"/>
                    <a:pt x="436" y="137"/>
                  </a:cubicBezTo>
                  <a:cubicBezTo>
                    <a:pt x="437" y="138"/>
                    <a:pt x="437" y="139"/>
                    <a:pt x="437" y="139"/>
                  </a:cubicBezTo>
                  <a:cubicBezTo>
                    <a:pt x="439" y="145"/>
                    <a:pt x="442" y="147"/>
                    <a:pt x="446" y="151"/>
                  </a:cubicBezTo>
                  <a:cubicBezTo>
                    <a:pt x="452" y="156"/>
                    <a:pt x="460" y="157"/>
                    <a:pt x="463" y="157"/>
                  </a:cubicBezTo>
                  <a:cubicBezTo>
                    <a:pt x="463" y="157"/>
                    <a:pt x="464" y="157"/>
                    <a:pt x="464" y="157"/>
                  </a:cubicBezTo>
                  <a:cubicBezTo>
                    <a:pt x="466" y="157"/>
                    <a:pt x="468" y="157"/>
                    <a:pt x="469" y="156"/>
                  </a:cubicBezTo>
                  <a:cubicBezTo>
                    <a:pt x="470" y="156"/>
                    <a:pt x="471" y="156"/>
                    <a:pt x="472" y="156"/>
                  </a:cubicBezTo>
                  <a:cubicBezTo>
                    <a:pt x="472" y="156"/>
                    <a:pt x="473" y="156"/>
                    <a:pt x="474" y="158"/>
                  </a:cubicBezTo>
                  <a:cubicBezTo>
                    <a:pt x="475" y="159"/>
                    <a:pt x="475" y="159"/>
                    <a:pt x="475" y="159"/>
                  </a:cubicBezTo>
                  <a:cubicBezTo>
                    <a:pt x="477" y="162"/>
                    <a:pt x="480" y="166"/>
                    <a:pt x="484" y="167"/>
                  </a:cubicBezTo>
                  <a:cubicBezTo>
                    <a:pt x="485" y="167"/>
                    <a:pt x="485" y="167"/>
                    <a:pt x="486" y="167"/>
                  </a:cubicBezTo>
                  <a:cubicBezTo>
                    <a:pt x="488" y="167"/>
                    <a:pt x="489" y="166"/>
                    <a:pt x="491" y="166"/>
                  </a:cubicBezTo>
                  <a:cubicBezTo>
                    <a:pt x="492" y="165"/>
                    <a:pt x="493" y="165"/>
                    <a:pt x="494" y="165"/>
                  </a:cubicBezTo>
                  <a:cubicBezTo>
                    <a:pt x="494" y="165"/>
                    <a:pt x="495" y="165"/>
                    <a:pt x="495" y="165"/>
                  </a:cubicBezTo>
                  <a:cubicBezTo>
                    <a:pt x="498" y="166"/>
                    <a:pt x="498" y="166"/>
                    <a:pt x="498" y="166"/>
                  </a:cubicBezTo>
                  <a:cubicBezTo>
                    <a:pt x="500" y="166"/>
                    <a:pt x="502" y="167"/>
                    <a:pt x="505" y="167"/>
                  </a:cubicBezTo>
                  <a:cubicBezTo>
                    <a:pt x="503" y="167"/>
                    <a:pt x="501" y="168"/>
                    <a:pt x="500" y="168"/>
                  </a:cubicBezTo>
                  <a:cubicBezTo>
                    <a:pt x="499" y="169"/>
                    <a:pt x="499" y="169"/>
                    <a:pt x="498" y="169"/>
                  </a:cubicBezTo>
                  <a:cubicBezTo>
                    <a:pt x="497" y="169"/>
                    <a:pt x="496" y="169"/>
                    <a:pt x="495" y="169"/>
                  </a:cubicBezTo>
                  <a:cubicBezTo>
                    <a:pt x="495" y="169"/>
                    <a:pt x="495" y="169"/>
                    <a:pt x="495" y="169"/>
                  </a:cubicBezTo>
                  <a:cubicBezTo>
                    <a:pt x="495" y="169"/>
                    <a:pt x="494" y="169"/>
                    <a:pt x="494" y="169"/>
                  </a:cubicBezTo>
                  <a:cubicBezTo>
                    <a:pt x="494" y="169"/>
                    <a:pt x="493" y="169"/>
                    <a:pt x="492" y="169"/>
                  </a:cubicBezTo>
                  <a:cubicBezTo>
                    <a:pt x="492" y="169"/>
                    <a:pt x="491" y="169"/>
                    <a:pt x="491" y="169"/>
                  </a:cubicBezTo>
                  <a:cubicBezTo>
                    <a:pt x="487" y="171"/>
                    <a:pt x="487" y="176"/>
                    <a:pt x="488" y="181"/>
                  </a:cubicBezTo>
                  <a:cubicBezTo>
                    <a:pt x="488" y="181"/>
                    <a:pt x="488" y="182"/>
                    <a:pt x="488" y="182"/>
                  </a:cubicBezTo>
                  <a:cubicBezTo>
                    <a:pt x="488" y="186"/>
                    <a:pt x="488" y="190"/>
                    <a:pt x="489" y="193"/>
                  </a:cubicBezTo>
                  <a:cubicBezTo>
                    <a:pt x="490" y="198"/>
                    <a:pt x="494" y="199"/>
                    <a:pt x="497" y="199"/>
                  </a:cubicBezTo>
                  <a:cubicBezTo>
                    <a:pt x="497" y="200"/>
                    <a:pt x="497" y="200"/>
                    <a:pt x="497" y="201"/>
                  </a:cubicBezTo>
                  <a:cubicBezTo>
                    <a:pt x="497" y="201"/>
                    <a:pt x="497" y="202"/>
                    <a:pt x="497" y="203"/>
                  </a:cubicBezTo>
                  <a:cubicBezTo>
                    <a:pt x="497" y="203"/>
                    <a:pt x="497" y="204"/>
                    <a:pt x="497" y="204"/>
                  </a:cubicBezTo>
                  <a:cubicBezTo>
                    <a:pt x="497" y="206"/>
                    <a:pt x="497" y="209"/>
                    <a:pt x="496" y="210"/>
                  </a:cubicBezTo>
                  <a:cubicBezTo>
                    <a:pt x="495" y="210"/>
                    <a:pt x="494" y="211"/>
                    <a:pt x="494" y="211"/>
                  </a:cubicBezTo>
                  <a:cubicBezTo>
                    <a:pt x="492" y="212"/>
                    <a:pt x="489" y="213"/>
                    <a:pt x="488" y="215"/>
                  </a:cubicBezTo>
                  <a:cubicBezTo>
                    <a:pt x="487" y="217"/>
                    <a:pt x="487" y="220"/>
                    <a:pt x="487" y="223"/>
                  </a:cubicBezTo>
                  <a:cubicBezTo>
                    <a:pt x="487" y="224"/>
                    <a:pt x="487" y="225"/>
                    <a:pt x="486" y="226"/>
                  </a:cubicBezTo>
                  <a:cubicBezTo>
                    <a:pt x="486" y="229"/>
                    <a:pt x="486" y="231"/>
                    <a:pt x="486" y="234"/>
                  </a:cubicBezTo>
                  <a:cubicBezTo>
                    <a:pt x="486" y="237"/>
                    <a:pt x="486" y="240"/>
                    <a:pt x="485" y="243"/>
                  </a:cubicBezTo>
                  <a:cubicBezTo>
                    <a:pt x="485" y="243"/>
                    <a:pt x="485" y="243"/>
                    <a:pt x="484" y="243"/>
                  </a:cubicBezTo>
                  <a:cubicBezTo>
                    <a:pt x="484" y="244"/>
                    <a:pt x="484" y="244"/>
                    <a:pt x="483" y="244"/>
                  </a:cubicBezTo>
                  <a:cubicBezTo>
                    <a:pt x="481" y="246"/>
                    <a:pt x="479" y="250"/>
                    <a:pt x="478" y="254"/>
                  </a:cubicBezTo>
                  <a:cubicBezTo>
                    <a:pt x="478" y="255"/>
                    <a:pt x="478" y="257"/>
                    <a:pt x="478" y="258"/>
                  </a:cubicBezTo>
                  <a:cubicBezTo>
                    <a:pt x="478" y="260"/>
                    <a:pt x="478" y="262"/>
                    <a:pt x="478" y="263"/>
                  </a:cubicBezTo>
                  <a:cubicBezTo>
                    <a:pt x="477" y="263"/>
                    <a:pt x="477" y="264"/>
                    <a:pt x="476" y="264"/>
                  </a:cubicBezTo>
                  <a:cubicBezTo>
                    <a:pt x="475" y="264"/>
                    <a:pt x="474" y="265"/>
                    <a:pt x="473" y="266"/>
                  </a:cubicBezTo>
                  <a:cubicBezTo>
                    <a:pt x="472" y="267"/>
                    <a:pt x="471" y="268"/>
                    <a:pt x="471" y="269"/>
                  </a:cubicBezTo>
                  <a:cubicBezTo>
                    <a:pt x="470" y="268"/>
                    <a:pt x="469" y="266"/>
                    <a:pt x="468" y="264"/>
                  </a:cubicBezTo>
                  <a:cubicBezTo>
                    <a:pt x="467" y="262"/>
                    <a:pt x="465" y="260"/>
                    <a:pt x="463" y="258"/>
                  </a:cubicBezTo>
                  <a:cubicBezTo>
                    <a:pt x="463" y="258"/>
                    <a:pt x="463" y="258"/>
                    <a:pt x="463" y="258"/>
                  </a:cubicBezTo>
                  <a:cubicBezTo>
                    <a:pt x="461" y="257"/>
                    <a:pt x="460" y="255"/>
                    <a:pt x="459" y="253"/>
                  </a:cubicBezTo>
                  <a:cubicBezTo>
                    <a:pt x="458" y="251"/>
                    <a:pt x="457" y="251"/>
                    <a:pt x="457" y="250"/>
                  </a:cubicBezTo>
                  <a:cubicBezTo>
                    <a:pt x="457" y="248"/>
                    <a:pt x="457" y="248"/>
                    <a:pt x="457" y="248"/>
                  </a:cubicBezTo>
                  <a:cubicBezTo>
                    <a:pt x="458" y="246"/>
                    <a:pt x="458" y="243"/>
                    <a:pt x="457" y="241"/>
                  </a:cubicBezTo>
                  <a:cubicBezTo>
                    <a:pt x="457" y="240"/>
                    <a:pt x="457" y="240"/>
                    <a:pt x="457" y="240"/>
                  </a:cubicBezTo>
                  <a:cubicBezTo>
                    <a:pt x="457" y="239"/>
                    <a:pt x="456" y="237"/>
                    <a:pt x="456" y="237"/>
                  </a:cubicBezTo>
                  <a:cubicBezTo>
                    <a:pt x="457" y="236"/>
                    <a:pt x="458" y="235"/>
                    <a:pt x="458" y="234"/>
                  </a:cubicBezTo>
                  <a:cubicBezTo>
                    <a:pt x="459" y="233"/>
                    <a:pt x="459" y="233"/>
                    <a:pt x="459" y="233"/>
                  </a:cubicBezTo>
                  <a:cubicBezTo>
                    <a:pt x="461" y="231"/>
                    <a:pt x="462" y="228"/>
                    <a:pt x="462" y="226"/>
                  </a:cubicBezTo>
                  <a:cubicBezTo>
                    <a:pt x="462" y="225"/>
                    <a:pt x="462" y="224"/>
                    <a:pt x="462" y="223"/>
                  </a:cubicBezTo>
                  <a:cubicBezTo>
                    <a:pt x="462" y="220"/>
                    <a:pt x="463" y="216"/>
                    <a:pt x="461" y="212"/>
                  </a:cubicBezTo>
                  <a:cubicBezTo>
                    <a:pt x="460" y="211"/>
                    <a:pt x="459" y="210"/>
                    <a:pt x="459" y="209"/>
                  </a:cubicBezTo>
                  <a:cubicBezTo>
                    <a:pt x="458" y="208"/>
                    <a:pt x="458" y="208"/>
                    <a:pt x="457" y="207"/>
                  </a:cubicBezTo>
                  <a:cubicBezTo>
                    <a:pt x="456" y="205"/>
                    <a:pt x="454" y="204"/>
                    <a:pt x="452" y="202"/>
                  </a:cubicBezTo>
                  <a:cubicBezTo>
                    <a:pt x="452" y="201"/>
                    <a:pt x="451" y="201"/>
                    <a:pt x="450" y="200"/>
                  </a:cubicBezTo>
                  <a:cubicBezTo>
                    <a:pt x="449" y="200"/>
                    <a:pt x="448" y="199"/>
                    <a:pt x="448" y="199"/>
                  </a:cubicBezTo>
                  <a:cubicBezTo>
                    <a:pt x="448" y="198"/>
                    <a:pt x="448" y="198"/>
                    <a:pt x="447" y="197"/>
                  </a:cubicBezTo>
                  <a:cubicBezTo>
                    <a:pt x="446" y="196"/>
                    <a:pt x="444" y="192"/>
                    <a:pt x="441" y="192"/>
                  </a:cubicBezTo>
                  <a:cubicBezTo>
                    <a:pt x="440" y="192"/>
                    <a:pt x="440" y="192"/>
                    <a:pt x="440" y="192"/>
                  </a:cubicBezTo>
                  <a:cubicBezTo>
                    <a:pt x="435" y="193"/>
                    <a:pt x="435" y="197"/>
                    <a:pt x="435" y="199"/>
                  </a:cubicBezTo>
                  <a:cubicBezTo>
                    <a:pt x="435" y="199"/>
                    <a:pt x="434" y="200"/>
                    <a:pt x="434" y="201"/>
                  </a:cubicBezTo>
                  <a:cubicBezTo>
                    <a:pt x="433" y="202"/>
                    <a:pt x="433" y="203"/>
                    <a:pt x="432" y="205"/>
                  </a:cubicBezTo>
                  <a:cubicBezTo>
                    <a:pt x="432" y="206"/>
                    <a:pt x="432" y="206"/>
                    <a:pt x="432" y="206"/>
                  </a:cubicBezTo>
                  <a:cubicBezTo>
                    <a:pt x="432" y="208"/>
                    <a:pt x="432" y="210"/>
                    <a:pt x="432" y="212"/>
                  </a:cubicBezTo>
                  <a:cubicBezTo>
                    <a:pt x="432" y="215"/>
                    <a:pt x="431" y="217"/>
                    <a:pt x="429" y="220"/>
                  </a:cubicBezTo>
                  <a:cubicBezTo>
                    <a:pt x="429" y="221"/>
                    <a:pt x="429" y="222"/>
                    <a:pt x="428" y="223"/>
                  </a:cubicBezTo>
                  <a:cubicBezTo>
                    <a:pt x="428" y="224"/>
                    <a:pt x="428" y="226"/>
                    <a:pt x="428" y="227"/>
                  </a:cubicBezTo>
                  <a:cubicBezTo>
                    <a:pt x="428" y="230"/>
                    <a:pt x="427" y="230"/>
                    <a:pt x="427" y="231"/>
                  </a:cubicBezTo>
                  <a:cubicBezTo>
                    <a:pt x="427" y="231"/>
                    <a:pt x="426" y="230"/>
                    <a:pt x="425" y="222"/>
                  </a:cubicBezTo>
                  <a:cubicBezTo>
                    <a:pt x="425" y="221"/>
                    <a:pt x="425" y="219"/>
                    <a:pt x="426" y="217"/>
                  </a:cubicBezTo>
                  <a:cubicBezTo>
                    <a:pt x="426" y="213"/>
                    <a:pt x="426" y="208"/>
                    <a:pt x="424" y="203"/>
                  </a:cubicBezTo>
                  <a:cubicBezTo>
                    <a:pt x="423" y="202"/>
                    <a:pt x="422" y="201"/>
                    <a:pt x="422" y="200"/>
                  </a:cubicBezTo>
                  <a:cubicBezTo>
                    <a:pt x="421" y="199"/>
                    <a:pt x="420" y="198"/>
                    <a:pt x="419" y="197"/>
                  </a:cubicBezTo>
                  <a:cubicBezTo>
                    <a:pt x="419" y="196"/>
                    <a:pt x="420" y="196"/>
                    <a:pt x="421" y="194"/>
                  </a:cubicBezTo>
                  <a:cubicBezTo>
                    <a:pt x="423" y="193"/>
                    <a:pt x="425" y="191"/>
                    <a:pt x="425" y="188"/>
                  </a:cubicBezTo>
                  <a:cubicBezTo>
                    <a:pt x="425" y="184"/>
                    <a:pt x="421" y="183"/>
                    <a:pt x="418" y="182"/>
                  </a:cubicBezTo>
                  <a:cubicBezTo>
                    <a:pt x="418" y="182"/>
                    <a:pt x="417" y="182"/>
                    <a:pt x="417" y="182"/>
                  </a:cubicBezTo>
                  <a:cubicBezTo>
                    <a:pt x="416" y="181"/>
                    <a:pt x="415" y="181"/>
                    <a:pt x="415" y="181"/>
                  </a:cubicBezTo>
                  <a:cubicBezTo>
                    <a:pt x="414" y="180"/>
                    <a:pt x="412" y="179"/>
                    <a:pt x="411" y="179"/>
                  </a:cubicBezTo>
                  <a:cubicBezTo>
                    <a:pt x="409" y="179"/>
                    <a:pt x="407" y="181"/>
                    <a:pt x="405" y="182"/>
                  </a:cubicBezTo>
                  <a:cubicBezTo>
                    <a:pt x="405" y="183"/>
                    <a:pt x="404" y="183"/>
                    <a:pt x="404" y="183"/>
                  </a:cubicBezTo>
                  <a:cubicBezTo>
                    <a:pt x="404" y="183"/>
                    <a:pt x="403" y="182"/>
                    <a:pt x="403" y="181"/>
                  </a:cubicBezTo>
                  <a:cubicBezTo>
                    <a:pt x="402" y="180"/>
                    <a:pt x="402" y="180"/>
                    <a:pt x="402" y="180"/>
                  </a:cubicBezTo>
                  <a:cubicBezTo>
                    <a:pt x="401" y="179"/>
                    <a:pt x="399" y="178"/>
                    <a:pt x="398" y="177"/>
                  </a:cubicBezTo>
                  <a:cubicBezTo>
                    <a:pt x="398" y="177"/>
                    <a:pt x="397" y="176"/>
                    <a:pt x="397" y="176"/>
                  </a:cubicBezTo>
                  <a:cubicBezTo>
                    <a:pt x="397" y="176"/>
                    <a:pt x="397" y="176"/>
                    <a:pt x="397" y="176"/>
                  </a:cubicBezTo>
                  <a:cubicBezTo>
                    <a:pt x="397" y="176"/>
                    <a:pt x="397" y="176"/>
                    <a:pt x="400" y="175"/>
                  </a:cubicBezTo>
                  <a:cubicBezTo>
                    <a:pt x="401" y="174"/>
                    <a:pt x="403" y="173"/>
                    <a:pt x="405" y="172"/>
                  </a:cubicBezTo>
                  <a:cubicBezTo>
                    <a:pt x="406" y="170"/>
                    <a:pt x="406" y="168"/>
                    <a:pt x="406" y="167"/>
                  </a:cubicBezTo>
                  <a:cubicBezTo>
                    <a:pt x="406" y="166"/>
                    <a:pt x="406" y="165"/>
                    <a:pt x="406" y="165"/>
                  </a:cubicBezTo>
                  <a:cubicBezTo>
                    <a:pt x="406" y="165"/>
                    <a:pt x="407" y="165"/>
                    <a:pt x="408" y="165"/>
                  </a:cubicBezTo>
                  <a:cubicBezTo>
                    <a:pt x="409" y="165"/>
                    <a:pt x="411" y="165"/>
                    <a:pt x="412" y="161"/>
                  </a:cubicBezTo>
                  <a:cubicBezTo>
                    <a:pt x="414" y="157"/>
                    <a:pt x="410" y="154"/>
                    <a:pt x="409" y="153"/>
                  </a:cubicBezTo>
                  <a:cubicBezTo>
                    <a:pt x="407" y="152"/>
                    <a:pt x="407" y="152"/>
                    <a:pt x="406" y="151"/>
                  </a:cubicBezTo>
                  <a:cubicBezTo>
                    <a:pt x="406" y="150"/>
                    <a:pt x="405" y="149"/>
                    <a:pt x="405" y="148"/>
                  </a:cubicBezTo>
                  <a:cubicBezTo>
                    <a:pt x="404" y="147"/>
                    <a:pt x="404" y="146"/>
                    <a:pt x="403" y="145"/>
                  </a:cubicBezTo>
                  <a:cubicBezTo>
                    <a:pt x="403" y="144"/>
                    <a:pt x="403" y="143"/>
                    <a:pt x="403" y="143"/>
                  </a:cubicBezTo>
                  <a:cubicBezTo>
                    <a:pt x="402" y="141"/>
                    <a:pt x="402" y="140"/>
                    <a:pt x="401" y="138"/>
                  </a:cubicBezTo>
                  <a:cubicBezTo>
                    <a:pt x="400" y="137"/>
                    <a:pt x="399" y="137"/>
                    <a:pt x="399" y="136"/>
                  </a:cubicBezTo>
                  <a:cubicBezTo>
                    <a:pt x="398" y="135"/>
                    <a:pt x="397" y="135"/>
                    <a:pt x="397" y="134"/>
                  </a:cubicBezTo>
                  <a:cubicBezTo>
                    <a:pt x="396" y="132"/>
                    <a:pt x="396" y="130"/>
                    <a:pt x="397" y="127"/>
                  </a:cubicBezTo>
                  <a:cubicBezTo>
                    <a:pt x="397" y="125"/>
                    <a:pt x="397" y="124"/>
                    <a:pt x="397" y="123"/>
                  </a:cubicBezTo>
                  <a:cubicBezTo>
                    <a:pt x="397" y="119"/>
                    <a:pt x="396" y="115"/>
                    <a:pt x="394" y="112"/>
                  </a:cubicBezTo>
                  <a:cubicBezTo>
                    <a:pt x="394" y="110"/>
                    <a:pt x="392" y="108"/>
                    <a:pt x="391" y="107"/>
                  </a:cubicBezTo>
                  <a:cubicBezTo>
                    <a:pt x="391" y="106"/>
                    <a:pt x="390" y="105"/>
                    <a:pt x="389" y="104"/>
                  </a:cubicBezTo>
                  <a:cubicBezTo>
                    <a:pt x="389" y="104"/>
                    <a:pt x="389" y="103"/>
                    <a:pt x="388" y="102"/>
                  </a:cubicBezTo>
                  <a:cubicBezTo>
                    <a:pt x="388" y="100"/>
                    <a:pt x="387" y="97"/>
                    <a:pt x="385" y="96"/>
                  </a:cubicBezTo>
                  <a:cubicBezTo>
                    <a:pt x="383" y="94"/>
                    <a:pt x="381" y="94"/>
                    <a:pt x="379" y="93"/>
                  </a:cubicBezTo>
                  <a:cubicBezTo>
                    <a:pt x="379" y="93"/>
                    <a:pt x="379" y="93"/>
                    <a:pt x="378" y="93"/>
                  </a:cubicBezTo>
                  <a:cubicBezTo>
                    <a:pt x="380" y="92"/>
                    <a:pt x="381" y="91"/>
                    <a:pt x="382" y="90"/>
                  </a:cubicBezTo>
                  <a:cubicBezTo>
                    <a:pt x="383" y="89"/>
                    <a:pt x="384" y="88"/>
                    <a:pt x="385" y="87"/>
                  </a:cubicBezTo>
                  <a:cubicBezTo>
                    <a:pt x="386" y="86"/>
                    <a:pt x="387" y="86"/>
                    <a:pt x="388" y="85"/>
                  </a:cubicBezTo>
                  <a:cubicBezTo>
                    <a:pt x="393" y="80"/>
                    <a:pt x="392" y="71"/>
                    <a:pt x="391" y="65"/>
                  </a:cubicBezTo>
                  <a:cubicBezTo>
                    <a:pt x="391" y="64"/>
                    <a:pt x="391" y="64"/>
                    <a:pt x="391" y="64"/>
                  </a:cubicBezTo>
                  <a:cubicBezTo>
                    <a:pt x="391" y="63"/>
                    <a:pt x="391" y="62"/>
                    <a:pt x="391" y="62"/>
                  </a:cubicBezTo>
                  <a:cubicBezTo>
                    <a:pt x="391" y="62"/>
                    <a:pt x="392" y="62"/>
                    <a:pt x="393" y="63"/>
                  </a:cubicBezTo>
                  <a:cubicBezTo>
                    <a:pt x="396" y="63"/>
                    <a:pt x="398" y="64"/>
                    <a:pt x="400" y="64"/>
                  </a:cubicBezTo>
                  <a:cubicBezTo>
                    <a:pt x="405" y="64"/>
                    <a:pt x="409" y="62"/>
                    <a:pt x="412" y="58"/>
                  </a:cubicBezTo>
                  <a:cubicBezTo>
                    <a:pt x="414" y="55"/>
                    <a:pt x="416" y="51"/>
                    <a:pt x="417" y="48"/>
                  </a:cubicBezTo>
                  <a:cubicBezTo>
                    <a:pt x="418" y="45"/>
                    <a:pt x="418" y="43"/>
                    <a:pt x="420" y="41"/>
                  </a:cubicBezTo>
                  <a:cubicBezTo>
                    <a:pt x="421" y="39"/>
                    <a:pt x="422" y="37"/>
                    <a:pt x="424" y="35"/>
                  </a:cubicBezTo>
                  <a:cubicBezTo>
                    <a:pt x="426" y="32"/>
                    <a:pt x="429" y="28"/>
                    <a:pt x="430" y="24"/>
                  </a:cubicBezTo>
                  <a:cubicBezTo>
                    <a:pt x="431" y="20"/>
                    <a:pt x="431" y="17"/>
                    <a:pt x="429" y="15"/>
                  </a:cubicBezTo>
                  <a:cubicBezTo>
                    <a:pt x="426" y="10"/>
                    <a:pt x="418" y="8"/>
                    <a:pt x="411" y="6"/>
                  </a:cubicBezTo>
                  <a:cubicBezTo>
                    <a:pt x="408" y="6"/>
                    <a:pt x="405" y="5"/>
                    <a:pt x="403" y="4"/>
                  </a:cubicBezTo>
                  <a:cubicBezTo>
                    <a:pt x="398" y="1"/>
                    <a:pt x="393" y="0"/>
                    <a:pt x="389" y="0"/>
                  </a:cubicBezTo>
                  <a:cubicBezTo>
                    <a:pt x="386" y="0"/>
                    <a:pt x="384" y="1"/>
                    <a:pt x="382" y="1"/>
                  </a:cubicBezTo>
                  <a:cubicBezTo>
                    <a:pt x="379" y="2"/>
                    <a:pt x="372" y="4"/>
                    <a:pt x="370" y="9"/>
                  </a:cubicBezTo>
                  <a:cubicBezTo>
                    <a:pt x="369" y="10"/>
                    <a:pt x="369" y="13"/>
                    <a:pt x="370" y="16"/>
                  </a:cubicBezTo>
                  <a:cubicBezTo>
                    <a:pt x="369" y="16"/>
                    <a:pt x="368" y="17"/>
                    <a:pt x="368" y="17"/>
                  </a:cubicBezTo>
                  <a:cubicBezTo>
                    <a:pt x="365" y="19"/>
                    <a:pt x="365" y="22"/>
                    <a:pt x="365" y="24"/>
                  </a:cubicBezTo>
                  <a:cubicBezTo>
                    <a:pt x="365" y="25"/>
                    <a:pt x="365" y="25"/>
                    <a:pt x="365" y="25"/>
                  </a:cubicBezTo>
                  <a:cubicBezTo>
                    <a:pt x="365" y="26"/>
                    <a:pt x="365" y="27"/>
                    <a:pt x="365" y="28"/>
                  </a:cubicBezTo>
                  <a:cubicBezTo>
                    <a:pt x="364" y="30"/>
                    <a:pt x="364" y="32"/>
                    <a:pt x="364" y="34"/>
                  </a:cubicBezTo>
                  <a:cubicBezTo>
                    <a:pt x="364" y="36"/>
                    <a:pt x="364" y="37"/>
                    <a:pt x="364" y="39"/>
                  </a:cubicBezTo>
                  <a:cubicBezTo>
                    <a:pt x="364" y="42"/>
                    <a:pt x="365" y="45"/>
                    <a:pt x="364" y="47"/>
                  </a:cubicBezTo>
                  <a:cubicBezTo>
                    <a:pt x="364" y="47"/>
                    <a:pt x="364" y="48"/>
                    <a:pt x="363" y="48"/>
                  </a:cubicBezTo>
                  <a:cubicBezTo>
                    <a:pt x="363" y="50"/>
                    <a:pt x="362" y="52"/>
                    <a:pt x="363" y="55"/>
                  </a:cubicBezTo>
                  <a:cubicBezTo>
                    <a:pt x="363" y="56"/>
                    <a:pt x="363" y="57"/>
                    <a:pt x="364" y="58"/>
                  </a:cubicBezTo>
                  <a:cubicBezTo>
                    <a:pt x="364" y="59"/>
                    <a:pt x="365" y="59"/>
                    <a:pt x="365" y="60"/>
                  </a:cubicBezTo>
                  <a:cubicBezTo>
                    <a:pt x="366" y="64"/>
                    <a:pt x="366" y="68"/>
                    <a:pt x="366" y="73"/>
                  </a:cubicBezTo>
                  <a:cubicBezTo>
                    <a:pt x="366" y="74"/>
                    <a:pt x="366" y="76"/>
                    <a:pt x="366" y="77"/>
                  </a:cubicBezTo>
                  <a:cubicBezTo>
                    <a:pt x="366" y="79"/>
                    <a:pt x="366" y="81"/>
                    <a:pt x="366" y="82"/>
                  </a:cubicBezTo>
                  <a:cubicBezTo>
                    <a:pt x="366" y="83"/>
                    <a:pt x="365" y="83"/>
                    <a:pt x="365" y="84"/>
                  </a:cubicBezTo>
                  <a:cubicBezTo>
                    <a:pt x="364" y="86"/>
                    <a:pt x="363" y="88"/>
                    <a:pt x="365" y="91"/>
                  </a:cubicBezTo>
                  <a:cubicBezTo>
                    <a:pt x="365" y="91"/>
                    <a:pt x="365" y="91"/>
                    <a:pt x="365" y="91"/>
                  </a:cubicBezTo>
                  <a:cubicBezTo>
                    <a:pt x="363" y="92"/>
                    <a:pt x="363" y="94"/>
                    <a:pt x="362" y="95"/>
                  </a:cubicBezTo>
                  <a:cubicBezTo>
                    <a:pt x="362" y="96"/>
                    <a:pt x="362" y="96"/>
                    <a:pt x="362" y="96"/>
                  </a:cubicBezTo>
                  <a:cubicBezTo>
                    <a:pt x="362" y="96"/>
                    <a:pt x="362" y="96"/>
                    <a:pt x="361" y="97"/>
                  </a:cubicBezTo>
                  <a:cubicBezTo>
                    <a:pt x="359" y="97"/>
                    <a:pt x="357" y="98"/>
                    <a:pt x="356" y="100"/>
                  </a:cubicBezTo>
                  <a:cubicBezTo>
                    <a:pt x="355" y="102"/>
                    <a:pt x="355" y="105"/>
                    <a:pt x="356" y="106"/>
                  </a:cubicBezTo>
                  <a:cubicBezTo>
                    <a:pt x="357" y="107"/>
                    <a:pt x="358" y="108"/>
                    <a:pt x="360" y="108"/>
                  </a:cubicBezTo>
                  <a:cubicBezTo>
                    <a:pt x="360" y="108"/>
                    <a:pt x="360" y="108"/>
                    <a:pt x="359" y="108"/>
                  </a:cubicBezTo>
                  <a:cubicBezTo>
                    <a:pt x="359" y="108"/>
                    <a:pt x="359" y="108"/>
                    <a:pt x="358" y="108"/>
                  </a:cubicBezTo>
                  <a:cubicBezTo>
                    <a:pt x="358" y="108"/>
                    <a:pt x="357" y="108"/>
                    <a:pt x="356" y="108"/>
                  </a:cubicBezTo>
                  <a:cubicBezTo>
                    <a:pt x="355" y="108"/>
                    <a:pt x="352" y="108"/>
                    <a:pt x="350" y="110"/>
                  </a:cubicBezTo>
                  <a:cubicBezTo>
                    <a:pt x="348" y="113"/>
                    <a:pt x="347" y="118"/>
                    <a:pt x="346" y="121"/>
                  </a:cubicBezTo>
                  <a:cubicBezTo>
                    <a:pt x="345" y="122"/>
                    <a:pt x="345" y="123"/>
                    <a:pt x="345" y="124"/>
                  </a:cubicBezTo>
                  <a:cubicBezTo>
                    <a:pt x="345" y="124"/>
                    <a:pt x="345" y="125"/>
                    <a:pt x="345" y="125"/>
                  </a:cubicBezTo>
                  <a:cubicBezTo>
                    <a:pt x="343" y="128"/>
                    <a:pt x="341" y="136"/>
                    <a:pt x="347" y="139"/>
                  </a:cubicBezTo>
                  <a:cubicBezTo>
                    <a:pt x="348" y="139"/>
                    <a:pt x="348" y="139"/>
                    <a:pt x="349" y="139"/>
                  </a:cubicBezTo>
                  <a:cubicBezTo>
                    <a:pt x="349" y="139"/>
                    <a:pt x="348" y="140"/>
                    <a:pt x="348" y="140"/>
                  </a:cubicBezTo>
                  <a:cubicBezTo>
                    <a:pt x="346" y="141"/>
                    <a:pt x="345" y="143"/>
                    <a:pt x="344" y="144"/>
                  </a:cubicBezTo>
                  <a:cubicBezTo>
                    <a:pt x="344" y="144"/>
                    <a:pt x="344" y="145"/>
                    <a:pt x="343" y="145"/>
                  </a:cubicBezTo>
                  <a:cubicBezTo>
                    <a:pt x="343" y="146"/>
                    <a:pt x="342" y="146"/>
                    <a:pt x="341" y="148"/>
                  </a:cubicBezTo>
                  <a:cubicBezTo>
                    <a:pt x="340" y="151"/>
                    <a:pt x="340" y="156"/>
                    <a:pt x="340" y="158"/>
                  </a:cubicBezTo>
                  <a:cubicBezTo>
                    <a:pt x="341" y="161"/>
                    <a:pt x="342" y="162"/>
                    <a:pt x="344" y="163"/>
                  </a:cubicBezTo>
                  <a:cubicBezTo>
                    <a:pt x="344" y="164"/>
                    <a:pt x="345" y="164"/>
                    <a:pt x="345" y="165"/>
                  </a:cubicBezTo>
                  <a:cubicBezTo>
                    <a:pt x="345" y="165"/>
                    <a:pt x="345" y="166"/>
                    <a:pt x="345" y="166"/>
                  </a:cubicBezTo>
                  <a:cubicBezTo>
                    <a:pt x="345" y="167"/>
                    <a:pt x="345" y="168"/>
                    <a:pt x="345" y="170"/>
                  </a:cubicBezTo>
                  <a:cubicBezTo>
                    <a:pt x="346" y="172"/>
                    <a:pt x="347" y="173"/>
                    <a:pt x="349" y="174"/>
                  </a:cubicBezTo>
                  <a:cubicBezTo>
                    <a:pt x="351" y="175"/>
                    <a:pt x="353" y="176"/>
                    <a:pt x="355" y="177"/>
                  </a:cubicBezTo>
                  <a:cubicBezTo>
                    <a:pt x="356" y="177"/>
                    <a:pt x="356" y="177"/>
                    <a:pt x="357" y="178"/>
                  </a:cubicBezTo>
                  <a:cubicBezTo>
                    <a:pt x="360" y="179"/>
                    <a:pt x="362" y="181"/>
                    <a:pt x="364" y="182"/>
                  </a:cubicBezTo>
                  <a:cubicBezTo>
                    <a:pt x="365" y="184"/>
                    <a:pt x="367" y="185"/>
                    <a:pt x="368" y="186"/>
                  </a:cubicBezTo>
                  <a:cubicBezTo>
                    <a:pt x="370" y="187"/>
                    <a:pt x="372" y="188"/>
                    <a:pt x="374" y="188"/>
                  </a:cubicBezTo>
                  <a:cubicBezTo>
                    <a:pt x="374" y="188"/>
                    <a:pt x="375" y="188"/>
                    <a:pt x="375" y="188"/>
                  </a:cubicBezTo>
                  <a:cubicBezTo>
                    <a:pt x="376" y="188"/>
                    <a:pt x="377" y="188"/>
                    <a:pt x="378" y="188"/>
                  </a:cubicBezTo>
                  <a:cubicBezTo>
                    <a:pt x="378" y="188"/>
                    <a:pt x="379" y="188"/>
                    <a:pt x="379" y="188"/>
                  </a:cubicBezTo>
                  <a:cubicBezTo>
                    <a:pt x="380" y="188"/>
                    <a:pt x="380" y="188"/>
                    <a:pt x="381" y="188"/>
                  </a:cubicBezTo>
                  <a:cubicBezTo>
                    <a:pt x="381" y="189"/>
                    <a:pt x="380" y="189"/>
                    <a:pt x="379" y="190"/>
                  </a:cubicBezTo>
                  <a:cubicBezTo>
                    <a:pt x="379" y="190"/>
                    <a:pt x="379" y="190"/>
                    <a:pt x="379" y="190"/>
                  </a:cubicBezTo>
                  <a:cubicBezTo>
                    <a:pt x="378" y="190"/>
                    <a:pt x="377" y="189"/>
                    <a:pt x="377" y="189"/>
                  </a:cubicBezTo>
                  <a:cubicBezTo>
                    <a:pt x="376" y="189"/>
                    <a:pt x="375" y="189"/>
                    <a:pt x="374" y="189"/>
                  </a:cubicBezTo>
                  <a:cubicBezTo>
                    <a:pt x="368" y="189"/>
                    <a:pt x="367" y="193"/>
                    <a:pt x="367" y="195"/>
                  </a:cubicBezTo>
                  <a:cubicBezTo>
                    <a:pt x="367" y="196"/>
                    <a:pt x="368" y="197"/>
                    <a:pt x="368" y="198"/>
                  </a:cubicBezTo>
                  <a:cubicBezTo>
                    <a:pt x="368" y="199"/>
                    <a:pt x="368" y="201"/>
                    <a:pt x="368" y="201"/>
                  </a:cubicBezTo>
                  <a:cubicBezTo>
                    <a:pt x="367" y="202"/>
                    <a:pt x="363" y="203"/>
                    <a:pt x="362" y="208"/>
                  </a:cubicBezTo>
                  <a:cubicBezTo>
                    <a:pt x="362" y="211"/>
                    <a:pt x="363" y="214"/>
                    <a:pt x="365" y="216"/>
                  </a:cubicBezTo>
                  <a:cubicBezTo>
                    <a:pt x="367" y="217"/>
                    <a:pt x="368" y="218"/>
                    <a:pt x="369" y="218"/>
                  </a:cubicBezTo>
                  <a:cubicBezTo>
                    <a:pt x="373" y="218"/>
                    <a:pt x="374" y="215"/>
                    <a:pt x="376" y="212"/>
                  </a:cubicBezTo>
                  <a:cubicBezTo>
                    <a:pt x="376" y="213"/>
                    <a:pt x="376" y="214"/>
                    <a:pt x="376" y="214"/>
                  </a:cubicBezTo>
                  <a:cubicBezTo>
                    <a:pt x="376" y="216"/>
                    <a:pt x="376" y="217"/>
                    <a:pt x="376" y="219"/>
                  </a:cubicBezTo>
                  <a:cubicBezTo>
                    <a:pt x="376" y="219"/>
                    <a:pt x="375" y="219"/>
                    <a:pt x="374" y="220"/>
                  </a:cubicBezTo>
                  <a:cubicBezTo>
                    <a:pt x="373" y="221"/>
                    <a:pt x="371" y="223"/>
                    <a:pt x="369" y="225"/>
                  </a:cubicBezTo>
                  <a:cubicBezTo>
                    <a:pt x="367" y="226"/>
                    <a:pt x="366" y="228"/>
                    <a:pt x="365" y="230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4" y="232"/>
                    <a:pt x="364" y="232"/>
                    <a:pt x="364" y="233"/>
                  </a:cubicBezTo>
                  <a:cubicBezTo>
                    <a:pt x="363" y="233"/>
                    <a:pt x="363" y="234"/>
                    <a:pt x="363" y="234"/>
                  </a:cubicBezTo>
                  <a:cubicBezTo>
                    <a:pt x="363" y="234"/>
                    <a:pt x="362" y="234"/>
                    <a:pt x="362" y="234"/>
                  </a:cubicBezTo>
                  <a:cubicBezTo>
                    <a:pt x="362" y="234"/>
                    <a:pt x="361" y="234"/>
                    <a:pt x="361" y="234"/>
                  </a:cubicBezTo>
                  <a:cubicBezTo>
                    <a:pt x="360" y="234"/>
                    <a:pt x="360" y="234"/>
                    <a:pt x="359" y="234"/>
                  </a:cubicBezTo>
                  <a:cubicBezTo>
                    <a:pt x="357" y="234"/>
                    <a:pt x="356" y="234"/>
                    <a:pt x="354" y="235"/>
                  </a:cubicBezTo>
                  <a:cubicBezTo>
                    <a:pt x="351" y="237"/>
                    <a:pt x="349" y="239"/>
                    <a:pt x="347" y="242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4" y="247"/>
                    <a:pt x="345" y="251"/>
                    <a:pt x="346" y="254"/>
                  </a:cubicBezTo>
                  <a:cubicBezTo>
                    <a:pt x="346" y="255"/>
                    <a:pt x="346" y="255"/>
                    <a:pt x="346" y="255"/>
                  </a:cubicBezTo>
                  <a:cubicBezTo>
                    <a:pt x="347" y="256"/>
                    <a:pt x="347" y="257"/>
                    <a:pt x="347" y="259"/>
                  </a:cubicBezTo>
                  <a:cubicBezTo>
                    <a:pt x="347" y="259"/>
                    <a:pt x="348" y="260"/>
                    <a:pt x="348" y="260"/>
                  </a:cubicBezTo>
                  <a:cubicBezTo>
                    <a:pt x="348" y="262"/>
                    <a:pt x="348" y="263"/>
                    <a:pt x="349" y="265"/>
                  </a:cubicBezTo>
                  <a:cubicBezTo>
                    <a:pt x="349" y="267"/>
                    <a:pt x="349" y="268"/>
                    <a:pt x="348" y="269"/>
                  </a:cubicBezTo>
                  <a:cubicBezTo>
                    <a:pt x="348" y="270"/>
                    <a:pt x="348" y="270"/>
                    <a:pt x="348" y="270"/>
                  </a:cubicBezTo>
                  <a:cubicBezTo>
                    <a:pt x="348" y="270"/>
                    <a:pt x="348" y="270"/>
                    <a:pt x="347" y="270"/>
                  </a:cubicBezTo>
                  <a:cubicBezTo>
                    <a:pt x="347" y="270"/>
                    <a:pt x="346" y="269"/>
                    <a:pt x="345" y="269"/>
                  </a:cubicBezTo>
                  <a:cubicBezTo>
                    <a:pt x="345" y="268"/>
                    <a:pt x="344" y="268"/>
                    <a:pt x="344" y="268"/>
                  </a:cubicBezTo>
                  <a:cubicBezTo>
                    <a:pt x="343" y="268"/>
                    <a:pt x="342" y="268"/>
                    <a:pt x="342" y="267"/>
                  </a:cubicBezTo>
                  <a:cubicBezTo>
                    <a:pt x="342" y="267"/>
                    <a:pt x="342" y="266"/>
                    <a:pt x="342" y="265"/>
                  </a:cubicBezTo>
                  <a:cubicBezTo>
                    <a:pt x="342" y="264"/>
                    <a:pt x="342" y="264"/>
                    <a:pt x="342" y="263"/>
                  </a:cubicBezTo>
                  <a:cubicBezTo>
                    <a:pt x="342" y="262"/>
                    <a:pt x="341" y="260"/>
                    <a:pt x="340" y="259"/>
                  </a:cubicBezTo>
                  <a:cubicBezTo>
                    <a:pt x="340" y="258"/>
                    <a:pt x="340" y="257"/>
                    <a:pt x="340" y="257"/>
                  </a:cubicBezTo>
                  <a:cubicBezTo>
                    <a:pt x="340" y="255"/>
                    <a:pt x="340" y="254"/>
                    <a:pt x="341" y="252"/>
                  </a:cubicBezTo>
                  <a:cubicBezTo>
                    <a:pt x="341" y="251"/>
                    <a:pt x="341" y="250"/>
                    <a:pt x="341" y="249"/>
                  </a:cubicBezTo>
                  <a:cubicBezTo>
                    <a:pt x="341" y="249"/>
                    <a:pt x="341" y="248"/>
                    <a:pt x="342" y="247"/>
                  </a:cubicBezTo>
                  <a:cubicBezTo>
                    <a:pt x="342" y="246"/>
                    <a:pt x="343" y="245"/>
                    <a:pt x="344" y="244"/>
                  </a:cubicBezTo>
                  <a:cubicBezTo>
                    <a:pt x="346" y="242"/>
                    <a:pt x="348" y="240"/>
                    <a:pt x="348" y="236"/>
                  </a:cubicBezTo>
                  <a:cubicBezTo>
                    <a:pt x="348" y="234"/>
                    <a:pt x="347" y="233"/>
                    <a:pt x="346" y="231"/>
                  </a:cubicBezTo>
                  <a:cubicBezTo>
                    <a:pt x="345" y="230"/>
                    <a:pt x="343" y="229"/>
                    <a:pt x="341" y="229"/>
                  </a:cubicBezTo>
                  <a:cubicBezTo>
                    <a:pt x="340" y="229"/>
                    <a:pt x="340" y="229"/>
                    <a:pt x="340" y="229"/>
                  </a:cubicBezTo>
                  <a:cubicBezTo>
                    <a:pt x="339" y="228"/>
                    <a:pt x="339" y="227"/>
                    <a:pt x="338" y="226"/>
                  </a:cubicBezTo>
                  <a:cubicBezTo>
                    <a:pt x="337" y="226"/>
                    <a:pt x="336" y="226"/>
                    <a:pt x="335" y="226"/>
                  </a:cubicBezTo>
                  <a:cubicBezTo>
                    <a:pt x="335" y="226"/>
                    <a:pt x="334" y="226"/>
                    <a:pt x="334" y="226"/>
                  </a:cubicBezTo>
                  <a:cubicBezTo>
                    <a:pt x="334" y="225"/>
                    <a:pt x="334" y="224"/>
                    <a:pt x="334" y="224"/>
                  </a:cubicBezTo>
                  <a:cubicBezTo>
                    <a:pt x="332" y="222"/>
                    <a:pt x="331" y="221"/>
                    <a:pt x="330" y="220"/>
                  </a:cubicBezTo>
                  <a:cubicBezTo>
                    <a:pt x="329" y="220"/>
                    <a:pt x="329" y="220"/>
                    <a:pt x="329" y="220"/>
                  </a:cubicBezTo>
                  <a:cubicBezTo>
                    <a:pt x="329" y="220"/>
                    <a:pt x="328" y="219"/>
                    <a:pt x="328" y="219"/>
                  </a:cubicBezTo>
                  <a:cubicBezTo>
                    <a:pt x="327" y="219"/>
                    <a:pt x="327" y="218"/>
                    <a:pt x="326" y="217"/>
                  </a:cubicBezTo>
                  <a:cubicBezTo>
                    <a:pt x="325" y="217"/>
                    <a:pt x="323" y="217"/>
                    <a:pt x="322" y="217"/>
                  </a:cubicBezTo>
                  <a:cubicBezTo>
                    <a:pt x="320" y="217"/>
                    <a:pt x="318" y="218"/>
                    <a:pt x="316" y="219"/>
                  </a:cubicBezTo>
                  <a:cubicBezTo>
                    <a:pt x="316" y="219"/>
                    <a:pt x="315" y="219"/>
                    <a:pt x="315" y="220"/>
                  </a:cubicBezTo>
                  <a:cubicBezTo>
                    <a:pt x="315" y="220"/>
                    <a:pt x="315" y="220"/>
                    <a:pt x="314" y="220"/>
                  </a:cubicBezTo>
                  <a:cubicBezTo>
                    <a:pt x="314" y="220"/>
                    <a:pt x="314" y="220"/>
                    <a:pt x="313" y="220"/>
                  </a:cubicBezTo>
                  <a:cubicBezTo>
                    <a:pt x="313" y="220"/>
                    <a:pt x="312" y="220"/>
                    <a:pt x="312" y="220"/>
                  </a:cubicBezTo>
                  <a:cubicBezTo>
                    <a:pt x="310" y="220"/>
                    <a:pt x="308" y="220"/>
                    <a:pt x="307" y="221"/>
                  </a:cubicBezTo>
                  <a:cubicBezTo>
                    <a:pt x="304" y="224"/>
                    <a:pt x="305" y="228"/>
                    <a:pt x="305" y="230"/>
                  </a:cubicBezTo>
                  <a:cubicBezTo>
                    <a:pt x="305" y="231"/>
                    <a:pt x="305" y="231"/>
                    <a:pt x="305" y="231"/>
                  </a:cubicBezTo>
                  <a:cubicBezTo>
                    <a:pt x="306" y="233"/>
                    <a:pt x="306" y="238"/>
                    <a:pt x="310" y="240"/>
                  </a:cubicBezTo>
                  <a:cubicBezTo>
                    <a:pt x="312" y="241"/>
                    <a:pt x="313" y="242"/>
                    <a:pt x="315" y="242"/>
                  </a:cubicBezTo>
                  <a:cubicBezTo>
                    <a:pt x="317" y="242"/>
                    <a:pt x="319" y="241"/>
                    <a:pt x="320" y="241"/>
                  </a:cubicBezTo>
                  <a:cubicBezTo>
                    <a:pt x="321" y="241"/>
                    <a:pt x="321" y="241"/>
                    <a:pt x="321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2"/>
                    <a:pt x="322" y="242"/>
                  </a:cubicBezTo>
                  <a:cubicBezTo>
                    <a:pt x="323" y="243"/>
                    <a:pt x="323" y="244"/>
                    <a:pt x="324" y="246"/>
                  </a:cubicBezTo>
                  <a:cubicBezTo>
                    <a:pt x="324" y="247"/>
                    <a:pt x="324" y="247"/>
                    <a:pt x="324" y="248"/>
                  </a:cubicBezTo>
                  <a:cubicBezTo>
                    <a:pt x="324" y="249"/>
                    <a:pt x="322" y="250"/>
                    <a:pt x="321" y="250"/>
                  </a:cubicBezTo>
                  <a:cubicBezTo>
                    <a:pt x="320" y="250"/>
                    <a:pt x="320" y="250"/>
                    <a:pt x="320" y="250"/>
                  </a:cubicBezTo>
                  <a:cubicBezTo>
                    <a:pt x="319" y="249"/>
                    <a:pt x="318" y="248"/>
                    <a:pt x="317" y="247"/>
                  </a:cubicBezTo>
                  <a:cubicBezTo>
                    <a:pt x="317" y="246"/>
                    <a:pt x="316" y="244"/>
                    <a:pt x="314" y="243"/>
                  </a:cubicBezTo>
                  <a:cubicBezTo>
                    <a:pt x="313" y="242"/>
                    <a:pt x="310" y="241"/>
                    <a:pt x="308" y="241"/>
                  </a:cubicBezTo>
                  <a:cubicBezTo>
                    <a:pt x="305" y="241"/>
                    <a:pt x="303" y="242"/>
                    <a:pt x="301" y="243"/>
                  </a:cubicBezTo>
                  <a:cubicBezTo>
                    <a:pt x="300" y="243"/>
                    <a:pt x="300" y="243"/>
                    <a:pt x="300" y="243"/>
                  </a:cubicBezTo>
                  <a:cubicBezTo>
                    <a:pt x="299" y="243"/>
                    <a:pt x="299" y="244"/>
                    <a:pt x="298" y="244"/>
                  </a:cubicBezTo>
                  <a:cubicBezTo>
                    <a:pt x="298" y="244"/>
                    <a:pt x="298" y="244"/>
                    <a:pt x="298" y="244"/>
                  </a:cubicBezTo>
                  <a:cubicBezTo>
                    <a:pt x="297" y="243"/>
                    <a:pt x="297" y="242"/>
                    <a:pt x="296" y="242"/>
                  </a:cubicBezTo>
                  <a:cubicBezTo>
                    <a:pt x="295" y="241"/>
                    <a:pt x="294" y="240"/>
                    <a:pt x="293" y="239"/>
                  </a:cubicBezTo>
                  <a:cubicBezTo>
                    <a:pt x="291" y="238"/>
                    <a:pt x="290" y="238"/>
                    <a:pt x="289" y="238"/>
                  </a:cubicBezTo>
                  <a:cubicBezTo>
                    <a:pt x="288" y="238"/>
                    <a:pt x="288" y="238"/>
                    <a:pt x="288" y="238"/>
                  </a:cubicBezTo>
                  <a:cubicBezTo>
                    <a:pt x="287" y="238"/>
                    <a:pt x="287" y="238"/>
                    <a:pt x="287" y="238"/>
                  </a:cubicBezTo>
                  <a:cubicBezTo>
                    <a:pt x="286" y="238"/>
                    <a:pt x="285" y="237"/>
                    <a:pt x="284" y="237"/>
                  </a:cubicBezTo>
                  <a:cubicBezTo>
                    <a:pt x="282" y="236"/>
                    <a:pt x="281" y="236"/>
                    <a:pt x="279" y="236"/>
                  </a:cubicBezTo>
                  <a:cubicBezTo>
                    <a:pt x="278" y="236"/>
                    <a:pt x="278" y="236"/>
                    <a:pt x="277" y="236"/>
                  </a:cubicBezTo>
                  <a:cubicBezTo>
                    <a:pt x="274" y="236"/>
                    <a:pt x="271" y="236"/>
                    <a:pt x="269" y="237"/>
                  </a:cubicBezTo>
                  <a:cubicBezTo>
                    <a:pt x="268" y="237"/>
                    <a:pt x="267" y="237"/>
                    <a:pt x="267" y="237"/>
                  </a:cubicBezTo>
                  <a:cubicBezTo>
                    <a:pt x="265" y="238"/>
                    <a:pt x="264" y="238"/>
                    <a:pt x="262" y="238"/>
                  </a:cubicBezTo>
                  <a:cubicBezTo>
                    <a:pt x="262" y="238"/>
                    <a:pt x="261" y="238"/>
                    <a:pt x="261" y="237"/>
                  </a:cubicBezTo>
                  <a:cubicBezTo>
                    <a:pt x="260" y="236"/>
                    <a:pt x="260" y="236"/>
                    <a:pt x="258" y="235"/>
                  </a:cubicBezTo>
                  <a:cubicBezTo>
                    <a:pt x="257" y="234"/>
                    <a:pt x="256" y="234"/>
                    <a:pt x="255" y="234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4" y="237"/>
                    <a:pt x="254" y="237"/>
                    <a:pt x="254" y="237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2" y="234"/>
                    <a:pt x="251" y="234"/>
                    <a:pt x="250" y="232"/>
                  </a:cubicBezTo>
                  <a:cubicBezTo>
                    <a:pt x="249" y="231"/>
                    <a:pt x="249" y="231"/>
                    <a:pt x="248" y="230"/>
                  </a:cubicBezTo>
                  <a:cubicBezTo>
                    <a:pt x="247" y="230"/>
                    <a:pt x="247" y="229"/>
                    <a:pt x="246" y="229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28"/>
                    <a:pt x="245" y="227"/>
                    <a:pt x="245" y="227"/>
                  </a:cubicBezTo>
                  <a:cubicBezTo>
                    <a:pt x="244" y="226"/>
                    <a:pt x="244" y="226"/>
                    <a:pt x="244" y="226"/>
                  </a:cubicBezTo>
                  <a:cubicBezTo>
                    <a:pt x="243" y="222"/>
                    <a:pt x="241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3" y="218"/>
                    <a:pt x="231" y="219"/>
                    <a:pt x="229" y="219"/>
                  </a:cubicBezTo>
                  <a:cubicBezTo>
                    <a:pt x="228" y="219"/>
                    <a:pt x="227" y="218"/>
                    <a:pt x="227" y="218"/>
                  </a:cubicBezTo>
                  <a:cubicBezTo>
                    <a:pt x="226" y="218"/>
                    <a:pt x="225" y="215"/>
                    <a:pt x="225" y="214"/>
                  </a:cubicBezTo>
                  <a:cubicBezTo>
                    <a:pt x="225" y="213"/>
                    <a:pt x="225" y="213"/>
                    <a:pt x="225" y="213"/>
                  </a:cubicBezTo>
                  <a:cubicBezTo>
                    <a:pt x="224" y="211"/>
                    <a:pt x="223" y="209"/>
                    <a:pt x="222" y="207"/>
                  </a:cubicBezTo>
                  <a:cubicBezTo>
                    <a:pt x="220" y="205"/>
                    <a:pt x="218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ubicBezTo>
                    <a:pt x="217" y="204"/>
                    <a:pt x="217" y="202"/>
                    <a:pt x="217" y="201"/>
                  </a:cubicBezTo>
                  <a:cubicBezTo>
                    <a:pt x="217" y="201"/>
                    <a:pt x="217" y="201"/>
                    <a:pt x="217" y="201"/>
                  </a:cubicBezTo>
                  <a:cubicBezTo>
                    <a:pt x="217" y="199"/>
                    <a:pt x="217" y="198"/>
                    <a:pt x="218" y="197"/>
                  </a:cubicBezTo>
                  <a:cubicBezTo>
                    <a:pt x="218" y="194"/>
                    <a:pt x="219" y="190"/>
                    <a:pt x="217" y="185"/>
                  </a:cubicBezTo>
                  <a:cubicBezTo>
                    <a:pt x="216" y="184"/>
                    <a:pt x="214" y="179"/>
                    <a:pt x="208" y="179"/>
                  </a:cubicBezTo>
                  <a:cubicBezTo>
                    <a:pt x="207" y="179"/>
                    <a:pt x="206" y="179"/>
                    <a:pt x="205" y="179"/>
                  </a:cubicBezTo>
                  <a:cubicBezTo>
                    <a:pt x="203" y="179"/>
                    <a:pt x="200" y="179"/>
                    <a:pt x="197" y="179"/>
                  </a:cubicBezTo>
                  <a:cubicBezTo>
                    <a:pt x="194" y="180"/>
                    <a:pt x="193" y="180"/>
                    <a:pt x="191" y="182"/>
                  </a:cubicBezTo>
                  <a:cubicBezTo>
                    <a:pt x="190" y="182"/>
                    <a:pt x="189" y="182"/>
                    <a:pt x="188" y="182"/>
                  </a:cubicBezTo>
                  <a:cubicBezTo>
                    <a:pt x="187" y="182"/>
                    <a:pt x="185" y="182"/>
                    <a:pt x="184" y="182"/>
                  </a:cubicBezTo>
                  <a:cubicBezTo>
                    <a:pt x="182" y="181"/>
                    <a:pt x="180" y="181"/>
                    <a:pt x="179" y="181"/>
                  </a:cubicBezTo>
                  <a:cubicBezTo>
                    <a:pt x="178" y="181"/>
                    <a:pt x="177" y="181"/>
                    <a:pt x="176" y="181"/>
                  </a:cubicBezTo>
                  <a:cubicBezTo>
                    <a:pt x="176" y="181"/>
                    <a:pt x="174" y="182"/>
                    <a:pt x="173" y="183"/>
                  </a:cubicBezTo>
                  <a:cubicBezTo>
                    <a:pt x="172" y="184"/>
                    <a:pt x="172" y="184"/>
                    <a:pt x="171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68" y="186"/>
                    <a:pt x="166" y="187"/>
                    <a:pt x="165" y="190"/>
                  </a:cubicBezTo>
                  <a:cubicBezTo>
                    <a:pt x="163" y="194"/>
                    <a:pt x="166" y="199"/>
                    <a:pt x="167" y="200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8" y="202"/>
                    <a:pt x="170" y="204"/>
                    <a:pt x="171" y="205"/>
                  </a:cubicBezTo>
                  <a:cubicBezTo>
                    <a:pt x="172" y="205"/>
                    <a:pt x="174" y="205"/>
                    <a:pt x="175" y="205"/>
                  </a:cubicBezTo>
                  <a:cubicBezTo>
                    <a:pt x="178" y="205"/>
                    <a:pt x="180" y="204"/>
                    <a:pt x="181" y="201"/>
                  </a:cubicBezTo>
                  <a:cubicBezTo>
                    <a:pt x="181" y="201"/>
                    <a:pt x="182" y="199"/>
                    <a:pt x="183" y="199"/>
                  </a:cubicBezTo>
                  <a:cubicBezTo>
                    <a:pt x="183" y="199"/>
                    <a:pt x="183" y="199"/>
                    <a:pt x="183" y="199"/>
                  </a:cubicBezTo>
                  <a:cubicBezTo>
                    <a:pt x="183" y="200"/>
                    <a:pt x="184" y="203"/>
                    <a:pt x="188" y="204"/>
                  </a:cubicBezTo>
                  <a:cubicBezTo>
                    <a:pt x="191" y="204"/>
                    <a:pt x="194" y="202"/>
                    <a:pt x="196" y="200"/>
                  </a:cubicBezTo>
                  <a:cubicBezTo>
                    <a:pt x="197" y="200"/>
                    <a:pt x="198" y="199"/>
                    <a:pt x="199" y="199"/>
                  </a:cubicBezTo>
                  <a:cubicBezTo>
                    <a:pt x="201" y="198"/>
                    <a:pt x="203" y="197"/>
                    <a:pt x="205" y="197"/>
                  </a:cubicBezTo>
                  <a:cubicBezTo>
                    <a:pt x="205" y="196"/>
                    <a:pt x="206" y="196"/>
                    <a:pt x="207" y="196"/>
                  </a:cubicBezTo>
                  <a:cubicBezTo>
                    <a:pt x="207" y="196"/>
                    <a:pt x="207" y="196"/>
                    <a:pt x="207" y="196"/>
                  </a:cubicBezTo>
                  <a:cubicBezTo>
                    <a:pt x="207" y="198"/>
                    <a:pt x="201" y="200"/>
                    <a:pt x="198" y="202"/>
                  </a:cubicBezTo>
                  <a:cubicBezTo>
                    <a:pt x="197" y="202"/>
                    <a:pt x="196" y="203"/>
                    <a:pt x="196" y="203"/>
                  </a:cubicBezTo>
                  <a:cubicBezTo>
                    <a:pt x="193" y="204"/>
                    <a:pt x="190" y="205"/>
                    <a:pt x="187" y="205"/>
                  </a:cubicBezTo>
                  <a:cubicBezTo>
                    <a:pt x="183" y="205"/>
                    <a:pt x="179" y="206"/>
                    <a:pt x="176" y="208"/>
                  </a:cubicBezTo>
                  <a:cubicBezTo>
                    <a:pt x="166" y="213"/>
                    <a:pt x="168" y="219"/>
                    <a:pt x="169" y="224"/>
                  </a:cubicBezTo>
                  <a:cubicBezTo>
                    <a:pt x="170" y="226"/>
                    <a:pt x="170" y="228"/>
                    <a:pt x="170" y="230"/>
                  </a:cubicBezTo>
                  <a:cubicBezTo>
                    <a:pt x="171" y="231"/>
                    <a:pt x="171" y="233"/>
                    <a:pt x="170" y="235"/>
                  </a:cubicBezTo>
                  <a:cubicBezTo>
                    <a:pt x="170" y="236"/>
                    <a:pt x="170" y="238"/>
                    <a:pt x="170" y="241"/>
                  </a:cubicBezTo>
                  <a:cubicBezTo>
                    <a:pt x="170" y="242"/>
                    <a:pt x="170" y="243"/>
                    <a:pt x="171" y="244"/>
                  </a:cubicBezTo>
                  <a:cubicBezTo>
                    <a:pt x="171" y="246"/>
                    <a:pt x="172" y="248"/>
                    <a:pt x="171" y="249"/>
                  </a:cubicBezTo>
                  <a:cubicBezTo>
                    <a:pt x="171" y="250"/>
                    <a:pt x="168" y="250"/>
                    <a:pt x="166" y="250"/>
                  </a:cubicBezTo>
                  <a:cubicBezTo>
                    <a:pt x="164" y="250"/>
                    <a:pt x="163" y="250"/>
                    <a:pt x="163" y="250"/>
                  </a:cubicBezTo>
                  <a:cubicBezTo>
                    <a:pt x="163" y="250"/>
                    <a:pt x="162" y="249"/>
                    <a:pt x="162" y="247"/>
                  </a:cubicBezTo>
                  <a:cubicBezTo>
                    <a:pt x="162" y="246"/>
                    <a:pt x="162" y="245"/>
                    <a:pt x="162" y="244"/>
                  </a:cubicBezTo>
                  <a:cubicBezTo>
                    <a:pt x="163" y="244"/>
                    <a:pt x="163" y="244"/>
                    <a:pt x="164" y="243"/>
                  </a:cubicBezTo>
                  <a:cubicBezTo>
                    <a:pt x="167" y="242"/>
                    <a:pt x="169" y="237"/>
                    <a:pt x="168" y="233"/>
                  </a:cubicBezTo>
                  <a:cubicBezTo>
                    <a:pt x="168" y="230"/>
                    <a:pt x="166" y="227"/>
                    <a:pt x="164" y="226"/>
                  </a:cubicBezTo>
                  <a:cubicBezTo>
                    <a:pt x="162" y="225"/>
                    <a:pt x="160" y="225"/>
                    <a:pt x="159" y="225"/>
                  </a:cubicBezTo>
                  <a:cubicBezTo>
                    <a:pt x="158" y="224"/>
                    <a:pt x="158" y="224"/>
                    <a:pt x="158" y="224"/>
                  </a:cubicBezTo>
                  <a:cubicBezTo>
                    <a:pt x="157" y="224"/>
                    <a:pt x="158" y="221"/>
                    <a:pt x="158" y="220"/>
                  </a:cubicBezTo>
                  <a:cubicBezTo>
                    <a:pt x="158" y="218"/>
                    <a:pt x="159" y="216"/>
                    <a:pt x="158" y="214"/>
                  </a:cubicBezTo>
                  <a:cubicBezTo>
                    <a:pt x="157" y="210"/>
                    <a:pt x="154" y="209"/>
                    <a:pt x="152" y="209"/>
                  </a:cubicBezTo>
                  <a:cubicBezTo>
                    <a:pt x="151" y="209"/>
                    <a:pt x="150" y="207"/>
                    <a:pt x="149" y="207"/>
                  </a:cubicBezTo>
                  <a:cubicBezTo>
                    <a:pt x="149" y="206"/>
                    <a:pt x="149" y="205"/>
                    <a:pt x="149" y="204"/>
                  </a:cubicBezTo>
                  <a:cubicBezTo>
                    <a:pt x="149" y="202"/>
                    <a:pt x="149" y="198"/>
                    <a:pt x="146" y="196"/>
                  </a:cubicBezTo>
                  <a:cubicBezTo>
                    <a:pt x="145" y="196"/>
                    <a:pt x="144" y="196"/>
                    <a:pt x="143" y="196"/>
                  </a:cubicBezTo>
                  <a:cubicBezTo>
                    <a:pt x="143" y="196"/>
                    <a:pt x="143" y="196"/>
                    <a:pt x="142" y="196"/>
                  </a:cubicBezTo>
                  <a:cubicBezTo>
                    <a:pt x="141" y="196"/>
                    <a:pt x="141" y="196"/>
                    <a:pt x="140" y="196"/>
                  </a:cubicBezTo>
                  <a:cubicBezTo>
                    <a:pt x="138" y="196"/>
                    <a:pt x="137" y="196"/>
                    <a:pt x="136" y="196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134" y="198"/>
                    <a:pt x="133" y="198"/>
                    <a:pt x="132" y="198"/>
                  </a:cubicBezTo>
                  <a:cubicBezTo>
                    <a:pt x="131" y="198"/>
                    <a:pt x="131" y="198"/>
                    <a:pt x="130" y="198"/>
                  </a:cubicBezTo>
                  <a:cubicBezTo>
                    <a:pt x="127" y="198"/>
                    <a:pt x="124" y="197"/>
                    <a:pt x="121" y="197"/>
                  </a:cubicBezTo>
                  <a:cubicBezTo>
                    <a:pt x="120" y="197"/>
                    <a:pt x="120" y="196"/>
                    <a:pt x="119" y="196"/>
                  </a:cubicBezTo>
                  <a:cubicBezTo>
                    <a:pt x="118" y="196"/>
                    <a:pt x="116" y="196"/>
                    <a:pt x="115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0" y="195"/>
                    <a:pt x="109" y="194"/>
                  </a:cubicBezTo>
                  <a:cubicBezTo>
                    <a:pt x="108" y="194"/>
                    <a:pt x="106" y="194"/>
                    <a:pt x="105" y="193"/>
                  </a:cubicBezTo>
                  <a:cubicBezTo>
                    <a:pt x="103" y="193"/>
                    <a:pt x="101" y="192"/>
                    <a:pt x="99" y="191"/>
                  </a:cubicBezTo>
                  <a:cubicBezTo>
                    <a:pt x="98" y="191"/>
                    <a:pt x="98" y="191"/>
                    <a:pt x="98" y="191"/>
                  </a:cubicBezTo>
                  <a:cubicBezTo>
                    <a:pt x="97" y="191"/>
                    <a:pt x="97" y="191"/>
                    <a:pt x="96" y="191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95" y="189"/>
                    <a:pt x="95" y="188"/>
                    <a:pt x="93" y="187"/>
                  </a:cubicBezTo>
                  <a:cubicBezTo>
                    <a:pt x="92" y="186"/>
                    <a:pt x="92" y="186"/>
                    <a:pt x="91" y="186"/>
                  </a:cubicBezTo>
                  <a:cubicBezTo>
                    <a:pt x="91" y="186"/>
                    <a:pt x="90" y="186"/>
                    <a:pt x="90" y="185"/>
                  </a:cubicBezTo>
                  <a:cubicBezTo>
                    <a:pt x="89" y="185"/>
                    <a:pt x="89" y="185"/>
                    <a:pt x="88" y="184"/>
                  </a:cubicBezTo>
                  <a:cubicBezTo>
                    <a:pt x="88" y="184"/>
                    <a:pt x="87" y="183"/>
                    <a:pt x="86" y="182"/>
                  </a:cubicBezTo>
                  <a:cubicBezTo>
                    <a:pt x="84" y="182"/>
                    <a:pt x="83" y="181"/>
                    <a:pt x="81" y="181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78" y="179"/>
                    <a:pt x="76" y="178"/>
                    <a:pt x="75" y="177"/>
                  </a:cubicBezTo>
                  <a:cubicBezTo>
                    <a:pt x="78" y="176"/>
                    <a:pt x="79" y="173"/>
                    <a:pt x="79" y="172"/>
                  </a:cubicBezTo>
                  <a:cubicBezTo>
                    <a:pt x="80" y="171"/>
                    <a:pt x="80" y="171"/>
                    <a:pt x="82" y="170"/>
                  </a:cubicBezTo>
                  <a:cubicBezTo>
                    <a:pt x="84" y="170"/>
                    <a:pt x="85" y="170"/>
                    <a:pt x="87" y="170"/>
                  </a:cubicBezTo>
                  <a:cubicBezTo>
                    <a:pt x="89" y="170"/>
                    <a:pt x="91" y="170"/>
                    <a:pt x="92" y="171"/>
                  </a:cubicBezTo>
                  <a:cubicBezTo>
                    <a:pt x="93" y="171"/>
                    <a:pt x="93" y="171"/>
                    <a:pt x="94" y="171"/>
                  </a:cubicBezTo>
                  <a:cubicBezTo>
                    <a:pt x="97" y="171"/>
                    <a:pt x="100" y="169"/>
                    <a:pt x="101" y="166"/>
                  </a:cubicBezTo>
                  <a:cubicBezTo>
                    <a:pt x="103" y="164"/>
                    <a:pt x="102" y="161"/>
                    <a:pt x="101" y="159"/>
                  </a:cubicBezTo>
                  <a:cubicBezTo>
                    <a:pt x="100" y="159"/>
                    <a:pt x="100" y="158"/>
                    <a:pt x="100" y="158"/>
                  </a:cubicBezTo>
                  <a:cubicBezTo>
                    <a:pt x="100" y="154"/>
                    <a:pt x="98" y="150"/>
                    <a:pt x="96" y="148"/>
                  </a:cubicBezTo>
                  <a:cubicBezTo>
                    <a:pt x="95" y="147"/>
                    <a:pt x="95" y="145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3" y="141"/>
                    <a:pt x="90" y="134"/>
                    <a:pt x="85" y="132"/>
                  </a:cubicBezTo>
                  <a:cubicBezTo>
                    <a:pt x="84" y="131"/>
                    <a:pt x="82" y="131"/>
                    <a:pt x="81" y="131"/>
                  </a:cubicBezTo>
                  <a:cubicBezTo>
                    <a:pt x="79" y="131"/>
                    <a:pt x="77" y="131"/>
                    <a:pt x="76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4" y="132"/>
                    <a:pt x="73" y="131"/>
                    <a:pt x="72" y="130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0" y="128"/>
                    <a:pt x="68" y="127"/>
                    <a:pt x="67" y="126"/>
                  </a:cubicBezTo>
                  <a:cubicBezTo>
                    <a:pt x="65" y="124"/>
                    <a:pt x="63" y="123"/>
                    <a:pt x="61" y="121"/>
                  </a:cubicBezTo>
                  <a:cubicBezTo>
                    <a:pt x="59" y="118"/>
                    <a:pt x="57" y="116"/>
                    <a:pt x="56" y="113"/>
                  </a:cubicBezTo>
                  <a:cubicBezTo>
                    <a:pt x="55" y="110"/>
                    <a:pt x="53" y="106"/>
                    <a:pt x="49" y="102"/>
                  </a:cubicBezTo>
                  <a:cubicBezTo>
                    <a:pt x="46" y="100"/>
                    <a:pt x="44" y="99"/>
                    <a:pt x="42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0" y="97"/>
                    <a:pt x="40" y="96"/>
                    <a:pt x="39" y="95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7" y="91"/>
                    <a:pt x="35" y="89"/>
                    <a:pt x="3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63" y="257"/>
                    <a:pt x="63" y="257"/>
                    <a:pt x="63" y="257"/>
                  </a:cubicBezTo>
                  <a:cubicBezTo>
                    <a:pt x="74" y="287"/>
                    <a:pt x="101" y="288"/>
                    <a:pt x="103" y="288"/>
                  </a:cubicBezTo>
                  <a:cubicBezTo>
                    <a:pt x="115" y="319"/>
                    <a:pt x="115" y="319"/>
                    <a:pt x="115" y="319"/>
                  </a:cubicBezTo>
                  <a:cubicBezTo>
                    <a:pt x="228" y="374"/>
                    <a:pt x="228" y="374"/>
                    <a:pt x="228" y="374"/>
                  </a:cubicBezTo>
                  <a:cubicBezTo>
                    <a:pt x="224" y="384"/>
                    <a:pt x="215" y="434"/>
                    <a:pt x="200" y="526"/>
                  </a:cubicBezTo>
                  <a:cubicBezTo>
                    <a:pt x="199" y="529"/>
                    <a:pt x="199" y="529"/>
                    <a:pt x="199" y="529"/>
                  </a:cubicBezTo>
                  <a:cubicBezTo>
                    <a:pt x="339" y="547"/>
                    <a:pt x="339" y="547"/>
                    <a:pt x="339" y="547"/>
                  </a:cubicBezTo>
                  <a:cubicBezTo>
                    <a:pt x="339" y="545"/>
                    <a:pt x="339" y="545"/>
                    <a:pt x="339" y="545"/>
                  </a:cubicBezTo>
                  <a:cubicBezTo>
                    <a:pt x="340" y="543"/>
                    <a:pt x="340" y="541"/>
                    <a:pt x="341" y="540"/>
                  </a:cubicBezTo>
                  <a:cubicBezTo>
                    <a:pt x="341" y="538"/>
                    <a:pt x="342" y="537"/>
                    <a:pt x="342" y="535"/>
                  </a:cubicBezTo>
                  <a:cubicBezTo>
                    <a:pt x="342" y="535"/>
                    <a:pt x="343" y="534"/>
                    <a:pt x="343" y="534"/>
                  </a:cubicBezTo>
                  <a:cubicBezTo>
                    <a:pt x="343" y="533"/>
                    <a:pt x="343" y="533"/>
                    <a:pt x="343" y="532"/>
                  </a:cubicBezTo>
                  <a:cubicBezTo>
                    <a:pt x="343" y="531"/>
                    <a:pt x="344" y="531"/>
                    <a:pt x="344" y="530"/>
                  </a:cubicBezTo>
                  <a:cubicBezTo>
                    <a:pt x="345" y="529"/>
                    <a:pt x="346" y="528"/>
                    <a:pt x="346" y="526"/>
                  </a:cubicBezTo>
                  <a:cubicBezTo>
                    <a:pt x="347" y="525"/>
                    <a:pt x="348" y="524"/>
                    <a:pt x="348" y="522"/>
                  </a:cubicBezTo>
                  <a:cubicBezTo>
                    <a:pt x="349" y="519"/>
                    <a:pt x="351" y="516"/>
                    <a:pt x="353" y="514"/>
                  </a:cubicBezTo>
                  <a:cubicBezTo>
                    <a:pt x="353" y="514"/>
                    <a:pt x="353" y="513"/>
                    <a:pt x="354" y="513"/>
                  </a:cubicBezTo>
                  <a:cubicBezTo>
                    <a:pt x="354" y="512"/>
                    <a:pt x="355" y="512"/>
                    <a:pt x="356" y="510"/>
                  </a:cubicBezTo>
                  <a:cubicBezTo>
                    <a:pt x="357" y="509"/>
                    <a:pt x="357" y="507"/>
                    <a:pt x="357" y="506"/>
                  </a:cubicBezTo>
                  <a:cubicBezTo>
                    <a:pt x="357" y="506"/>
                    <a:pt x="357" y="505"/>
                    <a:pt x="357" y="505"/>
                  </a:cubicBezTo>
                  <a:cubicBezTo>
                    <a:pt x="357" y="504"/>
                    <a:pt x="357" y="503"/>
                    <a:pt x="357" y="502"/>
                  </a:cubicBezTo>
                  <a:cubicBezTo>
                    <a:pt x="357" y="500"/>
                    <a:pt x="357" y="497"/>
                    <a:pt x="358" y="496"/>
                  </a:cubicBezTo>
                  <a:cubicBezTo>
                    <a:pt x="360" y="494"/>
                    <a:pt x="362" y="492"/>
                    <a:pt x="364" y="490"/>
                  </a:cubicBezTo>
                  <a:cubicBezTo>
                    <a:pt x="366" y="487"/>
                    <a:pt x="366" y="487"/>
                    <a:pt x="366" y="487"/>
                  </a:cubicBezTo>
                  <a:cubicBezTo>
                    <a:pt x="368" y="485"/>
                    <a:pt x="370" y="484"/>
                    <a:pt x="370" y="480"/>
                  </a:cubicBezTo>
                  <a:cubicBezTo>
                    <a:pt x="370" y="479"/>
                    <a:pt x="370" y="478"/>
                    <a:pt x="370" y="477"/>
                  </a:cubicBezTo>
                  <a:cubicBezTo>
                    <a:pt x="370" y="477"/>
                    <a:pt x="370" y="477"/>
                    <a:pt x="370" y="476"/>
                  </a:cubicBezTo>
                  <a:cubicBezTo>
                    <a:pt x="370" y="476"/>
                    <a:pt x="370" y="476"/>
                    <a:pt x="371" y="476"/>
                  </a:cubicBezTo>
                  <a:cubicBezTo>
                    <a:pt x="372" y="476"/>
                    <a:pt x="374" y="475"/>
                    <a:pt x="375" y="473"/>
                  </a:cubicBezTo>
                  <a:cubicBezTo>
                    <a:pt x="376" y="472"/>
                    <a:pt x="376" y="471"/>
                    <a:pt x="376" y="469"/>
                  </a:cubicBezTo>
                  <a:cubicBezTo>
                    <a:pt x="376" y="469"/>
                    <a:pt x="377" y="468"/>
                    <a:pt x="377" y="468"/>
                  </a:cubicBezTo>
                  <a:cubicBezTo>
                    <a:pt x="377" y="468"/>
                    <a:pt x="378" y="467"/>
                    <a:pt x="378" y="467"/>
                  </a:cubicBezTo>
                  <a:cubicBezTo>
                    <a:pt x="379" y="466"/>
                    <a:pt x="380" y="465"/>
                    <a:pt x="381" y="463"/>
                  </a:cubicBezTo>
                  <a:cubicBezTo>
                    <a:pt x="382" y="462"/>
                    <a:pt x="382" y="462"/>
                    <a:pt x="382" y="461"/>
                  </a:cubicBezTo>
                  <a:cubicBezTo>
                    <a:pt x="383" y="460"/>
                    <a:pt x="383" y="459"/>
                    <a:pt x="385" y="457"/>
                  </a:cubicBezTo>
                  <a:cubicBezTo>
                    <a:pt x="385" y="457"/>
                    <a:pt x="385" y="457"/>
                    <a:pt x="386" y="456"/>
                  </a:cubicBezTo>
                  <a:cubicBezTo>
                    <a:pt x="387" y="456"/>
                    <a:pt x="388" y="455"/>
                    <a:pt x="388" y="453"/>
                  </a:cubicBezTo>
                  <a:cubicBezTo>
                    <a:pt x="389" y="454"/>
                    <a:pt x="391" y="454"/>
                    <a:pt x="392" y="454"/>
                  </a:cubicBezTo>
                  <a:cubicBezTo>
                    <a:pt x="394" y="454"/>
                    <a:pt x="396" y="453"/>
                    <a:pt x="396" y="449"/>
                  </a:cubicBezTo>
                  <a:cubicBezTo>
                    <a:pt x="396" y="448"/>
                    <a:pt x="396" y="448"/>
                    <a:pt x="396" y="447"/>
                  </a:cubicBezTo>
                  <a:cubicBezTo>
                    <a:pt x="397" y="447"/>
                    <a:pt x="397" y="447"/>
                    <a:pt x="398" y="447"/>
                  </a:cubicBezTo>
                  <a:cubicBezTo>
                    <a:pt x="398" y="447"/>
                    <a:pt x="399" y="447"/>
                    <a:pt x="399" y="447"/>
                  </a:cubicBezTo>
                  <a:cubicBezTo>
                    <a:pt x="401" y="448"/>
                    <a:pt x="402" y="448"/>
                    <a:pt x="403" y="448"/>
                  </a:cubicBezTo>
                  <a:cubicBezTo>
                    <a:pt x="405" y="448"/>
                    <a:pt x="407" y="447"/>
                    <a:pt x="408" y="446"/>
                  </a:cubicBezTo>
                  <a:cubicBezTo>
                    <a:pt x="409" y="445"/>
                    <a:pt x="409" y="444"/>
                    <a:pt x="410" y="443"/>
                  </a:cubicBezTo>
                  <a:cubicBezTo>
                    <a:pt x="410" y="443"/>
                    <a:pt x="410" y="443"/>
                    <a:pt x="410" y="443"/>
                  </a:cubicBezTo>
                  <a:cubicBezTo>
                    <a:pt x="411" y="442"/>
                    <a:pt x="411" y="442"/>
                    <a:pt x="412" y="442"/>
                  </a:cubicBezTo>
                  <a:cubicBezTo>
                    <a:pt x="413" y="441"/>
                    <a:pt x="413" y="441"/>
                    <a:pt x="413" y="441"/>
                  </a:cubicBezTo>
                  <a:cubicBezTo>
                    <a:pt x="415" y="440"/>
                    <a:pt x="418" y="438"/>
                    <a:pt x="418" y="434"/>
                  </a:cubicBezTo>
                  <a:cubicBezTo>
                    <a:pt x="419" y="431"/>
                    <a:pt x="419" y="428"/>
                    <a:pt x="418" y="426"/>
                  </a:cubicBezTo>
                  <a:cubicBezTo>
                    <a:pt x="417" y="423"/>
                    <a:pt x="416" y="420"/>
                    <a:pt x="414" y="418"/>
                  </a:cubicBezTo>
                  <a:cubicBezTo>
                    <a:pt x="414" y="418"/>
                    <a:pt x="414" y="418"/>
                    <a:pt x="415" y="418"/>
                  </a:cubicBezTo>
                  <a:cubicBezTo>
                    <a:pt x="415" y="418"/>
                    <a:pt x="415" y="418"/>
                    <a:pt x="415" y="418"/>
                  </a:cubicBezTo>
                  <a:cubicBezTo>
                    <a:pt x="419" y="418"/>
                    <a:pt x="424" y="416"/>
                    <a:pt x="427" y="413"/>
                  </a:cubicBezTo>
                  <a:cubicBezTo>
                    <a:pt x="428" y="411"/>
                    <a:pt x="429" y="408"/>
                    <a:pt x="430" y="405"/>
                  </a:cubicBezTo>
                  <a:cubicBezTo>
                    <a:pt x="431" y="399"/>
                    <a:pt x="432" y="397"/>
                    <a:pt x="434" y="397"/>
                  </a:cubicBezTo>
                  <a:cubicBezTo>
                    <a:pt x="435" y="397"/>
                    <a:pt x="435" y="397"/>
                    <a:pt x="435" y="397"/>
                  </a:cubicBezTo>
                  <a:cubicBezTo>
                    <a:pt x="437" y="397"/>
                    <a:pt x="438" y="398"/>
                    <a:pt x="441" y="399"/>
                  </a:cubicBezTo>
                  <a:cubicBezTo>
                    <a:pt x="443" y="400"/>
                    <a:pt x="446" y="401"/>
                    <a:pt x="449" y="401"/>
                  </a:cubicBezTo>
                  <a:cubicBezTo>
                    <a:pt x="451" y="401"/>
                    <a:pt x="452" y="401"/>
                    <a:pt x="453" y="400"/>
                  </a:cubicBezTo>
                  <a:cubicBezTo>
                    <a:pt x="461" y="398"/>
                    <a:pt x="464" y="391"/>
                    <a:pt x="466" y="385"/>
                  </a:cubicBezTo>
                  <a:cubicBezTo>
                    <a:pt x="468" y="380"/>
                    <a:pt x="471" y="375"/>
                    <a:pt x="474" y="370"/>
                  </a:cubicBezTo>
                  <a:cubicBezTo>
                    <a:pt x="474" y="369"/>
                    <a:pt x="474" y="369"/>
                    <a:pt x="474" y="369"/>
                  </a:cubicBezTo>
                  <a:cubicBezTo>
                    <a:pt x="476" y="367"/>
                    <a:pt x="478" y="364"/>
                    <a:pt x="479" y="360"/>
                  </a:cubicBezTo>
                  <a:cubicBezTo>
                    <a:pt x="479" y="359"/>
                    <a:pt x="480" y="358"/>
                    <a:pt x="480" y="357"/>
                  </a:cubicBezTo>
                  <a:cubicBezTo>
                    <a:pt x="480" y="356"/>
                    <a:pt x="480" y="356"/>
                    <a:pt x="480" y="355"/>
                  </a:cubicBezTo>
                  <a:cubicBezTo>
                    <a:pt x="480" y="355"/>
                    <a:pt x="480" y="355"/>
                    <a:pt x="480" y="355"/>
                  </a:cubicBezTo>
                  <a:cubicBezTo>
                    <a:pt x="480" y="353"/>
                    <a:pt x="481" y="351"/>
                    <a:pt x="479" y="349"/>
                  </a:cubicBezTo>
                  <a:cubicBezTo>
                    <a:pt x="478" y="348"/>
                    <a:pt x="478" y="347"/>
                    <a:pt x="477" y="347"/>
                  </a:cubicBezTo>
                  <a:cubicBezTo>
                    <a:pt x="478" y="346"/>
                    <a:pt x="478" y="345"/>
                    <a:pt x="479" y="343"/>
                  </a:cubicBezTo>
                  <a:cubicBezTo>
                    <a:pt x="479" y="343"/>
                    <a:pt x="479" y="342"/>
                    <a:pt x="479" y="342"/>
                  </a:cubicBezTo>
                  <a:cubicBezTo>
                    <a:pt x="479" y="341"/>
                    <a:pt x="479" y="341"/>
                    <a:pt x="480" y="340"/>
                  </a:cubicBezTo>
                  <a:cubicBezTo>
                    <a:pt x="482" y="339"/>
                    <a:pt x="484" y="337"/>
                    <a:pt x="486" y="335"/>
                  </a:cubicBezTo>
                  <a:cubicBezTo>
                    <a:pt x="487" y="333"/>
                    <a:pt x="488" y="331"/>
                    <a:pt x="488" y="328"/>
                  </a:cubicBezTo>
                  <a:cubicBezTo>
                    <a:pt x="488" y="327"/>
                    <a:pt x="488" y="326"/>
                    <a:pt x="489" y="325"/>
                  </a:cubicBezTo>
                  <a:cubicBezTo>
                    <a:pt x="489" y="324"/>
                    <a:pt x="490" y="324"/>
                    <a:pt x="491" y="323"/>
                  </a:cubicBezTo>
                  <a:cubicBezTo>
                    <a:pt x="493" y="322"/>
                    <a:pt x="495" y="320"/>
                    <a:pt x="496" y="316"/>
                  </a:cubicBezTo>
                  <a:cubicBezTo>
                    <a:pt x="496" y="313"/>
                    <a:pt x="495" y="310"/>
                    <a:pt x="492" y="309"/>
                  </a:cubicBezTo>
                  <a:cubicBezTo>
                    <a:pt x="491" y="308"/>
                    <a:pt x="490" y="308"/>
                    <a:pt x="489" y="308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7"/>
                    <a:pt x="485" y="306"/>
                    <a:pt x="484" y="305"/>
                  </a:cubicBezTo>
                  <a:cubicBezTo>
                    <a:pt x="482" y="303"/>
                    <a:pt x="482" y="302"/>
                    <a:pt x="482" y="302"/>
                  </a:cubicBezTo>
                  <a:cubicBezTo>
                    <a:pt x="483" y="302"/>
                    <a:pt x="485" y="302"/>
                    <a:pt x="486" y="302"/>
                  </a:cubicBezTo>
                  <a:cubicBezTo>
                    <a:pt x="487" y="302"/>
                    <a:pt x="487" y="302"/>
                    <a:pt x="487" y="302"/>
                  </a:cubicBezTo>
                  <a:cubicBezTo>
                    <a:pt x="488" y="302"/>
                    <a:pt x="489" y="302"/>
                    <a:pt x="490" y="302"/>
                  </a:cubicBezTo>
                  <a:cubicBezTo>
                    <a:pt x="491" y="302"/>
                    <a:pt x="492" y="301"/>
                    <a:pt x="493" y="301"/>
                  </a:cubicBezTo>
                  <a:cubicBezTo>
                    <a:pt x="495" y="301"/>
                    <a:pt x="496" y="300"/>
                    <a:pt x="498" y="300"/>
                  </a:cubicBezTo>
                  <a:cubicBezTo>
                    <a:pt x="499" y="305"/>
                    <a:pt x="502" y="312"/>
                    <a:pt x="509" y="313"/>
                  </a:cubicBezTo>
                  <a:cubicBezTo>
                    <a:pt x="510" y="313"/>
                    <a:pt x="510" y="313"/>
                    <a:pt x="510" y="313"/>
                  </a:cubicBezTo>
                  <a:cubicBezTo>
                    <a:pt x="510" y="313"/>
                    <a:pt x="511" y="313"/>
                    <a:pt x="511" y="313"/>
                  </a:cubicBezTo>
                  <a:cubicBezTo>
                    <a:pt x="513" y="313"/>
                    <a:pt x="514" y="313"/>
                    <a:pt x="516" y="311"/>
                  </a:cubicBezTo>
                  <a:cubicBezTo>
                    <a:pt x="517" y="310"/>
                    <a:pt x="517" y="309"/>
                    <a:pt x="517" y="308"/>
                  </a:cubicBezTo>
                  <a:cubicBezTo>
                    <a:pt x="517" y="308"/>
                    <a:pt x="517" y="308"/>
                    <a:pt x="517" y="308"/>
                  </a:cubicBezTo>
                  <a:cubicBezTo>
                    <a:pt x="518" y="308"/>
                    <a:pt x="519" y="309"/>
                    <a:pt x="520" y="309"/>
                  </a:cubicBezTo>
                  <a:cubicBezTo>
                    <a:pt x="521" y="309"/>
                    <a:pt x="521" y="309"/>
                    <a:pt x="522" y="309"/>
                  </a:cubicBezTo>
                  <a:cubicBezTo>
                    <a:pt x="523" y="308"/>
                    <a:pt x="525" y="307"/>
                    <a:pt x="526" y="305"/>
                  </a:cubicBezTo>
                  <a:cubicBezTo>
                    <a:pt x="526" y="304"/>
                    <a:pt x="526" y="304"/>
                    <a:pt x="526" y="303"/>
                  </a:cubicBezTo>
                  <a:cubicBezTo>
                    <a:pt x="527" y="304"/>
                    <a:pt x="528" y="304"/>
                    <a:pt x="528" y="304"/>
                  </a:cubicBezTo>
                  <a:cubicBezTo>
                    <a:pt x="529" y="305"/>
                    <a:pt x="530" y="305"/>
                    <a:pt x="531" y="305"/>
                  </a:cubicBezTo>
                  <a:cubicBezTo>
                    <a:pt x="535" y="305"/>
                    <a:pt x="537" y="301"/>
                    <a:pt x="538" y="299"/>
                  </a:cubicBezTo>
                  <a:cubicBezTo>
                    <a:pt x="539" y="298"/>
                    <a:pt x="539" y="297"/>
                    <a:pt x="540" y="297"/>
                  </a:cubicBezTo>
                  <a:cubicBezTo>
                    <a:pt x="541" y="296"/>
                    <a:pt x="541" y="295"/>
                    <a:pt x="542" y="294"/>
                  </a:cubicBezTo>
                  <a:cubicBezTo>
                    <a:pt x="542" y="293"/>
                    <a:pt x="543" y="293"/>
                    <a:pt x="543" y="292"/>
                  </a:cubicBezTo>
                  <a:cubicBezTo>
                    <a:pt x="544" y="292"/>
                    <a:pt x="545" y="291"/>
                    <a:pt x="545" y="291"/>
                  </a:cubicBezTo>
                  <a:cubicBezTo>
                    <a:pt x="547" y="290"/>
                    <a:pt x="549" y="289"/>
                    <a:pt x="550" y="286"/>
                  </a:cubicBezTo>
                  <a:cubicBezTo>
                    <a:pt x="551" y="285"/>
                    <a:pt x="551" y="284"/>
                    <a:pt x="552" y="283"/>
                  </a:cubicBezTo>
                  <a:cubicBezTo>
                    <a:pt x="552" y="281"/>
                    <a:pt x="552" y="280"/>
                    <a:pt x="553" y="280"/>
                  </a:cubicBezTo>
                  <a:cubicBezTo>
                    <a:pt x="553" y="279"/>
                    <a:pt x="554" y="279"/>
                    <a:pt x="555" y="278"/>
                  </a:cubicBezTo>
                  <a:cubicBezTo>
                    <a:pt x="556" y="278"/>
                    <a:pt x="558" y="277"/>
                    <a:pt x="559" y="276"/>
                  </a:cubicBezTo>
                  <a:cubicBezTo>
                    <a:pt x="562" y="272"/>
                    <a:pt x="562" y="268"/>
                    <a:pt x="561" y="264"/>
                  </a:cubicBezTo>
                  <a:cubicBezTo>
                    <a:pt x="561" y="263"/>
                    <a:pt x="561" y="262"/>
                    <a:pt x="561" y="261"/>
                  </a:cubicBezTo>
                  <a:cubicBezTo>
                    <a:pt x="561" y="261"/>
                    <a:pt x="561" y="260"/>
                    <a:pt x="561" y="260"/>
                  </a:cubicBezTo>
                  <a:cubicBezTo>
                    <a:pt x="562" y="259"/>
                    <a:pt x="562" y="257"/>
                    <a:pt x="561" y="255"/>
                  </a:cubicBezTo>
                  <a:cubicBezTo>
                    <a:pt x="560" y="253"/>
                    <a:pt x="558" y="251"/>
                    <a:pt x="556" y="248"/>
                  </a:cubicBezTo>
                  <a:cubicBezTo>
                    <a:pt x="555" y="247"/>
                    <a:pt x="554" y="246"/>
                    <a:pt x="552" y="244"/>
                  </a:cubicBezTo>
                  <a:cubicBezTo>
                    <a:pt x="551" y="242"/>
                    <a:pt x="550" y="241"/>
                    <a:pt x="549" y="239"/>
                  </a:cubicBezTo>
                  <a:cubicBezTo>
                    <a:pt x="548" y="238"/>
                    <a:pt x="547" y="237"/>
                    <a:pt x="547" y="235"/>
                  </a:cubicBezTo>
                  <a:cubicBezTo>
                    <a:pt x="547" y="234"/>
                    <a:pt x="546" y="232"/>
                    <a:pt x="545" y="231"/>
                  </a:cubicBezTo>
                  <a:cubicBezTo>
                    <a:pt x="545" y="230"/>
                    <a:pt x="544" y="229"/>
                    <a:pt x="543" y="228"/>
                  </a:cubicBezTo>
                  <a:cubicBezTo>
                    <a:pt x="542" y="227"/>
                    <a:pt x="540" y="224"/>
                    <a:pt x="540" y="223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40" y="223"/>
                    <a:pt x="541" y="223"/>
                    <a:pt x="541" y="223"/>
                  </a:cubicBezTo>
                  <a:cubicBezTo>
                    <a:pt x="542" y="223"/>
                    <a:pt x="543" y="223"/>
                    <a:pt x="544" y="223"/>
                  </a:cubicBezTo>
                  <a:cubicBezTo>
                    <a:pt x="546" y="223"/>
                    <a:pt x="547" y="222"/>
                    <a:pt x="549" y="221"/>
                  </a:cubicBezTo>
                  <a:cubicBezTo>
                    <a:pt x="550" y="220"/>
                    <a:pt x="551" y="218"/>
                    <a:pt x="553" y="217"/>
                  </a:cubicBezTo>
                  <a:cubicBezTo>
                    <a:pt x="555" y="214"/>
                    <a:pt x="556" y="212"/>
                    <a:pt x="556" y="209"/>
                  </a:cubicBezTo>
                  <a:cubicBezTo>
                    <a:pt x="556" y="203"/>
                    <a:pt x="552" y="203"/>
                    <a:pt x="550" y="203"/>
                  </a:cubicBezTo>
                  <a:cubicBezTo>
                    <a:pt x="549" y="203"/>
                    <a:pt x="549" y="203"/>
                    <a:pt x="548" y="202"/>
                  </a:cubicBezTo>
                  <a:cubicBezTo>
                    <a:pt x="548" y="202"/>
                    <a:pt x="548" y="202"/>
                    <a:pt x="548" y="202"/>
                  </a:cubicBezTo>
                  <a:cubicBezTo>
                    <a:pt x="549" y="200"/>
                    <a:pt x="552" y="197"/>
                    <a:pt x="551" y="193"/>
                  </a:cubicBezTo>
                  <a:cubicBezTo>
                    <a:pt x="551" y="192"/>
                    <a:pt x="550" y="190"/>
                    <a:pt x="548" y="189"/>
                  </a:cubicBezTo>
                  <a:cubicBezTo>
                    <a:pt x="546" y="188"/>
                    <a:pt x="544" y="187"/>
                    <a:pt x="542" y="187"/>
                  </a:cubicBezTo>
                  <a:cubicBezTo>
                    <a:pt x="540" y="187"/>
                    <a:pt x="539" y="186"/>
                    <a:pt x="538" y="185"/>
                  </a:cubicBezTo>
                  <a:cubicBezTo>
                    <a:pt x="537" y="185"/>
                    <a:pt x="536" y="184"/>
                    <a:pt x="536" y="184"/>
                  </a:cubicBezTo>
                  <a:cubicBezTo>
                    <a:pt x="535" y="183"/>
                    <a:pt x="534" y="181"/>
                    <a:pt x="533" y="180"/>
                  </a:cubicBezTo>
                  <a:cubicBezTo>
                    <a:pt x="532" y="180"/>
                    <a:pt x="532" y="180"/>
                    <a:pt x="532" y="180"/>
                  </a:cubicBezTo>
                  <a:cubicBezTo>
                    <a:pt x="532" y="180"/>
                    <a:pt x="532" y="179"/>
                    <a:pt x="532" y="179"/>
                  </a:cubicBezTo>
                  <a:cubicBezTo>
                    <a:pt x="533" y="176"/>
                    <a:pt x="533" y="174"/>
                    <a:pt x="532" y="173"/>
                  </a:cubicBezTo>
                  <a:cubicBezTo>
                    <a:pt x="531" y="172"/>
                    <a:pt x="530" y="170"/>
                    <a:pt x="526" y="170"/>
                  </a:cubicBezTo>
                  <a:cubicBezTo>
                    <a:pt x="523" y="170"/>
                    <a:pt x="520" y="171"/>
                    <a:pt x="519" y="172"/>
                  </a:cubicBezTo>
                  <a:cubicBezTo>
                    <a:pt x="518" y="173"/>
                    <a:pt x="517" y="173"/>
                    <a:pt x="516" y="173"/>
                  </a:cubicBezTo>
                  <a:cubicBezTo>
                    <a:pt x="515" y="173"/>
                    <a:pt x="515" y="173"/>
                    <a:pt x="514" y="173"/>
                  </a:cubicBezTo>
                  <a:cubicBezTo>
                    <a:pt x="513" y="172"/>
                    <a:pt x="513" y="172"/>
                    <a:pt x="512" y="171"/>
                  </a:cubicBezTo>
                  <a:cubicBezTo>
                    <a:pt x="511" y="170"/>
                    <a:pt x="510" y="169"/>
                    <a:pt x="508" y="168"/>
                  </a:cubicBezTo>
                  <a:cubicBezTo>
                    <a:pt x="508" y="168"/>
                    <a:pt x="508" y="168"/>
                    <a:pt x="507" y="168"/>
                  </a:cubicBezTo>
                  <a:cubicBezTo>
                    <a:pt x="509" y="168"/>
                    <a:pt x="510" y="168"/>
                    <a:pt x="511" y="168"/>
                  </a:cubicBezTo>
                  <a:cubicBezTo>
                    <a:pt x="513" y="168"/>
                    <a:pt x="516" y="168"/>
                    <a:pt x="518" y="167"/>
                  </a:cubicBezTo>
                  <a:cubicBezTo>
                    <a:pt x="519" y="167"/>
                    <a:pt x="520" y="167"/>
                    <a:pt x="520" y="167"/>
                  </a:cubicBezTo>
                  <a:cubicBezTo>
                    <a:pt x="521" y="167"/>
                    <a:pt x="522" y="167"/>
                    <a:pt x="524" y="168"/>
                  </a:cubicBezTo>
                  <a:cubicBezTo>
                    <a:pt x="525" y="168"/>
                    <a:pt x="526" y="169"/>
                    <a:pt x="526" y="169"/>
                  </a:cubicBezTo>
                  <a:cubicBezTo>
                    <a:pt x="528" y="170"/>
                    <a:pt x="530" y="170"/>
                    <a:pt x="531" y="170"/>
                  </a:cubicBezTo>
                  <a:cubicBezTo>
                    <a:pt x="535" y="170"/>
                    <a:pt x="538" y="168"/>
                    <a:pt x="540" y="165"/>
                  </a:cubicBezTo>
                  <a:cubicBezTo>
                    <a:pt x="543" y="162"/>
                    <a:pt x="547" y="160"/>
                    <a:pt x="551" y="160"/>
                  </a:cubicBezTo>
                  <a:cubicBezTo>
                    <a:pt x="552" y="160"/>
                    <a:pt x="554" y="161"/>
                    <a:pt x="555" y="161"/>
                  </a:cubicBezTo>
                  <a:cubicBezTo>
                    <a:pt x="557" y="161"/>
                    <a:pt x="558" y="162"/>
                    <a:pt x="560" y="162"/>
                  </a:cubicBezTo>
                  <a:cubicBezTo>
                    <a:pt x="563" y="163"/>
                    <a:pt x="567" y="165"/>
                    <a:pt x="571" y="165"/>
                  </a:cubicBezTo>
                  <a:cubicBezTo>
                    <a:pt x="573" y="165"/>
                    <a:pt x="575" y="164"/>
                    <a:pt x="577" y="164"/>
                  </a:cubicBezTo>
                  <a:cubicBezTo>
                    <a:pt x="581" y="162"/>
                    <a:pt x="582" y="159"/>
                    <a:pt x="582" y="157"/>
                  </a:cubicBezTo>
                  <a:cubicBezTo>
                    <a:pt x="583" y="152"/>
                    <a:pt x="579" y="147"/>
                    <a:pt x="578" y="146"/>
                  </a:cubicBezTo>
                  <a:cubicBezTo>
                    <a:pt x="579" y="146"/>
                    <a:pt x="579" y="147"/>
                    <a:pt x="580" y="147"/>
                  </a:cubicBezTo>
                  <a:cubicBezTo>
                    <a:pt x="582" y="147"/>
                    <a:pt x="583" y="148"/>
                    <a:pt x="585" y="148"/>
                  </a:cubicBezTo>
                  <a:cubicBezTo>
                    <a:pt x="585" y="148"/>
                    <a:pt x="586" y="148"/>
                    <a:pt x="586" y="148"/>
                  </a:cubicBezTo>
                  <a:cubicBezTo>
                    <a:pt x="587" y="147"/>
                    <a:pt x="587" y="147"/>
                    <a:pt x="588" y="147"/>
                  </a:cubicBezTo>
                  <a:cubicBezTo>
                    <a:pt x="588" y="147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50"/>
                  </a:cubicBezTo>
                  <a:cubicBezTo>
                    <a:pt x="589" y="150"/>
                    <a:pt x="589" y="151"/>
                    <a:pt x="589" y="151"/>
                  </a:cubicBezTo>
                  <a:cubicBezTo>
                    <a:pt x="589" y="153"/>
                    <a:pt x="588" y="157"/>
                    <a:pt x="591" y="160"/>
                  </a:cubicBezTo>
                  <a:cubicBezTo>
                    <a:pt x="592" y="160"/>
                    <a:pt x="594" y="161"/>
                    <a:pt x="595" y="161"/>
                  </a:cubicBezTo>
                  <a:cubicBezTo>
                    <a:pt x="596" y="161"/>
                    <a:pt x="597" y="161"/>
                    <a:pt x="598" y="160"/>
                  </a:cubicBezTo>
                  <a:cubicBezTo>
                    <a:pt x="599" y="160"/>
                    <a:pt x="599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1" y="161"/>
                    <a:pt x="601" y="162"/>
                  </a:cubicBezTo>
                  <a:cubicBezTo>
                    <a:pt x="601" y="163"/>
                    <a:pt x="601" y="163"/>
                    <a:pt x="601" y="163"/>
                  </a:cubicBezTo>
                  <a:cubicBezTo>
                    <a:pt x="601" y="167"/>
                    <a:pt x="603" y="168"/>
                    <a:pt x="606" y="168"/>
                  </a:cubicBezTo>
                  <a:cubicBezTo>
                    <a:pt x="606" y="168"/>
                    <a:pt x="607" y="169"/>
                    <a:pt x="607" y="169"/>
                  </a:cubicBezTo>
                  <a:cubicBezTo>
                    <a:pt x="608" y="169"/>
                    <a:pt x="608" y="170"/>
                    <a:pt x="609" y="170"/>
                  </a:cubicBezTo>
                  <a:cubicBezTo>
                    <a:pt x="610" y="171"/>
                    <a:pt x="611" y="173"/>
                    <a:pt x="613" y="174"/>
                  </a:cubicBezTo>
                  <a:cubicBezTo>
                    <a:pt x="615" y="174"/>
                    <a:pt x="617" y="174"/>
                    <a:pt x="618" y="174"/>
                  </a:cubicBezTo>
                  <a:cubicBezTo>
                    <a:pt x="620" y="174"/>
                    <a:pt x="621" y="174"/>
                    <a:pt x="622" y="175"/>
                  </a:cubicBezTo>
                  <a:cubicBezTo>
                    <a:pt x="623" y="177"/>
                    <a:pt x="623" y="178"/>
                    <a:pt x="623" y="179"/>
                  </a:cubicBezTo>
                  <a:cubicBezTo>
                    <a:pt x="623" y="179"/>
                    <a:pt x="622" y="180"/>
                    <a:pt x="622" y="181"/>
                  </a:cubicBezTo>
                  <a:cubicBezTo>
                    <a:pt x="621" y="181"/>
                    <a:pt x="620" y="181"/>
                    <a:pt x="619" y="182"/>
                  </a:cubicBezTo>
                  <a:cubicBezTo>
                    <a:pt x="617" y="182"/>
                    <a:pt x="614" y="183"/>
                    <a:pt x="612" y="187"/>
                  </a:cubicBezTo>
                  <a:cubicBezTo>
                    <a:pt x="611" y="190"/>
                    <a:pt x="611" y="197"/>
                    <a:pt x="613" y="200"/>
                  </a:cubicBezTo>
                  <a:cubicBezTo>
                    <a:pt x="614" y="202"/>
                    <a:pt x="616" y="203"/>
                    <a:pt x="618" y="203"/>
                  </a:cubicBezTo>
                  <a:cubicBezTo>
                    <a:pt x="619" y="203"/>
                    <a:pt x="621" y="203"/>
                    <a:pt x="622" y="202"/>
                  </a:cubicBezTo>
                  <a:cubicBezTo>
                    <a:pt x="626" y="199"/>
                    <a:pt x="628" y="195"/>
                    <a:pt x="630" y="192"/>
                  </a:cubicBezTo>
                  <a:cubicBezTo>
                    <a:pt x="631" y="189"/>
                    <a:pt x="633" y="187"/>
                    <a:pt x="635" y="185"/>
                  </a:cubicBezTo>
                  <a:cubicBezTo>
                    <a:pt x="636" y="185"/>
                    <a:pt x="638" y="184"/>
                    <a:pt x="638" y="184"/>
                  </a:cubicBezTo>
                  <a:cubicBezTo>
                    <a:pt x="638" y="184"/>
                    <a:pt x="638" y="185"/>
                    <a:pt x="638" y="185"/>
                  </a:cubicBezTo>
                  <a:cubicBezTo>
                    <a:pt x="638" y="187"/>
                    <a:pt x="638" y="188"/>
                    <a:pt x="638" y="189"/>
                  </a:cubicBezTo>
                  <a:cubicBezTo>
                    <a:pt x="638" y="192"/>
                    <a:pt x="639" y="194"/>
                    <a:pt x="641" y="197"/>
                  </a:cubicBezTo>
                  <a:cubicBezTo>
                    <a:pt x="643" y="198"/>
                    <a:pt x="646" y="201"/>
                    <a:pt x="649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2" y="201"/>
                    <a:pt x="652" y="200"/>
                    <a:pt x="653" y="200"/>
                  </a:cubicBezTo>
                  <a:cubicBezTo>
                    <a:pt x="653" y="205"/>
                    <a:pt x="656" y="207"/>
                    <a:pt x="657" y="207"/>
                  </a:cubicBezTo>
                  <a:cubicBezTo>
                    <a:pt x="658" y="208"/>
                    <a:pt x="659" y="208"/>
                    <a:pt x="660" y="208"/>
                  </a:cubicBezTo>
                  <a:cubicBezTo>
                    <a:pt x="661" y="208"/>
                    <a:pt x="662" y="208"/>
                    <a:pt x="663" y="207"/>
                  </a:cubicBezTo>
                  <a:cubicBezTo>
                    <a:pt x="664" y="207"/>
                    <a:pt x="664" y="207"/>
                    <a:pt x="665" y="207"/>
                  </a:cubicBezTo>
                  <a:cubicBezTo>
                    <a:pt x="665" y="207"/>
                    <a:pt x="665" y="207"/>
                    <a:pt x="665" y="207"/>
                  </a:cubicBezTo>
                  <a:cubicBezTo>
                    <a:pt x="667" y="208"/>
                    <a:pt x="669" y="212"/>
                    <a:pt x="671" y="215"/>
                  </a:cubicBezTo>
                  <a:cubicBezTo>
                    <a:pt x="672" y="217"/>
                    <a:pt x="673" y="219"/>
                    <a:pt x="675" y="221"/>
                  </a:cubicBezTo>
                  <a:cubicBezTo>
                    <a:pt x="677" y="223"/>
                    <a:pt x="677" y="223"/>
                    <a:pt x="677" y="223"/>
                  </a:cubicBezTo>
                  <a:cubicBezTo>
                    <a:pt x="679" y="226"/>
                    <a:pt x="682" y="229"/>
                    <a:pt x="684" y="233"/>
                  </a:cubicBezTo>
                  <a:cubicBezTo>
                    <a:pt x="685" y="236"/>
                    <a:pt x="687" y="241"/>
                    <a:pt x="686" y="244"/>
                  </a:cubicBezTo>
                  <a:cubicBezTo>
                    <a:pt x="686" y="245"/>
                    <a:pt x="685" y="246"/>
                    <a:pt x="684" y="248"/>
                  </a:cubicBezTo>
                  <a:cubicBezTo>
                    <a:pt x="682" y="250"/>
                    <a:pt x="680" y="252"/>
                    <a:pt x="680" y="256"/>
                  </a:cubicBezTo>
                  <a:cubicBezTo>
                    <a:pt x="680" y="258"/>
                    <a:pt x="680" y="260"/>
                    <a:pt x="682" y="262"/>
                  </a:cubicBezTo>
                  <a:cubicBezTo>
                    <a:pt x="680" y="262"/>
                    <a:pt x="678" y="263"/>
                    <a:pt x="677" y="265"/>
                  </a:cubicBezTo>
                  <a:cubicBezTo>
                    <a:pt x="676" y="266"/>
                    <a:pt x="675" y="268"/>
                    <a:pt x="675" y="269"/>
                  </a:cubicBezTo>
                  <a:cubicBezTo>
                    <a:pt x="675" y="270"/>
                    <a:pt x="674" y="271"/>
                    <a:pt x="674" y="271"/>
                  </a:cubicBezTo>
                  <a:cubicBezTo>
                    <a:pt x="673" y="273"/>
                    <a:pt x="672" y="275"/>
                    <a:pt x="671" y="277"/>
                  </a:cubicBezTo>
                  <a:cubicBezTo>
                    <a:pt x="669" y="281"/>
                    <a:pt x="666" y="285"/>
                    <a:pt x="667" y="290"/>
                  </a:cubicBezTo>
                  <a:cubicBezTo>
                    <a:pt x="669" y="296"/>
                    <a:pt x="674" y="298"/>
                    <a:pt x="678" y="300"/>
                  </a:cubicBezTo>
                  <a:cubicBezTo>
                    <a:pt x="681" y="302"/>
                    <a:pt x="684" y="303"/>
                    <a:pt x="686" y="305"/>
                  </a:cubicBezTo>
                  <a:cubicBezTo>
                    <a:pt x="686" y="306"/>
                    <a:pt x="686" y="306"/>
                    <a:pt x="686" y="307"/>
                  </a:cubicBezTo>
                  <a:cubicBezTo>
                    <a:pt x="686" y="307"/>
                    <a:pt x="684" y="308"/>
                    <a:pt x="681" y="309"/>
                  </a:cubicBezTo>
                  <a:cubicBezTo>
                    <a:pt x="680" y="309"/>
                    <a:pt x="680" y="309"/>
                    <a:pt x="679" y="309"/>
                  </a:cubicBezTo>
                  <a:cubicBezTo>
                    <a:pt x="678" y="310"/>
                    <a:pt x="676" y="310"/>
                    <a:pt x="675" y="310"/>
                  </a:cubicBezTo>
                  <a:cubicBezTo>
                    <a:pt x="672" y="312"/>
                    <a:pt x="671" y="314"/>
                    <a:pt x="669" y="315"/>
                  </a:cubicBezTo>
                  <a:cubicBezTo>
                    <a:pt x="669" y="316"/>
                    <a:pt x="668" y="317"/>
                    <a:pt x="668" y="317"/>
                  </a:cubicBezTo>
                  <a:cubicBezTo>
                    <a:pt x="667" y="318"/>
                    <a:pt x="666" y="319"/>
                    <a:pt x="665" y="320"/>
                  </a:cubicBezTo>
                  <a:cubicBezTo>
                    <a:pt x="664" y="321"/>
                    <a:pt x="664" y="321"/>
                    <a:pt x="664" y="321"/>
                  </a:cubicBezTo>
                  <a:cubicBezTo>
                    <a:pt x="662" y="322"/>
                    <a:pt x="659" y="323"/>
                    <a:pt x="655" y="323"/>
                  </a:cubicBezTo>
                  <a:cubicBezTo>
                    <a:pt x="655" y="323"/>
                    <a:pt x="655" y="323"/>
                    <a:pt x="655" y="323"/>
                  </a:cubicBezTo>
                  <a:cubicBezTo>
                    <a:pt x="652" y="323"/>
                    <a:pt x="649" y="322"/>
                    <a:pt x="645" y="322"/>
                  </a:cubicBezTo>
                  <a:cubicBezTo>
                    <a:pt x="642" y="321"/>
                    <a:pt x="638" y="321"/>
                    <a:pt x="634" y="321"/>
                  </a:cubicBezTo>
                  <a:cubicBezTo>
                    <a:pt x="632" y="321"/>
                    <a:pt x="630" y="321"/>
                    <a:pt x="628" y="321"/>
                  </a:cubicBezTo>
                  <a:cubicBezTo>
                    <a:pt x="626" y="322"/>
                    <a:pt x="626" y="322"/>
                    <a:pt x="626" y="322"/>
                  </a:cubicBezTo>
                  <a:cubicBezTo>
                    <a:pt x="626" y="324"/>
                    <a:pt x="626" y="324"/>
                    <a:pt x="626" y="324"/>
                  </a:cubicBezTo>
                  <a:cubicBezTo>
                    <a:pt x="625" y="325"/>
                    <a:pt x="625" y="325"/>
                    <a:pt x="625" y="325"/>
                  </a:cubicBezTo>
                  <a:cubicBezTo>
                    <a:pt x="625" y="326"/>
                    <a:pt x="625" y="328"/>
                    <a:pt x="626" y="329"/>
                  </a:cubicBezTo>
                  <a:cubicBezTo>
                    <a:pt x="626" y="331"/>
                    <a:pt x="627" y="332"/>
                    <a:pt x="628" y="332"/>
                  </a:cubicBezTo>
                  <a:cubicBezTo>
                    <a:pt x="628" y="332"/>
                    <a:pt x="628" y="332"/>
                    <a:pt x="628" y="332"/>
                  </a:cubicBezTo>
                  <a:cubicBezTo>
                    <a:pt x="629" y="334"/>
                    <a:pt x="629" y="334"/>
                    <a:pt x="628" y="335"/>
                  </a:cubicBezTo>
                  <a:cubicBezTo>
                    <a:pt x="627" y="335"/>
                    <a:pt x="627" y="336"/>
                    <a:pt x="626" y="336"/>
                  </a:cubicBezTo>
                  <a:cubicBezTo>
                    <a:pt x="625" y="337"/>
                    <a:pt x="623" y="338"/>
                    <a:pt x="621" y="342"/>
                  </a:cubicBezTo>
                  <a:cubicBezTo>
                    <a:pt x="621" y="343"/>
                    <a:pt x="621" y="343"/>
                    <a:pt x="621" y="344"/>
                  </a:cubicBezTo>
                  <a:cubicBezTo>
                    <a:pt x="621" y="345"/>
                    <a:pt x="621" y="345"/>
                    <a:pt x="620" y="346"/>
                  </a:cubicBezTo>
                  <a:cubicBezTo>
                    <a:pt x="620" y="347"/>
                    <a:pt x="620" y="347"/>
                    <a:pt x="620" y="347"/>
                  </a:cubicBezTo>
                  <a:cubicBezTo>
                    <a:pt x="619" y="349"/>
                    <a:pt x="619" y="350"/>
                    <a:pt x="619" y="352"/>
                  </a:cubicBezTo>
                  <a:cubicBezTo>
                    <a:pt x="619" y="353"/>
                    <a:pt x="620" y="354"/>
                    <a:pt x="620" y="355"/>
                  </a:cubicBezTo>
                  <a:cubicBezTo>
                    <a:pt x="620" y="358"/>
                    <a:pt x="620" y="361"/>
                    <a:pt x="624" y="365"/>
                  </a:cubicBezTo>
                  <a:cubicBezTo>
                    <a:pt x="627" y="369"/>
                    <a:pt x="632" y="371"/>
                    <a:pt x="637" y="372"/>
                  </a:cubicBezTo>
                  <a:cubicBezTo>
                    <a:pt x="638" y="373"/>
                    <a:pt x="639" y="373"/>
                    <a:pt x="640" y="373"/>
                  </a:cubicBezTo>
                  <a:cubicBezTo>
                    <a:pt x="644" y="373"/>
                    <a:pt x="647" y="371"/>
                    <a:pt x="649" y="370"/>
                  </a:cubicBezTo>
                  <a:cubicBezTo>
                    <a:pt x="650" y="369"/>
                    <a:pt x="651" y="369"/>
                    <a:pt x="652" y="368"/>
                  </a:cubicBezTo>
                  <a:cubicBezTo>
                    <a:pt x="655" y="367"/>
                    <a:pt x="658" y="365"/>
                    <a:pt x="662" y="362"/>
                  </a:cubicBezTo>
                  <a:cubicBezTo>
                    <a:pt x="664" y="360"/>
                    <a:pt x="665" y="358"/>
                    <a:pt x="665" y="357"/>
                  </a:cubicBezTo>
                  <a:cubicBezTo>
                    <a:pt x="666" y="356"/>
                    <a:pt x="666" y="355"/>
                    <a:pt x="666" y="355"/>
                  </a:cubicBezTo>
                  <a:cubicBezTo>
                    <a:pt x="667" y="355"/>
                    <a:pt x="667" y="355"/>
                    <a:pt x="667" y="355"/>
                  </a:cubicBezTo>
                  <a:cubicBezTo>
                    <a:pt x="668" y="355"/>
                    <a:pt x="669" y="355"/>
                    <a:pt x="670" y="356"/>
                  </a:cubicBezTo>
                  <a:cubicBezTo>
                    <a:pt x="671" y="356"/>
                    <a:pt x="671" y="356"/>
                    <a:pt x="671" y="356"/>
                  </a:cubicBezTo>
                  <a:cubicBezTo>
                    <a:pt x="673" y="356"/>
                    <a:pt x="675" y="357"/>
                    <a:pt x="676" y="357"/>
                  </a:cubicBezTo>
                  <a:cubicBezTo>
                    <a:pt x="680" y="357"/>
                    <a:pt x="684" y="355"/>
                    <a:pt x="685" y="353"/>
                  </a:cubicBezTo>
                  <a:cubicBezTo>
                    <a:pt x="686" y="351"/>
                    <a:pt x="686" y="350"/>
                    <a:pt x="685" y="348"/>
                  </a:cubicBezTo>
                  <a:cubicBezTo>
                    <a:pt x="686" y="347"/>
                    <a:pt x="686" y="347"/>
                    <a:pt x="686" y="347"/>
                  </a:cubicBezTo>
                  <a:cubicBezTo>
                    <a:pt x="687" y="348"/>
                    <a:pt x="688" y="350"/>
                    <a:pt x="691" y="351"/>
                  </a:cubicBezTo>
                  <a:cubicBezTo>
                    <a:pt x="691" y="351"/>
                    <a:pt x="691" y="351"/>
                    <a:pt x="691" y="351"/>
                  </a:cubicBezTo>
                  <a:cubicBezTo>
                    <a:pt x="692" y="351"/>
                    <a:pt x="692" y="351"/>
                    <a:pt x="692" y="351"/>
                  </a:cubicBezTo>
                  <a:cubicBezTo>
                    <a:pt x="695" y="351"/>
                    <a:pt x="696" y="348"/>
                    <a:pt x="697" y="347"/>
                  </a:cubicBezTo>
                  <a:cubicBezTo>
                    <a:pt x="697" y="346"/>
                    <a:pt x="697" y="346"/>
                    <a:pt x="697" y="346"/>
                  </a:cubicBezTo>
                  <a:cubicBezTo>
                    <a:pt x="698" y="346"/>
                    <a:pt x="698" y="347"/>
                    <a:pt x="698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0" y="350"/>
                    <a:pt x="702" y="352"/>
                    <a:pt x="703" y="353"/>
                  </a:cubicBezTo>
                  <a:cubicBezTo>
                    <a:pt x="704" y="354"/>
                    <a:pt x="704" y="354"/>
                    <a:pt x="705" y="355"/>
                  </a:cubicBezTo>
                  <a:cubicBezTo>
                    <a:pt x="707" y="357"/>
                    <a:pt x="709" y="358"/>
                    <a:pt x="711" y="359"/>
                  </a:cubicBezTo>
                  <a:cubicBezTo>
                    <a:pt x="713" y="360"/>
                    <a:pt x="713" y="360"/>
                    <a:pt x="713" y="360"/>
                  </a:cubicBezTo>
                  <a:cubicBezTo>
                    <a:pt x="715" y="361"/>
                    <a:pt x="716" y="362"/>
                    <a:pt x="717" y="364"/>
                  </a:cubicBezTo>
                  <a:cubicBezTo>
                    <a:pt x="717" y="364"/>
                    <a:pt x="717" y="364"/>
                    <a:pt x="717" y="364"/>
                  </a:cubicBezTo>
                  <a:cubicBezTo>
                    <a:pt x="719" y="367"/>
                    <a:pt x="721" y="368"/>
                    <a:pt x="724" y="368"/>
                  </a:cubicBezTo>
                  <a:cubicBezTo>
                    <a:pt x="724" y="368"/>
                    <a:pt x="725" y="368"/>
                    <a:pt x="726" y="368"/>
                  </a:cubicBezTo>
                  <a:cubicBezTo>
                    <a:pt x="727" y="368"/>
                    <a:pt x="727" y="368"/>
                    <a:pt x="728" y="369"/>
                  </a:cubicBezTo>
                  <a:cubicBezTo>
                    <a:pt x="729" y="369"/>
                    <a:pt x="731" y="370"/>
                    <a:pt x="733" y="370"/>
                  </a:cubicBezTo>
                  <a:cubicBezTo>
                    <a:pt x="733" y="370"/>
                    <a:pt x="733" y="370"/>
                    <a:pt x="733" y="370"/>
                  </a:cubicBezTo>
                  <a:cubicBezTo>
                    <a:pt x="734" y="370"/>
                    <a:pt x="735" y="370"/>
                    <a:pt x="737" y="370"/>
                  </a:cubicBezTo>
                  <a:cubicBezTo>
                    <a:pt x="739" y="370"/>
                    <a:pt x="740" y="370"/>
                    <a:pt x="742" y="370"/>
                  </a:cubicBezTo>
                  <a:cubicBezTo>
                    <a:pt x="741" y="371"/>
                    <a:pt x="741" y="371"/>
                    <a:pt x="740" y="372"/>
                  </a:cubicBezTo>
                  <a:cubicBezTo>
                    <a:pt x="738" y="374"/>
                    <a:pt x="736" y="377"/>
                    <a:pt x="736" y="380"/>
                  </a:cubicBezTo>
                  <a:cubicBezTo>
                    <a:pt x="736" y="381"/>
                    <a:pt x="737" y="383"/>
                    <a:pt x="739" y="384"/>
                  </a:cubicBezTo>
                  <a:cubicBezTo>
                    <a:pt x="741" y="386"/>
                    <a:pt x="742" y="388"/>
                    <a:pt x="744" y="390"/>
                  </a:cubicBezTo>
                  <a:cubicBezTo>
                    <a:pt x="746" y="392"/>
                    <a:pt x="748" y="392"/>
                    <a:pt x="751" y="392"/>
                  </a:cubicBezTo>
                  <a:cubicBezTo>
                    <a:pt x="752" y="392"/>
                    <a:pt x="753" y="392"/>
                    <a:pt x="754" y="392"/>
                  </a:cubicBezTo>
                  <a:cubicBezTo>
                    <a:pt x="755" y="392"/>
                    <a:pt x="756" y="392"/>
                    <a:pt x="757" y="392"/>
                  </a:cubicBezTo>
                  <a:cubicBezTo>
                    <a:pt x="757" y="392"/>
                    <a:pt x="758" y="392"/>
                    <a:pt x="758" y="392"/>
                  </a:cubicBezTo>
                  <a:cubicBezTo>
                    <a:pt x="759" y="393"/>
                    <a:pt x="759" y="394"/>
                    <a:pt x="758" y="395"/>
                  </a:cubicBezTo>
                  <a:cubicBezTo>
                    <a:pt x="758" y="396"/>
                    <a:pt x="758" y="397"/>
                    <a:pt x="759" y="398"/>
                  </a:cubicBezTo>
                  <a:cubicBezTo>
                    <a:pt x="759" y="402"/>
                    <a:pt x="763" y="407"/>
                    <a:pt x="769" y="407"/>
                  </a:cubicBezTo>
                  <a:cubicBezTo>
                    <a:pt x="770" y="407"/>
                    <a:pt x="770" y="407"/>
                    <a:pt x="771" y="407"/>
                  </a:cubicBezTo>
                  <a:cubicBezTo>
                    <a:pt x="776" y="405"/>
                    <a:pt x="776" y="401"/>
                    <a:pt x="776" y="399"/>
                  </a:cubicBezTo>
                  <a:cubicBezTo>
                    <a:pt x="775" y="397"/>
                    <a:pt x="776" y="396"/>
                    <a:pt x="776" y="396"/>
                  </a:cubicBezTo>
                  <a:cubicBezTo>
                    <a:pt x="777" y="396"/>
                    <a:pt x="779" y="395"/>
                    <a:pt x="781" y="395"/>
                  </a:cubicBezTo>
                  <a:cubicBezTo>
                    <a:pt x="783" y="395"/>
                    <a:pt x="784" y="395"/>
                    <a:pt x="785" y="395"/>
                  </a:cubicBezTo>
                  <a:cubicBezTo>
                    <a:pt x="786" y="396"/>
                    <a:pt x="788" y="398"/>
                    <a:pt x="789" y="399"/>
                  </a:cubicBezTo>
                  <a:cubicBezTo>
                    <a:pt x="792" y="401"/>
                    <a:pt x="795" y="403"/>
                    <a:pt x="798" y="404"/>
                  </a:cubicBezTo>
                  <a:cubicBezTo>
                    <a:pt x="801" y="405"/>
                    <a:pt x="803" y="405"/>
                    <a:pt x="806" y="405"/>
                  </a:cubicBezTo>
                  <a:cubicBezTo>
                    <a:pt x="808" y="405"/>
                    <a:pt x="809" y="405"/>
                    <a:pt x="811" y="405"/>
                  </a:cubicBezTo>
                  <a:cubicBezTo>
                    <a:pt x="812" y="405"/>
                    <a:pt x="813" y="405"/>
                    <a:pt x="814" y="405"/>
                  </a:cubicBezTo>
                  <a:cubicBezTo>
                    <a:pt x="814" y="405"/>
                    <a:pt x="814" y="405"/>
                    <a:pt x="815" y="405"/>
                  </a:cubicBezTo>
                  <a:cubicBezTo>
                    <a:pt x="817" y="405"/>
                    <a:pt x="819" y="405"/>
                    <a:pt x="822" y="405"/>
                  </a:cubicBezTo>
                  <a:cubicBezTo>
                    <a:pt x="823" y="405"/>
                    <a:pt x="823" y="405"/>
                    <a:pt x="823" y="405"/>
                  </a:cubicBezTo>
                  <a:cubicBezTo>
                    <a:pt x="823" y="405"/>
                    <a:pt x="824" y="405"/>
                    <a:pt x="824" y="405"/>
                  </a:cubicBezTo>
                  <a:cubicBezTo>
                    <a:pt x="826" y="405"/>
                    <a:pt x="827" y="405"/>
                    <a:pt x="828" y="405"/>
                  </a:cubicBezTo>
                  <a:cubicBezTo>
                    <a:pt x="829" y="405"/>
                    <a:pt x="830" y="404"/>
                    <a:pt x="831" y="404"/>
                  </a:cubicBezTo>
                  <a:cubicBezTo>
                    <a:pt x="832" y="404"/>
                    <a:pt x="835" y="405"/>
                    <a:pt x="836" y="405"/>
                  </a:cubicBezTo>
                  <a:cubicBezTo>
                    <a:pt x="839" y="406"/>
                    <a:pt x="842" y="407"/>
                    <a:pt x="845" y="407"/>
                  </a:cubicBezTo>
                  <a:cubicBezTo>
                    <a:pt x="848" y="407"/>
                    <a:pt x="850" y="406"/>
                    <a:pt x="851" y="404"/>
                  </a:cubicBezTo>
                  <a:cubicBezTo>
                    <a:pt x="853" y="403"/>
                    <a:pt x="853" y="400"/>
                    <a:pt x="853" y="398"/>
                  </a:cubicBezTo>
                  <a:cubicBezTo>
                    <a:pt x="853" y="389"/>
                    <a:pt x="844" y="382"/>
                    <a:pt x="837" y="378"/>
                  </a:cubicBezTo>
                  <a:cubicBezTo>
                    <a:pt x="834" y="377"/>
                    <a:pt x="832" y="376"/>
                    <a:pt x="829" y="375"/>
                  </a:cubicBezTo>
                  <a:cubicBezTo>
                    <a:pt x="824" y="373"/>
                    <a:pt x="820" y="371"/>
                    <a:pt x="816" y="368"/>
                  </a:cubicBezTo>
                  <a:cubicBezTo>
                    <a:pt x="814" y="367"/>
                    <a:pt x="812" y="367"/>
                    <a:pt x="810" y="366"/>
                  </a:cubicBezTo>
                  <a:cubicBezTo>
                    <a:pt x="809" y="366"/>
                    <a:pt x="808" y="366"/>
                    <a:pt x="807" y="365"/>
                  </a:cubicBezTo>
                  <a:cubicBezTo>
                    <a:pt x="803" y="364"/>
                    <a:pt x="798" y="361"/>
                    <a:pt x="794" y="359"/>
                  </a:cubicBezTo>
                  <a:cubicBezTo>
                    <a:pt x="793" y="358"/>
                    <a:pt x="791" y="357"/>
                    <a:pt x="790" y="357"/>
                  </a:cubicBezTo>
                  <a:cubicBezTo>
                    <a:pt x="788" y="355"/>
                    <a:pt x="786" y="354"/>
                    <a:pt x="785" y="353"/>
                  </a:cubicBezTo>
                  <a:cubicBezTo>
                    <a:pt x="785" y="352"/>
                    <a:pt x="785" y="352"/>
                    <a:pt x="785" y="352"/>
                  </a:cubicBezTo>
                  <a:cubicBezTo>
                    <a:pt x="786" y="352"/>
                    <a:pt x="788" y="353"/>
                    <a:pt x="789" y="353"/>
                  </a:cubicBezTo>
                  <a:cubicBezTo>
                    <a:pt x="791" y="354"/>
                    <a:pt x="792" y="354"/>
                    <a:pt x="793" y="354"/>
                  </a:cubicBezTo>
                  <a:cubicBezTo>
                    <a:pt x="794" y="354"/>
                    <a:pt x="795" y="354"/>
                    <a:pt x="796" y="354"/>
                  </a:cubicBezTo>
                  <a:cubicBezTo>
                    <a:pt x="797" y="354"/>
                    <a:pt x="797" y="354"/>
                    <a:pt x="798" y="354"/>
                  </a:cubicBezTo>
                  <a:cubicBezTo>
                    <a:pt x="799" y="354"/>
                    <a:pt x="799" y="354"/>
                    <a:pt x="800" y="354"/>
                  </a:cubicBezTo>
                  <a:cubicBezTo>
                    <a:pt x="801" y="354"/>
                    <a:pt x="802" y="354"/>
                    <a:pt x="802" y="355"/>
                  </a:cubicBezTo>
                  <a:cubicBezTo>
                    <a:pt x="806" y="355"/>
                    <a:pt x="809" y="357"/>
                    <a:pt x="812" y="358"/>
                  </a:cubicBezTo>
                  <a:cubicBezTo>
                    <a:pt x="815" y="359"/>
                    <a:pt x="817" y="360"/>
                    <a:pt x="819" y="361"/>
                  </a:cubicBezTo>
                  <a:cubicBezTo>
                    <a:pt x="820" y="361"/>
                    <a:pt x="821" y="362"/>
                    <a:pt x="822" y="362"/>
                  </a:cubicBezTo>
                  <a:cubicBezTo>
                    <a:pt x="823" y="362"/>
                    <a:pt x="824" y="361"/>
                    <a:pt x="825" y="361"/>
                  </a:cubicBezTo>
                  <a:cubicBezTo>
                    <a:pt x="826" y="361"/>
                    <a:pt x="827" y="361"/>
                    <a:pt x="827" y="361"/>
                  </a:cubicBezTo>
                  <a:cubicBezTo>
                    <a:pt x="827" y="361"/>
                    <a:pt x="828" y="361"/>
                    <a:pt x="828" y="361"/>
                  </a:cubicBezTo>
                  <a:cubicBezTo>
                    <a:pt x="828" y="361"/>
                    <a:pt x="829" y="362"/>
                    <a:pt x="830" y="362"/>
                  </a:cubicBezTo>
                  <a:cubicBezTo>
                    <a:pt x="831" y="363"/>
                    <a:pt x="832" y="365"/>
                    <a:pt x="834" y="365"/>
                  </a:cubicBezTo>
                  <a:cubicBezTo>
                    <a:pt x="835" y="366"/>
                    <a:pt x="836" y="366"/>
                    <a:pt x="838" y="366"/>
                  </a:cubicBezTo>
                  <a:cubicBezTo>
                    <a:pt x="838" y="366"/>
                    <a:pt x="839" y="366"/>
                    <a:pt x="840" y="366"/>
                  </a:cubicBezTo>
                  <a:cubicBezTo>
                    <a:pt x="841" y="366"/>
                    <a:pt x="842" y="366"/>
                    <a:pt x="842" y="366"/>
                  </a:cubicBezTo>
                  <a:cubicBezTo>
                    <a:pt x="843" y="366"/>
                    <a:pt x="843" y="366"/>
                    <a:pt x="843" y="366"/>
                  </a:cubicBezTo>
                  <a:cubicBezTo>
                    <a:pt x="844" y="366"/>
                    <a:pt x="845" y="366"/>
                    <a:pt x="846" y="367"/>
                  </a:cubicBezTo>
                  <a:cubicBezTo>
                    <a:pt x="847" y="367"/>
                    <a:pt x="847" y="367"/>
                    <a:pt x="847" y="367"/>
                  </a:cubicBezTo>
                  <a:cubicBezTo>
                    <a:pt x="848" y="368"/>
                    <a:pt x="848" y="368"/>
                    <a:pt x="849" y="368"/>
                  </a:cubicBezTo>
                  <a:cubicBezTo>
                    <a:pt x="850" y="369"/>
                    <a:pt x="851" y="369"/>
                    <a:pt x="852" y="370"/>
                  </a:cubicBezTo>
                  <a:cubicBezTo>
                    <a:pt x="854" y="371"/>
                    <a:pt x="855" y="371"/>
                    <a:pt x="857" y="371"/>
                  </a:cubicBezTo>
                  <a:cubicBezTo>
                    <a:pt x="859" y="371"/>
                    <a:pt x="861" y="370"/>
                    <a:pt x="862" y="367"/>
                  </a:cubicBezTo>
                  <a:cubicBezTo>
                    <a:pt x="863" y="365"/>
                    <a:pt x="862" y="362"/>
                    <a:pt x="861" y="360"/>
                  </a:cubicBezTo>
                  <a:cubicBezTo>
                    <a:pt x="861" y="360"/>
                    <a:pt x="861" y="360"/>
                    <a:pt x="862" y="359"/>
                  </a:cubicBezTo>
                  <a:close/>
                  <a:moveTo>
                    <a:pt x="493" y="120"/>
                  </a:moveTo>
                  <a:cubicBezTo>
                    <a:pt x="493" y="120"/>
                    <a:pt x="493" y="121"/>
                    <a:pt x="493" y="121"/>
                  </a:cubicBezTo>
                  <a:cubicBezTo>
                    <a:pt x="492" y="120"/>
                    <a:pt x="490" y="120"/>
                    <a:pt x="489" y="120"/>
                  </a:cubicBezTo>
                  <a:cubicBezTo>
                    <a:pt x="489" y="120"/>
                    <a:pt x="489" y="120"/>
                    <a:pt x="489" y="120"/>
                  </a:cubicBezTo>
                  <a:cubicBezTo>
                    <a:pt x="490" y="120"/>
                    <a:pt x="490" y="120"/>
                    <a:pt x="490" y="120"/>
                  </a:cubicBezTo>
                  <a:cubicBezTo>
                    <a:pt x="492" y="118"/>
                    <a:pt x="493" y="116"/>
                    <a:pt x="494" y="115"/>
                  </a:cubicBezTo>
                  <a:cubicBezTo>
                    <a:pt x="494" y="116"/>
                    <a:pt x="493" y="120"/>
                    <a:pt x="493" y="120"/>
                  </a:cubicBezTo>
                  <a:close/>
                  <a:moveTo>
                    <a:pt x="457" y="346"/>
                  </a:moveTo>
                  <a:cubicBezTo>
                    <a:pt x="452" y="346"/>
                    <a:pt x="448" y="345"/>
                    <a:pt x="445" y="342"/>
                  </a:cubicBezTo>
                  <a:cubicBezTo>
                    <a:pt x="444" y="341"/>
                    <a:pt x="444" y="341"/>
                    <a:pt x="444" y="341"/>
                  </a:cubicBezTo>
                  <a:cubicBezTo>
                    <a:pt x="443" y="340"/>
                    <a:pt x="442" y="339"/>
                    <a:pt x="441" y="338"/>
                  </a:cubicBezTo>
                  <a:cubicBezTo>
                    <a:pt x="440" y="336"/>
                    <a:pt x="439" y="335"/>
                    <a:pt x="438" y="333"/>
                  </a:cubicBezTo>
                  <a:cubicBezTo>
                    <a:pt x="437" y="331"/>
                    <a:pt x="435" y="330"/>
                    <a:pt x="433" y="329"/>
                  </a:cubicBezTo>
                  <a:cubicBezTo>
                    <a:pt x="431" y="328"/>
                    <a:pt x="430" y="327"/>
                    <a:pt x="428" y="326"/>
                  </a:cubicBezTo>
                  <a:cubicBezTo>
                    <a:pt x="430" y="326"/>
                    <a:pt x="433" y="326"/>
                    <a:pt x="435" y="327"/>
                  </a:cubicBezTo>
                  <a:cubicBezTo>
                    <a:pt x="437" y="328"/>
                    <a:pt x="439" y="329"/>
                    <a:pt x="440" y="330"/>
                  </a:cubicBezTo>
                  <a:cubicBezTo>
                    <a:pt x="443" y="332"/>
                    <a:pt x="445" y="334"/>
                    <a:pt x="447" y="336"/>
                  </a:cubicBezTo>
                  <a:cubicBezTo>
                    <a:pt x="448" y="338"/>
                    <a:pt x="450" y="340"/>
                    <a:pt x="453" y="342"/>
                  </a:cubicBezTo>
                  <a:cubicBezTo>
                    <a:pt x="453" y="342"/>
                    <a:pt x="454" y="342"/>
                    <a:pt x="454" y="343"/>
                  </a:cubicBezTo>
                  <a:cubicBezTo>
                    <a:pt x="455" y="344"/>
                    <a:pt x="456" y="345"/>
                    <a:pt x="457" y="345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7" y="346"/>
                  </a:cubicBezTo>
                  <a:close/>
                  <a:moveTo>
                    <a:pt x="567" y="79"/>
                  </a:moveTo>
                  <a:cubicBezTo>
                    <a:pt x="566" y="78"/>
                    <a:pt x="566" y="78"/>
                    <a:pt x="566" y="78"/>
                  </a:cubicBezTo>
                  <a:cubicBezTo>
                    <a:pt x="565" y="77"/>
                    <a:pt x="564" y="76"/>
                    <a:pt x="563" y="75"/>
                  </a:cubicBezTo>
                  <a:cubicBezTo>
                    <a:pt x="563" y="75"/>
                    <a:pt x="563" y="75"/>
                    <a:pt x="563" y="74"/>
                  </a:cubicBezTo>
                  <a:cubicBezTo>
                    <a:pt x="563" y="74"/>
                    <a:pt x="564" y="74"/>
                    <a:pt x="564" y="74"/>
                  </a:cubicBezTo>
                  <a:cubicBezTo>
                    <a:pt x="567" y="75"/>
                    <a:pt x="572" y="79"/>
                    <a:pt x="573" y="81"/>
                  </a:cubicBezTo>
                  <a:cubicBezTo>
                    <a:pt x="573" y="82"/>
                    <a:pt x="573" y="82"/>
                    <a:pt x="573" y="82"/>
                  </a:cubicBezTo>
                  <a:cubicBezTo>
                    <a:pt x="573" y="82"/>
                    <a:pt x="573" y="82"/>
                    <a:pt x="572" y="82"/>
                  </a:cubicBezTo>
                  <a:cubicBezTo>
                    <a:pt x="571" y="82"/>
                    <a:pt x="569" y="81"/>
                    <a:pt x="567" y="79"/>
                  </a:cubicBezTo>
                  <a:close/>
                  <a:moveTo>
                    <a:pt x="573" y="140"/>
                  </a:moveTo>
                  <a:cubicBezTo>
                    <a:pt x="573" y="140"/>
                    <a:pt x="574" y="140"/>
                    <a:pt x="574" y="140"/>
                  </a:cubicBezTo>
                  <a:cubicBezTo>
                    <a:pt x="574" y="140"/>
                    <a:pt x="574" y="140"/>
                    <a:pt x="574" y="140"/>
                  </a:cubicBezTo>
                  <a:cubicBezTo>
                    <a:pt x="575" y="140"/>
                    <a:pt x="575" y="141"/>
                    <a:pt x="575" y="142"/>
                  </a:cubicBezTo>
                  <a:cubicBezTo>
                    <a:pt x="575" y="142"/>
                    <a:pt x="576" y="143"/>
                    <a:pt x="576" y="144"/>
                  </a:cubicBezTo>
                  <a:cubicBezTo>
                    <a:pt x="575" y="143"/>
                    <a:pt x="574" y="142"/>
                    <a:pt x="573" y="140"/>
                  </a:cubicBezTo>
                  <a:close/>
                  <a:moveTo>
                    <a:pt x="739" y="259"/>
                  </a:moveTo>
                  <a:cubicBezTo>
                    <a:pt x="739" y="260"/>
                    <a:pt x="738" y="261"/>
                    <a:pt x="736" y="261"/>
                  </a:cubicBezTo>
                  <a:cubicBezTo>
                    <a:pt x="736" y="261"/>
                    <a:pt x="735" y="261"/>
                    <a:pt x="735" y="261"/>
                  </a:cubicBezTo>
                  <a:cubicBezTo>
                    <a:pt x="734" y="261"/>
                    <a:pt x="732" y="261"/>
                    <a:pt x="732" y="261"/>
                  </a:cubicBezTo>
                  <a:cubicBezTo>
                    <a:pt x="731" y="261"/>
                    <a:pt x="731" y="261"/>
                    <a:pt x="730" y="261"/>
                  </a:cubicBezTo>
                  <a:cubicBezTo>
                    <a:pt x="726" y="263"/>
                    <a:pt x="723" y="268"/>
                    <a:pt x="720" y="273"/>
                  </a:cubicBezTo>
                  <a:cubicBezTo>
                    <a:pt x="719" y="273"/>
                    <a:pt x="719" y="273"/>
                    <a:pt x="719" y="273"/>
                  </a:cubicBezTo>
                  <a:cubicBezTo>
                    <a:pt x="720" y="271"/>
                    <a:pt x="720" y="270"/>
                    <a:pt x="719" y="267"/>
                  </a:cubicBezTo>
                  <a:cubicBezTo>
                    <a:pt x="717" y="262"/>
                    <a:pt x="714" y="259"/>
                    <a:pt x="710" y="258"/>
                  </a:cubicBezTo>
                  <a:cubicBezTo>
                    <a:pt x="712" y="254"/>
                    <a:pt x="713" y="250"/>
                    <a:pt x="713" y="246"/>
                  </a:cubicBezTo>
                  <a:cubicBezTo>
                    <a:pt x="716" y="247"/>
                    <a:pt x="719" y="249"/>
                    <a:pt x="723" y="250"/>
                  </a:cubicBezTo>
                  <a:cubicBezTo>
                    <a:pt x="725" y="250"/>
                    <a:pt x="727" y="251"/>
                    <a:pt x="729" y="251"/>
                  </a:cubicBezTo>
                  <a:cubicBezTo>
                    <a:pt x="731" y="251"/>
                    <a:pt x="734" y="251"/>
                    <a:pt x="736" y="252"/>
                  </a:cubicBezTo>
                  <a:cubicBezTo>
                    <a:pt x="738" y="253"/>
                    <a:pt x="739" y="255"/>
                    <a:pt x="740" y="257"/>
                  </a:cubicBezTo>
                  <a:cubicBezTo>
                    <a:pt x="740" y="258"/>
                    <a:pt x="740" y="259"/>
                    <a:pt x="739" y="259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17687327" y="3713860"/>
              <a:ext cx="92329" cy="69063"/>
            </a:xfrm>
            <a:custGeom>
              <a:avLst/>
              <a:gdLst>
                <a:gd name="T0" fmla="*/ 16 w 17"/>
                <a:gd name="T1" fmla="*/ 2 h 14"/>
                <a:gd name="T2" fmla="*/ 12 w 17"/>
                <a:gd name="T3" fmla="*/ 0 h 14"/>
                <a:gd name="T4" fmla="*/ 10 w 17"/>
                <a:gd name="T5" fmla="*/ 0 h 14"/>
                <a:gd name="T6" fmla="*/ 7 w 17"/>
                <a:gd name="T7" fmla="*/ 2 h 14"/>
                <a:gd name="T8" fmla="*/ 6 w 17"/>
                <a:gd name="T9" fmla="*/ 3 h 14"/>
                <a:gd name="T10" fmla="*/ 1 w 17"/>
                <a:gd name="T11" fmla="*/ 7 h 14"/>
                <a:gd name="T12" fmla="*/ 1 w 17"/>
                <a:gd name="T13" fmla="*/ 11 h 14"/>
                <a:gd name="T14" fmla="*/ 5 w 17"/>
                <a:gd name="T15" fmla="*/ 14 h 14"/>
                <a:gd name="T16" fmla="*/ 10 w 17"/>
                <a:gd name="T17" fmla="*/ 11 h 14"/>
                <a:gd name="T18" fmla="*/ 10 w 17"/>
                <a:gd name="T19" fmla="*/ 11 h 14"/>
                <a:gd name="T20" fmla="*/ 12 w 17"/>
                <a:gd name="T21" fmla="*/ 11 h 14"/>
                <a:gd name="T22" fmla="*/ 16 w 17"/>
                <a:gd name="T23" fmla="*/ 7 h 14"/>
                <a:gd name="T24" fmla="*/ 16 w 17"/>
                <a:gd name="T2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4">
                  <a:moveTo>
                    <a:pt x="16" y="2"/>
                  </a:moveTo>
                  <a:cubicBezTo>
                    <a:pt x="15" y="0"/>
                    <a:pt x="14" y="0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8" y="1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4" y="3"/>
                    <a:pt x="2" y="4"/>
                    <a:pt x="1" y="7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2" y="14"/>
                    <a:pt x="4" y="14"/>
                    <a:pt x="5" y="14"/>
                  </a:cubicBezTo>
                  <a:cubicBezTo>
                    <a:pt x="7" y="14"/>
                    <a:pt x="9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0"/>
                    <a:pt x="15" y="9"/>
                    <a:pt x="16" y="7"/>
                  </a:cubicBezTo>
                  <a:cubicBezTo>
                    <a:pt x="17" y="6"/>
                    <a:pt x="17" y="3"/>
                    <a:pt x="16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20249962" y="6269195"/>
              <a:ext cx="108743" cy="102661"/>
            </a:xfrm>
            <a:custGeom>
              <a:avLst/>
              <a:gdLst>
                <a:gd name="T0" fmla="*/ 19 w 20"/>
                <a:gd name="T1" fmla="*/ 8 h 21"/>
                <a:gd name="T2" fmla="*/ 14 w 20"/>
                <a:gd name="T3" fmla="*/ 3 h 21"/>
                <a:gd name="T4" fmla="*/ 10 w 20"/>
                <a:gd name="T5" fmla="*/ 0 h 21"/>
                <a:gd name="T6" fmla="*/ 7 w 20"/>
                <a:gd name="T7" fmla="*/ 0 h 21"/>
                <a:gd name="T8" fmla="*/ 2 w 20"/>
                <a:gd name="T9" fmla="*/ 3 h 21"/>
                <a:gd name="T10" fmla="*/ 3 w 20"/>
                <a:gd name="T11" fmla="*/ 7 h 21"/>
                <a:gd name="T12" fmla="*/ 0 w 20"/>
                <a:gd name="T13" fmla="*/ 8 h 21"/>
                <a:gd name="T14" fmla="*/ 0 w 20"/>
                <a:gd name="T15" fmla="*/ 11 h 21"/>
                <a:gd name="T16" fmla="*/ 1 w 20"/>
                <a:gd name="T17" fmla="*/ 13 h 21"/>
                <a:gd name="T18" fmla="*/ 3 w 20"/>
                <a:gd name="T19" fmla="*/ 19 h 21"/>
                <a:gd name="T20" fmla="*/ 7 w 20"/>
                <a:gd name="T21" fmla="*/ 21 h 21"/>
                <a:gd name="T22" fmla="*/ 12 w 20"/>
                <a:gd name="T23" fmla="*/ 18 h 21"/>
                <a:gd name="T24" fmla="*/ 13 w 20"/>
                <a:gd name="T25" fmla="*/ 17 h 21"/>
                <a:gd name="T26" fmla="*/ 14 w 20"/>
                <a:gd name="T27" fmla="*/ 16 h 21"/>
                <a:gd name="T28" fmla="*/ 16 w 20"/>
                <a:gd name="T29" fmla="*/ 15 h 21"/>
                <a:gd name="T30" fmla="*/ 19 w 20"/>
                <a:gd name="T3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1">
                  <a:moveTo>
                    <a:pt x="19" y="8"/>
                  </a:moveTo>
                  <a:cubicBezTo>
                    <a:pt x="18" y="5"/>
                    <a:pt x="16" y="3"/>
                    <a:pt x="14" y="3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3" y="7"/>
                    <a:pt x="0" y="8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5"/>
                    <a:pt x="1" y="17"/>
                    <a:pt x="3" y="19"/>
                  </a:cubicBezTo>
                  <a:cubicBezTo>
                    <a:pt x="4" y="20"/>
                    <a:pt x="6" y="21"/>
                    <a:pt x="7" y="21"/>
                  </a:cubicBezTo>
                  <a:cubicBezTo>
                    <a:pt x="10" y="21"/>
                    <a:pt x="11" y="19"/>
                    <a:pt x="12" y="18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5" y="16"/>
                    <a:pt x="16" y="15"/>
                  </a:cubicBezTo>
                  <a:cubicBezTo>
                    <a:pt x="19" y="14"/>
                    <a:pt x="20" y="11"/>
                    <a:pt x="19" y="8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4" name="Freeform 163"/>
            <p:cNvSpPr>
              <a:spLocks noEditPoints="1"/>
            </p:cNvSpPr>
            <p:nvPr/>
          </p:nvSpPr>
          <p:spPr bwMode="auto">
            <a:xfrm>
              <a:off x="20619277" y="6168400"/>
              <a:ext cx="1743987" cy="1597784"/>
            </a:xfrm>
            <a:custGeom>
              <a:avLst/>
              <a:gdLst>
                <a:gd name="T0" fmla="*/ 307 w 320"/>
                <a:gd name="T1" fmla="*/ 198 h 322"/>
                <a:gd name="T2" fmla="*/ 303 w 320"/>
                <a:gd name="T3" fmla="*/ 188 h 322"/>
                <a:gd name="T4" fmla="*/ 296 w 320"/>
                <a:gd name="T5" fmla="*/ 170 h 322"/>
                <a:gd name="T6" fmla="*/ 274 w 320"/>
                <a:gd name="T7" fmla="*/ 161 h 322"/>
                <a:gd name="T8" fmla="*/ 258 w 320"/>
                <a:gd name="T9" fmla="*/ 166 h 322"/>
                <a:gd name="T10" fmla="*/ 247 w 320"/>
                <a:gd name="T11" fmla="*/ 156 h 322"/>
                <a:gd name="T12" fmla="*/ 229 w 320"/>
                <a:gd name="T13" fmla="*/ 166 h 322"/>
                <a:gd name="T14" fmla="*/ 221 w 320"/>
                <a:gd name="T15" fmla="*/ 175 h 322"/>
                <a:gd name="T16" fmla="*/ 218 w 320"/>
                <a:gd name="T17" fmla="*/ 175 h 322"/>
                <a:gd name="T18" fmla="*/ 227 w 320"/>
                <a:gd name="T19" fmla="*/ 162 h 322"/>
                <a:gd name="T20" fmla="*/ 240 w 320"/>
                <a:gd name="T21" fmla="*/ 144 h 322"/>
                <a:gd name="T22" fmla="*/ 225 w 320"/>
                <a:gd name="T23" fmla="*/ 140 h 322"/>
                <a:gd name="T24" fmla="*/ 208 w 320"/>
                <a:gd name="T25" fmla="*/ 147 h 322"/>
                <a:gd name="T26" fmla="*/ 195 w 320"/>
                <a:gd name="T27" fmla="*/ 140 h 322"/>
                <a:gd name="T28" fmla="*/ 174 w 320"/>
                <a:gd name="T29" fmla="*/ 143 h 322"/>
                <a:gd name="T30" fmla="*/ 165 w 320"/>
                <a:gd name="T31" fmla="*/ 148 h 322"/>
                <a:gd name="T32" fmla="*/ 155 w 320"/>
                <a:gd name="T33" fmla="*/ 132 h 322"/>
                <a:gd name="T34" fmla="*/ 142 w 320"/>
                <a:gd name="T35" fmla="*/ 132 h 322"/>
                <a:gd name="T36" fmla="*/ 132 w 320"/>
                <a:gd name="T37" fmla="*/ 132 h 322"/>
                <a:gd name="T38" fmla="*/ 112 w 320"/>
                <a:gd name="T39" fmla="*/ 119 h 322"/>
                <a:gd name="T40" fmla="*/ 117 w 320"/>
                <a:gd name="T41" fmla="*/ 107 h 322"/>
                <a:gd name="T42" fmla="*/ 110 w 320"/>
                <a:gd name="T43" fmla="*/ 93 h 322"/>
                <a:gd name="T44" fmla="*/ 104 w 320"/>
                <a:gd name="T45" fmla="*/ 92 h 322"/>
                <a:gd name="T46" fmla="*/ 95 w 320"/>
                <a:gd name="T47" fmla="*/ 76 h 322"/>
                <a:gd name="T48" fmla="*/ 73 w 320"/>
                <a:gd name="T49" fmla="*/ 68 h 322"/>
                <a:gd name="T50" fmla="*/ 62 w 320"/>
                <a:gd name="T51" fmla="*/ 60 h 322"/>
                <a:gd name="T52" fmla="*/ 38 w 320"/>
                <a:gd name="T53" fmla="*/ 36 h 322"/>
                <a:gd name="T54" fmla="*/ 13 w 320"/>
                <a:gd name="T55" fmla="*/ 14 h 322"/>
                <a:gd name="T56" fmla="*/ 3 w 320"/>
                <a:gd name="T57" fmla="*/ 11 h 322"/>
                <a:gd name="T58" fmla="*/ 11 w 320"/>
                <a:gd name="T59" fmla="*/ 42 h 322"/>
                <a:gd name="T60" fmla="*/ 21 w 320"/>
                <a:gd name="T61" fmla="*/ 50 h 322"/>
                <a:gd name="T62" fmla="*/ 38 w 320"/>
                <a:gd name="T63" fmla="*/ 58 h 322"/>
                <a:gd name="T64" fmla="*/ 65 w 320"/>
                <a:gd name="T65" fmla="*/ 114 h 322"/>
                <a:gd name="T66" fmla="*/ 83 w 320"/>
                <a:gd name="T67" fmla="*/ 156 h 322"/>
                <a:gd name="T68" fmla="*/ 104 w 320"/>
                <a:gd name="T69" fmla="*/ 181 h 322"/>
                <a:gd name="T70" fmla="*/ 94 w 320"/>
                <a:gd name="T71" fmla="*/ 207 h 322"/>
                <a:gd name="T72" fmla="*/ 43 w 320"/>
                <a:gd name="T73" fmla="*/ 210 h 322"/>
                <a:gd name="T74" fmla="*/ 34 w 320"/>
                <a:gd name="T75" fmla="*/ 223 h 322"/>
                <a:gd name="T76" fmla="*/ 24 w 320"/>
                <a:gd name="T77" fmla="*/ 242 h 322"/>
                <a:gd name="T78" fmla="*/ 38 w 320"/>
                <a:gd name="T79" fmla="*/ 272 h 322"/>
                <a:gd name="T80" fmla="*/ 59 w 320"/>
                <a:gd name="T81" fmla="*/ 290 h 322"/>
                <a:gd name="T82" fmla="*/ 72 w 320"/>
                <a:gd name="T83" fmla="*/ 292 h 322"/>
                <a:gd name="T84" fmla="*/ 81 w 320"/>
                <a:gd name="T85" fmla="*/ 311 h 322"/>
                <a:gd name="T86" fmla="*/ 107 w 320"/>
                <a:gd name="T87" fmla="*/ 312 h 322"/>
                <a:gd name="T88" fmla="*/ 135 w 320"/>
                <a:gd name="T89" fmla="*/ 322 h 322"/>
                <a:gd name="T90" fmla="*/ 129 w 320"/>
                <a:gd name="T91" fmla="*/ 263 h 322"/>
                <a:gd name="T92" fmla="*/ 154 w 320"/>
                <a:gd name="T93" fmla="*/ 297 h 322"/>
                <a:gd name="T94" fmla="*/ 302 w 320"/>
                <a:gd name="T95" fmla="*/ 249 h 322"/>
                <a:gd name="T96" fmla="*/ 201 w 320"/>
                <a:gd name="T97" fmla="*/ 212 h 322"/>
                <a:gd name="T98" fmla="*/ 214 w 320"/>
                <a:gd name="T99" fmla="*/ 189 h 322"/>
                <a:gd name="T100" fmla="*/ 201 w 320"/>
                <a:gd name="T101" fmla="*/ 21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22">
                  <a:moveTo>
                    <a:pt x="320" y="207"/>
                  </a:moveTo>
                  <a:cubicBezTo>
                    <a:pt x="319" y="206"/>
                    <a:pt x="319" y="206"/>
                    <a:pt x="319" y="206"/>
                  </a:cubicBezTo>
                  <a:cubicBezTo>
                    <a:pt x="319" y="204"/>
                    <a:pt x="319" y="202"/>
                    <a:pt x="316" y="200"/>
                  </a:cubicBezTo>
                  <a:cubicBezTo>
                    <a:pt x="314" y="198"/>
                    <a:pt x="311" y="198"/>
                    <a:pt x="310" y="198"/>
                  </a:cubicBezTo>
                  <a:cubicBezTo>
                    <a:pt x="309" y="198"/>
                    <a:pt x="308" y="198"/>
                    <a:pt x="307" y="198"/>
                  </a:cubicBezTo>
                  <a:cubicBezTo>
                    <a:pt x="306" y="198"/>
                    <a:pt x="306" y="198"/>
                    <a:pt x="305" y="198"/>
                  </a:cubicBezTo>
                  <a:cubicBezTo>
                    <a:pt x="304" y="198"/>
                    <a:pt x="304" y="198"/>
                    <a:pt x="303" y="198"/>
                  </a:cubicBezTo>
                  <a:cubicBezTo>
                    <a:pt x="303" y="197"/>
                    <a:pt x="303" y="197"/>
                    <a:pt x="302" y="195"/>
                  </a:cubicBezTo>
                  <a:cubicBezTo>
                    <a:pt x="302" y="193"/>
                    <a:pt x="302" y="192"/>
                    <a:pt x="303" y="190"/>
                  </a:cubicBezTo>
                  <a:cubicBezTo>
                    <a:pt x="303" y="189"/>
                    <a:pt x="303" y="189"/>
                    <a:pt x="303" y="188"/>
                  </a:cubicBezTo>
                  <a:cubicBezTo>
                    <a:pt x="303" y="186"/>
                    <a:pt x="303" y="183"/>
                    <a:pt x="301" y="181"/>
                  </a:cubicBezTo>
                  <a:cubicBezTo>
                    <a:pt x="300" y="180"/>
                    <a:pt x="299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79"/>
                    <a:pt x="298" y="179"/>
                    <a:pt x="298" y="179"/>
                  </a:cubicBezTo>
                  <a:cubicBezTo>
                    <a:pt x="299" y="177"/>
                    <a:pt x="300" y="174"/>
                    <a:pt x="296" y="170"/>
                  </a:cubicBezTo>
                  <a:cubicBezTo>
                    <a:pt x="293" y="167"/>
                    <a:pt x="290" y="166"/>
                    <a:pt x="286" y="164"/>
                  </a:cubicBezTo>
                  <a:cubicBezTo>
                    <a:pt x="284" y="164"/>
                    <a:pt x="283" y="163"/>
                    <a:pt x="281" y="163"/>
                  </a:cubicBezTo>
                  <a:cubicBezTo>
                    <a:pt x="281" y="163"/>
                    <a:pt x="281" y="163"/>
                    <a:pt x="280" y="163"/>
                  </a:cubicBezTo>
                  <a:cubicBezTo>
                    <a:pt x="279" y="163"/>
                    <a:pt x="279" y="163"/>
                    <a:pt x="278" y="162"/>
                  </a:cubicBezTo>
                  <a:cubicBezTo>
                    <a:pt x="277" y="162"/>
                    <a:pt x="275" y="162"/>
                    <a:pt x="274" y="161"/>
                  </a:cubicBezTo>
                  <a:cubicBezTo>
                    <a:pt x="273" y="161"/>
                    <a:pt x="272" y="161"/>
                    <a:pt x="272" y="161"/>
                  </a:cubicBezTo>
                  <a:cubicBezTo>
                    <a:pt x="271" y="161"/>
                    <a:pt x="269" y="161"/>
                    <a:pt x="268" y="161"/>
                  </a:cubicBezTo>
                  <a:cubicBezTo>
                    <a:pt x="268" y="161"/>
                    <a:pt x="267" y="161"/>
                    <a:pt x="267" y="161"/>
                  </a:cubicBezTo>
                  <a:cubicBezTo>
                    <a:pt x="264" y="161"/>
                    <a:pt x="261" y="163"/>
                    <a:pt x="261" y="163"/>
                  </a:cubicBezTo>
                  <a:cubicBezTo>
                    <a:pt x="260" y="164"/>
                    <a:pt x="259" y="165"/>
                    <a:pt x="258" y="166"/>
                  </a:cubicBezTo>
                  <a:cubicBezTo>
                    <a:pt x="258" y="165"/>
                    <a:pt x="257" y="164"/>
                    <a:pt x="257" y="163"/>
                  </a:cubicBezTo>
                  <a:cubicBezTo>
                    <a:pt x="256" y="161"/>
                    <a:pt x="254" y="161"/>
                    <a:pt x="253" y="160"/>
                  </a:cubicBezTo>
                  <a:cubicBezTo>
                    <a:pt x="253" y="160"/>
                    <a:pt x="252" y="160"/>
                    <a:pt x="252" y="159"/>
                  </a:cubicBezTo>
                  <a:cubicBezTo>
                    <a:pt x="252" y="159"/>
                    <a:pt x="251" y="159"/>
                    <a:pt x="251" y="158"/>
                  </a:cubicBezTo>
                  <a:cubicBezTo>
                    <a:pt x="250" y="158"/>
                    <a:pt x="249" y="157"/>
                    <a:pt x="247" y="156"/>
                  </a:cubicBezTo>
                  <a:cubicBezTo>
                    <a:pt x="246" y="156"/>
                    <a:pt x="244" y="155"/>
                    <a:pt x="242" y="155"/>
                  </a:cubicBezTo>
                  <a:cubicBezTo>
                    <a:pt x="241" y="155"/>
                    <a:pt x="240" y="155"/>
                    <a:pt x="239" y="155"/>
                  </a:cubicBezTo>
                  <a:cubicBezTo>
                    <a:pt x="234" y="156"/>
                    <a:pt x="233" y="158"/>
                    <a:pt x="231" y="162"/>
                  </a:cubicBezTo>
                  <a:cubicBezTo>
                    <a:pt x="231" y="163"/>
                    <a:pt x="231" y="163"/>
                    <a:pt x="231" y="163"/>
                  </a:cubicBezTo>
                  <a:cubicBezTo>
                    <a:pt x="230" y="164"/>
                    <a:pt x="230" y="165"/>
                    <a:pt x="229" y="166"/>
                  </a:cubicBezTo>
                  <a:cubicBezTo>
                    <a:pt x="229" y="166"/>
                    <a:pt x="229" y="166"/>
                    <a:pt x="229" y="167"/>
                  </a:cubicBezTo>
                  <a:cubicBezTo>
                    <a:pt x="228" y="167"/>
                    <a:pt x="228" y="167"/>
                    <a:pt x="227" y="167"/>
                  </a:cubicBezTo>
                  <a:cubicBezTo>
                    <a:pt x="226" y="168"/>
                    <a:pt x="225" y="170"/>
                    <a:pt x="224" y="171"/>
                  </a:cubicBezTo>
                  <a:cubicBezTo>
                    <a:pt x="224" y="172"/>
                    <a:pt x="223" y="173"/>
                    <a:pt x="223" y="173"/>
                  </a:cubicBezTo>
                  <a:cubicBezTo>
                    <a:pt x="222" y="174"/>
                    <a:pt x="222" y="175"/>
                    <a:pt x="221" y="175"/>
                  </a:cubicBezTo>
                  <a:cubicBezTo>
                    <a:pt x="220" y="176"/>
                    <a:pt x="219" y="177"/>
                    <a:pt x="218" y="178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8" y="178"/>
                    <a:pt x="218" y="177"/>
                    <a:pt x="218" y="177"/>
                  </a:cubicBezTo>
                  <a:cubicBezTo>
                    <a:pt x="218" y="176"/>
                    <a:pt x="218" y="176"/>
                    <a:pt x="218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9" y="174"/>
                    <a:pt x="219" y="172"/>
                    <a:pt x="219" y="172"/>
                  </a:cubicBezTo>
                  <a:cubicBezTo>
                    <a:pt x="220" y="172"/>
                    <a:pt x="220" y="171"/>
                    <a:pt x="221" y="171"/>
                  </a:cubicBezTo>
                  <a:cubicBezTo>
                    <a:pt x="222" y="171"/>
                    <a:pt x="223" y="170"/>
                    <a:pt x="224" y="169"/>
                  </a:cubicBezTo>
                  <a:cubicBezTo>
                    <a:pt x="226" y="168"/>
                    <a:pt x="226" y="166"/>
                    <a:pt x="227" y="164"/>
                  </a:cubicBezTo>
                  <a:cubicBezTo>
                    <a:pt x="227" y="163"/>
                    <a:pt x="227" y="163"/>
                    <a:pt x="227" y="162"/>
                  </a:cubicBezTo>
                  <a:cubicBezTo>
                    <a:pt x="228" y="161"/>
                    <a:pt x="230" y="160"/>
                    <a:pt x="231" y="159"/>
                  </a:cubicBezTo>
                  <a:cubicBezTo>
                    <a:pt x="232" y="158"/>
                    <a:pt x="232" y="158"/>
                    <a:pt x="232" y="158"/>
                  </a:cubicBezTo>
                  <a:cubicBezTo>
                    <a:pt x="232" y="157"/>
                    <a:pt x="233" y="157"/>
                    <a:pt x="234" y="156"/>
                  </a:cubicBezTo>
                  <a:cubicBezTo>
                    <a:pt x="235" y="155"/>
                    <a:pt x="237" y="154"/>
                    <a:pt x="239" y="152"/>
                  </a:cubicBezTo>
                  <a:cubicBezTo>
                    <a:pt x="241" y="149"/>
                    <a:pt x="241" y="146"/>
                    <a:pt x="240" y="144"/>
                  </a:cubicBezTo>
                  <a:cubicBezTo>
                    <a:pt x="240" y="142"/>
                    <a:pt x="238" y="141"/>
                    <a:pt x="236" y="140"/>
                  </a:cubicBezTo>
                  <a:cubicBezTo>
                    <a:pt x="235" y="140"/>
                    <a:pt x="234" y="139"/>
                    <a:pt x="233" y="139"/>
                  </a:cubicBezTo>
                  <a:cubicBezTo>
                    <a:pt x="231" y="139"/>
                    <a:pt x="229" y="140"/>
                    <a:pt x="228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6" y="140"/>
                    <a:pt x="225" y="140"/>
                  </a:cubicBezTo>
                  <a:cubicBezTo>
                    <a:pt x="225" y="140"/>
                    <a:pt x="223" y="139"/>
                    <a:pt x="222" y="139"/>
                  </a:cubicBezTo>
                  <a:cubicBezTo>
                    <a:pt x="221" y="138"/>
                    <a:pt x="221" y="138"/>
                    <a:pt x="220" y="138"/>
                  </a:cubicBezTo>
                  <a:cubicBezTo>
                    <a:pt x="217" y="138"/>
                    <a:pt x="213" y="140"/>
                    <a:pt x="211" y="143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6"/>
                    <a:pt x="209" y="147"/>
                    <a:pt x="208" y="147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6" y="147"/>
                    <a:pt x="204" y="147"/>
                    <a:pt x="204" y="146"/>
                  </a:cubicBezTo>
                  <a:cubicBezTo>
                    <a:pt x="203" y="146"/>
                    <a:pt x="203" y="145"/>
                    <a:pt x="203" y="145"/>
                  </a:cubicBezTo>
                  <a:cubicBezTo>
                    <a:pt x="202" y="144"/>
                    <a:pt x="201" y="142"/>
                    <a:pt x="199" y="141"/>
                  </a:cubicBezTo>
                  <a:cubicBezTo>
                    <a:pt x="198" y="140"/>
                    <a:pt x="196" y="140"/>
                    <a:pt x="195" y="140"/>
                  </a:cubicBezTo>
                  <a:cubicBezTo>
                    <a:pt x="192" y="140"/>
                    <a:pt x="189" y="141"/>
                    <a:pt x="187" y="143"/>
                  </a:cubicBezTo>
                  <a:cubicBezTo>
                    <a:pt x="186" y="143"/>
                    <a:pt x="185" y="144"/>
                    <a:pt x="184" y="144"/>
                  </a:cubicBezTo>
                  <a:cubicBezTo>
                    <a:pt x="183" y="144"/>
                    <a:pt x="182" y="144"/>
                    <a:pt x="182" y="143"/>
                  </a:cubicBezTo>
                  <a:cubicBezTo>
                    <a:pt x="181" y="143"/>
                    <a:pt x="179" y="142"/>
                    <a:pt x="177" y="142"/>
                  </a:cubicBezTo>
                  <a:cubicBezTo>
                    <a:pt x="176" y="142"/>
                    <a:pt x="175" y="142"/>
                    <a:pt x="174" y="143"/>
                  </a:cubicBezTo>
                  <a:cubicBezTo>
                    <a:pt x="172" y="144"/>
                    <a:pt x="171" y="145"/>
                    <a:pt x="170" y="147"/>
                  </a:cubicBezTo>
                  <a:cubicBezTo>
                    <a:pt x="169" y="148"/>
                    <a:pt x="169" y="149"/>
                    <a:pt x="168" y="149"/>
                  </a:cubicBezTo>
                  <a:cubicBezTo>
                    <a:pt x="168" y="149"/>
                    <a:pt x="167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6"/>
                    <a:pt x="166" y="141"/>
                    <a:pt x="162" y="139"/>
                  </a:cubicBezTo>
                  <a:cubicBezTo>
                    <a:pt x="162" y="138"/>
                    <a:pt x="161" y="138"/>
                    <a:pt x="160" y="138"/>
                  </a:cubicBezTo>
                  <a:cubicBezTo>
                    <a:pt x="160" y="138"/>
                    <a:pt x="160" y="137"/>
                    <a:pt x="160" y="137"/>
                  </a:cubicBezTo>
                  <a:cubicBezTo>
                    <a:pt x="160" y="136"/>
                    <a:pt x="160" y="134"/>
                    <a:pt x="158" y="133"/>
                  </a:cubicBezTo>
                  <a:cubicBezTo>
                    <a:pt x="157" y="132"/>
                    <a:pt x="156" y="132"/>
                    <a:pt x="155" y="132"/>
                  </a:cubicBezTo>
                  <a:cubicBezTo>
                    <a:pt x="153" y="132"/>
                    <a:pt x="152" y="132"/>
                    <a:pt x="151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1" y="133"/>
                    <a:pt x="150" y="133"/>
                    <a:pt x="150" y="133"/>
                  </a:cubicBezTo>
                  <a:cubicBezTo>
                    <a:pt x="149" y="133"/>
                    <a:pt x="148" y="133"/>
                    <a:pt x="148" y="132"/>
                  </a:cubicBezTo>
                  <a:cubicBezTo>
                    <a:pt x="146" y="132"/>
                    <a:pt x="144" y="132"/>
                    <a:pt x="142" y="132"/>
                  </a:cubicBezTo>
                  <a:cubicBezTo>
                    <a:pt x="141" y="132"/>
                    <a:pt x="140" y="132"/>
                    <a:pt x="139" y="13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7" y="132"/>
                    <a:pt x="137" y="131"/>
                    <a:pt x="136" y="131"/>
                  </a:cubicBezTo>
                  <a:cubicBezTo>
                    <a:pt x="134" y="131"/>
                    <a:pt x="134" y="132"/>
                    <a:pt x="133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29" y="131"/>
                    <a:pt x="128" y="129"/>
                  </a:cubicBezTo>
                  <a:cubicBezTo>
                    <a:pt x="126" y="127"/>
                    <a:pt x="124" y="126"/>
                    <a:pt x="121" y="124"/>
                  </a:cubicBezTo>
                  <a:cubicBezTo>
                    <a:pt x="120" y="124"/>
                    <a:pt x="119" y="123"/>
                    <a:pt x="118" y="123"/>
                  </a:cubicBezTo>
                  <a:cubicBezTo>
                    <a:pt x="117" y="123"/>
                    <a:pt x="116" y="123"/>
                    <a:pt x="116" y="122"/>
                  </a:cubicBezTo>
                  <a:cubicBezTo>
                    <a:pt x="115" y="121"/>
                    <a:pt x="114" y="120"/>
                    <a:pt x="112" y="119"/>
                  </a:cubicBezTo>
                  <a:cubicBezTo>
                    <a:pt x="111" y="119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5" y="115"/>
                    <a:pt x="117" y="109"/>
                    <a:pt x="117" y="107"/>
                  </a:cubicBezTo>
                  <a:cubicBezTo>
                    <a:pt x="117" y="107"/>
                    <a:pt x="118" y="106"/>
                    <a:pt x="118" y="10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19" y="105"/>
                    <a:pt x="119" y="104"/>
                    <a:pt x="119" y="102"/>
                  </a:cubicBezTo>
                  <a:cubicBezTo>
                    <a:pt x="120" y="99"/>
                    <a:pt x="118" y="97"/>
                    <a:pt x="116" y="95"/>
                  </a:cubicBezTo>
                  <a:cubicBezTo>
                    <a:pt x="114" y="94"/>
                    <a:pt x="112" y="93"/>
                    <a:pt x="110" y="93"/>
                  </a:cubicBezTo>
                  <a:cubicBezTo>
                    <a:pt x="109" y="93"/>
                    <a:pt x="108" y="93"/>
                    <a:pt x="107" y="94"/>
                  </a:cubicBezTo>
                  <a:cubicBezTo>
                    <a:pt x="107" y="94"/>
                    <a:pt x="106" y="94"/>
                    <a:pt x="105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4" y="94"/>
                    <a:pt x="104" y="93"/>
                    <a:pt x="104" y="9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2" y="89"/>
                    <a:pt x="100" y="88"/>
                    <a:pt x="98" y="88"/>
                  </a:cubicBezTo>
                  <a:cubicBezTo>
                    <a:pt x="98" y="88"/>
                    <a:pt x="97" y="88"/>
                    <a:pt x="97" y="88"/>
                  </a:cubicBezTo>
                  <a:cubicBezTo>
                    <a:pt x="97" y="87"/>
                    <a:pt x="97" y="86"/>
                    <a:pt x="97" y="84"/>
                  </a:cubicBezTo>
                  <a:cubicBezTo>
                    <a:pt x="97" y="82"/>
                    <a:pt x="97" y="79"/>
                    <a:pt x="95" y="76"/>
                  </a:cubicBezTo>
                  <a:cubicBezTo>
                    <a:pt x="91" y="73"/>
                    <a:pt x="87" y="73"/>
                    <a:pt x="84" y="73"/>
                  </a:cubicBezTo>
                  <a:cubicBezTo>
                    <a:pt x="84" y="73"/>
                    <a:pt x="82" y="73"/>
                    <a:pt x="82" y="73"/>
                  </a:cubicBezTo>
                  <a:cubicBezTo>
                    <a:pt x="82" y="71"/>
                    <a:pt x="82" y="71"/>
                    <a:pt x="81" y="70"/>
                  </a:cubicBezTo>
                  <a:cubicBezTo>
                    <a:pt x="80" y="69"/>
                    <a:pt x="78" y="68"/>
                    <a:pt x="75" y="68"/>
                  </a:cubicBezTo>
                  <a:cubicBezTo>
                    <a:pt x="74" y="68"/>
                    <a:pt x="74" y="68"/>
                    <a:pt x="73" y="68"/>
                  </a:cubicBezTo>
                  <a:cubicBezTo>
                    <a:pt x="73" y="67"/>
                    <a:pt x="73" y="66"/>
                    <a:pt x="73" y="65"/>
                  </a:cubicBezTo>
                  <a:cubicBezTo>
                    <a:pt x="74" y="64"/>
                    <a:pt x="73" y="63"/>
                    <a:pt x="73" y="62"/>
                  </a:cubicBezTo>
                  <a:cubicBezTo>
                    <a:pt x="71" y="60"/>
                    <a:pt x="67" y="59"/>
                    <a:pt x="64" y="59"/>
                  </a:cubicBezTo>
                  <a:cubicBezTo>
                    <a:pt x="63" y="59"/>
                    <a:pt x="63" y="59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58"/>
                    <a:pt x="64" y="55"/>
                    <a:pt x="63" y="52"/>
                  </a:cubicBezTo>
                  <a:cubicBezTo>
                    <a:pt x="61" y="48"/>
                    <a:pt x="56" y="46"/>
                    <a:pt x="52" y="45"/>
                  </a:cubicBezTo>
                  <a:cubicBezTo>
                    <a:pt x="51" y="44"/>
                    <a:pt x="51" y="43"/>
                    <a:pt x="51" y="43"/>
                  </a:cubicBezTo>
                  <a:cubicBezTo>
                    <a:pt x="50" y="40"/>
                    <a:pt x="46" y="39"/>
                    <a:pt x="44" y="38"/>
                  </a:cubicBezTo>
                  <a:cubicBezTo>
                    <a:pt x="42" y="38"/>
                    <a:pt x="40" y="37"/>
                    <a:pt x="38" y="36"/>
                  </a:cubicBezTo>
                  <a:cubicBezTo>
                    <a:pt x="35" y="35"/>
                    <a:pt x="31" y="32"/>
                    <a:pt x="28" y="30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22" y="25"/>
                    <a:pt x="22" y="24"/>
                    <a:pt x="21" y="23"/>
                  </a:cubicBezTo>
                  <a:cubicBezTo>
                    <a:pt x="20" y="22"/>
                    <a:pt x="19" y="20"/>
                    <a:pt x="18" y="19"/>
                  </a:cubicBezTo>
                  <a:cubicBezTo>
                    <a:pt x="16" y="18"/>
                    <a:pt x="14" y="16"/>
                    <a:pt x="13" y="14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9"/>
                    <a:pt x="9" y="6"/>
                    <a:pt x="6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3" y="11"/>
                    <a:pt x="3" y="11"/>
                  </a:cubicBezTo>
                  <a:cubicBezTo>
                    <a:pt x="3" y="14"/>
                    <a:pt x="4" y="17"/>
                    <a:pt x="5" y="20"/>
                  </a:cubicBezTo>
                  <a:cubicBezTo>
                    <a:pt x="6" y="22"/>
                    <a:pt x="6" y="24"/>
                    <a:pt x="7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7"/>
                    <a:pt x="10" y="40"/>
                    <a:pt x="11" y="42"/>
                  </a:cubicBezTo>
                  <a:cubicBezTo>
                    <a:pt x="13" y="43"/>
                    <a:pt x="14" y="43"/>
                    <a:pt x="14" y="43"/>
                  </a:cubicBezTo>
                  <a:cubicBezTo>
                    <a:pt x="15" y="43"/>
                    <a:pt x="15" y="43"/>
                    <a:pt x="16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9" y="43"/>
                    <a:pt x="20" y="43"/>
                    <a:pt x="21" y="45"/>
                  </a:cubicBezTo>
                  <a:cubicBezTo>
                    <a:pt x="22" y="46"/>
                    <a:pt x="22" y="48"/>
                    <a:pt x="21" y="50"/>
                  </a:cubicBezTo>
                  <a:cubicBezTo>
                    <a:pt x="21" y="52"/>
                    <a:pt x="20" y="54"/>
                    <a:pt x="21" y="55"/>
                  </a:cubicBezTo>
                  <a:cubicBezTo>
                    <a:pt x="21" y="57"/>
                    <a:pt x="22" y="60"/>
                    <a:pt x="25" y="60"/>
                  </a:cubicBezTo>
                  <a:cubicBezTo>
                    <a:pt x="26" y="60"/>
                    <a:pt x="28" y="59"/>
                    <a:pt x="29" y="59"/>
                  </a:cubicBezTo>
                  <a:cubicBezTo>
                    <a:pt x="31" y="58"/>
                    <a:pt x="33" y="58"/>
                    <a:pt x="35" y="58"/>
                  </a:cubicBezTo>
                  <a:cubicBezTo>
                    <a:pt x="36" y="58"/>
                    <a:pt x="37" y="58"/>
                    <a:pt x="38" y="58"/>
                  </a:cubicBezTo>
                  <a:cubicBezTo>
                    <a:pt x="45" y="61"/>
                    <a:pt x="45" y="67"/>
                    <a:pt x="44" y="76"/>
                  </a:cubicBezTo>
                  <a:cubicBezTo>
                    <a:pt x="43" y="83"/>
                    <a:pt x="42" y="90"/>
                    <a:pt x="49" y="93"/>
                  </a:cubicBezTo>
                  <a:cubicBezTo>
                    <a:pt x="52" y="95"/>
                    <a:pt x="54" y="95"/>
                    <a:pt x="56" y="96"/>
                  </a:cubicBezTo>
                  <a:cubicBezTo>
                    <a:pt x="61" y="96"/>
                    <a:pt x="63" y="97"/>
                    <a:pt x="65" y="105"/>
                  </a:cubicBezTo>
                  <a:cubicBezTo>
                    <a:pt x="65" y="108"/>
                    <a:pt x="65" y="111"/>
                    <a:pt x="65" y="114"/>
                  </a:cubicBezTo>
                  <a:cubicBezTo>
                    <a:pt x="65" y="118"/>
                    <a:pt x="65" y="122"/>
                    <a:pt x="66" y="127"/>
                  </a:cubicBezTo>
                  <a:cubicBezTo>
                    <a:pt x="67" y="129"/>
                    <a:pt x="67" y="132"/>
                    <a:pt x="67" y="136"/>
                  </a:cubicBezTo>
                  <a:cubicBezTo>
                    <a:pt x="68" y="141"/>
                    <a:pt x="68" y="146"/>
                    <a:pt x="70" y="150"/>
                  </a:cubicBezTo>
                  <a:cubicBezTo>
                    <a:pt x="72" y="154"/>
                    <a:pt x="75" y="154"/>
                    <a:pt x="78" y="154"/>
                  </a:cubicBezTo>
                  <a:cubicBezTo>
                    <a:pt x="79" y="155"/>
                    <a:pt x="81" y="155"/>
                    <a:pt x="83" y="156"/>
                  </a:cubicBezTo>
                  <a:cubicBezTo>
                    <a:pt x="85" y="157"/>
                    <a:pt x="86" y="158"/>
                    <a:pt x="87" y="160"/>
                  </a:cubicBezTo>
                  <a:cubicBezTo>
                    <a:pt x="88" y="161"/>
                    <a:pt x="89" y="162"/>
                    <a:pt x="90" y="163"/>
                  </a:cubicBezTo>
                  <a:cubicBezTo>
                    <a:pt x="92" y="165"/>
                    <a:pt x="94" y="166"/>
                    <a:pt x="96" y="167"/>
                  </a:cubicBezTo>
                  <a:cubicBezTo>
                    <a:pt x="100" y="169"/>
                    <a:pt x="104" y="170"/>
                    <a:pt x="104" y="176"/>
                  </a:cubicBezTo>
                  <a:cubicBezTo>
                    <a:pt x="104" y="178"/>
                    <a:pt x="104" y="179"/>
                    <a:pt x="104" y="181"/>
                  </a:cubicBezTo>
                  <a:cubicBezTo>
                    <a:pt x="103" y="183"/>
                    <a:pt x="103" y="185"/>
                    <a:pt x="104" y="188"/>
                  </a:cubicBezTo>
                  <a:cubicBezTo>
                    <a:pt x="105" y="190"/>
                    <a:pt x="106" y="191"/>
                    <a:pt x="107" y="192"/>
                  </a:cubicBezTo>
                  <a:cubicBezTo>
                    <a:pt x="108" y="194"/>
                    <a:pt x="110" y="196"/>
                    <a:pt x="110" y="199"/>
                  </a:cubicBezTo>
                  <a:cubicBezTo>
                    <a:pt x="110" y="205"/>
                    <a:pt x="106" y="207"/>
                    <a:pt x="98" y="20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2" y="207"/>
                    <a:pt x="90" y="207"/>
                    <a:pt x="88" y="208"/>
                  </a:cubicBezTo>
                  <a:cubicBezTo>
                    <a:pt x="85" y="209"/>
                    <a:pt x="82" y="210"/>
                    <a:pt x="78" y="211"/>
                  </a:cubicBezTo>
                  <a:cubicBezTo>
                    <a:pt x="73" y="213"/>
                    <a:pt x="68" y="216"/>
                    <a:pt x="62" y="216"/>
                  </a:cubicBezTo>
                  <a:cubicBezTo>
                    <a:pt x="56" y="216"/>
                    <a:pt x="52" y="214"/>
                    <a:pt x="47" y="211"/>
                  </a:cubicBezTo>
                  <a:cubicBezTo>
                    <a:pt x="46" y="211"/>
                    <a:pt x="44" y="210"/>
                    <a:pt x="43" y="210"/>
                  </a:cubicBezTo>
                  <a:cubicBezTo>
                    <a:pt x="38" y="208"/>
                    <a:pt x="38" y="208"/>
                    <a:pt x="38" y="208"/>
                  </a:cubicBezTo>
                  <a:cubicBezTo>
                    <a:pt x="39" y="213"/>
                    <a:pt x="39" y="213"/>
                    <a:pt x="39" y="213"/>
                  </a:cubicBezTo>
                  <a:cubicBezTo>
                    <a:pt x="39" y="215"/>
                    <a:pt x="40" y="221"/>
                    <a:pt x="39" y="222"/>
                  </a:cubicBezTo>
                  <a:cubicBezTo>
                    <a:pt x="38" y="223"/>
                    <a:pt x="37" y="223"/>
                    <a:pt x="36" y="223"/>
                  </a:cubicBezTo>
                  <a:cubicBezTo>
                    <a:pt x="36" y="223"/>
                    <a:pt x="35" y="223"/>
                    <a:pt x="34" y="223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3" y="230"/>
                    <a:pt x="34" y="231"/>
                    <a:pt x="34" y="234"/>
                  </a:cubicBezTo>
                  <a:cubicBezTo>
                    <a:pt x="30" y="235"/>
                    <a:pt x="27" y="237"/>
                    <a:pt x="25" y="240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26" y="255"/>
                    <a:pt x="27" y="258"/>
                    <a:pt x="28" y="259"/>
                  </a:cubicBezTo>
                  <a:cubicBezTo>
                    <a:pt x="29" y="260"/>
                    <a:pt x="31" y="261"/>
                    <a:pt x="32" y="261"/>
                  </a:cubicBezTo>
                  <a:cubicBezTo>
                    <a:pt x="34" y="262"/>
                    <a:pt x="35" y="262"/>
                    <a:pt x="36" y="263"/>
                  </a:cubicBezTo>
                  <a:cubicBezTo>
                    <a:pt x="37" y="265"/>
                    <a:pt x="37" y="266"/>
                    <a:pt x="37" y="268"/>
                  </a:cubicBezTo>
                  <a:cubicBezTo>
                    <a:pt x="37" y="269"/>
                    <a:pt x="38" y="271"/>
                    <a:pt x="38" y="272"/>
                  </a:cubicBezTo>
                  <a:cubicBezTo>
                    <a:pt x="41" y="275"/>
                    <a:pt x="44" y="275"/>
                    <a:pt x="47" y="275"/>
                  </a:cubicBezTo>
                  <a:cubicBezTo>
                    <a:pt x="49" y="275"/>
                    <a:pt x="51" y="276"/>
                    <a:pt x="53" y="277"/>
                  </a:cubicBezTo>
                  <a:cubicBezTo>
                    <a:pt x="57" y="279"/>
                    <a:pt x="58" y="282"/>
                    <a:pt x="58" y="286"/>
                  </a:cubicBezTo>
                  <a:cubicBezTo>
                    <a:pt x="59" y="287"/>
                    <a:pt x="59" y="289"/>
                    <a:pt x="59" y="290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1" y="298"/>
                    <a:pt x="63" y="300"/>
                    <a:pt x="64" y="301"/>
                  </a:cubicBezTo>
                  <a:cubicBezTo>
                    <a:pt x="67" y="303"/>
                    <a:pt x="67" y="303"/>
                    <a:pt x="67" y="303"/>
                  </a:cubicBezTo>
                  <a:cubicBezTo>
                    <a:pt x="68" y="299"/>
                    <a:pt x="68" y="299"/>
                    <a:pt x="68" y="299"/>
                  </a:cubicBezTo>
                  <a:cubicBezTo>
                    <a:pt x="69" y="299"/>
                    <a:pt x="69" y="298"/>
                    <a:pt x="69" y="297"/>
                  </a:cubicBezTo>
                  <a:cubicBezTo>
                    <a:pt x="70" y="294"/>
                    <a:pt x="71" y="293"/>
                    <a:pt x="72" y="292"/>
                  </a:cubicBezTo>
                  <a:cubicBezTo>
                    <a:pt x="72" y="292"/>
                    <a:pt x="72" y="292"/>
                    <a:pt x="72" y="292"/>
                  </a:cubicBezTo>
                  <a:cubicBezTo>
                    <a:pt x="74" y="292"/>
                    <a:pt x="75" y="294"/>
                    <a:pt x="76" y="294"/>
                  </a:cubicBezTo>
                  <a:cubicBezTo>
                    <a:pt x="77" y="295"/>
                    <a:pt x="78" y="299"/>
                    <a:pt x="79" y="303"/>
                  </a:cubicBezTo>
                  <a:cubicBezTo>
                    <a:pt x="79" y="306"/>
                    <a:pt x="80" y="309"/>
                    <a:pt x="81" y="310"/>
                  </a:cubicBezTo>
                  <a:cubicBezTo>
                    <a:pt x="81" y="311"/>
                    <a:pt x="81" y="311"/>
                    <a:pt x="81" y="311"/>
                  </a:cubicBezTo>
                  <a:cubicBezTo>
                    <a:pt x="84" y="316"/>
                    <a:pt x="85" y="316"/>
                    <a:pt x="90" y="316"/>
                  </a:cubicBezTo>
                  <a:cubicBezTo>
                    <a:pt x="92" y="316"/>
                    <a:pt x="92" y="316"/>
                    <a:pt x="92" y="316"/>
                  </a:cubicBezTo>
                  <a:cubicBezTo>
                    <a:pt x="93" y="316"/>
                    <a:pt x="94" y="316"/>
                    <a:pt x="95" y="316"/>
                  </a:cubicBezTo>
                  <a:cubicBezTo>
                    <a:pt x="99" y="316"/>
                    <a:pt x="101" y="315"/>
                    <a:pt x="105" y="313"/>
                  </a:cubicBezTo>
                  <a:cubicBezTo>
                    <a:pt x="107" y="312"/>
                    <a:pt x="107" y="312"/>
                    <a:pt x="107" y="312"/>
                  </a:cubicBezTo>
                  <a:cubicBezTo>
                    <a:pt x="109" y="310"/>
                    <a:pt x="111" y="309"/>
                    <a:pt x="113" y="309"/>
                  </a:cubicBezTo>
                  <a:cubicBezTo>
                    <a:pt x="114" y="309"/>
                    <a:pt x="116" y="310"/>
                    <a:pt x="119" y="311"/>
                  </a:cubicBezTo>
                  <a:cubicBezTo>
                    <a:pt x="119" y="312"/>
                    <a:pt x="119" y="312"/>
                    <a:pt x="119" y="312"/>
                  </a:cubicBezTo>
                  <a:cubicBezTo>
                    <a:pt x="124" y="316"/>
                    <a:pt x="128" y="319"/>
                    <a:pt x="130" y="320"/>
                  </a:cubicBezTo>
                  <a:cubicBezTo>
                    <a:pt x="135" y="322"/>
                    <a:pt x="135" y="322"/>
                    <a:pt x="135" y="322"/>
                  </a:cubicBezTo>
                  <a:cubicBezTo>
                    <a:pt x="135" y="315"/>
                    <a:pt x="135" y="315"/>
                    <a:pt x="135" y="315"/>
                  </a:cubicBezTo>
                  <a:cubicBezTo>
                    <a:pt x="136" y="308"/>
                    <a:pt x="136" y="300"/>
                    <a:pt x="134" y="294"/>
                  </a:cubicBezTo>
                  <a:cubicBezTo>
                    <a:pt x="132" y="291"/>
                    <a:pt x="130" y="289"/>
                    <a:pt x="128" y="286"/>
                  </a:cubicBezTo>
                  <a:cubicBezTo>
                    <a:pt x="126" y="283"/>
                    <a:pt x="123" y="280"/>
                    <a:pt x="123" y="275"/>
                  </a:cubicBezTo>
                  <a:cubicBezTo>
                    <a:pt x="123" y="270"/>
                    <a:pt x="125" y="264"/>
                    <a:pt x="129" y="263"/>
                  </a:cubicBezTo>
                  <a:cubicBezTo>
                    <a:pt x="130" y="263"/>
                    <a:pt x="130" y="263"/>
                    <a:pt x="131" y="263"/>
                  </a:cubicBezTo>
                  <a:cubicBezTo>
                    <a:pt x="133" y="263"/>
                    <a:pt x="135" y="264"/>
                    <a:pt x="137" y="267"/>
                  </a:cubicBezTo>
                  <a:cubicBezTo>
                    <a:pt x="140" y="271"/>
                    <a:pt x="139" y="274"/>
                    <a:pt x="139" y="278"/>
                  </a:cubicBezTo>
                  <a:cubicBezTo>
                    <a:pt x="138" y="282"/>
                    <a:pt x="138" y="286"/>
                    <a:pt x="142" y="291"/>
                  </a:cubicBezTo>
                  <a:cubicBezTo>
                    <a:pt x="146" y="295"/>
                    <a:pt x="149" y="297"/>
                    <a:pt x="154" y="297"/>
                  </a:cubicBezTo>
                  <a:cubicBezTo>
                    <a:pt x="156" y="297"/>
                    <a:pt x="158" y="297"/>
                    <a:pt x="161" y="296"/>
                  </a:cubicBezTo>
                  <a:cubicBezTo>
                    <a:pt x="165" y="293"/>
                    <a:pt x="170" y="291"/>
                    <a:pt x="174" y="289"/>
                  </a:cubicBezTo>
                  <a:cubicBezTo>
                    <a:pt x="201" y="275"/>
                    <a:pt x="228" y="262"/>
                    <a:pt x="253" y="249"/>
                  </a:cubicBezTo>
                  <a:cubicBezTo>
                    <a:pt x="266" y="242"/>
                    <a:pt x="279" y="236"/>
                    <a:pt x="292" y="229"/>
                  </a:cubicBezTo>
                  <a:cubicBezTo>
                    <a:pt x="302" y="249"/>
                    <a:pt x="302" y="249"/>
                    <a:pt x="302" y="249"/>
                  </a:cubicBezTo>
                  <a:cubicBezTo>
                    <a:pt x="305" y="246"/>
                    <a:pt x="305" y="246"/>
                    <a:pt x="305" y="246"/>
                  </a:cubicBezTo>
                  <a:cubicBezTo>
                    <a:pt x="307" y="244"/>
                    <a:pt x="309" y="242"/>
                    <a:pt x="310" y="240"/>
                  </a:cubicBezTo>
                  <a:cubicBezTo>
                    <a:pt x="313" y="232"/>
                    <a:pt x="316" y="225"/>
                    <a:pt x="318" y="219"/>
                  </a:cubicBezTo>
                  <a:cubicBezTo>
                    <a:pt x="319" y="215"/>
                    <a:pt x="320" y="211"/>
                    <a:pt x="320" y="207"/>
                  </a:cubicBezTo>
                  <a:close/>
                  <a:moveTo>
                    <a:pt x="201" y="212"/>
                  </a:moveTo>
                  <a:cubicBezTo>
                    <a:pt x="201" y="206"/>
                    <a:pt x="201" y="202"/>
                    <a:pt x="204" y="198"/>
                  </a:cubicBezTo>
                  <a:cubicBezTo>
                    <a:pt x="205" y="197"/>
                    <a:pt x="207" y="196"/>
                    <a:pt x="208" y="195"/>
                  </a:cubicBezTo>
                  <a:cubicBezTo>
                    <a:pt x="208" y="194"/>
                    <a:pt x="209" y="193"/>
                    <a:pt x="210" y="192"/>
                  </a:cubicBezTo>
                  <a:cubicBezTo>
                    <a:pt x="211" y="191"/>
                    <a:pt x="213" y="189"/>
                    <a:pt x="214" y="187"/>
                  </a:cubicBezTo>
                  <a:cubicBezTo>
                    <a:pt x="214" y="188"/>
                    <a:pt x="214" y="188"/>
                    <a:pt x="214" y="189"/>
                  </a:cubicBezTo>
                  <a:cubicBezTo>
                    <a:pt x="214" y="190"/>
                    <a:pt x="214" y="191"/>
                    <a:pt x="214" y="192"/>
                  </a:cubicBezTo>
                  <a:cubicBezTo>
                    <a:pt x="213" y="195"/>
                    <a:pt x="212" y="197"/>
                    <a:pt x="209" y="199"/>
                  </a:cubicBezTo>
                  <a:cubicBezTo>
                    <a:pt x="208" y="200"/>
                    <a:pt x="207" y="200"/>
                    <a:pt x="206" y="202"/>
                  </a:cubicBezTo>
                  <a:cubicBezTo>
                    <a:pt x="203" y="205"/>
                    <a:pt x="203" y="209"/>
                    <a:pt x="202" y="212"/>
                  </a:cubicBezTo>
                  <a:cubicBezTo>
                    <a:pt x="202" y="214"/>
                    <a:pt x="202" y="215"/>
                    <a:pt x="201" y="216"/>
                  </a:cubicBezTo>
                  <a:cubicBezTo>
                    <a:pt x="201" y="216"/>
                    <a:pt x="201" y="215"/>
                    <a:pt x="201" y="214"/>
                  </a:cubicBezTo>
                  <a:cubicBezTo>
                    <a:pt x="201" y="213"/>
                    <a:pt x="201" y="213"/>
                    <a:pt x="201" y="21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20434619" y="5811885"/>
              <a:ext cx="55397" cy="59730"/>
            </a:xfrm>
            <a:custGeom>
              <a:avLst/>
              <a:gdLst>
                <a:gd name="T0" fmla="*/ 9 w 10"/>
                <a:gd name="T1" fmla="*/ 4 h 12"/>
                <a:gd name="T2" fmla="*/ 7 w 10"/>
                <a:gd name="T3" fmla="*/ 3 h 12"/>
                <a:gd name="T4" fmla="*/ 7 w 10"/>
                <a:gd name="T5" fmla="*/ 0 h 12"/>
                <a:gd name="T6" fmla="*/ 0 w 10"/>
                <a:gd name="T7" fmla="*/ 7 h 12"/>
                <a:gd name="T8" fmla="*/ 1 w 10"/>
                <a:gd name="T9" fmla="*/ 11 h 12"/>
                <a:gd name="T10" fmla="*/ 5 w 10"/>
                <a:gd name="T11" fmla="*/ 12 h 12"/>
                <a:gd name="T12" fmla="*/ 5 w 10"/>
                <a:gd name="T13" fmla="*/ 9 h 12"/>
                <a:gd name="T14" fmla="*/ 5 w 10"/>
                <a:gd name="T15" fmla="*/ 9 h 12"/>
                <a:gd name="T16" fmla="*/ 9 w 10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9" y="4"/>
                  </a:moveTo>
                  <a:cubicBezTo>
                    <a:pt x="9" y="3"/>
                    <a:pt x="8" y="3"/>
                    <a:pt x="7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4"/>
                    <a:pt x="0" y="7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1"/>
                    <a:pt x="4" y="12"/>
                    <a:pt x="5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10" y="7"/>
                    <a:pt x="9" y="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22685388" y="7532862"/>
              <a:ext cx="92329" cy="83996"/>
            </a:xfrm>
            <a:custGeom>
              <a:avLst/>
              <a:gdLst>
                <a:gd name="T0" fmla="*/ 13 w 17"/>
                <a:gd name="T1" fmla="*/ 0 h 17"/>
                <a:gd name="T2" fmla="*/ 10 w 17"/>
                <a:gd name="T3" fmla="*/ 1 h 17"/>
                <a:gd name="T4" fmla="*/ 2 w 17"/>
                <a:gd name="T5" fmla="*/ 10 h 17"/>
                <a:gd name="T6" fmla="*/ 1 w 17"/>
                <a:gd name="T7" fmla="*/ 16 h 17"/>
                <a:gd name="T8" fmla="*/ 4 w 17"/>
                <a:gd name="T9" fmla="*/ 17 h 17"/>
                <a:gd name="T10" fmla="*/ 8 w 17"/>
                <a:gd name="T11" fmla="*/ 16 h 17"/>
                <a:gd name="T12" fmla="*/ 11 w 17"/>
                <a:gd name="T13" fmla="*/ 11 h 17"/>
                <a:gd name="T14" fmla="*/ 12 w 17"/>
                <a:gd name="T15" fmla="*/ 10 h 17"/>
                <a:gd name="T16" fmla="*/ 12 w 17"/>
                <a:gd name="T17" fmla="*/ 10 h 17"/>
                <a:gd name="T18" fmla="*/ 17 w 17"/>
                <a:gd name="T19" fmla="*/ 4 h 17"/>
                <a:gd name="T20" fmla="*/ 13 w 17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7">
                  <a:moveTo>
                    <a:pt x="13" y="0"/>
                  </a:moveTo>
                  <a:cubicBezTo>
                    <a:pt x="12" y="0"/>
                    <a:pt x="11" y="1"/>
                    <a:pt x="10" y="1"/>
                  </a:cubicBezTo>
                  <a:cubicBezTo>
                    <a:pt x="7" y="3"/>
                    <a:pt x="3" y="7"/>
                    <a:pt x="2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6" y="17"/>
                    <a:pt x="7" y="17"/>
                    <a:pt x="8" y="16"/>
                  </a:cubicBezTo>
                  <a:cubicBezTo>
                    <a:pt x="10" y="15"/>
                    <a:pt x="11" y="13"/>
                    <a:pt x="11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6" y="9"/>
                    <a:pt x="17" y="7"/>
                    <a:pt x="17" y="4"/>
                  </a:cubicBezTo>
                  <a:cubicBezTo>
                    <a:pt x="17" y="0"/>
                    <a:pt x="14" y="0"/>
                    <a:pt x="13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22767458" y="7493664"/>
              <a:ext cx="69759" cy="54131"/>
            </a:xfrm>
            <a:custGeom>
              <a:avLst/>
              <a:gdLst>
                <a:gd name="T0" fmla="*/ 12 w 13"/>
                <a:gd name="T1" fmla="*/ 2 h 11"/>
                <a:gd name="T2" fmla="*/ 7 w 13"/>
                <a:gd name="T3" fmla="*/ 0 h 11"/>
                <a:gd name="T4" fmla="*/ 0 w 13"/>
                <a:gd name="T5" fmla="*/ 4 h 11"/>
                <a:gd name="T6" fmla="*/ 1 w 13"/>
                <a:gd name="T7" fmla="*/ 9 h 11"/>
                <a:gd name="T8" fmla="*/ 6 w 13"/>
                <a:gd name="T9" fmla="*/ 11 h 11"/>
                <a:gd name="T10" fmla="*/ 6 w 13"/>
                <a:gd name="T11" fmla="*/ 11 h 11"/>
                <a:gd name="T12" fmla="*/ 13 w 13"/>
                <a:gd name="T13" fmla="*/ 5 h 11"/>
                <a:gd name="T14" fmla="*/ 12 w 13"/>
                <a:gd name="T1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1">
                  <a:moveTo>
                    <a:pt x="12" y="2"/>
                  </a:moveTo>
                  <a:cubicBezTo>
                    <a:pt x="11" y="1"/>
                    <a:pt x="10" y="0"/>
                    <a:pt x="7" y="0"/>
                  </a:cubicBezTo>
                  <a:cubicBezTo>
                    <a:pt x="5" y="0"/>
                    <a:pt x="1" y="1"/>
                    <a:pt x="0" y="4"/>
                  </a:cubicBezTo>
                  <a:cubicBezTo>
                    <a:pt x="0" y="5"/>
                    <a:pt x="0" y="7"/>
                    <a:pt x="1" y="9"/>
                  </a:cubicBezTo>
                  <a:cubicBezTo>
                    <a:pt x="2" y="10"/>
                    <a:pt x="4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0"/>
                    <a:pt x="12" y="8"/>
                    <a:pt x="13" y="5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20440775" y="5936945"/>
              <a:ext cx="125157" cy="117594"/>
            </a:xfrm>
            <a:custGeom>
              <a:avLst/>
              <a:gdLst>
                <a:gd name="T0" fmla="*/ 22 w 23"/>
                <a:gd name="T1" fmla="*/ 15 h 24"/>
                <a:gd name="T2" fmla="*/ 18 w 23"/>
                <a:gd name="T3" fmla="*/ 9 h 24"/>
                <a:gd name="T4" fmla="*/ 14 w 23"/>
                <a:gd name="T5" fmla="*/ 8 h 24"/>
                <a:gd name="T6" fmla="*/ 14 w 23"/>
                <a:gd name="T7" fmla="*/ 8 h 24"/>
                <a:gd name="T8" fmla="*/ 13 w 23"/>
                <a:gd name="T9" fmla="*/ 8 h 24"/>
                <a:gd name="T10" fmla="*/ 13 w 23"/>
                <a:gd name="T11" fmla="*/ 6 h 24"/>
                <a:gd name="T12" fmla="*/ 11 w 23"/>
                <a:gd name="T13" fmla="*/ 3 h 24"/>
                <a:gd name="T14" fmla="*/ 6 w 23"/>
                <a:gd name="T15" fmla="*/ 0 h 24"/>
                <a:gd name="T16" fmla="*/ 2 w 23"/>
                <a:gd name="T17" fmla="*/ 2 h 24"/>
                <a:gd name="T18" fmla="*/ 0 w 23"/>
                <a:gd name="T19" fmla="*/ 6 h 24"/>
                <a:gd name="T20" fmla="*/ 4 w 23"/>
                <a:gd name="T21" fmla="*/ 11 h 24"/>
                <a:gd name="T22" fmla="*/ 4 w 23"/>
                <a:gd name="T23" fmla="*/ 11 h 24"/>
                <a:gd name="T24" fmla="*/ 1 w 23"/>
                <a:gd name="T25" fmla="*/ 17 h 24"/>
                <a:gd name="T26" fmla="*/ 2 w 23"/>
                <a:gd name="T27" fmla="*/ 21 h 24"/>
                <a:gd name="T28" fmla="*/ 7 w 23"/>
                <a:gd name="T29" fmla="*/ 23 h 24"/>
                <a:gd name="T30" fmla="*/ 9 w 23"/>
                <a:gd name="T31" fmla="*/ 23 h 24"/>
                <a:gd name="T32" fmla="*/ 12 w 23"/>
                <a:gd name="T33" fmla="*/ 23 h 24"/>
                <a:gd name="T34" fmla="*/ 15 w 23"/>
                <a:gd name="T35" fmla="*/ 24 h 24"/>
                <a:gd name="T36" fmla="*/ 15 w 23"/>
                <a:gd name="T37" fmla="*/ 24 h 24"/>
                <a:gd name="T38" fmla="*/ 21 w 23"/>
                <a:gd name="T39" fmla="*/ 21 h 24"/>
                <a:gd name="T40" fmla="*/ 22 w 23"/>
                <a:gd name="T4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24">
                  <a:moveTo>
                    <a:pt x="22" y="15"/>
                  </a:moveTo>
                  <a:cubicBezTo>
                    <a:pt x="22" y="12"/>
                    <a:pt x="20" y="10"/>
                    <a:pt x="18" y="9"/>
                  </a:cubicBezTo>
                  <a:cubicBezTo>
                    <a:pt x="17" y="8"/>
                    <a:pt x="15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2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2"/>
                    <a:pt x="1" y="14"/>
                    <a:pt x="1" y="17"/>
                  </a:cubicBezTo>
                  <a:cubicBezTo>
                    <a:pt x="1" y="19"/>
                    <a:pt x="1" y="20"/>
                    <a:pt x="2" y="21"/>
                  </a:cubicBezTo>
                  <a:cubicBezTo>
                    <a:pt x="4" y="23"/>
                    <a:pt x="6" y="23"/>
                    <a:pt x="7" y="23"/>
                  </a:cubicBezTo>
                  <a:cubicBezTo>
                    <a:pt x="7" y="23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8" y="24"/>
                    <a:pt x="20" y="23"/>
                    <a:pt x="21" y="21"/>
                  </a:cubicBezTo>
                  <a:cubicBezTo>
                    <a:pt x="22" y="19"/>
                    <a:pt x="23" y="17"/>
                    <a:pt x="22" y="15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22277090" y="7964040"/>
              <a:ext cx="86173" cy="89595"/>
            </a:xfrm>
            <a:custGeom>
              <a:avLst/>
              <a:gdLst>
                <a:gd name="T0" fmla="*/ 14 w 16"/>
                <a:gd name="T1" fmla="*/ 3 h 18"/>
                <a:gd name="T2" fmla="*/ 10 w 16"/>
                <a:gd name="T3" fmla="*/ 0 h 18"/>
                <a:gd name="T4" fmla="*/ 7 w 16"/>
                <a:gd name="T5" fmla="*/ 1 h 18"/>
                <a:gd name="T6" fmla="*/ 1 w 16"/>
                <a:gd name="T7" fmla="*/ 10 h 18"/>
                <a:gd name="T8" fmla="*/ 2 w 16"/>
                <a:gd name="T9" fmla="*/ 16 h 18"/>
                <a:gd name="T10" fmla="*/ 6 w 16"/>
                <a:gd name="T11" fmla="*/ 18 h 18"/>
                <a:gd name="T12" fmla="*/ 9 w 16"/>
                <a:gd name="T13" fmla="*/ 16 h 18"/>
                <a:gd name="T14" fmla="*/ 15 w 16"/>
                <a:gd name="T15" fmla="*/ 9 h 18"/>
                <a:gd name="T16" fmla="*/ 14 w 16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8">
                  <a:moveTo>
                    <a:pt x="14" y="3"/>
                  </a:move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4" y="2"/>
                    <a:pt x="1" y="8"/>
                    <a:pt x="1" y="10"/>
                  </a:cubicBezTo>
                  <a:cubicBezTo>
                    <a:pt x="0" y="12"/>
                    <a:pt x="1" y="15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7"/>
                    <a:pt x="9" y="16"/>
                  </a:cubicBezTo>
                  <a:cubicBezTo>
                    <a:pt x="12" y="15"/>
                    <a:pt x="14" y="12"/>
                    <a:pt x="15" y="9"/>
                  </a:cubicBezTo>
                  <a:cubicBezTo>
                    <a:pt x="16" y="7"/>
                    <a:pt x="16" y="5"/>
                    <a:pt x="14" y="3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19519539" y="6039607"/>
              <a:ext cx="92329" cy="50397"/>
            </a:xfrm>
            <a:custGeom>
              <a:avLst/>
              <a:gdLst>
                <a:gd name="T0" fmla="*/ 16 w 17"/>
                <a:gd name="T1" fmla="*/ 2 h 10"/>
                <a:gd name="T2" fmla="*/ 13 w 17"/>
                <a:gd name="T3" fmla="*/ 1 h 10"/>
                <a:gd name="T4" fmla="*/ 10 w 17"/>
                <a:gd name="T5" fmla="*/ 1 h 10"/>
                <a:gd name="T6" fmla="*/ 10 w 17"/>
                <a:gd name="T7" fmla="*/ 2 h 10"/>
                <a:gd name="T8" fmla="*/ 9 w 17"/>
                <a:gd name="T9" fmla="*/ 1 h 10"/>
                <a:gd name="T10" fmla="*/ 5 w 17"/>
                <a:gd name="T11" fmla="*/ 0 h 10"/>
                <a:gd name="T12" fmla="*/ 4 w 17"/>
                <a:gd name="T13" fmla="*/ 0 h 10"/>
                <a:gd name="T14" fmla="*/ 0 w 17"/>
                <a:gd name="T15" fmla="*/ 3 h 10"/>
                <a:gd name="T16" fmla="*/ 1 w 17"/>
                <a:gd name="T17" fmla="*/ 8 h 10"/>
                <a:gd name="T18" fmla="*/ 6 w 17"/>
                <a:gd name="T19" fmla="*/ 10 h 10"/>
                <a:gd name="T20" fmla="*/ 6 w 17"/>
                <a:gd name="T21" fmla="*/ 10 h 10"/>
                <a:gd name="T22" fmla="*/ 7 w 17"/>
                <a:gd name="T23" fmla="*/ 10 h 10"/>
                <a:gd name="T24" fmla="*/ 10 w 17"/>
                <a:gd name="T25" fmla="*/ 10 h 10"/>
                <a:gd name="T26" fmla="*/ 17 w 17"/>
                <a:gd name="T27" fmla="*/ 6 h 10"/>
                <a:gd name="T28" fmla="*/ 16 w 17"/>
                <a:gd name="T2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0">
                  <a:moveTo>
                    <a:pt x="16" y="2"/>
                  </a:moveTo>
                  <a:cubicBezTo>
                    <a:pt x="16" y="2"/>
                    <a:pt x="15" y="1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5"/>
                    <a:pt x="0" y="7"/>
                    <a:pt x="1" y="8"/>
                  </a:cubicBezTo>
                  <a:cubicBezTo>
                    <a:pt x="2" y="10"/>
                    <a:pt x="5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0"/>
                    <a:pt x="10" y="10"/>
                  </a:cubicBezTo>
                  <a:cubicBezTo>
                    <a:pt x="15" y="10"/>
                    <a:pt x="17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19131759" y="5964944"/>
              <a:ext cx="131312" cy="100795"/>
            </a:xfrm>
            <a:custGeom>
              <a:avLst/>
              <a:gdLst>
                <a:gd name="T0" fmla="*/ 23 w 24"/>
                <a:gd name="T1" fmla="*/ 8 h 20"/>
                <a:gd name="T2" fmla="*/ 12 w 24"/>
                <a:gd name="T3" fmla="*/ 0 h 20"/>
                <a:gd name="T4" fmla="*/ 11 w 24"/>
                <a:gd name="T5" fmla="*/ 0 h 20"/>
                <a:gd name="T6" fmla="*/ 3 w 24"/>
                <a:gd name="T7" fmla="*/ 3 h 20"/>
                <a:gd name="T8" fmla="*/ 0 w 24"/>
                <a:gd name="T9" fmla="*/ 8 h 20"/>
                <a:gd name="T10" fmla="*/ 2 w 24"/>
                <a:gd name="T11" fmla="*/ 12 h 20"/>
                <a:gd name="T12" fmla="*/ 4 w 24"/>
                <a:gd name="T13" fmla="*/ 13 h 20"/>
                <a:gd name="T14" fmla="*/ 5 w 24"/>
                <a:gd name="T15" fmla="*/ 14 h 20"/>
                <a:gd name="T16" fmla="*/ 7 w 24"/>
                <a:gd name="T17" fmla="*/ 16 h 20"/>
                <a:gd name="T18" fmla="*/ 8 w 24"/>
                <a:gd name="T19" fmla="*/ 17 h 20"/>
                <a:gd name="T20" fmla="*/ 15 w 24"/>
                <a:gd name="T21" fmla="*/ 20 h 20"/>
                <a:gd name="T22" fmla="*/ 15 w 24"/>
                <a:gd name="T23" fmla="*/ 20 h 20"/>
                <a:gd name="T24" fmla="*/ 20 w 24"/>
                <a:gd name="T25" fmla="*/ 18 h 20"/>
                <a:gd name="T26" fmla="*/ 23 w 24"/>
                <a:gd name="T2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0">
                  <a:moveTo>
                    <a:pt x="23" y="8"/>
                  </a:moveTo>
                  <a:cubicBezTo>
                    <a:pt x="22" y="4"/>
                    <a:pt x="17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8" y="0"/>
                    <a:pt x="6" y="1"/>
                    <a:pt x="3" y="3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0" y="11"/>
                    <a:pt x="2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8"/>
                    <a:pt x="12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20"/>
                    <a:pt x="19" y="19"/>
                    <a:pt x="20" y="18"/>
                  </a:cubicBezTo>
                  <a:cubicBezTo>
                    <a:pt x="23" y="15"/>
                    <a:pt x="24" y="11"/>
                    <a:pt x="23" y="8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19164587" y="5862282"/>
              <a:ext cx="59501" cy="54131"/>
            </a:xfrm>
            <a:custGeom>
              <a:avLst/>
              <a:gdLst>
                <a:gd name="T0" fmla="*/ 10 w 11"/>
                <a:gd name="T1" fmla="*/ 3 h 11"/>
                <a:gd name="T2" fmla="*/ 7 w 11"/>
                <a:gd name="T3" fmla="*/ 0 h 11"/>
                <a:gd name="T4" fmla="*/ 3 w 11"/>
                <a:gd name="T5" fmla="*/ 2 h 11"/>
                <a:gd name="T6" fmla="*/ 1 w 11"/>
                <a:gd name="T7" fmla="*/ 9 h 11"/>
                <a:gd name="T8" fmla="*/ 4 w 11"/>
                <a:gd name="T9" fmla="*/ 11 h 11"/>
                <a:gd name="T10" fmla="*/ 8 w 11"/>
                <a:gd name="T11" fmla="*/ 9 h 11"/>
                <a:gd name="T12" fmla="*/ 8 w 11"/>
                <a:gd name="T13" fmla="*/ 9 h 11"/>
                <a:gd name="T14" fmla="*/ 10 w 11"/>
                <a:gd name="T15" fmla="*/ 7 h 11"/>
                <a:gd name="T16" fmla="*/ 10 w 11"/>
                <a:gd name="T1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0" y="1"/>
                    <a:pt x="8" y="0"/>
                    <a:pt x="7" y="0"/>
                  </a:cubicBezTo>
                  <a:cubicBezTo>
                    <a:pt x="5" y="0"/>
                    <a:pt x="3" y="1"/>
                    <a:pt x="3" y="2"/>
                  </a:cubicBezTo>
                  <a:cubicBezTo>
                    <a:pt x="1" y="4"/>
                    <a:pt x="0" y="6"/>
                    <a:pt x="1" y="9"/>
                  </a:cubicBezTo>
                  <a:cubicBezTo>
                    <a:pt x="1" y="10"/>
                    <a:pt x="3" y="11"/>
                    <a:pt x="4" y="11"/>
                  </a:cubicBezTo>
                  <a:cubicBezTo>
                    <a:pt x="5" y="11"/>
                    <a:pt x="7" y="10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11" y="6"/>
                    <a:pt x="11" y="4"/>
                    <a:pt x="10" y="3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19224087" y="5916413"/>
              <a:ext cx="114898" cy="78396"/>
            </a:xfrm>
            <a:custGeom>
              <a:avLst/>
              <a:gdLst>
                <a:gd name="T0" fmla="*/ 18 w 21"/>
                <a:gd name="T1" fmla="*/ 3 h 16"/>
                <a:gd name="T2" fmla="*/ 9 w 21"/>
                <a:gd name="T3" fmla="*/ 0 h 16"/>
                <a:gd name="T4" fmla="*/ 1 w 21"/>
                <a:gd name="T5" fmla="*/ 5 h 16"/>
                <a:gd name="T6" fmla="*/ 3 w 21"/>
                <a:gd name="T7" fmla="*/ 10 h 16"/>
                <a:gd name="T8" fmla="*/ 7 w 21"/>
                <a:gd name="T9" fmla="*/ 11 h 16"/>
                <a:gd name="T10" fmla="*/ 9 w 21"/>
                <a:gd name="T11" fmla="*/ 12 h 16"/>
                <a:gd name="T12" fmla="*/ 10 w 21"/>
                <a:gd name="T13" fmla="*/ 13 h 16"/>
                <a:gd name="T14" fmla="*/ 15 w 21"/>
                <a:gd name="T15" fmla="*/ 16 h 16"/>
                <a:gd name="T16" fmla="*/ 18 w 21"/>
                <a:gd name="T17" fmla="*/ 15 h 16"/>
                <a:gd name="T18" fmla="*/ 21 w 21"/>
                <a:gd name="T19" fmla="*/ 10 h 16"/>
                <a:gd name="T20" fmla="*/ 18 w 21"/>
                <a:gd name="T21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6">
                  <a:moveTo>
                    <a:pt x="18" y="3"/>
                  </a:moveTo>
                  <a:cubicBezTo>
                    <a:pt x="15" y="0"/>
                    <a:pt x="10" y="0"/>
                    <a:pt x="9" y="0"/>
                  </a:cubicBezTo>
                  <a:cubicBezTo>
                    <a:pt x="7" y="0"/>
                    <a:pt x="2" y="1"/>
                    <a:pt x="1" y="5"/>
                  </a:cubicBezTo>
                  <a:cubicBezTo>
                    <a:pt x="1" y="5"/>
                    <a:pt x="0" y="8"/>
                    <a:pt x="3" y="10"/>
                  </a:cubicBezTo>
                  <a:cubicBezTo>
                    <a:pt x="4" y="10"/>
                    <a:pt x="5" y="11"/>
                    <a:pt x="7" y="11"/>
                  </a:cubicBezTo>
                  <a:cubicBezTo>
                    <a:pt x="7" y="11"/>
                    <a:pt x="8" y="12"/>
                    <a:pt x="9" y="12"/>
                  </a:cubicBezTo>
                  <a:cubicBezTo>
                    <a:pt x="9" y="12"/>
                    <a:pt x="9" y="13"/>
                    <a:pt x="10" y="13"/>
                  </a:cubicBezTo>
                  <a:cubicBezTo>
                    <a:pt x="11" y="14"/>
                    <a:pt x="13" y="16"/>
                    <a:pt x="15" y="16"/>
                  </a:cubicBezTo>
                  <a:cubicBezTo>
                    <a:pt x="16" y="16"/>
                    <a:pt x="17" y="16"/>
                    <a:pt x="18" y="15"/>
                  </a:cubicBezTo>
                  <a:cubicBezTo>
                    <a:pt x="20" y="14"/>
                    <a:pt x="21" y="12"/>
                    <a:pt x="21" y="10"/>
                  </a:cubicBezTo>
                  <a:cubicBezTo>
                    <a:pt x="21" y="7"/>
                    <a:pt x="20" y="4"/>
                    <a:pt x="18" y="3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19061999" y="5027926"/>
              <a:ext cx="342642" cy="248254"/>
            </a:xfrm>
            <a:custGeom>
              <a:avLst/>
              <a:gdLst>
                <a:gd name="T0" fmla="*/ 59 w 63"/>
                <a:gd name="T1" fmla="*/ 7 h 50"/>
                <a:gd name="T2" fmla="*/ 50 w 63"/>
                <a:gd name="T3" fmla="*/ 4 h 50"/>
                <a:gd name="T4" fmla="*/ 47 w 63"/>
                <a:gd name="T5" fmla="*/ 4 h 50"/>
                <a:gd name="T6" fmla="*/ 44 w 63"/>
                <a:gd name="T7" fmla="*/ 4 h 50"/>
                <a:gd name="T8" fmla="*/ 36 w 63"/>
                <a:gd name="T9" fmla="*/ 7 h 50"/>
                <a:gd name="T10" fmla="*/ 35 w 63"/>
                <a:gd name="T11" fmla="*/ 9 h 50"/>
                <a:gd name="T12" fmla="*/ 25 w 63"/>
                <a:gd name="T13" fmla="*/ 1 h 50"/>
                <a:gd name="T14" fmla="*/ 21 w 63"/>
                <a:gd name="T15" fmla="*/ 0 h 50"/>
                <a:gd name="T16" fmla="*/ 10 w 63"/>
                <a:gd name="T17" fmla="*/ 6 h 50"/>
                <a:gd name="T18" fmla="*/ 10 w 63"/>
                <a:gd name="T19" fmla="*/ 6 h 50"/>
                <a:gd name="T20" fmla="*/ 2 w 63"/>
                <a:gd name="T21" fmla="*/ 19 h 50"/>
                <a:gd name="T22" fmla="*/ 8 w 63"/>
                <a:gd name="T23" fmla="*/ 47 h 50"/>
                <a:gd name="T24" fmla="*/ 18 w 63"/>
                <a:gd name="T25" fmla="*/ 50 h 50"/>
                <a:gd name="T26" fmla="*/ 35 w 63"/>
                <a:gd name="T27" fmla="*/ 42 h 50"/>
                <a:gd name="T28" fmla="*/ 38 w 63"/>
                <a:gd name="T29" fmla="*/ 17 h 50"/>
                <a:gd name="T30" fmla="*/ 43 w 63"/>
                <a:gd name="T31" fmla="*/ 21 h 50"/>
                <a:gd name="T32" fmla="*/ 45 w 63"/>
                <a:gd name="T33" fmla="*/ 21 h 50"/>
                <a:gd name="T34" fmla="*/ 48 w 63"/>
                <a:gd name="T35" fmla="*/ 21 h 50"/>
                <a:gd name="T36" fmla="*/ 49 w 63"/>
                <a:gd name="T37" fmla="*/ 21 h 50"/>
                <a:gd name="T38" fmla="*/ 51 w 63"/>
                <a:gd name="T39" fmla="*/ 21 h 50"/>
                <a:gd name="T40" fmla="*/ 54 w 63"/>
                <a:gd name="T41" fmla="*/ 21 h 50"/>
                <a:gd name="T42" fmla="*/ 55 w 63"/>
                <a:gd name="T43" fmla="*/ 21 h 50"/>
                <a:gd name="T44" fmla="*/ 62 w 63"/>
                <a:gd name="T45" fmla="*/ 16 h 50"/>
                <a:gd name="T46" fmla="*/ 59 w 63"/>
                <a:gd name="T47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50">
                  <a:moveTo>
                    <a:pt x="59" y="7"/>
                  </a:moveTo>
                  <a:cubicBezTo>
                    <a:pt x="57" y="4"/>
                    <a:pt x="53" y="4"/>
                    <a:pt x="50" y="4"/>
                  </a:cubicBezTo>
                  <a:cubicBezTo>
                    <a:pt x="49" y="4"/>
                    <a:pt x="48" y="4"/>
                    <a:pt x="47" y="4"/>
                  </a:cubicBezTo>
                  <a:cubicBezTo>
                    <a:pt x="46" y="4"/>
                    <a:pt x="45" y="4"/>
                    <a:pt x="44" y="4"/>
                  </a:cubicBezTo>
                  <a:cubicBezTo>
                    <a:pt x="42" y="4"/>
                    <a:pt x="38" y="4"/>
                    <a:pt x="36" y="7"/>
                  </a:cubicBezTo>
                  <a:cubicBezTo>
                    <a:pt x="35" y="7"/>
                    <a:pt x="35" y="8"/>
                    <a:pt x="35" y="9"/>
                  </a:cubicBezTo>
                  <a:cubicBezTo>
                    <a:pt x="33" y="6"/>
                    <a:pt x="30" y="3"/>
                    <a:pt x="25" y="1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17" y="0"/>
                    <a:pt x="13" y="3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10"/>
                    <a:pt x="3" y="14"/>
                    <a:pt x="2" y="19"/>
                  </a:cubicBezTo>
                  <a:cubicBezTo>
                    <a:pt x="0" y="28"/>
                    <a:pt x="1" y="40"/>
                    <a:pt x="8" y="47"/>
                  </a:cubicBezTo>
                  <a:cubicBezTo>
                    <a:pt x="10" y="49"/>
                    <a:pt x="14" y="50"/>
                    <a:pt x="18" y="50"/>
                  </a:cubicBezTo>
                  <a:cubicBezTo>
                    <a:pt x="25" y="50"/>
                    <a:pt x="31" y="46"/>
                    <a:pt x="35" y="42"/>
                  </a:cubicBezTo>
                  <a:cubicBezTo>
                    <a:pt x="42" y="35"/>
                    <a:pt x="40" y="24"/>
                    <a:pt x="38" y="17"/>
                  </a:cubicBezTo>
                  <a:cubicBezTo>
                    <a:pt x="39" y="19"/>
                    <a:pt x="40" y="20"/>
                    <a:pt x="43" y="21"/>
                  </a:cubicBezTo>
                  <a:cubicBezTo>
                    <a:pt x="43" y="21"/>
                    <a:pt x="44" y="21"/>
                    <a:pt x="45" y="21"/>
                  </a:cubicBezTo>
                  <a:cubicBezTo>
                    <a:pt x="46" y="21"/>
                    <a:pt x="47" y="21"/>
                    <a:pt x="48" y="21"/>
                  </a:cubicBezTo>
                  <a:cubicBezTo>
                    <a:pt x="48" y="21"/>
                    <a:pt x="49" y="21"/>
                    <a:pt x="49" y="21"/>
                  </a:cubicBezTo>
                  <a:cubicBezTo>
                    <a:pt x="50" y="21"/>
                    <a:pt x="50" y="21"/>
                    <a:pt x="51" y="21"/>
                  </a:cubicBezTo>
                  <a:cubicBezTo>
                    <a:pt x="51" y="21"/>
                    <a:pt x="53" y="21"/>
                    <a:pt x="54" y="21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8" y="20"/>
                    <a:pt x="61" y="19"/>
                    <a:pt x="62" y="16"/>
                  </a:cubicBezTo>
                  <a:cubicBezTo>
                    <a:pt x="63" y="13"/>
                    <a:pt x="62" y="10"/>
                    <a:pt x="59" y="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9170742" y="4953263"/>
              <a:ext cx="86173" cy="85862"/>
            </a:xfrm>
            <a:custGeom>
              <a:avLst/>
              <a:gdLst>
                <a:gd name="T0" fmla="*/ 7 w 16"/>
                <a:gd name="T1" fmla="*/ 16 h 17"/>
                <a:gd name="T2" fmla="*/ 10 w 16"/>
                <a:gd name="T3" fmla="*/ 17 h 17"/>
                <a:gd name="T4" fmla="*/ 14 w 16"/>
                <a:gd name="T5" fmla="*/ 15 h 17"/>
                <a:gd name="T6" fmla="*/ 15 w 16"/>
                <a:gd name="T7" fmla="*/ 10 h 17"/>
                <a:gd name="T8" fmla="*/ 13 w 16"/>
                <a:gd name="T9" fmla="*/ 5 h 17"/>
                <a:gd name="T10" fmla="*/ 11 w 16"/>
                <a:gd name="T11" fmla="*/ 4 h 17"/>
                <a:gd name="T12" fmla="*/ 6 w 16"/>
                <a:gd name="T13" fmla="*/ 0 h 17"/>
                <a:gd name="T14" fmla="*/ 1 w 16"/>
                <a:gd name="T15" fmla="*/ 6 h 17"/>
                <a:gd name="T16" fmla="*/ 7 w 16"/>
                <a:gd name="T1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7" y="16"/>
                  </a:moveTo>
                  <a:cubicBezTo>
                    <a:pt x="8" y="17"/>
                    <a:pt x="9" y="17"/>
                    <a:pt x="10" y="17"/>
                  </a:cubicBezTo>
                  <a:cubicBezTo>
                    <a:pt x="12" y="17"/>
                    <a:pt x="13" y="16"/>
                    <a:pt x="14" y="15"/>
                  </a:cubicBezTo>
                  <a:cubicBezTo>
                    <a:pt x="15" y="14"/>
                    <a:pt x="16" y="12"/>
                    <a:pt x="15" y="10"/>
                  </a:cubicBezTo>
                  <a:cubicBezTo>
                    <a:pt x="15" y="8"/>
                    <a:pt x="14" y="6"/>
                    <a:pt x="13" y="5"/>
                  </a:cubicBezTo>
                  <a:cubicBezTo>
                    <a:pt x="12" y="5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ubicBezTo>
                    <a:pt x="3" y="0"/>
                    <a:pt x="1" y="2"/>
                    <a:pt x="1" y="6"/>
                  </a:cubicBezTo>
                  <a:cubicBezTo>
                    <a:pt x="0" y="10"/>
                    <a:pt x="4" y="14"/>
                    <a:pt x="7" y="1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19049689" y="6760102"/>
              <a:ext cx="55397" cy="57864"/>
            </a:xfrm>
            <a:custGeom>
              <a:avLst/>
              <a:gdLst>
                <a:gd name="T0" fmla="*/ 6 w 10"/>
                <a:gd name="T1" fmla="*/ 0 h 12"/>
                <a:gd name="T2" fmla="*/ 5 w 10"/>
                <a:gd name="T3" fmla="*/ 0 h 12"/>
                <a:gd name="T4" fmla="*/ 2 w 10"/>
                <a:gd name="T5" fmla="*/ 2 h 12"/>
                <a:gd name="T6" fmla="*/ 1 w 10"/>
                <a:gd name="T7" fmla="*/ 9 h 12"/>
                <a:gd name="T8" fmla="*/ 1 w 10"/>
                <a:gd name="T9" fmla="*/ 11 h 12"/>
                <a:gd name="T10" fmla="*/ 3 w 10"/>
                <a:gd name="T11" fmla="*/ 11 h 12"/>
                <a:gd name="T12" fmla="*/ 5 w 10"/>
                <a:gd name="T13" fmla="*/ 12 h 12"/>
                <a:gd name="T14" fmla="*/ 10 w 10"/>
                <a:gd name="T15" fmla="*/ 6 h 12"/>
                <a:gd name="T16" fmla="*/ 6 w 10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1" y="8"/>
                    <a:pt x="1" y="9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8" y="12"/>
                    <a:pt x="10" y="9"/>
                    <a:pt x="10" y="6"/>
                  </a:cubicBezTo>
                  <a:cubicBezTo>
                    <a:pt x="10" y="3"/>
                    <a:pt x="9" y="1"/>
                    <a:pt x="6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19203570" y="7295808"/>
              <a:ext cx="207227" cy="182924"/>
            </a:xfrm>
            <a:custGeom>
              <a:avLst/>
              <a:gdLst>
                <a:gd name="T0" fmla="*/ 37 w 38"/>
                <a:gd name="T1" fmla="*/ 11 h 37"/>
                <a:gd name="T2" fmla="*/ 37 w 38"/>
                <a:gd name="T3" fmla="*/ 10 h 37"/>
                <a:gd name="T4" fmla="*/ 37 w 38"/>
                <a:gd name="T5" fmla="*/ 9 h 37"/>
                <a:gd name="T6" fmla="*/ 36 w 38"/>
                <a:gd name="T7" fmla="*/ 5 h 37"/>
                <a:gd name="T8" fmla="*/ 33 w 38"/>
                <a:gd name="T9" fmla="*/ 3 h 37"/>
                <a:gd name="T10" fmla="*/ 30 w 38"/>
                <a:gd name="T11" fmla="*/ 5 h 37"/>
                <a:gd name="T12" fmla="*/ 29 w 38"/>
                <a:gd name="T13" fmla="*/ 5 h 37"/>
                <a:gd name="T14" fmla="*/ 28 w 38"/>
                <a:gd name="T15" fmla="*/ 5 h 37"/>
                <a:gd name="T16" fmla="*/ 26 w 38"/>
                <a:gd name="T17" fmla="*/ 2 h 37"/>
                <a:gd name="T18" fmla="*/ 23 w 38"/>
                <a:gd name="T19" fmla="*/ 0 h 37"/>
                <a:gd name="T20" fmla="*/ 18 w 38"/>
                <a:gd name="T21" fmla="*/ 6 h 37"/>
                <a:gd name="T22" fmla="*/ 17 w 38"/>
                <a:gd name="T23" fmla="*/ 7 h 37"/>
                <a:gd name="T24" fmla="*/ 16 w 38"/>
                <a:gd name="T25" fmla="*/ 9 h 37"/>
                <a:gd name="T26" fmla="*/ 15 w 38"/>
                <a:gd name="T27" fmla="*/ 8 h 37"/>
                <a:gd name="T28" fmla="*/ 11 w 38"/>
                <a:gd name="T29" fmla="*/ 7 h 37"/>
                <a:gd name="T30" fmla="*/ 9 w 38"/>
                <a:gd name="T31" fmla="*/ 7 h 37"/>
                <a:gd name="T32" fmla="*/ 6 w 38"/>
                <a:gd name="T33" fmla="*/ 11 h 37"/>
                <a:gd name="T34" fmla="*/ 6 w 38"/>
                <a:gd name="T35" fmla="*/ 11 h 37"/>
                <a:gd name="T36" fmla="*/ 1 w 38"/>
                <a:gd name="T37" fmla="*/ 16 h 37"/>
                <a:gd name="T38" fmla="*/ 1 w 38"/>
                <a:gd name="T39" fmla="*/ 21 h 37"/>
                <a:gd name="T40" fmla="*/ 5 w 38"/>
                <a:gd name="T41" fmla="*/ 24 h 37"/>
                <a:gd name="T42" fmla="*/ 6 w 38"/>
                <a:gd name="T43" fmla="*/ 23 h 37"/>
                <a:gd name="T44" fmla="*/ 5 w 38"/>
                <a:gd name="T45" fmla="*/ 25 h 37"/>
                <a:gd name="T46" fmla="*/ 4 w 38"/>
                <a:gd name="T47" fmla="*/ 26 h 37"/>
                <a:gd name="T48" fmla="*/ 3 w 38"/>
                <a:gd name="T49" fmla="*/ 29 h 37"/>
                <a:gd name="T50" fmla="*/ 4 w 38"/>
                <a:gd name="T51" fmla="*/ 32 h 37"/>
                <a:gd name="T52" fmla="*/ 4 w 38"/>
                <a:gd name="T53" fmla="*/ 36 h 37"/>
                <a:gd name="T54" fmla="*/ 8 w 38"/>
                <a:gd name="T55" fmla="*/ 35 h 37"/>
                <a:gd name="T56" fmla="*/ 8 w 38"/>
                <a:gd name="T57" fmla="*/ 35 h 37"/>
                <a:gd name="T58" fmla="*/ 10 w 38"/>
                <a:gd name="T59" fmla="*/ 36 h 37"/>
                <a:gd name="T60" fmla="*/ 12 w 38"/>
                <a:gd name="T61" fmla="*/ 36 h 37"/>
                <a:gd name="T62" fmla="*/ 16 w 38"/>
                <a:gd name="T63" fmla="*/ 35 h 37"/>
                <a:gd name="T64" fmla="*/ 17 w 38"/>
                <a:gd name="T65" fmla="*/ 37 h 37"/>
                <a:gd name="T66" fmla="*/ 20 w 38"/>
                <a:gd name="T67" fmla="*/ 33 h 37"/>
                <a:gd name="T68" fmla="*/ 21 w 38"/>
                <a:gd name="T69" fmla="*/ 32 h 37"/>
                <a:gd name="T70" fmla="*/ 22 w 38"/>
                <a:gd name="T71" fmla="*/ 32 h 37"/>
                <a:gd name="T72" fmla="*/ 24 w 38"/>
                <a:gd name="T73" fmla="*/ 32 h 37"/>
                <a:gd name="T74" fmla="*/ 24 w 38"/>
                <a:gd name="T75" fmla="*/ 31 h 37"/>
                <a:gd name="T76" fmla="*/ 25 w 38"/>
                <a:gd name="T77" fmla="*/ 30 h 37"/>
                <a:gd name="T78" fmla="*/ 27 w 38"/>
                <a:gd name="T79" fmla="*/ 30 h 37"/>
                <a:gd name="T80" fmla="*/ 30 w 38"/>
                <a:gd name="T81" fmla="*/ 28 h 37"/>
                <a:gd name="T82" fmla="*/ 30 w 38"/>
                <a:gd name="T83" fmla="*/ 24 h 37"/>
                <a:gd name="T84" fmla="*/ 30 w 38"/>
                <a:gd name="T85" fmla="*/ 23 h 37"/>
                <a:gd name="T86" fmla="*/ 30 w 38"/>
                <a:gd name="T87" fmla="*/ 22 h 37"/>
                <a:gd name="T88" fmla="*/ 30 w 38"/>
                <a:gd name="T89" fmla="*/ 20 h 37"/>
                <a:gd name="T90" fmla="*/ 32 w 38"/>
                <a:gd name="T91" fmla="*/ 21 h 37"/>
                <a:gd name="T92" fmla="*/ 33 w 38"/>
                <a:gd name="T93" fmla="*/ 21 h 37"/>
                <a:gd name="T94" fmla="*/ 33 w 38"/>
                <a:gd name="T95" fmla="*/ 21 h 37"/>
                <a:gd name="T96" fmla="*/ 36 w 38"/>
                <a:gd name="T97" fmla="*/ 17 h 37"/>
                <a:gd name="T98" fmla="*/ 36 w 38"/>
                <a:gd name="T99" fmla="*/ 17 h 37"/>
                <a:gd name="T100" fmla="*/ 38 w 38"/>
                <a:gd name="T101" fmla="*/ 14 h 37"/>
                <a:gd name="T102" fmla="*/ 37 w 38"/>
                <a:gd name="T103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7"/>
                    <a:pt x="36" y="5"/>
                  </a:cubicBezTo>
                  <a:cubicBezTo>
                    <a:pt x="35" y="3"/>
                    <a:pt x="34" y="3"/>
                    <a:pt x="33" y="3"/>
                  </a:cubicBezTo>
                  <a:cubicBezTo>
                    <a:pt x="32" y="3"/>
                    <a:pt x="31" y="3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7" y="3"/>
                    <a:pt x="26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19" y="4"/>
                    <a:pt x="18" y="6"/>
                  </a:cubicBezTo>
                  <a:cubicBezTo>
                    <a:pt x="18" y="6"/>
                    <a:pt x="18" y="6"/>
                    <a:pt x="17" y="7"/>
                  </a:cubicBezTo>
                  <a:cubicBezTo>
                    <a:pt x="17" y="7"/>
                    <a:pt x="16" y="8"/>
                    <a:pt x="16" y="9"/>
                  </a:cubicBezTo>
                  <a:cubicBezTo>
                    <a:pt x="16" y="9"/>
                    <a:pt x="16" y="9"/>
                    <a:pt x="15" y="8"/>
                  </a:cubicBezTo>
                  <a:cubicBezTo>
                    <a:pt x="14" y="7"/>
                    <a:pt x="13" y="7"/>
                    <a:pt x="11" y="7"/>
                  </a:cubicBezTo>
                  <a:cubicBezTo>
                    <a:pt x="11" y="7"/>
                    <a:pt x="10" y="7"/>
                    <a:pt x="9" y="7"/>
                  </a:cubicBezTo>
                  <a:cubicBezTo>
                    <a:pt x="7" y="8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2"/>
                    <a:pt x="1" y="13"/>
                    <a:pt x="1" y="16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3"/>
                    <a:pt x="3" y="24"/>
                    <a:pt x="5" y="24"/>
                  </a:cubicBezTo>
                  <a:cubicBezTo>
                    <a:pt x="5" y="24"/>
                    <a:pt x="5" y="23"/>
                    <a:pt x="6" y="23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7"/>
                    <a:pt x="3" y="28"/>
                    <a:pt x="3" y="29"/>
                  </a:cubicBezTo>
                  <a:cubicBezTo>
                    <a:pt x="3" y="31"/>
                    <a:pt x="4" y="31"/>
                    <a:pt x="4" y="3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2" y="36"/>
                    <a:pt x="12" y="36"/>
                  </a:cubicBezTo>
                  <a:cubicBezTo>
                    <a:pt x="14" y="36"/>
                    <a:pt x="15" y="36"/>
                    <a:pt x="16" y="35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0"/>
                    <a:pt x="25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9" y="29"/>
                    <a:pt x="30" y="28"/>
                  </a:cubicBezTo>
                  <a:cubicBezTo>
                    <a:pt x="31" y="26"/>
                    <a:pt x="30" y="25"/>
                    <a:pt x="30" y="24"/>
                  </a:cubicBezTo>
                  <a:cubicBezTo>
                    <a:pt x="30" y="24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1"/>
                    <a:pt x="30" y="20"/>
                  </a:cubicBezTo>
                  <a:cubicBezTo>
                    <a:pt x="30" y="21"/>
                    <a:pt x="31" y="21"/>
                    <a:pt x="32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6" y="20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6"/>
                    <a:pt x="37" y="15"/>
                    <a:pt x="38" y="14"/>
                  </a:cubicBezTo>
                  <a:cubicBezTo>
                    <a:pt x="38" y="13"/>
                    <a:pt x="38" y="12"/>
                    <a:pt x="37" y="1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19197415" y="7116617"/>
              <a:ext cx="49242" cy="44798"/>
            </a:xfrm>
            <a:custGeom>
              <a:avLst/>
              <a:gdLst>
                <a:gd name="T0" fmla="*/ 5 w 9"/>
                <a:gd name="T1" fmla="*/ 9 h 9"/>
                <a:gd name="T2" fmla="*/ 7 w 9"/>
                <a:gd name="T3" fmla="*/ 8 h 9"/>
                <a:gd name="T4" fmla="*/ 9 w 9"/>
                <a:gd name="T5" fmla="*/ 3 h 9"/>
                <a:gd name="T6" fmla="*/ 5 w 9"/>
                <a:gd name="T7" fmla="*/ 0 h 9"/>
                <a:gd name="T8" fmla="*/ 5 w 9"/>
                <a:gd name="T9" fmla="*/ 0 h 9"/>
                <a:gd name="T10" fmla="*/ 2 w 9"/>
                <a:gd name="T11" fmla="*/ 1 h 9"/>
                <a:gd name="T12" fmla="*/ 1 w 9"/>
                <a:gd name="T13" fmla="*/ 6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5" y="9"/>
                    <a:pt x="6" y="9"/>
                    <a:pt x="7" y="8"/>
                  </a:cubicBezTo>
                  <a:cubicBezTo>
                    <a:pt x="9" y="7"/>
                    <a:pt x="9" y="4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ubicBezTo>
                    <a:pt x="1" y="3"/>
                    <a:pt x="0" y="4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19252812" y="7260343"/>
              <a:ext cx="47190" cy="50397"/>
            </a:xfrm>
            <a:custGeom>
              <a:avLst/>
              <a:gdLst>
                <a:gd name="T0" fmla="*/ 2 w 9"/>
                <a:gd name="T1" fmla="*/ 10 h 10"/>
                <a:gd name="T2" fmla="*/ 3 w 9"/>
                <a:gd name="T3" fmla="*/ 10 h 10"/>
                <a:gd name="T4" fmla="*/ 4 w 9"/>
                <a:gd name="T5" fmla="*/ 10 h 10"/>
                <a:gd name="T6" fmla="*/ 8 w 9"/>
                <a:gd name="T7" fmla="*/ 8 h 10"/>
                <a:gd name="T8" fmla="*/ 9 w 9"/>
                <a:gd name="T9" fmla="*/ 4 h 10"/>
                <a:gd name="T10" fmla="*/ 5 w 9"/>
                <a:gd name="T11" fmla="*/ 0 h 10"/>
                <a:gd name="T12" fmla="*/ 0 w 9"/>
                <a:gd name="T13" fmla="*/ 3 h 10"/>
                <a:gd name="T14" fmla="*/ 1 w 9"/>
                <a:gd name="T15" fmla="*/ 8 h 10"/>
                <a:gd name="T16" fmla="*/ 2 w 9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2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7" y="9"/>
                    <a:pt x="8" y="8"/>
                  </a:cubicBezTo>
                  <a:cubicBezTo>
                    <a:pt x="9" y="7"/>
                    <a:pt x="9" y="6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3" y="0"/>
                    <a:pt x="1" y="2"/>
                    <a:pt x="0" y="3"/>
                  </a:cubicBezTo>
                  <a:cubicBezTo>
                    <a:pt x="0" y="5"/>
                    <a:pt x="0" y="7"/>
                    <a:pt x="1" y="8"/>
                  </a:cubicBezTo>
                  <a:lnTo>
                    <a:pt x="2" y="10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19072258" y="7964040"/>
              <a:ext cx="207227" cy="113861"/>
            </a:xfrm>
            <a:custGeom>
              <a:avLst/>
              <a:gdLst>
                <a:gd name="T0" fmla="*/ 18 w 38"/>
                <a:gd name="T1" fmla="*/ 1 h 23"/>
                <a:gd name="T2" fmla="*/ 17 w 38"/>
                <a:gd name="T3" fmla="*/ 0 h 23"/>
                <a:gd name="T4" fmla="*/ 1 w 38"/>
                <a:gd name="T5" fmla="*/ 9 h 23"/>
                <a:gd name="T6" fmla="*/ 2 w 38"/>
                <a:gd name="T7" fmla="*/ 16 h 23"/>
                <a:gd name="T8" fmla="*/ 13 w 38"/>
                <a:gd name="T9" fmla="*/ 19 h 23"/>
                <a:gd name="T10" fmla="*/ 17 w 38"/>
                <a:gd name="T11" fmla="*/ 20 h 23"/>
                <a:gd name="T12" fmla="*/ 18 w 38"/>
                <a:gd name="T13" fmla="*/ 21 h 23"/>
                <a:gd name="T14" fmla="*/ 31 w 38"/>
                <a:gd name="T15" fmla="*/ 23 h 23"/>
                <a:gd name="T16" fmla="*/ 36 w 38"/>
                <a:gd name="T17" fmla="*/ 22 h 23"/>
                <a:gd name="T18" fmla="*/ 38 w 38"/>
                <a:gd name="T19" fmla="*/ 22 h 23"/>
                <a:gd name="T20" fmla="*/ 38 w 38"/>
                <a:gd name="T21" fmla="*/ 19 h 23"/>
                <a:gd name="T22" fmla="*/ 18 w 38"/>
                <a:gd name="T2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3">
                  <a:moveTo>
                    <a:pt x="18" y="1"/>
                  </a:moveTo>
                  <a:cubicBezTo>
                    <a:pt x="18" y="1"/>
                    <a:pt x="18" y="0"/>
                    <a:pt x="17" y="0"/>
                  </a:cubicBezTo>
                  <a:cubicBezTo>
                    <a:pt x="13" y="0"/>
                    <a:pt x="3" y="4"/>
                    <a:pt x="1" y="9"/>
                  </a:cubicBezTo>
                  <a:cubicBezTo>
                    <a:pt x="0" y="11"/>
                    <a:pt x="0" y="14"/>
                    <a:pt x="2" y="16"/>
                  </a:cubicBezTo>
                  <a:cubicBezTo>
                    <a:pt x="4" y="18"/>
                    <a:pt x="8" y="18"/>
                    <a:pt x="13" y="19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22"/>
                    <a:pt x="26" y="23"/>
                    <a:pt x="31" y="23"/>
                  </a:cubicBezTo>
                  <a:cubicBezTo>
                    <a:pt x="33" y="23"/>
                    <a:pt x="34" y="23"/>
                    <a:pt x="36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10"/>
                    <a:pt x="26" y="2"/>
                    <a:pt x="18" y="1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18641391" y="6125469"/>
              <a:ext cx="223641" cy="197856"/>
            </a:xfrm>
            <a:custGeom>
              <a:avLst/>
              <a:gdLst>
                <a:gd name="T0" fmla="*/ 33 w 41"/>
                <a:gd name="T1" fmla="*/ 0 h 40"/>
                <a:gd name="T2" fmla="*/ 24 w 41"/>
                <a:gd name="T3" fmla="*/ 3 h 40"/>
                <a:gd name="T4" fmla="*/ 19 w 41"/>
                <a:gd name="T5" fmla="*/ 5 h 40"/>
                <a:gd name="T6" fmla="*/ 18 w 41"/>
                <a:gd name="T7" fmla="*/ 5 h 40"/>
                <a:gd name="T8" fmla="*/ 17 w 41"/>
                <a:gd name="T9" fmla="*/ 5 h 40"/>
                <a:gd name="T10" fmla="*/ 15 w 41"/>
                <a:gd name="T11" fmla="*/ 5 h 40"/>
                <a:gd name="T12" fmla="*/ 10 w 41"/>
                <a:gd name="T13" fmla="*/ 7 h 40"/>
                <a:gd name="T14" fmla="*/ 4 w 41"/>
                <a:gd name="T15" fmla="*/ 15 h 40"/>
                <a:gd name="T16" fmla="*/ 4 w 41"/>
                <a:gd name="T17" fmla="*/ 17 h 40"/>
                <a:gd name="T18" fmla="*/ 2 w 41"/>
                <a:gd name="T19" fmla="*/ 29 h 40"/>
                <a:gd name="T20" fmla="*/ 3 w 41"/>
                <a:gd name="T21" fmla="*/ 31 h 40"/>
                <a:gd name="T22" fmla="*/ 10 w 41"/>
                <a:gd name="T23" fmla="*/ 40 h 40"/>
                <a:gd name="T24" fmla="*/ 10 w 41"/>
                <a:gd name="T25" fmla="*/ 40 h 40"/>
                <a:gd name="T26" fmla="*/ 14 w 41"/>
                <a:gd name="T27" fmla="*/ 37 h 40"/>
                <a:gd name="T28" fmla="*/ 15 w 41"/>
                <a:gd name="T29" fmla="*/ 37 h 40"/>
                <a:gd name="T30" fmla="*/ 19 w 41"/>
                <a:gd name="T31" fmla="*/ 35 h 40"/>
                <a:gd name="T32" fmla="*/ 29 w 41"/>
                <a:gd name="T33" fmla="*/ 28 h 40"/>
                <a:gd name="T34" fmla="*/ 31 w 41"/>
                <a:gd name="T35" fmla="*/ 25 h 40"/>
                <a:gd name="T36" fmla="*/ 35 w 41"/>
                <a:gd name="T37" fmla="*/ 19 h 40"/>
                <a:gd name="T38" fmla="*/ 40 w 41"/>
                <a:gd name="T39" fmla="*/ 6 h 40"/>
                <a:gd name="T40" fmla="*/ 33 w 41"/>
                <a:gd name="T4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0">
                  <a:moveTo>
                    <a:pt x="33" y="0"/>
                  </a:moveTo>
                  <a:cubicBezTo>
                    <a:pt x="30" y="0"/>
                    <a:pt x="27" y="1"/>
                    <a:pt x="24" y="3"/>
                  </a:cubicBezTo>
                  <a:cubicBezTo>
                    <a:pt x="22" y="4"/>
                    <a:pt x="20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3" y="5"/>
                    <a:pt x="11" y="5"/>
                    <a:pt x="10" y="7"/>
                  </a:cubicBezTo>
                  <a:cubicBezTo>
                    <a:pt x="7" y="9"/>
                    <a:pt x="5" y="12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2" y="21"/>
                    <a:pt x="0" y="25"/>
                    <a:pt x="2" y="29"/>
                  </a:cubicBezTo>
                  <a:cubicBezTo>
                    <a:pt x="2" y="30"/>
                    <a:pt x="2" y="30"/>
                    <a:pt x="3" y="31"/>
                  </a:cubicBezTo>
                  <a:cubicBezTo>
                    <a:pt x="3" y="34"/>
                    <a:pt x="5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9" y="35"/>
                  </a:cubicBezTo>
                  <a:cubicBezTo>
                    <a:pt x="23" y="34"/>
                    <a:pt x="26" y="32"/>
                    <a:pt x="29" y="28"/>
                  </a:cubicBezTo>
                  <a:cubicBezTo>
                    <a:pt x="29" y="27"/>
                    <a:pt x="30" y="26"/>
                    <a:pt x="31" y="25"/>
                  </a:cubicBezTo>
                  <a:cubicBezTo>
                    <a:pt x="32" y="23"/>
                    <a:pt x="34" y="21"/>
                    <a:pt x="35" y="19"/>
                  </a:cubicBezTo>
                  <a:cubicBezTo>
                    <a:pt x="37" y="16"/>
                    <a:pt x="41" y="12"/>
                    <a:pt x="40" y="6"/>
                  </a:cubicBezTo>
                  <a:cubicBezTo>
                    <a:pt x="39" y="0"/>
                    <a:pt x="35" y="0"/>
                    <a:pt x="33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19000447" y="6194532"/>
              <a:ext cx="141571" cy="182924"/>
            </a:xfrm>
            <a:custGeom>
              <a:avLst/>
              <a:gdLst>
                <a:gd name="T0" fmla="*/ 15 w 26"/>
                <a:gd name="T1" fmla="*/ 37 h 37"/>
                <a:gd name="T2" fmla="*/ 18 w 26"/>
                <a:gd name="T3" fmla="*/ 36 h 37"/>
                <a:gd name="T4" fmla="*/ 21 w 26"/>
                <a:gd name="T5" fmla="*/ 29 h 37"/>
                <a:gd name="T6" fmla="*/ 21 w 26"/>
                <a:gd name="T7" fmla="*/ 28 h 37"/>
                <a:gd name="T8" fmla="*/ 24 w 26"/>
                <a:gd name="T9" fmla="*/ 20 h 37"/>
                <a:gd name="T10" fmla="*/ 19 w 26"/>
                <a:gd name="T11" fmla="*/ 2 h 37"/>
                <a:gd name="T12" fmla="*/ 14 w 26"/>
                <a:gd name="T13" fmla="*/ 0 h 37"/>
                <a:gd name="T14" fmla="*/ 3 w 26"/>
                <a:gd name="T15" fmla="*/ 9 h 37"/>
                <a:gd name="T16" fmla="*/ 2 w 26"/>
                <a:gd name="T17" fmla="*/ 27 h 37"/>
                <a:gd name="T18" fmla="*/ 15 w 26"/>
                <a:gd name="T19" fmla="*/ 37 h 37"/>
                <a:gd name="T20" fmla="*/ 15 w 2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7">
                  <a:moveTo>
                    <a:pt x="15" y="37"/>
                  </a:moveTo>
                  <a:cubicBezTo>
                    <a:pt x="16" y="37"/>
                    <a:pt x="17" y="36"/>
                    <a:pt x="18" y="36"/>
                  </a:cubicBezTo>
                  <a:cubicBezTo>
                    <a:pt x="21" y="35"/>
                    <a:pt x="21" y="31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2" y="25"/>
                    <a:pt x="23" y="23"/>
                    <a:pt x="24" y="20"/>
                  </a:cubicBezTo>
                  <a:cubicBezTo>
                    <a:pt x="26" y="14"/>
                    <a:pt x="25" y="6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0" y="0"/>
                    <a:pt x="6" y="4"/>
                    <a:pt x="3" y="9"/>
                  </a:cubicBezTo>
                  <a:cubicBezTo>
                    <a:pt x="0" y="15"/>
                    <a:pt x="0" y="21"/>
                    <a:pt x="2" y="27"/>
                  </a:cubicBezTo>
                  <a:cubicBezTo>
                    <a:pt x="4" y="30"/>
                    <a:pt x="9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9066103" y="6685440"/>
              <a:ext cx="75915" cy="89595"/>
            </a:xfrm>
            <a:custGeom>
              <a:avLst/>
              <a:gdLst>
                <a:gd name="T0" fmla="*/ 13 w 14"/>
                <a:gd name="T1" fmla="*/ 2 h 18"/>
                <a:gd name="T2" fmla="*/ 9 w 14"/>
                <a:gd name="T3" fmla="*/ 0 h 18"/>
                <a:gd name="T4" fmla="*/ 7 w 14"/>
                <a:gd name="T5" fmla="*/ 1 h 18"/>
                <a:gd name="T6" fmla="*/ 3 w 14"/>
                <a:gd name="T7" fmla="*/ 8 h 18"/>
                <a:gd name="T8" fmla="*/ 3 w 14"/>
                <a:gd name="T9" fmla="*/ 8 h 18"/>
                <a:gd name="T10" fmla="*/ 3 w 14"/>
                <a:gd name="T11" fmla="*/ 9 h 18"/>
                <a:gd name="T12" fmla="*/ 0 w 14"/>
                <a:gd name="T13" fmla="*/ 13 h 18"/>
                <a:gd name="T14" fmla="*/ 1 w 14"/>
                <a:gd name="T15" fmla="*/ 16 h 18"/>
                <a:gd name="T16" fmla="*/ 4 w 14"/>
                <a:gd name="T17" fmla="*/ 18 h 18"/>
                <a:gd name="T18" fmla="*/ 5 w 14"/>
                <a:gd name="T19" fmla="*/ 18 h 18"/>
                <a:gd name="T20" fmla="*/ 9 w 14"/>
                <a:gd name="T21" fmla="*/ 14 h 18"/>
                <a:gd name="T22" fmla="*/ 10 w 14"/>
                <a:gd name="T23" fmla="*/ 13 h 18"/>
                <a:gd name="T24" fmla="*/ 12 w 14"/>
                <a:gd name="T25" fmla="*/ 10 h 18"/>
                <a:gd name="T26" fmla="*/ 13 w 14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8">
                  <a:moveTo>
                    <a:pt x="13" y="2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8" y="0"/>
                    <a:pt x="8" y="0"/>
                    <a:pt x="7" y="1"/>
                  </a:cubicBezTo>
                  <a:cubicBezTo>
                    <a:pt x="4" y="2"/>
                    <a:pt x="4" y="5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2" y="9"/>
                    <a:pt x="0" y="11"/>
                    <a:pt x="0" y="13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3" y="8"/>
                    <a:pt x="14" y="5"/>
                    <a:pt x="13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13497655" y="7577660"/>
              <a:ext cx="32828" cy="59730"/>
            </a:xfrm>
            <a:custGeom>
              <a:avLst/>
              <a:gdLst>
                <a:gd name="T0" fmla="*/ 4 w 6"/>
                <a:gd name="T1" fmla="*/ 5 h 12"/>
                <a:gd name="T2" fmla="*/ 3 w 6"/>
                <a:gd name="T3" fmla="*/ 2 h 12"/>
                <a:gd name="T4" fmla="*/ 1 w 6"/>
                <a:gd name="T5" fmla="*/ 5 h 12"/>
                <a:gd name="T6" fmla="*/ 2 w 6"/>
                <a:gd name="T7" fmla="*/ 7 h 12"/>
                <a:gd name="T8" fmla="*/ 5 w 6"/>
                <a:gd name="T9" fmla="*/ 11 h 12"/>
                <a:gd name="T10" fmla="*/ 5 w 6"/>
                <a:gd name="T11" fmla="*/ 6 h 12"/>
                <a:gd name="T12" fmla="*/ 4 w 6"/>
                <a:gd name="T13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2">
                  <a:moveTo>
                    <a:pt x="4" y="5"/>
                  </a:moveTo>
                  <a:cubicBezTo>
                    <a:pt x="4" y="4"/>
                    <a:pt x="4" y="2"/>
                    <a:pt x="3" y="2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1" y="6"/>
                    <a:pt x="2" y="6"/>
                    <a:pt x="2" y="7"/>
                  </a:cubicBezTo>
                  <a:cubicBezTo>
                    <a:pt x="3" y="8"/>
                    <a:pt x="3" y="12"/>
                    <a:pt x="5" y="11"/>
                  </a:cubicBezTo>
                  <a:cubicBezTo>
                    <a:pt x="6" y="10"/>
                    <a:pt x="5" y="8"/>
                    <a:pt x="5" y="6"/>
                  </a:cubicBezTo>
                  <a:cubicBezTo>
                    <a:pt x="4" y="6"/>
                    <a:pt x="4" y="5"/>
                    <a:pt x="4" y="5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14406580" y="6069472"/>
              <a:ext cx="1614727" cy="2385476"/>
            </a:xfrm>
            <a:custGeom>
              <a:avLst/>
              <a:gdLst>
                <a:gd name="T0" fmla="*/ 267 w 296"/>
                <a:gd name="T1" fmla="*/ 110 h 481"/>
                <a:gd name="T2" fmla="*/ 272 w 296"/>
                <a:gd name="T3" fmla="*/ 108 h 481"/>
                <a:gd name="T4" fmla="*/ 278 w 296"/>
                <a:gd name="T5" fmla="*/ 106 h 481"/>
                <a:gd name="T6" fmla="*/ 285 w 296"/>
                <a:gd name="T7" fmla="*/ 104 h 481"/>
                <a:gd name="T8" fmla="*/ 287 w 296"/>
                <a:gd name="T9" fmla="*/ 103 h 481"/>
                <a:gd name="T10" fmla="*/ 296 w 296"/>
                <a:gd name="T11" fmla="*/ 76 h 481"/>
                <a:gd name="T12" fmla="*/ 293 w 296"/>
                <a:gd name="T13" fmla="*/ 75 h 481"/>
                <a:gd name="T14" fmla="*/ 120 w 296"/>
                <a:gd name="T15" fmla="*/ 1 h 481"/>
                <a:gd name="T16" fmla="*/ 117 w 296"/>
                <a:gd name="T17" fmla="*/ 0 h 481"/>
                <a:gd name="T18" fmla="*/ 116 w 296"/>
                <a:gd name="T19" fmla="*/ 3 h 481"/>
                <a:gd name="T20" fmla="*/ 99 w 296"/>
                <a:gd name="T21" fmla="*/ 37 h 481"/>
                <a:gd name="T22" fmla="*/ 97 w 296"/>
                <a:gd name="T23" fmla="*/ 40 h 481"/>
                <a:gd name="T24" fmla="*/ 83 w 296"/>
                <a:gd name="T25" fmla="*/ 69 h 481"/>
                <a:gd name="T26" fmla="*/ 62 w 296"/>
                <a:gd name="T27" fmla="*/ 110 h 481"/>
                <a:gd name="T28" fmla="*/ 24 w 296"/>
                <a:gd name="T29" fmla="*/ 184 h 481"/>
                <a:gd name="T30" fmla="*/ 20 w 296"/>
                <a:gd name="T31" fmla="*/ 191 h 481"/>
                <a:gd name="T32" fmla="*/ 5 w 296"/>
                <a:gd name="T33" fmla="*/ 235 h 481"/>
                <a:gd name="T34" fmla="*/ 10 w 296"/>
                <a:gd name="T35" fmla="*/ 239 h 481"/>
                <a:gd name="T36" fmla="*/ 14 w 296"/>
                <a:gd name="T37" fmla="*/ 241 h 481"/>
                <a:gd name="T38" fmla="*/ 22 w 296"/>
                <a:gd name="T39" fmla="*/ 263 h 481"/>
                <a:gd name="T40" fmla="*/ 23 w 296"/>
                <a:gd name="T41" fmla="*/ 266 h 481"/>
                <a:gd name="T42" fmla="*/ 23 w 296"/>
                <a:gd name="T43" fmla="*/ 272 h 481"/>
                <a:gd name="T44" fmla="*/ 23 w 296"/>
                <a:gd name="T45" fmla="*/ 280 h 481"/>
                <a:gd name="T46" fmla="*/ 25 w 296"/>
                <a:gd name="T47" fmla="*/ 284 h 481"/>
                <a:gd name="T48" fmla="*/ 29 w 296"/>
                <a:gd name="T49" fmla="*/ 287 h 481"/>
                <a:gd name="T50" fmla="*/ 29 w 296"/>
                <a:gd name="T51" fmla="*/ 285 h 481"/>
                <a:gd name="T52" fmla="*/ 33 w 296"/>
                <a:gd name="T53" fmla="*/ 287 h 481"/>
                <a:gd name="T54" fmla="*/ 38 w 296"/>
                <a:gd name="T55" fmla="*/ 310 h 481"/>
                <a:gd name="T56" fmla="*/ 38 w 296"/>
                <a:gd name="T57" fmla="*/ 312 h 481"/>
                <a:gd name="T58" fmla="*/ 42 w 296"/>
                <a:gd name="T59" fmla="*/ 325 h 481"/>
                <a:gd name="T60" fmla="*/ 47 w 296"/>
                <a:gd name="T61" fmla="*/ 333 h 481"/>
                <a:gd name="T62" fmla="*/ 53 w 296"/>
                <a:gd name="T63" fmla="*/ 353 h 481"/>
                <a:gd name="T64" fmla="*/ 54 w 296"/>
                <a:gd name="T65" fmla="*/ 358 h 481"/>
                <a:gd name="T66" fmla="*/ 60 w 296"/>
                <a:gd name="T67" fmla="*/ 372 h 481"/>
                <a:gd name="T68" fmla="*/ 65 w 296"/>
                <a:gd name="T69" fmla="*/ 380 h 481"/>
                <a:gd name="T70" fmla="*/ 62 w 296"/>
                <a:gd name="T71" fmla="*/ 405 h 481"/>
                <a:gd name="T72" fmla="*/ 61 w 296"/>
                <a:gd name="T73" fmla="*/ 411 h 481"/>
                <a:gd name="T74" fmla="*/ 57 w 296"/>
                <a:gd name="T75" fmla="*/ 437 h 481"/>
                <a:gd name="T76" fmla="*/ 60 w 296"/>
                <a:gd name="T77" fmla="*/ 444 h 481"/>
                <a:gd name="T78" fmla="*/ 60 w 296"/>
                <a:gd name="T79" fmla="*/ 445 h 481"/>
                <a:gd name="T80" fmla="*/ 61 w 296"/>
                <a:gd name="T81" fmla="*/ 446 h 481"/>
                <a:gd name="T82" fmla="*/ 62 w 296"/>
                <a:gd name="T83" fmla="*/ 447 h 481"/>
                <a:gd name="T84" fmla="*/ 156 w 296"/>
                <a:gd name="T85" fmla="*/ 480 h 481"/>
                <a:gd name="T86" fmla="*/ 159 w 296"/>
                <a:gd name="T87" fmla="*/ 481 h 481"/>
                <a:gd name="T88" fmla="*/ 286 w 296"/>
                <a:gd name="T89" fmla="*/ 106 h 481"/>
                <a:gd name="T90" fmla="*/ 280 w 296"/>
                <a:gd name="T91" fmla="*/ 109 h 481"/>
                <a:gd name="T92" fmla="*/ 276 w 296"/>
                <a:gd name="T93" fmla="*/ 110 h 481"/>
                <a:gd name="T94" fmla="*/ 272 w 296"/>
                <a:gd name="T95" fmla="*/ 113 h 481"/>
                <a:gd name="T96" fmla="*/ 263 w 296"/>
                <a:gd name="T97" fmla="*/ 119 h 481"/>
                <a:gd name="T98" fmla="*/ 261 w 296"/>
                <a:gd name="T99" fmla="*/ 116 h 481"/>
                <a:gd name="T100" fmla="*/ 267 w 296"/>
                <a:gd name="T101" fmla="*/ 1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6" h="481">
                  <a:moveTo>
                    <a:pt x="267" y="110"/>
                  </a:moveTo>
                  <a:cubicBezTo>
                    <a:pt x="269" y="109"/>
                    <a:pt x="270" y="109"/>
                    <a:pt x="272" y="108"/>
                  </a:cubicBezTo>
                  <a:cubicBezTo>
                    <a:pt x="274" y="107"/>
                    <a:pt x="276" y="106"/>
                    <a:pt x="278" y="106"/>
                  </a:cubicBezTo>
                  <a:cubicBezTo>
                    <a:pt x="281" y="105"/>
                    <a:pt x="283" y="105"/>
                    <a:pt x="285" y="104"/>
                  </a:cubicBezTo>
                  <a:cubicBezTo>
                    <a:pt x="287" y="103"/>
                    <a:pt x="287" y="103"/>
                    <a:pt x="287" y="103"/>
                  </a:cubicBezTo>
                  <a:cubicBezTo>
                    <a:pt x="296" y="76"/>
                    <a:pt x="296" y="76"/>
                    <a:pt x="296" y="76"/>
                  </a:cubicBezTo>
                  <a:cubicBezTo>
                    <a:pt x="293" y="75"/>
                    <a:pt x="293" y="75"/>
                    <a:pt x="293" y="75"/>
                  </a:cubicBezTo>
                  <a:cubicBezTo>
                    <a:pt x="234" y="55"/>
                    <a:pt x="176" y="31"/>
                    <a:pt x="120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0" y="14"/>
                    <a:pt x="104" y="26"/>
                    <a:pt x="99" y="37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2" y="50"/>
                    <a:pt x="88" y="59"/>
                    <a:pt x="83" y="69"/>
                  </a:cubicBezTo>
                  <a:cubicBezTo>
                    <a:pt x="76" y="83"/>
                    <a:pt x="69" y="97"/>
                    <a:pt x="62" y="110"/>
                  </a:cubicBezTo>
                  <a:cubicBezTo>
                    <a:pt x="50" y="135"/>
                    <a:pt x="38" y="160"/>
                    <a:pt x="24" y="184"/>
                  </a:cubicBezTo>
                  <a:cubicBezTo>
                    <a:pt x="23" y="186"/>
                    <a:pt x="22" y="188"/>
                    <a:pt x="20" y="191"/>
                  </a:cubicBezTo>
                  <a:cubicBezTo>
                    <a:pt x="10" y="207"/>
                    <a:pt x="0" y="226"/>
                    <a:pt x="5" y="235"/>
                  </a:cubicBezTo>
                  <a:cubicBezTo>
                    <a:pt x="6" y="238"/>
                    <a:pt x="8" y="238"/>
                    <a:pt x="10" y="239"/>
                  </a:cubicBezTo>
                  <a:cubicBezTo>
                    <a:pt x="11" y="240"/>
                    <a:pt x="12" y="240"/>
                    <a:pt x="14" y="241"/>
                  </a:cubicBezTo>
                  <a:cubicBezTo>
                    <a:pt x="20" y="246"/>
                    <a:pt x="21" y="255"/>
                    <a:pt x="22" y="263"/>
                  </a:cubicBezTo>
                  <a:cubicBezTo>
                    <a:pt x="23" y="266"/>
                    <a:pt x="23" y="266"/>
                    <a:pt x="23" y="266"/>
                  </a:cubicBezTo>
                  <a:cubicBezTo>
                    <a:pt x="23" y="268"/>
                    <a:pt x="23" y="270"/>
                    <a:pt x="23" y="272"/>
                  </a:cubicBezTo>
                  <a:cubicBezTo>
                    <a:pt x="23" y="275"/>
                    <a:pt x="23" y="277"/>
                    <a:pt x="23" y="280"/>
                  </a:cubicBezTo>
                  <a:cubicBezTo>
                    <a:pt x="24" y="283"/>
                    <a:pt x="25" y="284"/>
                    <a:pt x="25" y="284"/>
                  </a:cubicBezTo>
                  <a:cubicBezTo>
                    <a:pt x="29" y="287"/>
                    <a:pt x="29" y="287"/>
                    <a:pt x="29" y="287"/>
                  </a:cubicBezTo>
                  <a:cubicBezTo>
                    <a:pt x="29" y="285"/>
                    <a:pt x="29" y="285"/>
                    <a:pt x="29" y="285"/>
                  </a:cubicBezTo>
                  <a:cubicBezTo>
                    <a:pt x="30" y="286"/>
                    <a:pt x="31" y="286"/>
                    <a:pt x="33" y="287"/>
                  </a:cubicBezTo>
                  <a:cubicBezTo>
                    <a:pt x="39" y="291"/>
                    <a:pt x="38" y="302"/>
                    <a:pt x="38" y="310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7" y="320"/>
                    <a:pt x="39" y="322"/>
                    <a:pt x="42" y="325"/>
                  </a:cubicBezTo>
                  <a:cubicBezTo>
                    <a:pt x="44" y="327"/>
                    <a:pt x="45" y="329"/>
                    <a:pt x="47" y="333"/>
                  </a:cubicBezTo>
                  <a:cubicBezTo>
                    <a:pt x="50" y="338"/>
                    <a:pt x="52" y="346"/>
                    <a:pt x="53" y="353"/>
                  </a:cubicBezTo>
                  <a:cubicBezTo>
                    <a:pt x="53" y="355"/>
                    <a:pt x="54" y="356"/>
                    <a:pt x="54" y="358"/>
                  </a:cubicBezTo>
                  <a:cubicBezTo>
                    <a:pt x="55" y="364"/>
                    <a:pt x="58" y="368"/>
                    <a:pt x="60" y="372"/>
                  </a:cubicBezTo>
                  <a:cubicBezTo>
                    <a:pt x="62" y="374"/>
                    <a:pt x="64" y="377"/>
                    <a:pt x="65" y="380"/>
                  </a:cubicBezTo>
                  <a:cubicBezTo>
                    <a:pt x="68" y="388"/>
                    <a:pt x="65" y="398"/>
                    <a:pt x="62" y="405"/>
                  </a:cubicBezTo>
                  <a:cubicBezTo>
                    <a:pt x="62" y="407"/>
                    <a:pt x="61" y="411"/>
                    <a:pt x="61" y="411"/>
                  </a:cubicBezTo>
                  <a:cubicBezTo>
                    <a:pt x="58" y="419"/>
                    <a:pt x="55" y="427"/>
                    <a:pt x="57" y="437"/>
                  </a:cubicBezTo>
                  <a:cubicBezTo>
                    <a:pt x="58" y="439"/>
                    <a:pt x="59" y="441"/>
                    <a:pt x="60" y="444"/>
                  </a:cubicBezTo>
                  <a:cubicBezTo>
                    <a:pt x="60" y="445"/>
                    <a:pt x="60" y="445"/>
                    <a:pt x="60" y="445"/>
                  </a:cubicBezTo>
                  <a:cubicBezTo>
                    <a:pt x="61" y="446"/>
                    <a:pt x="61" y="446"/>
                    <a:pt x="61" y="446"/>
                  </a:cubicBezTo>
                  <a:cubicBezTo>
                    <a:pt x="62" y="447"/>
                    <a:pt x="62" y="447"/>
                    <a:pt x="62" y="447"/>
                  </a:cubicBezTo>
                  <a:cubicBezTo>
                    <a:pt x="91" y="458"/>
                    <a:pt x="123" y="469"/>
                    <a:pt x="156" y="480"/>
                  </a:cubicBezTo>
                  <a:cubicBezTo>
                    <a:pt x="159" y="481"/>
                    <a:pt x="159" y="481"/>
                    <a:pt x="159" y="481"/>
                  </a:cubicBezTo>
                  <a:cubicBezTo>
                    <a:pt x="286" y="106"/>
                    <a:pt x="286" y="106"/>
                    <a:pt x="286" y="106"/>
                  </a:cubicBezTo>
                  <a:cubicBezTo>
                    <a:pt x="280" y="109"/>
                    <a:pt x="280" y="109"/>
                    <a:pt x="280" y="109"/>
                  </a:cubicBezTo>
                  <a:cubicBezTo>
                    <a:pt x="278" y="109"/>
                    <a:pt x="277" y="110"/>
                    <a:pt x="276" y="110"/>
                  </a:cubicBezTo>
                  <a:cubicBezTo>
                    <a:pt x="275" y="111"/>
                    <a:pt x="273" y="112"/>
                    <a:pt x="272" y="113"/>
                  </a:cubicBezTo>
                  <a:cubicBezTo>
                    <a:pt x="269" y="116"/>
                    <a:pt x="265" y="119"/>
                    <a:pt x="263" y="119"/>
                  </a:cubicBezTo>
                  <a:cubicBezTo>
                    <a:pt x="262" y="119"/>
                    <a:pt x="261" y="117"/>
                    <a:pt x="261" y="116"/>
                  </a:cubicBezTo>
                  <a:cubicBezTo>
                    <a:pt x="260" y="113"/>
                    <a:pt x="261" y="112"/>
                    <a:pt x="267" y="11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13323257" y="3594400"/>
              <a:ext cx="1557278" cy="2286548"/>
            </a:xfrm>
            <a:custGeom>
              <a:avLst/>
              <a:gdLst>
                <a:gd name="T0" fmla="*/ 280 w 286"/>
                <a:gd name="T1" fmla="*/ 55 h 461"/>
                <a:gd name="T2" fmla="*/ 278 w 286"/>
                <a:gd name="T3" fmla="*/ 44 h 461"/>
                <a:gd name="T4" fmla="*/ 276 w 286"/>
                <a:gd name="T5" fmla="*/ 28 h 461"/>
                <a:gd name="T6" fmla="*/ 264 w 286"/>
                <a:gd name="T7" fmla="*/ 3 h 461"/>
                <a:gd name="T8" fmla="*/ 261 w 286"/>
                <a:gd name="T9" fmla="*/ 0 h 461"/>
                <a:gd name="T10" fmla="*/ 2 w 286"/>
                <a:gd name="T11" fmla="*/ 252 h 461"/>
                <a:gd name="T12" fmla="*/ 8 w 286"/>
                <a:gd name="T13" fmla="*/ 264 h 461"/>
                <a:gd name="T14" fmla="*/ 18 w 286"/>
                <a:gd name="T15" fmla="*/ 272 h 461"/>
                <a:gd name="T16" fmla="*/ 23 w 286"/>
                <a:gd name="T17" fmla="*/ 276 h 461"/>
                <a:gd name="T18" fmla="*/ 19 w 286"/>
                <a:gd name="T19" fmla="*/ 279 h 461"/>
                <a:gd name="T20" fmla="*/ 19 w 286"/>
                <a:gd name="T21" fmla="*/ 283 h 461"/>
                <a:gd name="T22" fmla="*/ 250 w 286"/>
                <a:gd name="T23" fmla="*/ 461 h 461"/>
                <a:gd name="T24" fmla="*/ 253 w 286"/>
                <a:gd name="T25" fmla="*/ 454 h 461"/>
                <a:gd name="T26" fmla="*/ 253 w 286"/>
                <a:gd name="T27" fmla="*/ 437 h 461"/>
                <a:gd name="T28" fmla="*/ 258 w 286"/>
                <a:gd name="T29" fmla="*/ 425 h 461"/>
                <a:gd name="T30" fmla="*/ 250 w 286"/>
                <a:gd name="T31" fmla="*/ 423 h 461"/>
                <a:gd name="T32" fmla="*/ 243 w 286"/>
                <a:gd name="T33" fmla="*/ 422 h 461"/>
                <a:gd name="T34" fmla="*/ 239 w 286"/>
                <a:gd name="T35" fmla="*/ 417 h 461"/>
                <a:gd name="T36" fmla="*/ 227 w 286"/>
                <a:gd name="T37" fmla="*/ 413 h 461"/>
                <a:gd name="T38" fmla="*/ 226 w 286"/>
                <a:gd name="T39" fmla="*/ 395 h 461"/>
                <a:gd name="T40" fmla="*/ 225 w 286"/>
                <a:gd name="T41" fmla="*/ 379 h 461"/>
                <a:gd name="T42" fmla="*/ 221 w 286"/>
                <a:gd name="T43" fmla="*/ 362 h 461"/>
                <a:gd name="T44" fmla="*/ 216 w 286"/>
                <a:gd name="T45" fmla="*/ 343 h 461"/>
                <a:gd name="T46" fmla="*/ 218 w 286"/>
                <a:gd name="T47" fmla="*/ 331 h 461"/>
                <a:gd name="T48" fmla="*/ 221 w 286"/>
                <a:gd name="T49" fmla="*/ 315 h 461"/>
                <a:gd name="T50" fmla="*/ 227 w 286"/>
                <a:gd name="T51" fmla="*/ 298 h 461"/>
                <a:gd name="T52" fmla="*/ 235 w 286"/>
                <a:gd name="T53" fmla="*/ 279 h 461"/>
                <a:gd name="T54" fmla="*/ 234 w 286"/>
                <a:gd name="T55" fmla="*/ 263 h 461"/>
                <a:gd name="T56" fmla="*/ 235 w 286"/>
                <a:gd name="T57" fmla="*/ 258 h 461"/>
                <a:gd name="T58" fmla="*/ 233 w 286"/>
                <a:gd name="T59" fmla="*/ 244 h 461"/>
                <a:gd name="T60" fmla="*/ 229 w 286"/>
                <a:gd name="T61" fmla="*/ 233 h 461"/>
                <a:gd name="T62" fmla="*/ 238 w 286"/>
                <a:gd name="T63" fmla="*/ 210 h 461"/>
                <a:gd name="T64" fmla="*/ 249 w 286"/>
                <a:gd name="T65" fmla="*/ 184 h 461"/>
                <a:gd name="T66" fmla="*/ 254 w 286"/>
                <a:gd name="T67" fmla="*/ 160 h 461"/>
                <a:gd name="T68" fmla="*/ 264 w 286"/>
                <a:gd name="T69" fmla="*/ 141 h 461"/>
                <a:gd name="T70" fmla="*/ 244 w 286"/>
                <a:gd name="T71" fmla="*/ 130 h 461"/>
                <a:gd name="T72" fmla="*/ 243 w 286"/>
                <a:gd name="T73" fmla="*/ 117 h 461"/>
                <a:gd name="T74" fmla="*/ 255 w 286"/>
                <a:gd name="T75" fmla="*/ 104 h 461"/>
                <a:gd name="T76" fmla="*/ 259 w 286"/>
                <a:gd name="T77" fmla="*/ 91 h 461"/>
                <a:gd name="T78" fmla="*/ 272 w 286"/>
                <a:gd name="T79" fmla="*/ 82 h 461"/>
                <a:gd name="T80" fmla="*/ 282 w 286"/>
                <a:gd name="T81" fmla="*/ 68 h 461"/>
                <a:gd name="T82" fmla="*/ 286 w 286"/>
                <a:gd name="T83" fmla="*/ 6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461">
                  <a:moveTo>
                    <a:pt x="283" y="59"/>
                  </a:moveTo>
                  <a:cubicBezTo>
                    <a:pt x="282" y="58"/>
                    <a:pt x="281" y="57"/>
                    <a:pt x="280" y="55"/>
                  </a:cubicBezTo>
                  <a:cubicBezTo>
                    <a:pt x="279" y="54"/>
                    <a:pt x="279" y="52"/>
                    <a:pt x="279" y="50"/>
                  </a:cubicBezTo>
                  <a:cubicBezTo>
                    <a:pt x="279" y="48"/>
                    <a:pt x="279" y="46"/>
                    <a:pt x="278" y="44"/>
                  </a:cubicBezTo>
                  <a:cubicBezTo>
                    <a:pt x="276" y="40"/>
                    <a:pt x="276" y="36"/>
                    <a:pt x="276" y="32"/>
                  </a:cubicBezTo>
                  <a:cubicBezTo>
                    <a:pt x="276" y="31"/>
                    <a:pt x="276" y="29"/>
                    <a:pt x="276" y="28"/>
                  </a:cubicBezTo>
                  <a:cubicBezTo>
                    <a:pt x="277" y="24"/>
                    <a:pt x="277" y="20"/>
                    <a:pt x="274" y="15"/>
                  </a:cubicBezTo>
                  <a:cubicBezTo>
                    <a:pt x="272" y="11"/>
                    <a:pt x="267" y="7"/>
                    <a:pt x="264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2" y="253"/>
                    <a:pt x="3" y="255"/>
                    <a:pt x="4" y="257"/>
                  </a:cubicBezTo>
                  <a:cubicBezTo>
                    <a:pt x="5" y="259"/>
                    <a:pt x="7" y="262"/>
                    <a:pt x="8" y="264"/>
                  </a:cubicBezTo>
                  <a:cubicBezTo>
                    <a:pt x="11" y="268"/>
                    <a:pt x="12" y="269"/>
                    <a:pt x="18" y="271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24" y="274"/>
                    <a:pt x="25" y="275"/>
                    <a:pt x="25" y="275"/>
                  </a:cubicBezTo>
                  <a:cubicBezTo>
                    <a:pt x="25" y="275"/>
                    <a:pt x="24" y="275"/>
                    <a:pt x="23" y="276"/>
                  </a:cubicBezTo>
                  <a:cubicBezTo>
                    <a:pt x="22" y="276"/>
                    <a:pt x="21" y="277"/>
                    <a:pt x="20" y="278"/>
                  </a:cubicBezTo>
                  <a:cubicBezTo>
                    <a:pt x="20" y="278"/>
                    <a:pt x="19" y="279"/>
                    <a:pt x="19" y="279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42" y="306"/>
                    <a:pt x="125" y="385"/>
                    <a:pt x="247" y="459"/>
                  </a:cubicBezTo>
                  <a:cubicBezTo>
                    <a:pt x="250" y="461"/>
                    <a:pt x="250" y="461"/>
                    <a:pt x="250" y="461"/>
                  </a:cubicBezTo>
                  <a:cubicBezTo>
                    <a:pt x="251" y="457"/>
                    <a:pt x="251" y="457"/>
                    <a:pt x="251" y="457"/>
                  </a:cubicBezTo>
                  <a:cubicBezTo>
                    <a:pt x="252" y="456"/>
                    <a:pt x="252" y="456"/>
                    <a:pt x="253" y="454"/>
                  </a:cubicBezTo>
                  <a:cubicBezTo>
                    <a:pt x="253" y="451"/>
                    <a:pt x="253" y="449"/>
                    <a:pt x="252" y="447"/>
                  </a:cubicBezTo>
                  <a:cubicBezTo>
                    <a:pt x="252" y="443"/>
                    <a:pt x="251" y="440"/>
                    <a:pt x="253" y="437"/>
                  </a:cubicBezTo>
                  <a:cubicBezTo>
                    <a:pt x="253" y="436"/>
                    <a:pt x="254" y="435"/>
                    <a:pt x="255" y="434"/>
                  </a:cubicBezTo>
                  <a:cubicBezTo>
                    <a:pt x="258" y="431"/>
                    <a:pt x="260" y="428"/>
                    <a:pt x="258" y="425"/>
                  </a:cubicBezTo>
                  <a:cubicBezTo>
                    <a:pt x="256" y="423"/>
                    <a:pt x="253" y="423"/>
                    <a:pt x="252" y="423"/>
                  </a:cubicBezTo>
                  <a:cubicBezTo>
                    <a:pt x="251" y="423"/>
                    <a:pt x="251" y="423"/>
                    <a:pt x="250" y="423"/>
                  </a:cubicBezTo>
                  <a:cubicBezTo>
                    <a:pt x="249" y="423"/>
                    <a:pt x="249" y="423"/>
                    <a:pt x="248" y="423"/>
                  </a:cubicBezTo>
                  <a:cubicBezTo>
                    <a:pt x="246" y="423"/>
                    <a:pt x="244" y="422"/>
                    <a:pt x="243" y="422"/>
                  </a:cubicBezTo>
                  <a:cubicBezTo>
                    <a:pt x="242" y="421"/>
                    <a:pt x="241" y="420"/>
                    <a:pt x="241" y="419"/>
                  </a:cubicBezTo>
                  <a:cubicBezTo>
                    <a:pt x="240" y="419"/>
                    <a:pt x="240" y="418"/>
                    <a:pt x="239" y="417"/>
                  </a:cubicBezTo>
                  <a:cubicBezTo>
                    <a:pt x="237" y="416"/>
                    <a:pt x="235" y="416"/>
                    <a:pt x="233" y="415"/>
                  </a:cubicBezTo>
                  <a:cubicBezTo>
                    <a:pt x="231" y="415"/>
                    <a:pt x="229" y="415"/>
                    <a:pt x="227" y="413"/>
                  </a:cubicBezTo>
                  <a:cubicBezTo>
                    <a:pt x="224" y="411"/>
                    <a:pt x="222" y="408"/>
                    <a:pt x="223" y="403"/>
                  </a:cubicBezTo>
                  <a:cubicBezTo>
                    <a:pt x="223" y="400"/>
                    <a:pt x="224" y="398"/>
                    <a:pt x="226" y="395"/>
                  </a:cubicBezTo>
                  <a:cubicBezTo>
                    <a:pt x="227" y="393"/>
                    <a:pt x="229" y="390"/>
                    <a:pt x="228" y="385"/>
                  </a:cubicBezTo>
                  <a:cubicBezTo>
                    <a:pt x="228" y="383"/>
                    <a:pt x="227" y="381"/>
                    <a:pt x="225" y="379"/>
                  </a:cubicBezTo>
                  <a:cubicBezTo>
                    <a:pt x="224" y="377"/>
                    <a:pt x="223" y="376"/>
                    <a:pt x="222" y="374"/>
                  </a:cubicBezTo>
                  <a:cubicBezTo>
                    <a:pt x="221" y="370"/>
                    <a:pt x="221" y="366"/>
                    <a:pt x="221" y="362"/>
                  </a:cubicBezTo>
                  <a:cubicBezTo>
                    <a:pt x="221" y="357"/>
                    <a:pt x="221" y="351"/>
                    <a:pt x="219" y="346"/>
                  </a:cubicBezTo>
                  <a:cubicBezTo>
                    <a:pt x="218" y="345"/>
                    <a:pt x="217" y="344"/>
                    <a:pt x="216" y="343"/>
                  </a:cubicBezTo>
                  <a:cubicBezTo>
                    <a:pt x="214" y="341"/>
                    <a:pt x="213" y="339"/>
                    <a:pt x="215" y="335"/>
                  </a:cubicBezTo>
                  <a:cubicBezTo>
                    <a:pt x="216" y="333"/>
                    <a:pt x="217" y="332"/>
                    <a:pt x="218" y="331"/>
                  </a:cubicBezTo>
                  <a:cubicBezTo>
                    <a:pt x="220" y="328"/>
                    <a:pt x="222" y="325"/>
                    <a:pt x="221" y="320"/>
                  </a:cubicBezTo>
                  <a:cubicBezTo>
                    <a:pt x="221" y="318"/>
                    <a:pt x="221" y="317"/>
                    <a:pt x="221" y="315"/>
                  </a:cubicBezTo>
                  <a:cubicBezTo>
                    <a:pt x="220" y="311"/>
                    <a:pt x="220" y="307"/>
                    <a:pt x="222" y="304"/>
                  </a:cubicBezTo>
                  <a:cubicBezTo>
                    <a:pt x="223" y="301"/>
                    <a:pt x="225" y="299"/>
                    <a:pt x="227" y="298"/>
                  </a:cubicBezTo>
                  <a:cubicBezTo>
                    <a:pt x="230" y="295"/>
                    <a:pt x="233" y="293"/>
                    <a:pt x="234" y="289"/>
                  </a:cubicBezTo>
                  <a:cubicBezTo>
                    <a:pt x="236" y="285"/>
                    <a:pt x="235" y="282"/>
                    <a:pt x="235" y="279"/>
                  </a:cubicBezTo>
                  <a:cubicBezTo>
                    <a:pt x="235" y="279"/>
                    <a:pt x="234" y="277"/>
                    <a:pt x="234" y="277"/>
                  </a:cubicBezTo>
                  <a:cubicBezTo>
                    <a:pt x="234" y="272"/>
                    <a:pt x="234" y="267"/>
                    <a:pt x="234" y="263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5" y="260"/>
                    <a:pt x="235" y="259"/>
                    <a:pt x="235" y="258"/>
                  </a:cubicBezTo>
                  <a:cubicBezTo>
                    <a:pt x="236" y="253"/>
                    <a:pt x="236" y="250"/>
                    <a:pt x="235" y="247"/>
                  </a:cubicBezTo>
                  <a:cubicBezTo>
                    <a:pt x="234" y="246"/>
                    <a:pt x="233" y="245"/>
                    <a:pt x="233" y="244"/>
                  </a:cubicBezTo>
                  <a:cubicBezTo>
                    <a:pt x="231" y="241"/>
                    <a:pt x="230" y="239"/>
                    <a:pt x="229" y="235"/>
                  </a:cubicBezTo>
                  <a:cubicBezTo>
                    <a:pt x="229" y="233"/>
                    <a:pt x="229" y="233"/>
                    <a:pt x="229" y="233"/>
                  </a:cubicBezTo>
                  <a:cubicBezTo>
                    <a:pt x="229" y="225"/>
                    <a:pt x="228" y="217"/>
                    <a:pt x="236" y="212"/>
                  </a:cubicBezTo>
                  <a:cubicBezTo>
                    <a:pt x="238" y="210"/>
                    <a:pt x="238" y="210"/>
                    <a:pt x="238" y="210"/>
                  </a:cubicBezTo>
                  <a:cubicBezTo>
                    <a:pt x="244" y="206"/>
                    <a:pt x="251" y="201"/>
                    <a:pt x="254" y="195"/>
                  </a:cubicBezTo>
                  <a:cubicBezTo>
                    <a:pt x="257" y="189"/>
                    <a:pt x="253" y="187"/>
                    <a:pt x="249" y="184"/>
                  </a:cubicBezTo>
                  <a:cubicBezTo>
                    <a:pt x="247" y="182"/>
                    <a:pt x="245" y="180"/>
                    <a:pt x="243" y="178"/>
                  </a:cubicBezTo>
                  <a:cubicBezTo>
                    <a:pt x="241" y="173"/>
                    <a:pt x="246" y="167"/>
                    <a:pt x="254" y="160"/>
                  </a:cubicBezTo>
                  <a:cubicBezTo>
                    <a:pt x="258" y="157"/>
                    <a:pt x="262" y="154"/>
                    <a:pt x="263" y="151"/>
                  </a:cubicBezTo>
                  <a:cubicBezTo>
                    <a:pt x="265" y="147"/>
                    <a:pt x="265" y="144"/>
                    <a:pt x="264" y="141"/>
                  </a:cubicBezTo>
                  <a:cubicBezTo>
                    <a:pt x="263" y="138"/>
                    <a:pt x="258" y="136"/>
                    <a:pt x="254" y="135"/>
                  </a:cubicBezTo>
                  <a:cubicBezTo>
                    <a:pt x="250" y="134"/>
                    <a:pt x="246" y="132"/>
                    <a:pt x="244" y="130"/>
                  </a:cubicBezTo>
                  <a:cubicBezTo>
                    <a:pt x="241" y="128"/>
                    <a:pt x="240" y="125"/>
                    <a:pt x="240" y="123"/>
                  </a:cubicBezTo>
                  <a:cubicBezTo>
                    <a:pt x="240" y="121"/>
                    <a:pt x="241" y="118"/>
                    <a:pt x="243" y="117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48" y="112"/>
                    <a:pt x="252" y="109"/>
                    <a:pt x="255" y="104"/>
                  </a:cubicBezTo>
                  <a:cubicBezTo>
                    <a:pt x="256" y="102"/>
                    <a:pt x="257" y="100"/>
                    <a:pt x="257" y="98"/>
                  </a:cubicBezTo>
                  <a:cubicBezTo>
                    <a:pt x="258" y="95"/>
                    <a:pt x="258" y="93"/>
                    <a:pt x="259" y="91"/>
                  </a:cubicBezTo>
                  <a:cubicBezTo>
                    <a:pt x="261" y="88"/>
                    <a:pt x="264" y="87"/>
                    <a:pt x="267" y="85"/>
                  </a:cubicBezTo>
                  <a:cubicBezTo>
                    <a:pt x="269" y="84"/>
                    <a:pt x="271" y="83"/>
                    <a:pt x="272" y="82"/>
                  </a:cubicBezTo>
                  <a:cubicBezTo>
                    <a:pt x="275" y="80"/>
                    <a:pt x="276" y="77"/>
                    <a:pt x="278" y="73"/>
                  </a:cubicBezTo>
                  <a:cubicBezTo>
                    <a:pt x="280" y="72"/>
                    <a:pt x="281" y="70"/>
                    <a:pt x="282" y="68"/>
                  </a:cubicBezTo>
                  <a:cubicBezTo>
                    <a:pt x="283" y="67"/>
                    <a:pt x="284" y="65"/>
                    <a:pt x="285" y="64"/>
                  </a:cubicBezTo>
                  <a:cubicBezTo>
                    <a:pt x="286" y="62"/>
                    <a:pt x="286" y="62"/>
                    <a:pt x="286" y="62"/>
                  </a:cubicBezTo>
                  <a:lnTo>
                    <a:pt x="283" y="59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7" name="Freeform 186"/>
            <p:cNvSpPr>
              <a:spLocks noEditPoints="1"/>
            </p:cNvSpPr>
            <p:nvPr/>
          </p:nvSpPr>
          <p:spPr bwMode="auto">
            <a:xfrm>
              <a:off x="15274470" y="6446519"/>
              <a:ext cx="1547019" cy="2292148"/>
            </a:xfrm>
            <a:custGeom>
              <a:avLst/>
              <a:gdLst>
                <a:gd name="T0" fmla="*/ 281 w 284"/>
                <a:gd name="T1" fmla="*/ 36 h 462"/>
                <a:gd name="T2" fmla="*/ 140 w 284"/>
                <a:gd name="T3" fmla="*/ 1 h 462"/>
                <a:gd name="T4" fmla="*/ 137 w 284"/>
                <a:gd name="T5" fmla="*/ 0 h 462"/>
                <a:gd name="T6" fmla="*/ 128 w 284"/>
                <a:gd name="T7" fmla="*/ 27 h 462"/>
                <a:gd name="T8" fmla="*/ 136 w 284"/>
                <a:gd name="T9" fmla="*/ 21 h 462"/>
                <a:gd name="T10" fmla="*/ 140 w 284"/>
                <a:gd name="T11" fmla="*/ 19 h 462"/>
                <a:gd name="T12" fmla="*/ 141 w 284"/>
                <a:gd name="T13" fmla="*/ 19 h 462"/>
                <a:gd name="T14" fmla="*/ 145 w 284"/>
                <a:gd name="T15" fmla="*/ 24 h 462"/>
                <a:gd name="T16" fmla="*/ 152 w 284"/>
                <a:gd name="T17" fmla="*/ 31 h 462"/>
                <a:gd name="T18" fmla="*/ 158 w 284"/>
                <a:gd name="T19" fmla="*/ 32 h 462"/>
                <a:gd name="T20" fmla="*/ 166 w 284"/>
                <a:gd name="T21" fmla="*/ 34 h 462"/>
                <a:gd name="T22" fmla="*/ 165 w 284"/>
                <a:gd name="T23" fmla="*/ 34 h 462"/>
                <a:gd name="T24" fmla="*/ 158 w 284"/>
                <a:gd name="T25" fmla="*/ 36 h 462"/>
                <a:gd name="T26" fmla="*/ 155 w 284"/>
                <a:gd name="T27" fmla="*/ 36 h 462"/>
                <a:gd name="T28" fmla="*/ 145 w 284"/>
                <a:gd name="T29" fmla="*/ 34 h 462"/>
                <a:gd name="T30" fmla="*/ 130 w 284"/>
                <a:gd name="T31" fmla="*/ 31 h 462"/>
                <a:gd name="T32" fmla="*/ 129 w 284"/>
                <a:gd name="T33" fmla="*/ 31 h 462"/>
                <a:gd name="T34" fmla="*/ 127 w 284"/>
                <a:gd name="T35" fmla="*/ 31 h 462"/>
                <a:gd name="T36" fmla="*/ 0 w 284"/>
                <a:gd name="T37" fmla="*/ 405 h 462"/>
                <a:gd name="T38" fmla="*/ 3 w 284"/>
                <a:gd name="T39" fmla="*/ 406 h 462"/>
                <a:gd name="T40" fmla="*/ 127 w 284"/>
                <a:gd name="T41" fmla="*/ 442 h 462"/>
                <a:gd name="T42" fmla="*/ 177 w 284"/>
                <a:gd name="T43" fmla="*/ 454 h 462"/>
                <a:gd name="T44" fmla="*/ 184 w 284"/>
                <a:gd name="T45" fmla="*/ 455 h 462"/>
                <a:gd name="T46" fmla="*/ 217 w 284"/>
                <a:gd name="T47" fmla="*/ 461 h 462"/>
                <a:gd name="T48" fmla="*/ 220 w 284"/>
                <a:gd name="T49" fmla="*/ 462 h 462"/>
                <a:gd name="T50" fmla="*/ 221 w 284"/>
                <a:gd name="T51" fmla="*/ 459 h 462"/>
                <a:gd name="T52" fmla="*/ 267 w 284"/>
                <a:gd name="T53" fmla="*/ 144 h 462"/>
                <a:gd name="T54" fmla="*/ 261 w 284"/>
                <a:gd name="T55" fmla="*/ 143 h 462"/>
                <a:gd name="T56" fmla="*/ 261 w 284"/>
                <a:gd name="T57" fmla="*/ 145 h 462"/>
                <a:gd name="T58" fmla="*/ 257 w 284"/>
                <a:gd name="T59" fmla="*/ 150 h 462"/>
                <a:gd name="T60" fmla="*/ 255 w 284"/>
                <a:gd name="T61" fmla="*/ 151 h 462"/>
                <a:gd name="T62" fmla="*/ 253 w 284"/>
                <a:gd name="T63" fmla="*/ 154 h 462"/>
                <a:gd name="T64" fmla="*/ 253 w 284"/>
                <a:gd name="T65" fmla="*/ 148 h 462"/>
                <a:gd name="T66" fmla="*/ 252 w 284"/>
                <a:gd name="T67" fmla="*/ 145 h 462"/>
                <a:gd name="T68" fmla="*/ 252 w 284"/>
                <a:gd name="T69" fmla="*/ 144 h 462"/>
                <a:gd name="T70" fmla="*/ 251 w 284"/>
                <a:gd name="T71" fmla="*/ 143 h 462"/>
                <a:gd name="T72" fmla="*/ 251 w 284"/>
                <a:gd name="T73" fmla="*/ 142 h 462"/>
                <a:gd name="T74" fmla="*/ 251 w 284"/>
                <a:gd name="T75" fmla="*/ 140 h 462"/>
                <a:gd name="T76" fmla="*/ 250 w 284"/>
                <a:gd name="T77" fmla="*/ 136 h 462"/>
                <a:gd name="T78" fmla="*/ 249 w 284"/>
                <a:gd name="T79" fmla="*/ 135 h 462"/>
                <a:gd name="T80" fmla="*/ 257 w 284"/>
                <a:gd name="T81" fmla="*/ 125 h 462"/>
                <a:gd name="T82" fmla="*/ 258 w 284"/>
                <a:gd name="T83" fmla="*/ 123 h 462"/>
                <a:gd name="T84" fmla="*/ 260 w 284"/>
                <a:gd name="T85" fmla="*/ 121 h 462"/>
                <a:gd name="T86" fmla="*/ 269 w 284"/>
                <a:gd name="T87" fmla="*/ 114 h 462"/>
                <a:gd name="T88" fmla="*/ 272 w 284"/>
                <a:gd name="T89" fmla="*/ 113 h 462"/>
                <a:gd name="T90" fmla="*/ 272 w 284"/>
                <a:gd name="T91" fmla="*/ 111 h 462"/>
                <a:gd name="T92" fmla="*/ 284 w 284"/>
                <a:gd name="T93" fmla="*/ 39 h 462"/>
                <a:gd name="T94" fmla="*/ 284 w 284"/>
                <a:gd name="T95" fmla="*/ 36 h 462"/>
                <a:gd name="T96" fmla="*/ 281 w 284"/>
                <a:gd name="T97" fmla="*/ 36 h 462"/>
                <a:gd name="T98" fmla="*/ 233 w 284"/>
                <a:gd name="T99" fmla="*/ 166 h 462"/>
                <a:gd name="T100" fmla="*/ 237 w 284"/>
                <a:gd name="T101" fmla="*/ 160 h 462"/>
                <a:gd name="T102" fmla="*/ 239 w 284"/>
                <a:gd name="T103" fmla="*/ 164 h 462"/>
                <a:gd name="T104" fmla="*/ 238 w 284"/>
                <a:gd name="T105" fmla="*/ 165 h 462"/>
                <a:gd name="T106" fmla="*/ 233 w 284"/>
                <a:gd name="T107" fmla="*/ 167 h 462"/>
                <a:gd name="T108" fmla="*/ 233 w 284"/>
                <a:gd name="T109" fmla="*/ 167 h 462"/>
                <a:gd name="T110" fmla="*/ 233 w 284"/>
                <a:gd name="T111" fmla="*/ 166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462">
                  <a:moveTo>
                    <a:pt x="281" y="36"/>
                  </a:moveTo>
                  <a:cubicBezTo>
                    <a:pt x="267" y="34"/>
                    <a:pt x="214" y="25"/>
                    <a:pt x="140" y="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7" y="20"/>
                    <a:pt x="139" y="19"/>
                    <a:pt x="140" y="19"/>
                  </a:cubicBezTo>
                  <a:cubicBezTo>
                    <a:pt x="140" y="19"/>
                    <a:pt x="141" y="19"/>
                    <a:pt x="141" y="19"/>
                  </a:cubicBezTo>
                  <a:cubicBezTo>
                    <a:pt x="143" y="20"/>
                    <a:pt x="144" y="22"/>
                    <a:pt x="145" y="24"/>
                  </a:cubicBezTo>
                  <a:cubicBezTo>
                    <a:pt x="147" y="26"/>
                    <a:pt x="149" y="29"/>
                    <a:pt x="152" y="31"/>
                  </a:cubicBezTo>
                  <a:cubicBezTo>
                    <a:pt x="154" y="32"/>
                    <a:pt x="156" y="32"/>
                    <a:pt x="158" y="32"/>
                  </a:cubicBezTo>
                  <a:cubicBezTo>
                    <a:pt x="163" y="32"/>
                    <a:pt x="165" y="33"/>
                    <a:pt x="166" y="34"/>
                  </a:cubicBezTo>
                  <a:cubicBezTo>
                    <a:pt x="166" y="34"/>
                    <a:pt x="166" y="34"/>
                    <a:pt x="165" y="34"/>
                  </a:cubicBezTo>
                  <a:cubicBezTo>
                    <a:pt x="165" y="35"/>
                    <a:pt x="162" y="36"/>
                    <a:pt x="158" y="36"/>
                  </a:cubicBezTo>
                  <a:cubicBezTo>
                    <a:pt x="156" y="36"/>
                    <a:pt x="155" y="36"/>
                    <a:pt x="155" y="36"/>
                  </a:cubicBezTo>
                  <a:cubicBezTo>
                    <a:pt x="152" y="36"/>
                    <a:pt x="148" y="35"/>
                    <a:pt x="145" y="34"/>
                  </a:cubicBezTo>
                  <a:cubicBezTo>
                    <a:pt x="140" y="32"/>
                    <a:pt x="135" y="31"/>
                    <a:pt x="130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3" y="406"/>
                    <a:pt x="3" y="406"/>
                    <a:pt x="3" y="406"/>
                  </a:cubicBezTo>
                  <a:cubicBezTo>
                    <a:pt x="42" y="418"/>
                    <a:pt x="83" y="430"/>
                    <a:pt x="127" y="442"/>
                  </a:cubicBezTo>
                  <a:cubicBezTo>
                    <a:pt x="143" y="447"/>
                    <a:pt x="160" y="450"/>
                    <a:pt x="177" y="454"/>
                  </a:cubicBezTo>
                  <a:cubicBezTo>
                    <a:pt x="184" y="455"/>
                    <a:pt x="184" y="455"/>
                    <a:pt x="184" y="455"/>
                  </a:cubicBezTo>
                  <a:cubicBezTo>
                    <a:pt x="194" y="457"/>
                    <a:pt x="205" y="459"/>
                    <a:pt x="217" y="461"/>
                  </a:cubicBezTo>
                  <a:cubicBezTo>
                    <a:pt x="220" y="462"/>
                    <a:pt x="220" y="462"/>
                    <a:pt x="220" y="462"/>
                  </a:cubicBezTo>
                  <a:cubicBezTo>
                    <a:pt x="221" y="459"/>
                    <a:pt x="221" y="459"/>
                    <a:pt x="221" y="459"/>
                  </a:cubicBezTo>
                  <a:cubicBezTo>
                    <a:pt x="226" y="419"/>
                    <a:pt x="247" y="277"/>
                    <a:pt x="267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3"/>
                    <a:pt x="261" y="144"/>
                    <a:pt x="261" y="145"/>
                  </a:cubicBezTo>
                  <a:cubicBezTo>
                    <a:pt x="260" y="147"/>
                    <a:pt x="258" y="148"/>
                    <a:pt x="257" y="150"/>
                  </a:cubicBezTo>
                  <a:cubicBezTo>
                    <a:pt x="256" y="150"/>
                    <a:pt x="256" y="151"/>
                    <a:pt x="255" y="151"/>
                  </a:cubicBezTo>
                  <a:cubicBezTo>
                    <a:pt x="254" y="152"/>
                    <a:pt x="253" y="153"/>
                    <a:pt x="253" y="154"/>
                  </a:cubicBezTo>
                  <a:cubicBezTo>
                    <a:pt x="253" y="152"/>
                    <a:pt x="253" y="150"/>
                    <a:pt x="253" y="148"/>
                  </a:cubicBezTo>
                  <a:cubicBezTo>
                    <a:pt x="253" y="147"/>
                    <a:pt x="252" y="146"/>
                    <a:pt x="252" y="145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1"/>
                    <a:pt x="251" y="141"/>
                    <a:pt x="251" y="140"/>
                  </a:cubicBezTo>
                  <a:cubicBezTo>
                    <a:pt x="251" y="138"/>
                    <a:pt x="250" y="137"/>
                    <a:pt x="250" y="136"/>
                  </a:cubicBezTo>
                  <a:cubicBezTo>
                    <a:pt x="250" y="136"/>
                    <a:pt x="250" y="135"/>
                    <a:pt x="249" y="135"/>
                  </a:cubicBezTo>
                  <a:cubicBezTo>
                    <a:pt x="248" y="132"/>
                    <a:pt x="254" y="127"/>
                    <a:pt x="257" y="125"/>
                  </a:cubicBezTo>
                  <a:cubicBezTo>
                    <a:pt x="258" y="123"/>
                    <a:pt x="258" y="123"/>
                    <a:pt x="258" y="123"/>
                  </a:cubicBezTo>
                  <a:cubicBezTo>
                    <a:pt x="258" y="123"/>
                    <a:pt x="259" y="122"/>
                    <a:pt x="260" y="121"/>
                  </a:cubicBezTo>
                  <a:cubicBezTo>
                    <a:pt x="262" y="119"/>
                    <a:pt x="267" y="114"/>
                    <a:pt x="269" y="114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6" y="86"/>
                    <a:pt x="280" y="62"/>
                    <a:pt x="284" y="39"/>
                  </a:cubicBezTo>
                  <a:cubicBezTo>
                    <a:pt x="284" y="36"/>
                    <a:pt x="284" y="36"/>
                    <a:pt x="284" y="36"/>
                  </a:cubicBezTo>
                  <a:lnTo>
                    <a:pt x="281" y="36"/>
                  </a:lnTo>
                  <a:close/>
                  <a:moveTo>
                    <a:pt x="233" y="166"/>
                  </a:moveTo>
                  <a:cubicBezTo>
                    <a:pt x="233" y="164"/>
                    <a:pt x="235" y="161"/>
                    <a:pt x="237" y="160"/>
                  </a:cubicBezTo>
                  <a:cubicBezTo>
                    <a:pt x="237" y="161"/>
                    <a:pt x="237" y="163"/>
                    <a:pt x="239" y="164"/>
                  </a:cubicBezTo>
                  <a:cubicBezTo>
                    <a:pt x="238" y="164"/>
                    <a:pt x="238" y="165"/>
                    <a:pt x="238" y="165"/>
                  </a:cubicBezTo>
                  <a:cubicBezTo>
                    <a:pt x="236" y="166"/>
                    <a:pt x="235" y="167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3" y="167"/>
                    <a:pt x="233" y="167"/>
                    <a:pt x="233" y="16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8" name="Freeform 187"/>
            <p:cNvSpPr>
              <a:spLocks noEditPoints="1"/>
            </p:cNvSpPr>
            <p:nvPr/>
          </p:nvSpPr>
          <p:spPr bwMode="auto">
            <a:xfrm>
              <a:off x="13152961" y="4988728"/>
              <a:ext cx="1891713" cy="3292629"/>
            </a:xfrm>
            <a:custGeom>
              <a:avLst/>
              <a:gdLst>
                <a:gd name="T0" fmla="*/ 281 w 347"/>
                <a:gd name="T1" fmla="*/ 180 h 664"/>
                <a:gd name="T2" fmla="*/ 48 w 347"/>
                <a:gd name="T3" fmla="*/ 37 h 664"/>
                <a:gd name="T4" fmla="*/ 56 w 347"/>
                <a:gd name="T5" fmla="*/ 60 h 664"/>
                <a:gd name="T6" fmla="*/ 94 w 347"/>
                <a:gd name="T7" fmla="*/ 61 h 664"/>
                <a:gd name="T8" fmla="*/ 90 w 347"/>
                <a:gd name="T9" fmla="*/ 86 h 664"/>
                <a:gd name="T10" fmla="*/ 83 w 347"/>
                <a:gd name="T11" fmla="*/ 161 h 664"/>
                <a:gd name="T12" fmla="*/ 76 w 347"/>
                <a:gd name="T13" fmla="*/ 193 h 664"/>
                <a:gd name="T14" fmla="*/ 79 w 347"/>
                <a:gd name="T15" fmla="*/ 207 h 664"/>
                <a:gd name="T16" fmla="*/ 91 w 347"/>
                <a:gd name="T17" fmla="*/ 235 h 664"/>
                <a:gd name="T18" fmla="*/ 77 w 347"/>
                <a:gd name="T19" fmla="*/ 268 h 664"/>
                <a:gd name="T20" fmla="*/ 63 w 347"/>
                <a:gd name="T21" fmla="*/ 276 h 664"/>
                <a:gd name="T22" fmla="*/ 56 w 347"/>
                <a:gd name="T23" fmla="*/ 282 h 664"/>
                <a:gd name="T24" fmla="*/ 40 w 347"/>
                <a:gd name="T25" fmla="*/ 293 h 664"/>
                <a:gd name="T26" fmla="*/ 31 w 347"/>
                <a:gd name="T27" fmla="*/ 295 h 664"/>
                <a:gd name="T28" fmla="*/ 36 w 347"/>
                <a:gd name="T29" fmla="*/ 311 h 664"/>
                <a:gd name="T30" fmla="*/ 28 w 347"/>
                <a:gd name="T31" fmla="*/ 327 h 664"/>
                <a:gd name="T32" fmla="*/ 40 w 347"/>
                <a:gd name="T33" fmla="*/ 337 h 664"/>
                <a:gd name="T34" fmla="*/ 60 w 347"/>
                <a:gd name="T35" fmla="*/ 330 h 664"/>
                <a:gd name="T36" fmla="*/ 52 w 347"/>
                <a:gd name="T37" fmla="*/ 338 h 664"/>
                <a:gd name="T38" fmla="*/ 31 w 347"/>
                <a:gd name="T39" fmla="*/ 352 h 664"/>
                <a:gd name="T40" fmla="*/ 39 w 347"/>
                <a:gd name="T41" fmla="*/ 365 h 664"/>
                <a:gd name="T42" fmla="*/ 46 w 347"/>
                <a:gd name="T43" fmla="*/ 369 h 664"/>
                <a:gd name="T44" fmla="*/ 45 w 347"/>
                <a:gd name="T45" fmla="*/ 382 h 664"/>
                <a:gd name="T46" fmla="*/ 41 w 347"/>
                <a:gd name="T47" fmla="*/ 390 h 664"/>
                <a:gd name="T48" fmla="*/ 26 w 347"/>
                <a:gd name="T49" fmla="*/ 405 h 664"/>
                <a:gd name="T50" fmla="*/ 34 w 347"/>
                <a:gd name="T51" fmla="*/ 418 h 664"/>
                <a:gd name="T52" fmla="*/ 26 w 347"/>
                <a:gd name="T53" fmla="*/ 433 h 664"/>
                <a:gd name="T54" fmla="*/ 38 w 347"/>
                <a:gd name="T55" fmla="*/ 450 h 664"/>
                <a:gd name="T56" fmla="*/ 33 w 347"/>
                <a:gd name="T57" fmla="*/ 454 h 664"/>
                <a:gd name="T58" fmla="*/ 9 w 347"/>
                <a:gd name="T59" fmla="*/ 427 h 664"/>
                <a:gd name="T60" fmla="*/ 6 w 347"/>
                <a:gd name="T61" fmla="*/ 448 h 664"/>
                <a:gd name="T62" fmla="*/ 8 w 347"/>
                <a:gd name="T63" fmla="*/ 465 h 664"/>
                <a:gd name="T64" fmla="*/ 10 w 347"/>
                <a:gd name="T65" fmla="*/ 479 h 664"/>
                <a:gd name="T66" fmla="*/ 14 w 347"/>
                <a:gd name="T67" fmla="*/ 494 h 664"/>
                <a:gd name="T68" fmla="*/ 26 w 347"/>
                <a:gd name="T69" fmla="*/ 516 h 664"/>
                <a:gd name="T70" fmla="*/ 30 w 347"/>
                <a:gd name="T71" fmla="*/ 536 h 664"/>
                <a:gd name="T72" fmla="*/ 33 w 347"/>
                <a:gd name="T73" fmla="*/ 539 h 664"/>
                <a:gd name="T74" fmla="*/ 46 w 347"/>
                <a:gd name="T75" fmla="*/ 575 h 664"/>
                <a:gd name="T76" fmla="*/ 70 w 347"/>
                <a:gd name="T77" fmla="*/ 560 h 664"/>
                <a:gd name="T78" fmla="*/ 59 w 347"/>
                <a:gd name="T79" fmla="*/ 486 h 664"/>
                <a:gd name="T80" fmla="*/ 64 w 347"/>
                <a:gd name="T81" fmla="*/ 487 h 664"/>
                <a:gd name="T82" fmla="*/ 59 w 347"/>
                <a:gd name="T83" fmla="*/ 502 h 664"/>
                <a:gd name="T84" fmla="*/ 62 w 347"/>
                <a:gd name="T85" fmla="*/ 512 h 664"/>
                <a:gd name="T86" fmla="*/ 70 w 347"/>
                <a:gd name="T87" fmla="*/ 534 h 664"/>
                <a:gd name="T88" fmla="*/ 83 w 347"/>
                <a:gd name="T89" fmla="*/ 545 h 664"/>
                <a:gd name="T90" fmla="*/ 284 w 347"/>
                <a:gd name="T91" fmla="*/ 662 h 664"/>
                <a:gd name="T92" fmla="*/ 295 w 347"/>
                <a:gd name="T93" fmla="*/ 599 h 664"/>
                <a:gd name="T94" fmla="*/ 268 w 347"/>
                <a:gd name="T95" fmla="*/ 530 h 664"/>
                <a:gd name="T96" fmla="*/ 252 w 347"/>
                <a:gd name="T97" fmla="*/ 484 h 664"/>
                <a:gd name="T98" fmla="*/ 254 w 347"/>
                <a:gd name="T99" fmla="*/ 402 h 664"/>
                <a:gd name="T100" fmla="*/ 346 w 347"/>
                <a:gd name="T101" fmla="*/ 220 h 664"/>
                <a:gd name="T102" fmla="*/ 70 w 347"/>
                <a:gd name="T103" fmla="*/ 500 h 664"/>
                <a:gd name="T104" fmla="*/ 47 w 347"/>
                <a:gd name="T105" fmla="*/ 465 h 664"/>
                <a:gd name="T106" fmla="*/ 45 w 347"/>
                <a:gd name="T107" fmla="*/ 465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" h="664">
                  <a:moveTo>
                    <a:pt x="345" y="216"/>
                  </a:moveTo>
                  <a:cubicBezTo>
                    <a:pt x="324" y="205"/>
                    <a:pt x="303" y="193"/>
                    <a:pt x="282" y="181"/>
                  </a:cubicBezTo>
                  <a:cubicBezTo>
                    <a:pt x="282" y="181"/>
                    <a:pt x="282" y="181"/>
                    <a:pt x="282" y="181"/>
                  </a:cubicBezTo>
                  <a:cubicBezTo>
                    <a:pt x="282" y="181"/>
                    <a:pt x="282" y="181"/>
                    <a:pt x="282" y="181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160" y="107"/>
                    <a:pt x="75" y="27"/>
                    <a:pt x="52" y="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6" y="11"/>
                    <a:pt x="47" y="17"/>
                    <a:pt x="47" y="23"/>
                  </a:cubicBezTo>
                  <a:cubicBezTo>
                    <a:pt x="48" y="26"/>
                    <a:pt x="48" y="30"/>
                    <a:pt x="48" y="32"/>
                  </a:cubicBezTo>
                  <a:cubicBezTo>
                    <a:pt x="48" y="34"/>
                    <a:pt x="48" y="35"/>
                    <a:pt x="48" y="37"/>
                  </a:cubicBezTo>
                  <a:cubicBezTo>
                    <a:pt x="48" y="40"/>
                    <a:pt x="48" y="43"/>
                    <a:pt x="48" y="45"/>
                  </a:cubicBezTo>
                  <a:cubicBezTo>
                    <a:pt x="48" y="46"/>
                    <a:pt x="47" y="47"/>
                    <a:pt x="47" y="48"/>
                  </a:cubicBezTo>
                  <a:cubicBezTo>
                    <a:pt x="46" y="51"/>
                    <a:pt x="43" y="57"/>
                    <a:pt x="48" y="60"/>
                  </a:cubicBezTo>
                  <a:cubicBezTo>
                    <a:pt x="49" y="61"/>
                    <a:pt x="50" y="61"/>
                    <a:pt x="51" y="61"/>
                  </a:cubicBezTo>
                  <a:cubicBezTo>
                    <a:pt x="52" y="61"/>
                    <a:pt x="54" y="61"/>
                    <a:pt x="55" y="61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8" y="60"/>
                    <a:pt x="60" y="61"/>
                    <a:pt x="62" y="62"/>
                  </a:cubicBezTo>
                  <a:cubicBezTo>
                    <a:pt x="64" y="62"/>
                    <a:pt x="66" y="63"/>
                    <a:pt x="67" y="63"/>
                  </a:cubicBezTo>
                  <a:cubicBezTo>
                    <a:pt x="70" y="63"/>
                    <a:pt x="72" y="61"/>
                    <a:pt x="75" y="59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8" y="57"/>
                    <a:pt x="81" y="56"/>
                    <a:pt x="85" y="56"/>
                  </a:cubicBezTo>
                  <a:cubicBezTo>
                    <a:pt x="87" y="56"/>
                    <a:pt x="93" y="56"/>
                    <a:pt x="94" y="61"/>
                  </a:cubicBezTo>
                  <a:cubicBezTo>
                    <a:pt x="95" y="64"/>
                    <a:pt x="93" y="68"/>
                    <a:pt x="91" y="72"/>
                  </a:cubicBezTo>
                  <a:cubicBezTo>
                    <a:pt x="91" y="72"/>
                    <a:pt x="91" y="73"/>
                    <a:pt x="91" y="73"/>
                  </a:cubicBezTo>
                  <a:cubicBezTo>
                    <a:pt x="90" y="74"/>
                    <a:pt x="89" y="75"/>
                    <a:pt x="89" y="77"/>
                  </a:cubicBezTo>
                  <a:cubicBezTo>
                    <a:pt x="89" y="79"/>
                    <a:pt x="89" y="80"/>
                    <a:pt x="89" y="82"/>
                  </a:cubicBezTo>
                  <a:cubicBezTo>
                    <a:pt x="89" y="82"/>
                    <a:pt x="89" y="83"/>
                    <a:pt x="89" y="83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7"/>
                    <a:pt x="90" y="89"/>
                    <a:pt x="90" y="90"/>
                  </a:cubicBezTo>
                  <a:cubicBezTo>
                    <a:pt x="90" y="92"/>
                    <a:pt x="90" y="94"/>
                    <a:pt x="90" y="97"/>
                  </a:cubicBezTo>
                  <a:cubicBezTo>
                    <a:pt x="89" y="100"/>
                    <a:pt x="89" y="103"/>
                    <a:pt x="89" y="106"/>
                  </a:cubicBezTo>
                  <a:cubicBezTo>
                    <a:pt x="90" y="111"/>
                    <a:pt x="90" y="117"/>
                    <a:pt x="90" y="122"/>
                  </a:cubicBezTo>
                  <a:cubicBezTo>
                    <a:pt x="90" y="131"/>
                    <a:pt x="88" y="142"/>
                    <a:pt x="85" y="152"/>
                  </a:cubicBezTo>
                  <a:cubicBezTo>
                    <a:pt x="84" y="155"/>
                    <a:pt x="83" y="158"/>
                    <a:pt x="83" y="161"/>
                  </a:cubicBezTo>
                  <a:cubicBezTo>
                    <a:pt x="82" y="164"/>
                    <a:pt x="81" y="167"/>
                    <a:pt x="81" y="170"/>
                  </a:cubicBezTo>
                  <a:cubicBezTo>
                    <a:pt x="80" y="171"/>
                    <a:pt x="80" y="172"/>
                    <a:pt x="80" y="173"/>
                  </a:cubicBezTo>
                  <a:cubicBezTo>
                    <a:pt x="80" y="174"/>
                    <a:pt x="79" y="176"/>
                    <a:pt x="79" y="178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8" y="180"/>
                    <a:pt x="77" y="182"/>
                    <a:pt x="77" y="184"/>
                  </a:cubicBezTo>
                  <a:cubicBezTo>
                    <a:pt x="76" y="187"/>
                    <a:pt x="76" y="189"/>
                    <a:pt x="76" y="193"/>
                  </a:cubicBezTo>
                  <a:cubicBezTo>
                    <a:pt x="76" y="194"/>
                    <a:pt x="76" y="195"/>
                    <a:pt x="76" y="196"/>
                  </a:cubicBezTo>
                  <a:cubicBezTo>
                    <a:pt x="76" y="196"/>
                    <a:pt x="76" y="197"/>
                    <a:pt x="76" y="197"/>
                  </a:cubicBezTo>
                  <a:cubicBezTo>
                    <a:pt x="76" y="198"/>
                    <a:pt x="76" y="198"/>
                    <a:pt x="76" y="199"/>
                  </a:cubicBezTo>
                  <a:cubicBezTo>
                    <a:pt x="76" y="200"/>
                    <a:pt x="76" y="201"/>
                    <a:pt x="77" y="202"/>
                  </a:cubicBezTo>
                  <a:cubicBezTo>
                    <a:pt x="77" y="204"/>
                    <a:pt x="77" y="205"/>
                    <a:pt x="78" y="205"/>
                  </a:cubicBezTo>
                  <a:cubicBezTo>
                    <a:pt x="78" y="206"/>
                    <a:pt x="78" y="206"/>
                    <a:pt x="79" y="207"/>
                  </a:cubicBezTo>
                  <a:cubicBezTo>
                    <a:pt x="80" y="211"/>
                    <a:pt x="83" y="215"/>
                    <a:pt x="85" y="218"/>
                  </a:cubicBezTo>
                  <a:cubicBezTo>
                    <a:pt x="86" y="219"/>
                    <a:pt x="87" y="221"/>
                    <a:pt x="87" y="222"/>
                  </a:cubicBezTo>
                  <a:cubicBezTo>
                    <a:pt x="87" y="223"/>
                    <a:pt x="87" y="223"/>
                    <a:pt x="87" y="224"/>
                  </a:cubicBezTo>
                  <a:cubicBezTo>
                    <a:pt x="87" y="226"/>
                    <a:pt x="87" y="227"/>
                    <a:pt x="88" y="229"/>
                  </a:cubicBezTo>
                  <a:cubicBezTo>
                    <a:pt x="89" y="230"/>
                    <a:pt x="89" y="230"/>
                    <a:pt x="89" y="231"/>
                  </a:cubicBezTo>
                  <a:cubicBezTo>
                    <a:pt x="90" y="232"/>
                    <a:pt x="91" y="234"/>
                    <a:pt x="91" y="235"/>
                  </a:cubicBezTo>
                  <a:cubicBezTo>
                    <a:pt x="92" y="240"/>
                    <a:pt x="92" y="247"/>
                    <a:pt x="88" y="249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4" y="252"/>
                    <a:pt x="81" y="254"/>
                    <a:pt x="81" y="259"/>
                  </a:cubicBezTo>
                  <a:cubicBezTo>
                    <a:pt x="81" y="260"/>
                    <a:pt x="81" y="261"/>
                    <a:pt x="81" y="262"/>
                  </a:cubicBezTo>
                  <a:cubicBezTo>
                    <a:pt x="81" y="263"/>
                    <a:pt x="81" y="265"/>
                    <a:pt x="81" y="266"/>
                  </a:cubicBezTo>
                  <a:cubicBezTo>
                    <a:pt x="80" y="267"/>
                    <a:pt x="79" y="267"/>
                    <a:pt x="77" y="268"/>
                  </a:cubicBezTo>
                  <a:cubicBezTo>
                    <a:pt x="77" y="269"/>
                    <a:pt x="76" y="269"/>
                    <a:pt x="75" y="270"/>
                  </a:cubicBezTo>
                  <a:cubicBezTo>
                    <a:pt x="74" y="271"/>
                    <a:pt x="73" y="271"/>
                    <a:pt x="73" y="272"/>
                  </a:cubicBezTo>
                  <a:cubicBezTo>
                    <a:pt x="72" y="273"/>
                    <a:pt x="72" y="273"/>
                    <a:pt x="72" y="273"/>
                  </a:cubicBezTo>
                  <a:cubicBezTo>
                    <a:pt x="71" y="273"/>
                    <a:pt x="70" y="273"/>
                    <a:pt x="69" y="274"/>
                  </a:cubicBezTo>
                  <a:cubicBezTo>
                    <a:pt x="69" y="274"/>
                    <a:pt x="69" y="274"/>
                    <a:pt x="69" y="274"/>
                  </a:cubicBezTo>
                  <a:cubicBezTo>
                    <a:pt x="66" y="274"/>
                    <a:pt x="64" y="275"/>
                    <a:pt x="63" y="276"/>
                  </a:cubicBezTo>
                  <a:cubicBezTo>
                    <a:pt x="61" y="276"/>
                    <a:pt x="60" y="277"/>
                    <a:pt x="59" y="279"/>
                  </a:cubicBezTo>
                  <a:cubicBezTo>
                    <a:pt x="59" y="280"/>
                    <a:pt x="59" y="280"/>
                    <a:pt x="59" y="281"/>
                  </a:cubicBezTo>
                  <a:cubicBezTo>
                    <a:pt x="59" y="281"/>
                    <a:pt x="58" y="282"/>
                    <a:pt x="58" y="282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57" y="282"/>
                    <a:pt x="57" y="282"/>
                    <a:pt x="56" y="282"/>
                  </a:cubicBezTo>
                  <a:cubicBezTo>
                    <a:pt x="55" y="281"/>
                    <a:pt x="53" y="280"/>
                    <a:pt x="51" y="280"/>
                  </a:cubicBezTo>
                  <a:cubicBezTo>
                    <a:pt x="50" y="280"/>
                    <a:pt x="49" y="280"/>
                    <a:pt x="48" y="281"/>
                  </a:cubicBezTo>
                  <a:cubicBezTo>
                    <a:pt x="43" y="284"/>
                    <a:pt x="44" y="290"/>
                    <a:pt x="45" y="295"/>
                  </a:cubicBezTo>
                  <a:cubicBezTo>
                    <a:pt x="45" y="295"/>
                    <a:pt x="45" y="296"/>
                    <a:pt x="45" y="296"/>
                  </a:cubicBezTo>
                  <a:cubicBezTo>
                    <a:pt x="45" y="296"/>
                    <a:pt x="45" y="295"/>
                    <a:pt x="45" y="295"/>
                  </a:cubicBezTo>
                  <a:cubicBezTo>
                    <a:pt x="43" y="293"/>
                    <a:pt x="41" y="293"/>
                    <a:pt x="40" y="293"/>
                  </a:cubicBezTo>
                  <a:cubicBezTo>
                    <a:pt x="40" y="293"/>
                    <a:pt x="40" y="293"/>
                    <a:pt x="39" y="293"/>
                  </a:cubicBezTo>
                  <a:cubicBezTo>
                    <a:pt x="39" y="293"/>
                    <a:pt x="39" y="293"/>
                    <a:pt x="39" y="292"/>
                  </a:cubicBezTo>
                  <a:cubicBezTo>
                    <a:pt x="38" y="292"/>
                    <a:pt x="37" y="292"/>
                    <a:pt x="35" y="292"/>
                  </a:cubicBezTo>
                  <a:cubicBezTo>
                    <a:pt x="35" y="292"/>
                    <a:pt x="35" y="292"/>
                    <a:pt x="35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3" y="292"/>
                    <a:pt x="31" y="293"/>
                    <a:pt x="31" y="295"/>
                  </a:cubicBezTo>
                  <a:cubicBezTo>
                    <a:pt x="30" y="296"/>
                    <a:pt x="29" y="298"/>
                    <a:pt x="30" y="300"/>
                  </a:cubicBezTo>
                  <a:cubicBezTo>
                    <a:pt x="31" y="302"/>
                    <a:pt x="32" y="303"/>
                    <a:pt x="33" y="303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34" y="304"/>
                    <a:pt x="34" y="306"/>
                    <a:pt x="36" y="307"/>
                  </a:cubicBezTo>
                  <a:cubicBezTo>
                    <a:pt x="36" y="307"/>
                    <a:pt x="37" y="307"/>
                    <a:pt x="37" y="307"/>
                  </a:cubicBezTo>
                  <a:cubicBezTo>
                    <a:pt x="37" y="309"/>
                    <a:pt x="37" y="310"/>
                    <a:pt x="36" y="311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5" y="308"/>
                    <a:pt x="32" y="308"/>
                    <a:pt x="31" y="308"/>
                  </a:cubicBezTo>
                  <a:cubicBezTo>
                    <a:pt x="28" y="308"/>
                    <a:pt x="26" y="311"/>
                    <a:pt x="25" y="314"/>
                  </a:cubicBezTo>
                  <a:cubicBezTo>
                    <a:pt x="25" y="317"/>
                    <a:pt x="26" y="319"/>
                    <a:pt x="27" y="322"/>
                  </a:cubicBezTo>
                  <a:cubicBezTo>
                    <a:pt x="27" y="323"/>
                    <a:pt x="28" y="324"/>
                    <a:pt x="28" y="325"/>
                  </a:cubicBezTo>
                  <a:cubicBezTo>
                    <a:pt x="28" y="326"/>
                    <a:pt x="28" y="326"/>
                    <a:pt x="28" y="327"/>
                  </a:cubicBezTo>
                  <a:cubicBezTo>
                    <a:pt x="27" y="330"/>
                    <a:pt x="27" y="334"/>
                    <a:pt x="29" y="336"/>
                  </a:cubicBezTo>
                  <a:cubicBezTo>
                    <a:pt x="30" y="337"/>
                    <a:pt x="31" y="337"/>
                    <a:pt x="33" y="337"/>
                  </a:cubicBezTo>
                  <a:cubicBezTo>
                    <a:pt x="33" y="337"/>
                    <a:pt x="33" y="337"/>
                    <a:pt x="33" y="337"/>
                  </a:cubicBezTo>
                  <a:cubicBezTo>
                    <a:pt x="33" y="337"/>
                    <a:pt x="33" y="337"/>
                    <a:pt x="34" y="337"/>
                  </a:cubicBezTo>
                  <a:cubicBezTo>
                    <a:pt x="35" y="337"/>
                    <a:pt x="36" y="336"/>
                    <a:pt x="37" y="336"/>
                  </a:cubicBezTo>
                  <a:cubicBezTo>
                    <a:pt x="38" y="337"/>
                    <a:pt x="39" y="337"/>
                    <a:pt x="40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2" y="337"/>
                    <a:pt x="44" y="335"/>
                    <a:pt x="45" y="333"/>
                  </a:cubicBezTo>
                  <a:cubicBezTo>
                    <a:pt x="45" y="334"/>
                    <a:pt x="45" y="334"/>
                    <a:pt x="46" y="334"/>
                  </a:cubicBezTo>
                  <a:cubicBezTo>
                    <a:pt x="47" y="335"/>
                    <a:pt x="48" y="335"/>
                    <a:pt x="49" y="335"/>
                  </a:cubicBezTo>
                  <a:cubicBezTo>
                    <a:pt x="53" y="335"/>
                    <a:pt x="55" y="333"/>
                    <a:pt x="57" y="331"/>
                  </a:cubicBezTo>
                  <a:cubicBezTo>
                    <a:pt x="58" y="331"/>
                    <a:pt x="59" y="330"/>
                    <a:pt x="60" y="330"/>
                  </a:cubicBezTo>
                  <a:cubicBezTo>
                    <a:pt x="62" y="328"/>
                    <a:pt x="65" y="327"/>
                    <a:pt x="67" y="327"/>
                  </a:cubicBezTo>
                  <a:cubicBezTo>
                    <a:pt x="67" y="328"/>
                    <a:pt x="65" y="329"/>
                    <a:pt x="63" y="331"/>
                  </a:cubicBezTo>
                  <a:cubicBezTo>
                    <a:pt x="62" y="331"/>
                    <a:pt x="62" y="331"/>
                    <a:pt x="62" y="331"/>
                  </a:cubicBezTo>
                  <a:cubicBezTo>
                    <a:pt x="61" y="332"/>
                    <a:pt x="60" y="332"/>
                    <a:pt x="59" y="332"/>
                  </a:cubicBezTo>
                  <a:cubicBezTo>
                    <a:pt x="57" y="333"/>
                    <a:pt x="55" y="334"/>
                    <a:pt x="54" y="336"/>
                  </a:cubicBezTo>
                  <a:cubicBezTo>
                    <a:pt x="53" y="336"/>
                    <a:pt x="53" y="337"/>
                    <a:pt x="52" y="338"/>
                  </a:cubicBezTo>
                  <a:cubicBezTo>
                    <a:pt x="52" y="338"/>
                    <a:pt x="51" y="338"/>
                    <a:pt x="51" y="338"/>
                  </a:cubicBezTo>
                  <a:cubicBezTo>
                    <a:pt x="48" y="338"/>
                    <a:pt x="46" y="339"/>
                    <a:pt x="44" y="342"/>
                  </a:cubicBezTo>
                  <a:cubicBezTo>
                    <a:pt x="44" y="342"/>
                    <a:pt x="43" y="343"/>
                    <a:pt x="41" y="343"/>
                  </a:cubicBezTo>
                  <a:cubicBezTo>
                    <a:pt x="39" y="344"/>
                    <a:pt x="36" y="346"/>
                    <a:pt x="35" y="350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3" y="350"/>
                    <a:pt x="32" y="351"/>
                    <a:pt x="31" y="352"/>
                  </a:cubicBezTo>
                  <a:cubicBezTo>
                    <a:pt x="29" y="354"/>
                    <a:pt x="28" y="357"/>
                    <a:pt x="28" y="359"/>
                  </a:cubicBezTo>
                  <a:cubicBezTo>
                    <a:pt x="28" y="361"/>
                    <a:pt x="28" y="361"/>
                    <a:pt x="28" y="361"/>
                  </a:cubicBezTo>
                  <a:cubicBezTo>
                    <a:pt x="28" y="363"/>
                    <a:pt x="28" y="367"/>
                    <a:pt x="30" y="369"/>
                  </a:cubicBezTo>
                  <a:cubicBezTo>
                    <a:pt x="31" y="369"/>
                    <a:pt x="32" y="370"/>
                    <a:pt x="33" y="370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6" y="370"/>
                    <a:pt x="38" y="367"/>
                    <a:pt x="39" y="365"/>
                  </a:cubicBezTo>
                  <a:cubicBezTo>
                    <a:pt x="39" y="365"/>
                    <a:pt x="39" y="365"/>
                    <a:pt x="40" y="365"/>
                  </a:cubicBezTo>
                  <a:cubicBezTo>
                    <a:pt x="40" y="365"/>
                    <a:pt x="41" y="365"/>
                    <a:pt x="42" y="365"/>
                  </a:cubicBezTo>
                  <a:cubicBezTo>
                    <a:pt x="42" y="365"/>
                    <a:pt x="42" y="365"/>
                    <a:pt x="43" y="365"/>
                  </a:cubicBezTo>
                  <a:cubicBezTo>
                    <a:pt x="43" y="365"/>
                    <a:pt x="43" y="365"/>
                    <a:pt x="43" y="365"/>
                  </a:cubicBezTo>
                  <a:cubicBezTo>
                    <a:pt x="43" y="368"/>
                    <a:pt x="44" y="369"/>
                    <a:pt x="46" y="369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9"/>
                    <a:pt x="45" y="370"/>
                    <a:pt x="45" y="370"/>
                  </a:cubicBezTo>
                  <a:cubicBezTo>
                    <a:pt x="45" y="371"/>
                    <a:pt x="44" y="372"/>
                    <a:pt x="44" y="373"/>
                  </a:cubicBezTo>
                  <a:cubicBezTo>
                    <a:pt x="44" y="373"/>
                    <a:pt x="44" y="373"/>
                    <a:pt x="44" y="374"/>
                  </a:cubicBezTo>
                  <a:cubicBezTo>
                    <a:pt x="44" y="374"/>
                    <a:pt x="44" y="374"/>
                    <a:pt x="44" y="374"/>
                  </a:cubicBezTo>
                  <a:cubicBezTo>
                    <a:pt x="44" y="375"/>
                    <a:pt x="43" y="376"/>
                    <a:pt x="43" y="377"/>
                  </a:cubicBezTo>
                  <a:cubicBezTo>
                    <a:pt x="43" y="379"/>
                    <a:pt x="44" y="381"/>
                    <a:pt x="45" y="382"/>
                  </a:cubicBezTo>
                  <a:cubicBezTo>
                    <a:pt x="45" y="382"/>
                    <a:pt x="45" y="382"/>
                    <a:pt x="46" y="383"/>
                  </a:cubicBezTo>
                  <a:cubicBezTo>
                    <a:pt x="46" y="385"/>
                    <a:pt x="48" y="388"/>
                    <a:pt x="47" y="389"/>
                  </a:cubicBezTo>
                  <a:cubicBezTo>
                    <a:pt x="47" y="390"/>
                    <a:pt x="47" y="391"/>
                    <a:pt x="46" y="391"/>
                  </a:cubicBezTo>
                  <a:cubicBezTo>
                    <a:pt x="46" y="390"/>
                    <a:pt x="46" y="390"/>
                    <a:pt x="46" y="390"/>
                  </a:cubicBezTo>
                  <a:cubicBezTo>
                    <a:pt x="43" y="390"/>
                    <a:pt x="43" y="390"/>
                    <a:pt x="43" y="390"/>
                  </a:cubicBezTo>
                  <a:cubicBezTo>
                    <a:pt x="42" y="390"/>
                    <a:pt x="42" y="390"/>
                    <a:pt x="41" y="390"/>
                  </a:cubicBezTo>
                  <a:cubicBezTo>
                    <a:pt x="41" y="390"/>
                    <a:pt x="40" y="390"/>
                    <a:pt x="39" y="390"/>
                  </a:cubicBezTo>
                  <a:cubicBezTo>
                    <a:pt x="38" y="390"/>
                    <a:pt x="37" y="390"/>
                    <a:pt x="37" y="390"/>
                  </a:cubicBezTo>
                  <a:cubicBezTo>
                    <a:pt x="35" y="391"/>
                    <a:pt x="33" y="393"/>
                    <a:pt x="32" y="395"/>
                  </a:cubicBezTo>
                  <a:cubicBezTo>
                    <a:pt x="30" y="397"/>
                    <a:pt x="30" y="399"/>
                    <a:pt x="30" y="400"/>
                  </a:cubicBezTo>
                  <a:cubicBezTo>
                    <a:pt x="30" y="400"/>
                    <a:pt x="31" y="401"/>
                    <a:pt x="31" y="402"/>
                  </a:cubicBezTo>
                  <a:cubicBezTo>
                    <a:pt x="30" y="402"/>
                    <a:pt x="28" y="403"/>
                    <a:pt x="26" y="405"/>
                  </a:cubicBezTo>
                  <a:cubicBezTo>
                    <a:pt x="25" y="407"/>
                    <a:pt x="25" y="408"/>
                    <a:pt x="25" y="409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5" y="412"/>
                    <a:pt x="25" y="414"/>
                    <a:pt x="26" y="417"/>
                  </a:cubicBezTo>
                  <a:cubicBezTo>
                    <a:pt x="27" y="418"/>
                    <a:pt x="29" y="419"/>
                    <a:pt x="31" y="419"/>
                  </a:cubicBezTo>
                  <a:cubicBezTo>
                    <a:pt x="31" y="419"/>
                    <a:pt x="32" y="419"/>
                    <a:pt x="32" y="418"/>
                  </a:cubicBezTo>
                  <a:cubicBezTo>
                    <a:pt x="33" y="418"/>
                    <a:pt x="33" y="418"/>
                    <a:pt x="34" y="418"/>
                  </a:cubicBezTo>
                  <a:cubicBezTo>
                    <a:pt x="34" y="419"/>
                    <a:pt x="33" y="419"/>
                    <a:pt x="31" y="420"/>
                  </a:cubicBezTo>
                  <a:cubicBezTo>
                    <a:pt x="30" y="420"/>
                    <a:pt x="30" y="420"/>
                    <a:pt x="30" y="420"/>
                  </a:cubicBezTo>
                  <a:cubicBezTo>
                    <a:pt x="29" y="421"/>
                    <a:pt x="27" y="421"/>
                    <a:pt x="26" y="423"/>
                  </a:cubicBezTo>
                  <a:cubicBezTo>
                    <a:pt x="23" y="426"/>
                    <a:pt x="25" y="429"/>
                    <a:pt x="26" y="431"/>
                  </a:cubicBezTo>
                  <a:cubicBezTo>
                    <a:pt x="26" y="431"/>
                    <a:pt x="27" y="432"/>
                    <a:pt x="27" y="432"/>
                  </a:cubicBezTo>
                  <a:cubicBezTo>
                    <a:pt x="27" y="432"/>
                    <a:pt x="27" y="432"/>
                    <a:pt x="26" y="433"/>
                  </a:cubicBezTo>
                  <a:cubicBezTo>
                    <a:pt x="26" y="433"/>
                    <a:pt x="25" y="435"/>
                    <a:pt x="25" y="437"/>
                  </a:cubicBezTo>
                  <a:cubicBezTo>
                    <a:pt x="26" y="439"/>
                    <a:pt x="27" y="440"/>
                    <a:pt x="27" y="442"/>
                  </a:cubicBezTo>
                  <a:cubicBezTo>
                    <a:pt x="28" y="443"/>
                    <a:pt x="28" y="443"/>
                    <a:pt x="28" y="443"/>
                  </a:cubicBezTo>
                  <a:cubicBezTo>
                    <a:pt x="29" y="445"/>
                    <a:pt x="32" y="446"/>
                    <a:pt x="34" y="447"/>
                  </a:cubicBezTo>
                  <a:cubicBezTo>
                    <a:pt x="35" y="447"/>
                    <a:pt x="35" y="447"/>
                    <a:pt x="35" y="447"/>
                  </a:cubicBezTo>
                  <a:cubicBezTo>
                    <a:pt x="36" y="448"/>
                    <a:pt x="37" y="449"/>
                    <a:pt x="38" y="450"/>
                  </a:cubicBezTo>
                  <a:cubicBezTo>
                    <a:pt x="39" y="451"/>
                    <a:pt x="40" y="452"/>
                    <a:pt x="42" y="453"/>
                  </a:cubicBezTo>
                  <a:cubicBezTo>
                    <a:pt x="43" y="453"/>
                    <a:pt x="44" y="453"/>
                    <a:pt x="45" y="454"/>
                  </a:cubicBezTo>
                  <a:cubicBezTo>
                    <a:pt x="43" y="454"/>
                    <a:pt x="40" y="455"/>
                    <a:pt x="39" y="459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7" y="458"/>
                    <a:pt x="35" y="456"/>
                    <a:pt x="33" y="454"/>
                  </a:cubicBezTo>
                  <a:cubicBezTo>
                    <a:pt x="32" y="452"/>
                    <a:pt x="31" y="450"/>
                    <a:pt x="30" y="448"/>
                  </a:cubicBezTo>
                  <a:cubicBezTo>
                    <a:pt x="30" y="446"/>
                    <a:pt x="29" y="444"/>
                    <a:pt x="27" y="442"/>
                  </a:cubicBezTo>
                  <a:cubicBezTo>
                    <a:pt x="27" y="441"/>
                    <a:pt x="27" y="441"/>
                    <a:pt x="26" y="440"/>
                  </a:cubicBezTo>
                  <a:cubicBezTo>
                    <a:pt x="25" y="437"/>
                    <a:pt x="22" y="434"/>
                    <a:pt x="19" y="432"/>
                  </a:cubicBezTo>
                  <a:cubicBezTo>
                    <a:pt x="19" y="432"/>
                    <a:pt x="18" y="431"/>
                    <a:pt x="18" y="431"/>
                  </a:cubicBezTo>
                  <a:cubicBezTo>
                    <a:pt x="15" y="429"/>
                    <a:pt x="13" y="427"/>
                    <a:pt x="9" y="427"/>
                  </a:cubicBezTo>
                  <a:cubicBezTo>
                    <a:pt x="8" y="427"/>
                    <a:pt x="8" y="427"/>
                    <a:pt x="7" y="427"/>
                  </a:cubicBezTo>
                  <a:cubicBezTo>
                    <a:pt x="6" y="428"/>
                    <a:pt x="4" y="429"/>
                    <a:pt x="2" y="431"/>
                  </a:cubicBezTo>
                  <a:cubicBezTo>
                    <a:pt x="0" y="436"/>
                    <a:pt x="1" y="442"/>
                    <a:pt x="2" y="445"/>
                  </a:cubicBezTo>
                  <a:cubicBezTo>
                    <a:pt x="3" y="446"/>
                    <a:pt x="4" y="447"/>
                    <a:pt x="5" y="448"/>
                  </a:cubicBezTo>
                  <a:cubicBezTo>
                    <a:pt x="5" y="448"/>
                    <a:pt x="6" y="448"/>
                    <a:pt x="6" y="448"/>
                  </a:cubicBezTo>
                  <a:cubicBezTo>
                    <a:pt x="6" y="448"/>
                    <a:pt x="6" y="448"/>
                    <a:pt x="6" y="448"/>
                  </a:cubicBezTo>
                  <a:cubicBezTo>
                    <a:pt x="6" y="448"/>
                    <a:pt x="5" y="450"/>
                    <a:pt x="4" y="450"/>
                  </a:cubicBezTo>
                  <a:cubicBezTo>
                    <a:pt x="4" y="452"/>
                    <a:pt x="3" y="453"/>
                    <a:pt x="2" y="454"/>
                  </a:cubicBezTo>
                  <a:cubicBezTo>
                    <a:pt x="2" y="454"/>
                    <a:pt x="2" y="454"/>
                    <a:pt x="2" y="454"/>
                  </a:cubicBezTo>
                  <a:cubicBezTo>
                    <a:pt x="2" y="457"/>
                    <a:pt x="0" y="460"/>
                    <a:pt x="3" y="463"/>
                  </a:cubicBezTo>
                  <a:cubicBezTo>
                    <a:pt x="3" y="464"/>
                    <a:pt x="5" y="465"/>
                    <a:pt x="7" y="465"/>
                  </a:cubicBezTo>
                  <a:cubicBezTo>
                    <a:pt x="7" y="465"/>
                    <a:pt x="8" y="465"/>
                    <a:pt x="8" y="465"/>
                  </a:cubicBezTo>
                  <a:cubicBezTo>
                    <a:pt x="8" y="465"/>
                    <a:pt x="8" y="465"/>
                    <a:pt x="8" y="465"/>
                  </a:cubicBezTo>
                  <a:cubicBezTo>
                    <a:pt x="8" y="465"/>
                    <a:pt x="8" y="465"/>
                    <a:pt x="9" y="466"/>
                  </a:cubicBezTo>
                  <a:cubicBezTo>
                    <a:pt x="9" y="467"/>
                    <a:pt x="10" y="467"/>
                    <a:pt x="10" y="468"/>
                  </a:cubicBezTo>
                  <a:cubicBezTo>
                    <a:pt x="10" y="469"/>
                    <a:pt x="11" y="469"/>
                    <a:pt x="11" y="470"/>
                  </a:cubicBezTo>
                  <a:cubicBezTo>
                    <a:pt x="11" y="471"/>
                    <a:pt x="11" y="471"/>
                    <a:pt x="10" y="472"/>
                  </a:cubicBezTo>
                  <a:cubicBezTo>
                    <a:pt x="8" y="474"/>
                    <a:pt x="8" y="477"/>
                    <a:pt x="10" y="479"/>
                  </a:cubicBezTo>
                  <a:cubicBezTo>
                    <a:pt x="10" y="480"/>
                    <a:pt x="11" y="480"/>
                    <a:pt x="12" y="481"/>
                  </a:cubicBezTo>
                  <a:cubicBezTo>
                    <a:pt x="12" y="481"/>
                    <a:pt x="12" y="482"/>
                    <a:pt x="12" y="482"/>
                  </a:cubicBezTo>
                  <a:cubicBezTo>
                    <a:pt x="12" y="482"/>
                    <a:pt x="12" y="482"/>
                    <a:pt x="12" y="482"/>
                  </a:cubicBezTo>
                  <a:cubicBezTo>
                    <a:pt x="12" y="482"/>
                    <a:pt x="12" y="483"/>
                    <a:pt x="11" y="483"/>
                  </a:cubicBezTo>
                  <a:cubicBezTo>
                    <a:pt x="10" y="485"/>
                    <a:pt x="8" y="488"/>
                    <a:pt x="10" y="491"/>
                  </a:cubicBezTo>
                  <a:cubicBezTo>
                    <a:pt x="11" y="492"/>
                    <a:pt x="12" y="493"/>
                    <a:pt x="14" y="494"/>
                  </a:cubicBezTo>
                  <a:cubicBezTo>
                    <a:pt x="12" y="496"/>
                    <a:pt x="12" y="500"/>
                    <a:pt x="13" y="501"/>
                  </a:cubicBezTo>
                  <a:cubicBezTo>
                    <a:pt x="14" y="505"/>
                    <a:pt x="17" y="507"/>
                    <a:pt x="20" y="509"/>
                  </a:cubicBezTo>
                  <a:cubicBezTo>
                    <a:pt x="21" y="510"/>
                    <a:pt x="21" y="510"/>
                    <a:pt x="21" y="510"/>
                  </a:cubicBezTo>
                  <a:cubicBezTo>
                    <a:pt x="22" y="511"/>
                    <a:pt x="23" y="511"/>
                    <a:pt x="24" y="513"/>
                  </a:cubicBezTo>
                  <a:cubicBezTo>
                    <a:pt x="24" y="513"/>
                    <a:pt x="25" y="514"/>
                    <a:pt x="25" y="515"/>
                  </a:cubicBezTo>
                  <a:cubicBezTo>
                    <a:pt x="26" y="515"/>
                    <a:pt x="26" y="516"/>
                    <a:pt x="26" y="516"/>
                  </a:cubicBezTo>
                  <a:cubicBezTo>
                    <a:pt x="27" y="516"/>
                    <a:pt x="26" y="517"/>
                    <a:pt x="26" y="518"/>
                  </a:cubicBezTo>
                  <a:cubicBezTo>
                    <a:pt x="25" y="519"/>
                    <a:pt x="25" y="519"/>
                    <a:pt x="24" y="520"/>
                  </a:cubicBezTo>
                  <a:cubicBezTo>
                    <a:pt x="24" y="521"/>
                    <a:pt x="24" y="521"/>
                    <a:pt x="24" y="522"/>
                  </a:cubicBezTo>
                  <a:cubicBezTo>
                    <a:pt x="23" y="523"/>
                    <a:pt x="22" y="525"/>
                    <a:pt x="22" y="527"/>
                  </a:cubicBezTo>
                  <a:cubicBezTo>
                    <a:pt x="22" y="530"/>
                    <a:pt x="25" y="533"/>
                    <a:pt x="27" y="535"/>
                  </a:cubicBezTo>
                  <a:cubicBezTo>
                    <a:pt x="28" y="535"/>
                    <a:pt x="29" y="535"/>
                    <a:pt x="30" y="536"/>
                  </a:cubicBezTo>
                  <a:cubicBezTo>
                    <a:pt x="31" y="536"/>
                    <a:pt x="31" y="536"/>
                    <a:pt x="31" y="536"/>
                  </a:cubicBezTo>
                  <a:cubicBezTo>
                    <a:pt x="31" y="536"/>
                    <a:pt x="32" y="536"/>
                    <a:pt x="32" y="536"/>
                  </a:cubicBezTo>
                  <a:cubicBezTo>
                    <a:pt x="33" y="537"/>
                    <a:pt x="33" y="537"/>
                    <a:pt x="34" y="537"/>
                  </a:cubicBezTo>
                  <a:cubicBezTo>
                    <a:pt x="35" y="537"/>
                    <a:pt x="36" y="538"/>
                    <a:pt x="36" y="538"/>
                  </a:cubicBezTo>
                  <a:cubicBezTo>
                    <a:pt x="37" y="538"/>
                    <a:pt x="37" y="538"/>
                    <a:pt x="37" y="538"/>
                  </a:cubicBezTo>
                  <a:cubicBezTo>
                    <a:pt x="36" y="538"/>
                    <a:pt x="35" y="538"/>
                    <a:pt x="33" y="539"/>
                  </a:cubicBezTo>
                  <a:cubicBezTo>
                    <a:pt x="33" y="539"/>
                    <a:pt x="33" y="539"/>
                    <a:pt x="33" y="539"/>
                  </a:cubicBezTo>
                  <a:cubicBezTo>
                    <a:pt x="31" y="540"/>
                    <a:pt x="28" y="541"/>
                    <a:pt x="29" y="546"/>
                  </a:cubicBezTo>
                  <a:cubicBezTo>
                    <a:pt x="29" y="547"/>
                    <a:pt x="30" y="548"/>
                    <a:pt x="31" y="549"/>
                  </a:cubicBezTo>
                  <a:cubicBezTo>
                    <a:pt x="31" y="550"/>
                    <a:pt x="32" y="550"/>
                    <a:pt x="33" y="550"/>
                  </a:cubicBezTo>
                  <a:cubicBezTo>
                    <a:pt x="34" y="559"/>
                    <a:pt x="39" y="566"/>
                    <a:pt x="44" y="572"/>
                  </a:cubicBezTo>
                  <a:cubicBezTo>
                    <a:pt x="46" y="575"/>
                    <a:pt x="46" y="575"/>
                    <a:pt x="46" y="575"/>
                  </a:cubicBezTo>
                  <a:cubicBezTo>
                    <a:pt x="49" y="579"/>
                    <a:pt x="54" y="583"/>
                    <a:pt x="61" y="583"/>
                  </a:cubicBezTo>
                  <a:cubicBezTo>
                    <a:pt x="61" y="583"/>
                    <a:pt x="62" y="583"/>
                    <a:pt x="62" y="583"/>
                  </a:cubicBezTo>
                  <a:cubicBezTo>
                    <a:pt x="65" y="583"/>
                    <a:pt x="67" y="582"/>
                    <a:pt x="69" y="580"/>
                  </a:cubicBezTo>
                  <a:cubicBezTo>
                    <a:pt x="72" y="575"/>
                    <a:pt x="71" y="570"/>
                    <a:pt x="71" y="565"/>
                  </a:cubicBezTo>
                  <a:cubicBezTo>
                    <a:pt x="71" y="564"/>
                    <a:pt x="71" y="564"/>
                    <a:pt x="71" y="564"/>
                  </a:cubicBezTo>
                  <a:cubicBezTo>
                    <a:pt x="70" y="560"/>
                    <a:pt x="70" y="560"/>
                    <a:pt x="70" y="560"/>
                  </a:cubicBezTo>
                  <a:cubicBezTo>
                    <a:pt x="69" y="551"/>
                    <a:pt x="68" y="542"/>
                    <a:pt x="63" y="533"/>
                  </a:cubicBezTo>
                  <a:cubicBezTo>
                    <a:pt x="58" y="523"/>
                    <a:pt x="58" y="517"/>
                    <a:pt x="58" y="506"/>
                  </a:cubicBezTo>
                  <a:cubicBezTo>
                    <a:pt x="58" y="504"/>
                    <a:pt x="58" y="502"/>
                    <a:pt x="58" y="501"/>
                  </a:cubicBezTo>
                  <a:cubicBezTo>
                    <a:pt x="58" y="498"/>
                    <a:pt x="58" y="496"/>
                    <a:pt x="58" y="495"/>
                  </a:cubicBezTo>
                  <a:cubicBezTo>
                    <a:pt x="59" y="493"/>
                    <a:pt x="59" y="493"/>
                    <a:pt x="59" y="493"/>
                  </a:cubicBezTo>
                  <a:cubicBezTo>
                    <a:pt x="59" y="491"/>
                    <a:pt x="59" y="489"/>
                    <a:pt x="59" y="486"/>
                  </a:cubicBezTo>
                  <a:cubicBezTo>
                    <a:pt x="59" y="484"/>
                    <a:pt x="57" y="482"/>
                    <a:pt x="56" y="481"/>
                  </a:cubicBezTo>
                  <a:cubicBezTo>
                    <a:pt x="56" y="481"/>
                    <a:pt x="56" y="481"/>
                    <a:pt x="56" y="480"/>
                  </a:cubicBezTo>
                  <a:cubicBezTo>
                    <a:pt x="57" y="481"/>
                    <a:pt x="58" y="481"/>
                    <a:pt x="59" y="481"/>
                  </a:cubicBezTo>
                  <a:cubicBezTo>
                    <a:pt x="59" y="481"/>
                    <a:pt x="60" y="481"/>
                    <a:pt x="60" y="481"/>
                  </a:cubicBezTo>
                  <a:cubicBezTo>
                    <a:pt x="61" y="481"/>
                    <a:pt x="61" y="481"/>
                    <a:pt x="62" y="481"/>
                  </a:cubicBezTo>
                  <a:cubicBezTo>
                    <a:pt x="62" y="483"/>
                    <a:pt x="63" y="485"/>
                    <a:pt x="64" y="487"/>
                  </a:cubicBezTo>
                  <a:cubicBezTo>
                    <a:pt x="64" y="487"/>
                    <a:pt x="64" y="487"/>
                    <a:pt x="64" y="487"/>
                  </a:cubicBezTo>
                  <a:cubicBezTo>
                    <a:pt x="62" y="487"/>
                    <a:pt x="61" y="488"/>
                    <a:pt x="60" y="489"/>
                  </a:cubicBezTo>
                  <a:cubicBezTo>
                    <a:pt x="58" y="491"/>
                    <a:pt x="59" y="493"/>
                    <a:pt x="60" y="494"/>
                  </a:cubicBezTo>
                  <a:cubicBezTo>
                    <a:pt x="60" y="495"/>
                    <a:pt x="60" y="495"/>
                    <a:pt x="60" y="495"/>
                  </a:cubicBezTo>
                  <a:cubicBezTo>
                    <a:pt x="60" y="496"/>
                    <a:pt x="60" y="496"/>
                    <a:pt x="60" y="497"/>
                  </a:cubicBezTo>
                  <a:cubicBezTo>
                    <a:pt x="59" y="498"/>
                    <a:pt x="58" y="500"/>
                    <a:pt x="59" y="502"/>
                  </a:cubicBezTo>
                  <a:cubicBezTo>
                    <a:pt x="59" y="504"/>
                    <a:pt x="60" y="504"/>
                    <a:pt x="62" y="505"/>
                  </a:cubicBezTo>
                  <a:cubicBezTo>
                    <a:pt x="62" y="505"/>
                    <a:pt x="62" y="505"/>
                    <a:pt x="63" y="505"/>
                  </a:cubicBezTo>
                  <a:cubicBezTo>
                    <a:pt x="63" y="505"/>
                    <a:pt x="63" y="505"/>
                    <a:pt x="63" y="505"/>
                  </a:cubicBezTo>
                  <a:cubicBezTo>
                    <a:pt x="62" y="507"/>
                    <a:pt x="62" y="509"/>
                    <a:pt x="62" y="510"/>
                  </a:cubicBezTo>
                  <a:cubicBezTo>
                    <a:pt x="62" y="511"/>
                    <a:pt x="62" y="511"/>
                    <a:pt x="62" y="512"/>
                  </a:cubicBezTo>
                  <a:cubicBezTo>
                    <a:pt x="62" y="512"/>
                    <a:pt x="62" y="512"/>
                    <a:pt x="62" y="512"/>
                  </a:cubicBezTo>
                  <a:cubicBezTo>
                    <a:pt x="62" y="515"/>
                    <a:pt x="62" y="516"/>
                    <a:pt x="64" y="519"/>
                  </a:cubicBezTo>
                  <a:cubicBezTo>
                    <a:pt x="64" y="519"/>
                    <a:pt x="64" y="519"/>
                    <a:pt x="64" y="520"/>
                  </a:cubicBezTo>
                  <a:cubicBezTo>
                    <a:pt x="65" y="521"/>
                    <a:pt x="65" y="522"/>
                    <a:pt x="66" y="522"/>
                  </a:cubicBezTo>
                  <a:cubicBezTo>
                    <a:pt x="68" y="524"/>
                    <a:pt x="70" y="524"/>
                    <a:pt x="71" y="524"/>
                  </a:cubicBezTo>
                  <a:cubicBezTo>
                    <a:pt x="71" y="524"/>
                    <a:pt x="71" y="524"/>
                    <a:pt x="72" y="524"/>
                  </a:cubicBezTo>
                  <a:cubicBezTo>
                    <a:pt x="70" y="526"/>
                    <a:pt x="69" y="530"/>
                    <a:pt x="70" y="534"/>
                  </a:cubicBezTo>
                  <a:cubicBezTo>
                    <a:pt x="71" y="536"/>
                    <a:pt x="72" y="537"/>
                    <a:pt x="73" y="538"/>
                  </a:cubicBezTo>
                  <a:cubicBezTo>
                    <a:pt x="74" y="539"/>
                    <a:pt x="74" y="539"/>
                    <a:pt x="74" y="539"/>
                  </a:cubicBezTo>
                  <a:cubicBezTo>
                    <a:pt x="74" y="539"/>
                    <a:pt x="74" y="540"/>
                    <a:pt x="75" y="540"/>
                  </a:cubicBezTo>
                  <a:cubicBezTo>
                    <a:pt x="75" y="541"/>
                    <a:pt x="76" y="542"/>
                    <a:pt x="77" y="543"/>
                  </a:cubicBezTo>
                  <a:cubicBezTo>
                    <a:pt x="77" y="543"/>
                    <a:pt x="80" y="545"/>
                    <a:pt x="82" y="545"/>
                  </a:cubicBezTo>
                  <a:cubicBezTo>
                    <a:pt x="83" y="545"/>
                    <a:pt x="83" y="545"/>
                    <a:pt x="83" y="545"/>
                  </a:cubicBezTo>
                  <a:cubicBezTo>
                    <a:pt x="83" y="545"/>
                    <a:pt x="83" y="546"/>
                    <a:pt x="83" y="546"/>
                  </a:cubicBezTo>
                  <a:cubicBezTo>
                    <a:pt x="82" y="549"/>
                    <a:pt x="82" y="551"/>
                    <a:pt x="82" y="553"/>
                  </a:cubicBezTo>
                  <a:cubicBezTo>
                    <a:pt x="82" y="556"/>
                    <a:pt x="82" y="556"/>
                    <a:pt x="82" y="556"/>
                  </a:cubicBezTo>
                  <a:cubicBezTo>
                    <a:pt x="83" y="559"/>
                    <a:pt x="83" y="559"/>
                    <a:pt x="83" y="559"/>
                  </a:cubicBezTo>
                  <a:cubicBezTo>
                    <a:pt x="84" y="559"/>
                    <a:pt x="84" y="559"/>
                    <a:pt x="84" y="559"/>
                  </a:cubicBezTo>
                  <a:cubicBezTo>
                    <a:pt x="85" y="561"/>
                    <a:pt x="125" y="602"/>
                    <a:pt x="284" y="662"/>
                  </a:cubicBezTo>
                  <a:cubicBezTo>
                    <a:pt x="290" y="664"/>
                    <a:pt x="290" y="664"/>
                    <a:pt x="290" y="664"/>
                  </a:cubicBezTo>
                  <a:cubicBezTo>
                    <a:pt x="288" y="658"/>
                    <a:pt x="288" y="658"/>
                    <a:pt x="288" y="658"/>
                  </a:cubicBezTo>
                  <a:cubicBezTo>
                    <a:pt x="288" y="657"/>
                    <a:pt x="287" y="656"/>
                    <a:pt x="287" y="655"/>
                  </a:cubicBezTo>
                  <a:cubicBezTo>
                    <a:pt x="285" y="645"/>
                    <a:pt x="287" y="638"/>
                    <a:pt x="290" y="629"/>
                  </a:cubicBezTo>
                  <a:cubicBezTo>
                    <a:pt x="291" y="627"/>
                    <a:pt x="292" y="625"/>
                    <a:pt x="292" y="623"/>
                  </a:cubicBezTo>
                  <a:cubicBezTo>
                    <a:pt x="294" y="616"/>
                    <a:pt x="298" y="606"/>
                    <a:pt x="295" y="599"/>
                  </a:cubicBezTo>
                  <a:cubicBezTo>
                    <a:pt x="293" y="595"/>
                    <a:pt x="292" y="593"/>
                    <a:pt x="290" y="590"/>
                  </a:cubicBezTo>
                  <a:cubicBezTo>
                    <a:pt x="287" y="586"/>
                    <a:pt x="285" y="582"/>
                    <a:pt x="284" y="576"/>
                  </a:cubicBezTo>
                  <a:cubicBezTo>
                    <a:pt x="284" y="574"/>
                    <a:pt x="283" y="573"/>
                    <a:pt x="283" y="571"/>
                  </a:cubicBezTo>
                  <a:cubicBezTo>
                    <a:pt x="282" y="564"/>
                    <a:pt x="280" y="556"/>
                    <a:pt x="277" y="551"/>
                  </a:cubicBezTo>
                  <a:cubicBezTo>
                    <a:pt x="275" y="547"/>
                    <a:pt x="273" y="545"/>
                    <a:pt x="272" y="543"/>
                  </a:cubicBezTo>
                  <a:cubicBezTo>
                    <a:pt x="269" y="540"/>
                    <a:pt x="267" y="538"/>
                    <a:pt x="268" y="530"/>
                  </a:cubicBezTo>
                  <a:cubicBezTo>
                    <a:pt x="268" y="528"/>
                    <a:pt x="268" y="528"/>
                    <a:pt x="268" y="528"/>
                  </a:cubicBezTo>
                  <a:cubicBezTo>
                    <a:pt x="268" y="520"/>
                    <a:pt x="269" y="509"/>
                    <a:pt x="262" y="505"/>
                  </a:cubicBezTo>
                  <a:cubicBezTo>
                    <a:pt x="260" y="504"/>
                    <a:pt x="259" y="503"/>
                    <a:pt x="258" y="503"/>
                  </a:cubicBezTo>
                  <a:cubicBezTo>
                    <a:pt x="255" y="503"/>
                    <a:pt x="254" y="503"/>
                    <a:pt x="253" y="498"/>
                  </a:cubicBezTo>
                  <a:cubicBezTo>
                    <a:pt x="253" y="495"/>
                    <a:pt x="253" y="493"/>
                    <a:pt x="253" y="490"/>
                  </a:cubicBezTo>
                  <a:cubicBezTo>
                    <a:pt x="253" y="488"/>
                    <a:pt x="253" y="486"/>
                    <a:pt x="252" y="484"/>
                  </a:cubicBezTo>
                  <a:cubicBezTo>
                    <a:pt x="252" y="481"/>
                    <a:pt x="252" y="481"/>
                    <a:pt x="252" y="481"/>
                  </a:cubicBezTo>
                  <a:cubicBezTo>
                    <a:pt x="251" y="473"/>
                    <a:pt x="250" y="464"/>
                    <a:pt x="244" y="460"/>
                  </a:cubicBezTo>
                  <a:cubicBezTo>
                    <a:pt x="242" y="458"/>
                    <a:pt x="241" y="458"/>
                    <a:pt x="240" y="457"/>
                  </a:cubicBezTo>
                  <a:cubicBezTo>
                    <a:pt x="238" y="456"/>
                    <a:pt x="236" y="456"/>
                    <a:pt x="235" y="453"/>
                  </a:cubicBezTo>
                  <a:cubicBezTo>
                    <a:pt x="230" y="444"/>
                    <a:pt x="240" y="425"/>
                    <a:pt x="250" y="408"/>
                  </a:cubicBezTo>
                  <a:cubicBezTo>
                    <a:pt x="252" y="406"/>
                    <a:pt x="253" y="404"/>
                    <a:pt x="254" y="402"/>
                  </a:cubicBezTo>
                  <a:cubicBezTo>
                    <a:pt x="267" y="378"/>
                    <a:pt x="280" y="353"/>
                    <a:pt x="291" y="329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9" y="313"/>
                    <a:pt x="306" y="300"/>
                    <a:pt x="312" y="287"/>
                  </a:cubicBezTo>
                  <a:cubicBezTo>
                    <a:pt x="318" y="277"/>
                    <a:pt x="322" y="267"/>
                    <a:pt x="327" y="257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34" y="244"/>
                    <a:pt x="340" y="232"/>
                    <a:pt x="346" y="220"/>
                  </a:cubicBezTo>
                  <a:cubicBezTo>
                    <a:pt x="347" y="218"/>
                    <a:pt x="347" y="218"/>
                    <a:pt x="347" y="218"/>
                  </a:cubicBezTo>
                  <a:lnTo>
                    <a:pt x="345" y="216"/>
                  </a:lnTo>
                  <a:close/>
                  <a:moveTo>
                    <a:pt x="69" y="498"/>
                  </a:moveTo>
                  <a:cubicBezTo>
                    <a:pt x="69" y="497"/>
                    <a:pt x="69" y="496"/>
                    <a:pt x="70" y="495"/>
                  </a:cubicBezTo>
                  <a:cubicBezTo>
                    <a:pt x="71" y="496"/>
                    <a:pt x="71" y="496"/>
                    <a:pt x="71" y="497"/>
                  </a:cubicBezTo>
                  <a:cubicBezTo>
                    <a:pt x="71" y="499"/>
                    <a:pt x="71" y="499"/>
                    <a:pt x="70" y="500"/>
                  </a:cubicBezTo>
                  <a:cubicBezTo>
                    <a:pt x="70" y="500"/>
                    <a:pt x="69" y="500"/>
                    <a:pt x="68" y="501"/>
                  </a:cubicBezTo>
                  <a:cubicBezTo>
                    <a:pt x="68" y="501"/>
                    <a:pt x="68" y="501"/>
                    <a:pt x="68" y="501"/>
                  </a:cubicBezTo>
                  <a:cubicBezTo>
                    <a:pt x="69" y="500"/>
                    <a:pt x="69" y="499"/>
                    <a:pt x="69" y="498"/>
                  </a:cubicBezTo>
                  <a:close/>
                  <a:moveTo>
                    <a:pt x="45" y="465"/>
                  </a:moveTo>
                  <a:cubicBezTo>
                    <a:pt x="46" y="465"/>
                    <a:pt x="46" y="465"/>
                    <a:pt x="47" y="465"/>
                  </a:cubicBezTo>
                  <a:cubicBezTo>
                    <a:pt x="47" y="465"/>
                    <a:pt x="47" y="465"/>
                    <a:pt x="47" y="465"/>
                  </a:cubicBezTo>
                  <a:cubicBezTo>
                    <a:pt x="48" y="465"/>
                    <a:pt x="48" y="465"/>
                    <a:pt x="48" y="465"/>
                  </a:cubicBezTo>
                  <a:cubicBezTo>
                    <a:pt x="48" y="465"/>
                    <a:pt x="49" y="465"/>
                    <a:pt x="49" y="465"/>
                  </a:cubicBezTo>
                  <a:cubicBezTo>
                    <a:pt x="49" y="466"/>
                    <a:pt x="48" y="467"/>
                    <a:pt x="48" y="469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6" y="468"/>
                    <a:pt x="45" y="467"/>
                    <a:pt x="44" y="465"/>
                  </a:cubicBezTo>
                  <a:cubicBezTo>
                    <a:pt x="44" y="465"/>
                    <a:pt x="44" y="465"/>
                    <a:pt x="45" y="465"/>
                  </a:cubicBezTo>
                  <a:cubicBezTo>
                    <a:pt x="45" y="465"/>
                    <a:pt x="45" y="465"/>
                    <a:pt x="45" y="465"/>
                  </a:cubicBezTo>
                  <a:close/>
                </a:path>
              </a:pathLst>
            </a:custGeom>
            <a:solidFill>
              <a:schemeClr val="accent1"/>
            </a:solidFill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13017546" y="6263595"/>
              <a:ext cx="246210" cy="466642"/>
            </a:xfrm>
            <a:custGeom>
              <a:avLst/>
              <a:gdLst>
                <a:gd name="T0" fmla="*/ 33 w 45"/>
                <a:gd name="T1" fmla="*/ 35 h 94"/>
                <a:gd name="T2" fmla="*/ 36 w 45"/>
                <a:gd name="T3" fmla="*/ 31 h 94"/>
                <a:gd name="T4" fmla="*/ 43 w 45"/>
                <a:gd name="T5" fmla="*/ 19 h 94"/>
                <a:gd name="T6" fmla="*/ 33 w 45"/>
                <a:gd name="T7" fmla="*/ 11 h 94"/>
                <a:gd name="T8" fmla="*/ 21 w 45"/>
                <a:gd name="T9" fmla="*/ 0 h 94"/>
                <a:gd name="T10" fmla="*/ 14 w 45"/>
                <a:gd name="T11" fmla="*/ 5 h 94"/>
                <a:gd name="T12" fmla="*/ 12 w 45"/>
                <a:gd name="T13" fmla="*/ 7 h 94"/>
                <a:gd name="T14" fmla="*/ 7 w 45"/>
                <a:gd name="T15" fmla="*/ 20 h 94"/>
                <a:gd name="T16" fmla="*/ 6 w 45"/>
                <a:gd name="T17" fmla="*/ 27 h 94"/>
                <a:gd name="T18" fmla="*/ 6 w 45"/>
                <a:gd name="T19" fmla="*/ 40 h 94"/>
                <a:gd name="T20" fmla="*/ 3 w 45"/>
                <a:gd name="T21" fmla="*/ 40 h 94"/>
                <a:gd name="T22" fmla="*/ 2 w 45"/>
                <a:gd name="T23" fmla="*/ 43 h 94"/>
                <a:gd name="T24" fmla="*/ 2 w 45"/>
                <a:gd name="T25" fmla="*/ 46 h 94"/>
                <a:gd name="T26" fmla="*/ 1 w 45"/>
                <a:gd name="T27" fmla="*/ 51 h 94"/>
                <a:gd name="T28" fmla="*/ 3 w 45"/>
                <a:gd name="T29" fmla="*/ 57 h 94"/>
                <a:gd name="T30" fmla="*/ 3 w 45"/>
                <a:gd name="T31" fmla="*/ 59 h 94"/>
                <a:gd name="T32" fmla="*/ 3 w 45"/>
                <a:gd name="T33" fmla="*/ 75 h 94"/>
                <a:gd name="T34" fmla="*/ 3 w 45"/>
                <a:gd name="T35" fmla="*/ 76 h 94"/>
                <a:gd name="T36" fmla="*/ 2 w 45"/>
                <a:gd name="T37" fmla="*/ 84 h 94"/>
                <a:gd name="T38" fmla="*/ 2 w 45"/>
                <a:gd name="T39" fmla="*/ 86 h 94"/>
                <a:gd name="T40" fmla="*/ 10 w 45"/>
                <a:gd name="T41" fmla="*/ 94 h 94"/>
                <a:gd name="T42" fmla="*/ 14 w 45"/>
                <a:gd name="T43" fmla="*/ 92 h 94"/>
                <a:gd name="T44" fmla="*/ 13 w 45"/>
                <a:gd name="T45" fmla="*/ 82 h 94"/>
                <a:gd name="T46" fmla="*/ 13 w 45"/>
                <a:gd name="T47" fmla="*/ 82 h 94"/>
                <a:gd name="T48" fmla="*/ 12 w 45"/>
                <a:gd name="T49" fmla="*/ 69 h 94"/>
                <a:gd name="T50" fmla="*/ 14 w 45"/>
                <a:gd name="T51" fmla="*/ 64 h 94"/>
                <a:gd name="T52" fmla="*/ 18 w 45"/>
                <a:gd name="T53" fmla="*/ 61 h 94"/>
                <a:gd name="T54" fmla="*/ 21 w 45"/>
                <a:gd name="T55" fmla="*/ 58 h 94"/>
                <a:gd name="T56" fmla="*/ 24 w 45"/>
                <a:gd name="T57" fmla="*/ 52 h 94"/>
                <a:gd name="T58" fmla="*/ 23 w 45"/>
                <a:gd name="T59" fmla="*/ 44 h 94"/>
                <a:gd name="T60" fmla="*/ 26 w 45"/>
                <a:gd name="T61" fmla="*/ 41 h 94"/>
                <a:gd name="T62" fmla="*/ 28 w 45"/>
                <a:gd name="T63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94">
                  <a:moveTo>
                    <a:pt x="28" y="39"/>
                  </a:moveTo>
                  <a:cubicBezTo>
                    <a:pt x="31" y="39"/>
                    <a:pt x="32" y="36"/>
                    <a:pt x="33" y="35"/>
                  </a:cubicBezTo>
                  <a:cubicBezTo>
                    <a:pt x="33" y="35"/>
                    <a:pt x="34" y="34"/>
                    <a:pt x="34" y="34"/>
                  </a:cubicBezTo>
                  <a:cubicBezTo>
                    <a:pt x="35" y="33"/>
                    <a:pt x="36" y="33"/>
                    <a:pt x="36" y="31"/>
                  </a:cubicBezTo>
                  <a:cubicBezTo>
                    <a:pt x="39" y="31"/>
                    <a:pt x="44" y="29"/>
                    <a:pt x="45" y="26"/>
                  </a:cubicBezTo>
                  <a:cubicBezTo>
                    <a:pt x="45" y="23"/>
                    <a:pt x="45" y="21"/>
                    <a:pt x="43" y="19"/>
                  </a:cubicBezTo>
                  <a:cubicBezTo>
                    <a:pt x="42" y="18"/>
                    <a:pt x="40" y="17"/>
                    <a:pt x="38" y="16"/>
                  </a:cubicBezTo>
                  <a:cubicBezTo>
                    <a:pt x="37" y="14"/>
                    <a:pt x="36" y="12"/>
                    <a:pt x="33" y="11"/>
                  </a:cubicBezTo>
                  <a:cubicBezTo>
                    <a:pt x="31" y="10"/>
                    <a:pt x="31" y="10"/>
                    <a:pt x="31" y="9"/>
                  </a:cubicBezTo>
                  <a:cubicBezTo>
                    <a:pt x="30" y="5"/>
                    <a:pt x="26" y="0"/>
                    <a:pt x="21" y="0"/>
                  </a:cubicBezTo>
                  <a:cubicBezTo>
                    <a:pt x="20" y="0"/>
                    <a:pt x="19" y="1"/>
                    <a:pt x="18" y="1"/>
                  </a:cubicBezTo>
                  <a:cubicBezTo>
                    <a:pt x="16" y="2"/>
                    <a:pt x="15" y="4"/>
                    <a:pt x="14" y="5"/>
                  </a:cubicBezTo>
                  <a:cubicBezTo>
                    <a:pt x="13" y="5"/>
                    <a:pt x="13" y="6"/>
                    <a:pt x="12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9" y="10"/>
                    <a:pt x="8" y="12"/>
                  </a:cubicBezTo>
                  <a:cubicBezTo>
                    <a:pt x="7" y="15"/>
                    <a:pt x="7" y="18"/>
                    <a:pt x="7" y="20"/>
                  </a:cubicBezTo>
                  <a:cubicBezTo>
                    <a:pt x="7" y="23"/>
                    <a:pt x="7" y="25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0"/>
                    <a:pt x="5" y="32"/>
                    <a:pt x="5" y="35"/>
                  </a:cubicBezTo>
                  <a:cubicBezTo>
                    <a:pt x="6" y="37"/>
                    <a:pt x="6" y="39"/>
                    <a:pt x="6" y="40"/>
                  </a:cubicBezTo>
                  <a:cubicBezTo>
                    <a:pt x="6" y="40"/>
                    <a:pt x="5" y="40"/>
                    <a:pt x="5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3"/>
                    <a:pt x="2" y="43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3"/>
                    <a:pt x="1" y="54"/>
                  </a:cubicBezTo>
                  <a:cubicBezTo>
                    <a:pt x="2" y="56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60"/>
                    <a:pt x="2" y="61"/>
                  </a:cubicBezTo>
                  <a:cubicBezTo>
                    <a:pt x="0" y="65"/>
                    <a:pt x="1" y="72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" y="81"/>
                    <a:pt x="1" y="83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3" y="88"/>
                    <a:pt x="3" y="90"/>
                    <a:pt x="6" y="91"/>
                  </a:cubicBezTo>
                  <a:cubicBezTo>
                    <a:pt x="7" y="94"/>
                    <a:pt x="8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2" y="94"/>
                    <a:pt x="13" y="93"/>
                    <a:pt x="14" y="92"/>
                  </a:cubicBezTo>
                  <a:cubicBezTo>
                    <a:pt x="16" y="89"/>
                    <a:pt x="14" y="85"/>
                    <a:pt x="13" y="83"/>
                  </a:cubicBezTo>
                  <a:cubicBezTo>
                    <a:pt x="13" y="83"/>
                    <a:pt x="13" y="83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2"/>
                    <a:pt x="13" y="82"/>
                    <a:pt x="13" y="82"/>
                  </a:cubicBezTo>
                  <a:cubicBezTo>
                    <a:pt x="15" y="78"/>
                    <a:pt x="13" y="75"/>
                    <a:pt x="13" y="72"/>
                  </a:cubicBezTo>
                  <a:cubicBezTo>
                    <a:pt x="12" y="71"/>
                    <a:pt x="12" y="70"/>
                    <a:pt x="12" y="69"/>
                  </a:cubicBezTo>
                  <a:cubicBezTo>
                    <a:pt x="12" y="68"/>
                    <a:pt x="12" y="68"/>
                    <a:pt x="13" y="67"/>
                  </a:cubicBezTo>
                  <a:cubicBezTo>
                    <a:pt x="13" y="66"/>
                    <a:pt x="14" y="65"/>
                    <a:pt x="14" y="64"/>
                  </a:cubicBezTo>
                  <a:cubicBezTo>
                    <a:pt x="15" y="63"/>
                    <a:pt x="16" y="63"/>
                    <a:pt x="17" y="62"/>
                  </a:cubicBezTo>
                  <a:cubicBezTo>
                    <a:pt x="17" y="62"/>
                    <a:pt x="18" y="61"/>
                    <a:pt x="18" y="61"/>
                  </a:cubicBezTo>
                  <a:cubicBezTo>
                    <a:pt x="18" y="61"/>
                    <a:pt x="18" y="61"/>
                    <a:pt x="19" y="60"/>
                  </a:cubicBezTo>
                  <a:cubicBezTo>
                    <a:pt x="20" y="60"/>
                    <a:pt x="21" y="59"/>
                    <a:pt x="21" y="58"/>
                  </a:cubicBezTo>
                  <a:cubicBezTo>
                    <a:pt x="23" y="57"/>
                    <a:pt x="22" y="55"/>
                    <a:pt x="22" y="54"/>
                  </a:cubicBezTo>
                  <a:cubicBezTo>
                    <a:pt x="23" y="54"/>
                    <a:pt x="23" y="53"/>
                    <a:pt x="24" y="52"/>
                  </a:cubicBezTo>
                  <a:cubicBezTo>
                    <a:pt x="24" y="51"/>
                    <a:pt x="24" y="49"/>
                    <a:pt x="24" y="48"/>
                  </a:cubicBezTo>
                  <a:cubicBezTo>
                    <a:pt x="24" y="46"/>
                    <a:pt x="24" y="45"/>
                    <a:pt x="23" y="44"/>
                  </a:cubicBezTo>
                  <a:cubicBezTo>
                    <a:pt x="24" y="44"/>
                    <a:pt x="25" y="43"/>
                    <a:pt x="25" y="42"/>
                  </a:cubicBezTo>
                  <a:cubicBezTo>
                    <a:pt x="26" y="42"/>
                    <a:pt x="26" y="42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39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21089127" y="8454948"/>
              <a:ext cx="816596" cy="640233"/>
            </a:xfrm>
            <a:custGeom>
              <a:avLst/>
              <a:gdLst>
                <a:gd name="T0" fmla="*/ 147 w 150"/>
                <a:gd name="T1" fmla="*/ 54 h 129"/>
                <a:gd name="T2" fmla="*/ 142 w 150"/>
                <a:gd name="T3" fmla="*/ 53 h 129"/>
                <a:gd name="T4" fmla="*/ 140 w 150"/>
                <a:gd name="T5" fmla="*/ 53 h 129"/>
                <a:gd name="T6" fmla="*/ 135 w 150"/>
                <a:gd name="T7" fmla="*/ 53 h 129"/>
                <a:gd name="T8" fmla="*/ 130 w 150"/>
                <a:gd name="T9" fmla="*/ 50 h 129"/>
                <a:gd name="T10" fmla="*/ 127 w 150"/>
                <a:gd name="T11" fmla="*/ 48 h 129"/>
                <a:gd name="T12" fmla="*/ 123 w 150"/>
                <a:gd name="T13" fmla="*/ 42 h 129"/>
                <a:gd name="T14" fmla="*/ 116 w 150"/>
                <a:gd name="T15" fmla="*/ 37 h 129"/>
                <a:gd name="T16" fmla="*/ 116 w 150"/>
                <a:gd name="T17" fmla="*/ 31 h 129"/>
                <a:gd name="T18" fmla="*/ 102 w 150"/>
                <a:gd name="T19" fmla="*/ 30 h 129"/>
                <a:gd name="T20" fmla="*/ 103 w 150"/>
                <a:gd name="T21" fmla="*/ 29 h 129"/>
                <a:gd name="T22" fmla="*/ 96 w 150"/>
                <a:gd name="T23" fmla="*/ 0 h 129"/>
                <a:gd name="T24" fmla="*/ 83 w 150"/>
                <a:gd name="T25" fmla="*/ 10 h 129"/>
                <a:gd name="T26" fmla="*/ 82 w 150"/>
                <a:gd name="T27" fmla="*/ 10 h 129"/>
                <a:gd name="T28" fmla="*/ 73 w 150"/>
                <a:gd name="T29" fmla="*/ 5 h 129"/>
                <a:gd name="T30" fmla="*/ 69 w 150"/>
                <a:gd name="T31" fmla="*/ 6 h 129"/>
                <a:gd name="T32" fmla="*/ 68 w 150"/>
                <a:gd name="T33" fmla="*/ 6 h 129"/>
                <a:gd name="T34" fmla="*/ 49 w 150"/>
                <a:gd name="T35" fmla="*/ 17 h 129"/>
                <a:gd name="T36" fmla="*/ 43 w 150"/>
                <a:gd name="T37" fmla="*/ 21 h 129"/>
                <a:gd name="T38" fmla="*/ 38 w 150"/>
                <a:gd name="T39" fmla="*/ 22 h 129"/>
                <a:gd name="T40" fmla="*/ 33 w 150"/>
                <a:gd name="T41" fmla="*/ 21 h 129"/>
                <a:gd name="T42" fmla="*/ 13 w 150"/>
                <a:gd name="T43" fmla="*/ 31 h 129"/>
                <a:gd name="T44" fmla="*/ 13 w 150"/>
                <a:gd name="T45" fmla="*/ 39 h 129"/>
                <a:gd name="T46" fmla="*/ 8 w 150"/>
                <a:gd name="T47" fmla="*/ 56 h 129"/>
                <a:gd name="T48" fmla="*/ 0 w 150"/>
                <a:gd name="T49" fmla="*/ 64 h 129"/>
                <a:gd name="T50" fmla="*/ 15 w 150"/>
                <a:gd name="T51" fmla="*/ 60 h 129"/>
                <a:gd name="T52" fmla="*/ 21 w 150"/>
                <a:gd name="T53" fmla="*/ 58 h 129"/>
                <a:gd name="T54" fmla="*/ 43 w 150"/>
                <a:gd name="T55" fmla="*/ 81 h 129"/>
                <a:gd name="T56" fmla="*/ 48 w 150"/>
                <a:gd name="T57" fmla="*/ 91 h 129"/>
                <a:gd name="T58" fmla="*/ 49 w 150"/>
                <a:gd name="T59" fmla="*/ 99 h 129"/>
                <a:gd name="T60" fmla="*/ 60 w 150"/>
                <a:gd name="T61" fmla="*/ 111 h 129"/>
                <a:gd name="T62" fmla="*/ 64 w 150"/>
                <a:gd name="T63" fmla="*/ 111 h 129"/>
                <a:gd name="T64" fmla="*/ 65 w 150"/>
                <a:gd name="T65" fmla="*/ 113 h 129"/>
                <a:gd name="T66" fmla="*/ 74 w 150"/>
                <a:gd name="T67" fmla="*/ 129 h 129"/>
                <a:gd name="T68" fmla="*/ 83 w 150"/>
                <a:gd name="T69" fmla="*/ 126 h 129"/>
                <a:gd name="T70" fmla="*/ 88 w 150"/>
                <a:gd name="T71" fmla="*/ 124 h 129"/>
                <a:gd name="T72" fmla="*/ 92 w 150"/>
                <a:gd name="T73" fmla="*/ 124 h 129"/>
                <a:gd name="T74" fmla="*/ 97 w 150"/>
                <a:gd name="T75" fmla="*/ 122 h 129"/>
                <a:gd name="T76" fmla="*/ 101 w 150"/>
                <a:gd name="T77" fmla="*/ 119 h 129"/>
                <a:gd name="T78" fmla="*/ 124 w 150"/>
                <a:gd name="T79" fmla="*/ 98 h 129"/>
                <a:gd name="T80" fmla="*/ 129 w 150"/>
                <a:gd name="T81" fmla="*/ 93 h 129"/>
                <a:gd name="T82" fmla="*/ 133 w 150"/>
                <a:gd name="T83" fmla="*/ 92 h 129"/>
                <a:gd name="T84" fmla="*/ 144 w 150"/>
                <a:gd name="T85" fmla="*/ 96 h 129"/>
                <a:gd name="T86" fmla="*/ 144 w 150"/>
                <a:gd name="T87" fmla="*/ 78 h 129"/>
                <a:gd name="T88" fmla="*/ 150 w 150"/>
                <a:gd name="T89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0" h="129">
                  <a:moveTo>
                    <a:pt x="150" y="57"/>
                  </a:moveTo>
                  <a:cubicBezTo>
                    <a:pt x="149" y="56"/>
                    <a:pt x="149" y="54"/>
                    <a:pt x="147" y="54"/>
                  </a:cubicBezTo>
                  <a:cubicBezTo>
                    <a:pt x="146" y="53"/>
                    <a:pt x="145" y="53"/>
                    <a:pt x="144" y="53"/>
                  </a:cubicBezTo>
                  <a:cubicBezTo>
                    <a:pt x="144" y="53"/>
                    <a:pt x="143" y="53"/>
                    <a:pt x="142" y="53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39" y="53"/>
                    <a:pt x="137" y="53"/>
                    <a:pt x="136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4" y="53"/>
                    <a:pt x="133" y="53"/>
                    <a:pt x="132" y="52"/>
                  </a:cubicBezTo>
                  <a:cubicBezTo>
                    <a:pt x="132" y="51"/>
                    <a:pt x="131" y="51"/>
                    <a:pt x="130" y="50"/>
                  </a:cubicBezTo>
                  <a:cubicBezTo>
                    <a:pt x="130" y="49"/>
                    <a:pt x="129" y="49"/>
                    <a:pt x="128" y="48"/>
                  </a:cubicBezTo>
                  <a:cubicBezTo>
                    <a:pt x="128" y="48"/>
                    <a:pt x="127" y="48"/>
                    <a:pt x="127" y="48"/>
                  </a:cubicBezTo>
                  <a:cubicBezTo>
                    <a:pt x="127" y="47"/>
                    <a:pt x="126" y="47"/>
                    <a:pt x="126" y="46"/>
                  </a:cubicBezTo>
                  <a:cubicBezTo>
                    <a:pt x="126" y="45"/>
                    <a:pt x="125" y="44"/>
                    <a:pt x="123" y="42"/>
                  </a:cubicBezTo>
                  <a:cubicBezTo>
                    <a:pt x="122" y="41"/>
                    <a:pt x="121" y="41"/>
                    <a:pt x="120" y="40"/>
                  </a:cubicBezTo>
                  <a:cubicBezTo>
                    <a:pt x="118" y="39"/>
                    <a:pt x="117" y="38"/>
                    <a:pt x="116" y="37"/>
                  </a:cubicBezTo>
                  <a:cubicBezTo>
                    <a:pt x="116" y="37"/>
                    <a:pt x="116" y="36"/>
                    <a:pt x="116" y="36"/>
                  </a:cubicBezTo>
                  <a:cubicBezTo>
                    <a:pt x="116" y="34"/>
                    <a:pt x="116" y="33"/>
                    <a:pt x="116" y="31"/>
                  </a:cubicBezTo>
                  <a:cubicBezTo>
                    <a:pt x="115" y="29"/>
                    <a:pt x="113" y="27"/>
                    <a:pt x="110" y="27"/>
                  </a:cubicBezTo>
                  <a:cubicBezTo>
                    <a:pt x="108" y="27"/>
                    <a:pt x="105" y="28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6" y="24"/>
                    <a:pt x="107" y="11"/>
                    <a:pt x="104" y="4"/>
                  </a:cubicBezTo>
                  <a:cubicBezTo>
                    <a:pt x="102" y="1"/>
                    <a:pt x="100" y="0"/>
                    <a:pt x="96" y="0"/>
                  </a:cubicBezTo>
                  <a:cubicBezTo>
                    <a:pt x="90" y="0"/>
                    <a:pt x="86" y="6"/>
                    <a:pt x="84" y="9"/>
                  </a:cubicBezTo>
                  <a:cubicBezTo>
                    <a:pt x="84" y="9"/>
                    <a:pt x="83" y="10"/>
                    <a:pt x="83" y="10"/>
                  </a:cubicBezTo>
                  <a:cubicBezTo>
                    <a:pt x="83" y="10"/>
                    <a:pt x="83" y="11"/>
                    <a:pt x="83" y="11"/>
                  </a:cubicBezTo>
                  <a:cubicBezTo>
                    <a:pt x="82" y="11"/>
                    <a:pt x="82" y="11"/>
                    <a:pt x="82" y="10"/>
                  </a:cubicBezTo>
                  <a:cubicBezTo>
                    <a:pt x="81" y="9"/>
                    <a:pt x="80" y="8"/>
                    <a:pt x="79" y="7"/>
                  </a:cubicBezTo>
                  <a:cubicBezTo>
                    <a:pt x="77" y="6"/>
                    <a:pt x="75" y="5"/>
                    <a:pt x="73" y="5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5"/>
                    <a:pt x="69" y="6"/>
                    <a:pt x="69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1" y="8"/>
                    <a:pt x="55" y="12"/>
                    <a:pt x="51" y="15"/>
                  </a:cubicBezTo>
                  <a:cubicBezTo>
                    <a:pt x="50" y="15"/>
                    <a:pt x="49" y="16"/>
                    <a:pt x="49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6" y="19"/>
                    <a:pt x="45" y="21"/>
                    <a:pt x="43" y="21"/>
                  </a:cubicBezTo>
                  <a:cubicBezTo>
                    <a:pt x="42" y="22"/>
                    <a:pt x="41" y="22"/>
                    <a:pt x="40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22"/>
                    <a:pt x="16" y="28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3"/>
                    <a:pt x="12" y="36"/>
                    <a:pt x="13" y="39"/>
                  </a:cubicBezTo>
                  <a:cubicBezTo>
                    <a:pt x="14" y="42"/>
                    <a:pt x="15" y="46"/>
                    <a:pt x="12" y="51"/>
                  </a:cubicBezTo>
                  <a:cubicBezTo>
                    <a:pt x="11" y="53"/>
                    <a:pt x="9" y="54"/>
                    <a:pt x="8" y="56"/>
                  </a:cubicBezTo>
                  <a:cubicBezTo>
                    <a:pt x="7" y="56"/>
                    <a:pt x="7" y="57"/>
                    <a:pt x="6" y="5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11" y="62"/>
                    <a:pt x="13" y="61"/>
                    <a:pt x="15" y="60"/>
                  </a:cubicBezTo>
                  <a:cubicBezTo>
                    <a:pt x="17" y="59"/>
                    <a:pt x="18" y="59"/>
                    <a:pt x="20" y="58"/>
                  </a:cubicBezTo>
                  <a:cubicBezTo>
                    <a:pt x="20" y="58"/>
                    <a:pt x="21" y="58"/>
                    <a:pt x="21" y="58"/>
                  </a:cubicBezTo>
                  <a:cubicBezTo>
                    <a:pt x="24" y="58"/>
                    <a:pt x="26" y="59"/>
                    <a:pt x="29" y="61"/>
                  </a:cubicBezTo>
                  <a:cubicBezTo>
                    <a:pt x="36" y="67"/>
                    <a:pt x="41" y="75"/>
                    <a:pt x="43" y="81"/>
                  </a:cubicBezTo>
                  <a:cubicBezTo>
                    <a:pt x="44" y="82"/>
                    <a:pt x="45" y="84"/>
                    <a:pt x="45" y="85"/>
                  </a:cubicBezTo>
                  <a:cubicBezTo>
                    <a:pt x="46" y="87"/>
                    <a:pt x="48" y="89"/>
                    <a:pt x="48" y="91"/>
                  </a:cubicBezTo>
                  <a:cubicBezTo>
                    <a:pt x="48" y="92"/>
                    <a:pt x="48" y="93"/>
                    <a:pt x="48" y="94"/>
                  </a:cubicBezTo>
                  <a:cubicBezTo>
                    <a:pt x="49" y="96"/>
                    <a:pt x="49" y="97"/>
                    <a:pt x="49" y="99"/>
                  </a:cubicBezTo>
                  <a:cubicBezTo>
                    <a:pt x="50" y="102"/>
                    <a:pt x="52" y="107"/>
                    <a:pt x="55" y="110"/>
                  </a:cubicBezTo>
                  <a:cubicBezTo>
                    <a:pt x="57" y="111"/>
                    <a:pt x="58" y="111"/>
                    <a:pt x="60" y="111"/>
                  </a:cubicBezTo>
                  <a:cubicBezTo>
                    <a:pt x="61" y="111"/>
                    <a:pt x="61" y="111"/>
                    <a:pt x="62" y="111"/>
                  </a:cubicBezTo>
                  <a:cubicBezTo>
                    <a:pt x="63" y="111"/>
                    <a:pt x="64" y="111"/>
                    <a:pt x="64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1"/>
                    <a:pt x="66" y="111"/>
                    <a:pt x="65" y="113"/>
                  </a:cubicBezTo>
                  <a:cubicBezTo>
                    <a:pt x="65" y="115"/>
                    <a:pt x="66" y="117"/>
                    <a:pt x="66" y="119"/>
                  </a:cubicBezTo>
                  <a:cubicBezTo>
                    <a:pt x="67" y="122"/>
                    <a:pt x="68" y="128"/>
                    <a:pt x="74" y="129"/>
                  </a:cubicBezTo>
                  <a:cubicBezTo>
                    <a:pt x="75" y="129"/>
                    <a:pt x="75" y="129"/>
                    <a:pt x="76" y="129"/>
                  </a:cubicBezTo>
                  <a:cubicBezTo>
                    <a:pt x="79" y="129"/>
                    <a:pt x="81" y="128"/>
                    <a:pt x="83" y="126"/>
                  </a:cubicBezTo>
                  <a:cubicBezTo>
                    <a:pt x="84" y="126"/>
                    <a:pt x="85" y="126"/>
                    <a:pt x="85" y="125"/>
                  </a:cubicBezTo>
                  <a:cubicBezTo>
                    <a:pt x="86" y="125"/>
                    <a:pt x="87" y="124"/>
                    <a:pt x="88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0" y="124"/>
                    <a:pt x="91" y="124"/>
                    <a:pt x="92" y="124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6" y="124"/>
                    <a:pt x="97" y="122"/>
                  </a:cubicBezTo>
                  <a:cubicBezTo>
                    <a:pt x="98" y="122"/>
                    <a:pt x="99" y="121"/>
                    <a:pt x="99" y="121"/>
                  </a:cubicBezTo>
                  <a:cubicBezTo>
                    <a:pt x="100" y="120"/>
                    <a:pt x="100" y="120"/>
                    <a:pt x="101" y="119"/>
                  </a:cubicBezTo>
                  <a:cubicBezTo>
                    <a:pt x="108" y="114"/>
                    <a:pt x="115" y="108"/>
                    <a:pt x="122" y="100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5" y="97"/>
                    <a:pt x="127" y="95"/>
                    <a:pt x="128" y="94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30" y="93"/>
                    <a:pt x="131" y="91"/>
                    <a:pt x="131" y="91"/>
                  </a:cubicBezTo>
                  <a:cubicBezTo>
                    <a:pt x="132" y="91"/>
                    <a:pt x="132" y="92"/>
                    <a:pt x="133" y="92"/>
                  </a:cubicBezTo>
                  <a:cubicBezTo>
                    <a:pt x="134" y="94"/>
                    <a:pt x="135" y="95"/>
                    <a:pt x="138" y="96"/>
                  </a:cubicBezTo>
                  <a:cubicBezTo>
                    <a:pt x="144" y="96"/>
                    <a:pt x="144" y="96"/>
                    <a:pt x="144" y="96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42" y="87"/>
                    <a:pt x="144" y="82"/>
                    <a:pt x="144" y="78"/>
                  </a:cubicBezTo>
                  <a:cubicBezTo>
                    <a:pt x="146" y="72"/>
                    <a:pt x="148" y="66"/>
                    <a:pt x="150" y="60"/>
                  </a:cubicBezTo>
                  <a:cubicBezTo>
                    <a:pt x="150" y="59"/>
                    <a:pt x="150" y="59"/>
                    <a:pt x="150" y="59"/>
                  </a:cubicBezTo>
                  <a:lnTo>
                    <a:pt x="150" y="57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21704652" y="8654671"/>
              <a:ext cx="670922" cy="653299"/>
            </a:xfrm>
            <a:custGeom>
              <a:avLst/>
              <a:gdLst>
                <a:gd name="T0" fmla="*/ 117 w 123"/>
                <a:gd name="T1" fmla="*/ 8 h 132"/>
                <a:gd name="T2" fmla="*/ 110 w 123"/>
                <a:gd name="T3" fmla="*/ 0 h 132"/>
                <a:gd name="T4" fmla="*/ 102 w 123"/>
                <a:gd name="T5" fmla="*/ 3 h 132"/>
                <a:gd name="T6" fmla="*/ 96 w 123"/>
                <a:gd name="T7" fmla="*/ 5 h 132"/>
                <a:gd name="T8" fmla="*/ 91 w 123"/>
                <a:gd name="T9" fmla="*/ 4 h 132"/>
                <a:gd name="T10" fmla="*/ 79 w 123"/>
                <a:gd name="T11" fmla="*/ 11 h 132"/>
                <a:gd name="T12" fmla="*/ 72 w 123"/>
                <a:gd name="T13" fmla="*/ 10 h 132"/>
                <a:gd name="T14" fmla="*/ 64 w 123"/>
                <a:gd name="T15" fmla="*/ 14 h 132"/>
                <a:gd name="T16" fmla="*/ 61 w 123"/>
                <a:gd name="T17" fmla="*/ 17 h 132"/>
                <a:gd name="T18" fmla="*/ 59 w 123"/>
                <a:gd name="T19" fmla="*/ 17 h 132"/>
                <a:gd name="T20" fmla="*/ 54 w 123"/>
                <a:gd name="T21" fmla="*/ 18 h 132"/>
                <a:gd name="T22" fmla="*/ 47 w 123"/>
                <a:gd name="T23" fmla="*/ 19 h 132"/>
                <a:gd name="T24" fmla="*/ 40 w 123"/>
                <a:gd name="T25" fmla="*/ 19 h 132"/>
                <a:gd name="T26" fmla="*/ 37 w 123"/>
                <a:gd name="T27" fmla="*/ 21 h 132"/>
                <a:gd name="T28" fmla="*/ 29 w 123"/>
                <a:gd name="T29" fmla="*/ 47 h 132"/>
                <a:gd name="T30" fmla="*/ 34 w 123"/>
                <a:gd name="T31" fmla="*/ 50 h 132"/>
                <a:gd name="T32" fmla="*/ 43 w 123"/>
                <a:gd name="T33" fmla="*/ 48 h 132"/>
                <a:gd name="T34" fmla="*/ 44 w 123"/>
                <a:gd name="T35" fmla="*/ 49 h 132"/>
                <a:gd name="T36" fmla="*/ 40 w 123"/>
                <a:gd name="T37" fmla="*/ 51 h 132"/>
                <a:gd name="T38" fmla="*/ 35 w 123"/>
                <a:gd name="T39" fmla="*/ 50 h 132"/>
                <a:gd name="T40" fmla="*/ 24 w 123"/>
                <a:gd name="T41" fmla="*/ 59 h 132"/>
                <a:gd name="T42" fmla="*/ 3 w 123"/>
                <a:gd name="T43" fmla="*/ 103 h 132"/>
                <a:gd name="T44" fmla="*/ 12 w 123"/>
                <a:gd name="T45" fmla="*/ 119 h 132"/>
                <a:gd name="T46" fmla="*/ 14 w 123"/>
                <a:gd name="T47" fmla="*/ 122 h 132"/>
                <a:gd name="T48" fmla="*/ 23 w 123"/>
                <a:gd name="T49" fmla="*/ 131 h 132"/>
                <a:gd name="T50" fmla="*/ 36 w 123"/>
                <a:gd name="T51" fmla="*/ 128 h 132"/>
                <a:gd name="T52" fmla="*/ 40 w 123"/>
                <a:gd name="T53" fmla="*/ 123 h 132"/>
                <a:gd name="T54" fmla="*/ 43 w 123"/>
                <a:gd name="T55" fmla="*/ 118 h 132"/>
                <a:gd name="T56" fmla="*/ 49 w 123"/>
                <a:gd name="T57" fmla="*/ 104 h 132"/>
                <a:gd name="T58" fmla="*/ 52 w 123"/>
                <a:gd name="T59" fmla="*/ 96 h 132"/>
                <a:gd name="T60" fmla="*/ 55 w 123"/>
                <a:gd name="T61" fmla="*/ 83 h 132"/>
                <a:gd name="T62" fmla="*/ 56 w 123"/>
                <a:gd name="T63" fmla="*/ 74 h 132"/>
                <a:gd name="T64" fmla="*/ 69 w 123"/>
                <a:gd name="T65" fmla="*/ 67 h 132"/>
                <a:gd name="T66" fmla="*/ 76 w 123"/>
                <a:gd name="T67" fmla="*/ 64 h 132"/>
                <a:gd name="T68" fmla="*/ 88 w 123"/>
                <a:gd name="T69" fmla="*/ 54 h 132"/>
                <a:gd name="T70" fmla="*/ 100 w 123"/>
                <a:gd name="T71" fmla="*/ 41 h 132"/>
                <a:gd name="T72" fmla="*/ 114 w 123"/>
                <a:gd name="T73" fmla="*/ 26 h 132"/>
                <a:gd name="T74" fmla="*/ 119 w 123"/>
                <a:gd name="T75" fmla="*/ 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32">
                  <a:moveTo>
                    <a:pt x="119" y="9"/>
                  </a:moveTo>
                  <a:cubicBezTo>
                    <a:pt x="118" y="8"/>
                    <a:pt x="117" y="8"/>
                    <a:pt x="117" y="8"/>
                  </a:cubicBezTo>
                  <a:cubicBezTo>
                    <a:pt x="116" y="7"/>
                    <a:pt x="116" y="6"/>
                    <a:pt x="116" y="5"/>
                  </a:cubicBezTo>
                  <a:cubicBezTo>
                    <a:pt x="115" y="3"/>
                    <a:pt x="114" y="0"/>
                    <a:pt x="110" y="0"/>
                  </a:cubicBezTo>
                  <a:cubicBezTo>
                    <a:pt x="109" y="0"/>
                    <a:pt x="109" y="0"/>
                    <a:pt x="108" y="0"/>
                  </a:cubicBezTo>
                  <a:cubicBezTo>
                    <a:pt x="105" y="0"/>
                    <a:pt x="104" y="2"/>
                    <a:pt x="102" y="3"/>
                  </a:cubicBezTo>
                  <a:cubicBezTo>
                    <a:pt x="100" y="4"/>
                    <a:pt x="99" y="5"/>
                    <a:pt x="97" y="5"/>
                  </a:cubicBezTo>
                  <a:cubicBezTo>
                    <a:pt x="97" y="5"/>
                    <a:pt x="96" y="5"/>
                    <a:pt x="96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2" y="4"/>
                    <a:pt x="91" y="4"/>
                  </a:cubicBezTo>
                  <a:cubicBezTo>
                    <a:pt x="88" y="4"/>
                    <a:pt x="85" y="5"/>
                    <a:pt x="83" y="8"/>
                  </a:cubicBezTo>
                  <a:cubicBezTo>
                    <a:pt x="80" y="11"/>
                    <a:pt x="80" y="11"/>
                    <a:pt x="79" y="11"/>
                  </a:cubicBezTo>
                  <a:cubicBezTo>
                    <a:pt x="78" y="11"/>
                    <a:pt x="77" y="11"/>
                    <a:pt x="76" y="10"/>
                  </a:cubicBezTo>
                  <a:cubicBezTo>
                    <a:pt x="74" y="10"/>
                    <a:pt x="73" y="10"/>
                    <a:pt x="72" y="10"/>
                  </a:cubicBezTo>
                  <a:cubicBezTo>
                    <a:pt x="69" y="10"/>
                    <a:pt x="67" y="10"/>
                    <a:pt x="66" y="12"/>
                  </a:cubicBezTo>
                  <a:cubicBezTo>
                    <a:pt x="65" y="13"/>
                    <a:pt x="64" y="14"/>
                    <a:pt x="64" y="14"/>
                  </a:cubicBezTo>
                  <a:cubicBezTo>
                    <a:pt x="64" y="15"/>
                    <a:pt x="64" y="15"/>
                    <a:pt x="63" y="15"/>
                  </a:cubicBezTo>
                  <a:cubicBezTo>
                    <a:pt x="63" y="16"/>
                    <a:pt x="62" y="17"/>
                    <a:pt x="61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7"/>
                    <a:pt x="57" y="17"/>
                    <a:pt x="57" y="18"/>
                  </a:cubicBezTo>
                  <a:cubicBezTo>
                    <a:pt x="56" y="18"/>
                    <a:pt x="55" y="18"/>
                    <a:pt x="54" y="18"/>
                  </a:cubicBezTo>
                  <a:cubicBezTo>
                    <a:pt x="53" y="19"/>
                    <a:pt x="52" y="19"/>
                    <a:pt x="52" y="19"/>
                  </a:cubicBezTo>
                  <a:cubicBezTo>
                    <a:pt x="50" y="19"/>
                    <a:pt x="48" y="19"/>
                    <a:pt x="47" y="19"/>
                  </a:cubicBezTo>
                  <a:cubicBezTo>
                    <a:pt x="45" y="19"/>
                    <a:pt x="43" y="19"/>
                    <a:pt x="42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7"/>
                    <a:pt x="33" y="33"/>
                    <a:pt x="32" y="38"/>
                  </a:cubicBezTo>
                  <a:cubicBezTo>
                    <a:pt x="31" y="41"/>
                    <a:pt x="30" y="44"/>
                    <a:pt x="29" y="47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5" y="49"/>
                    <a:pt x="37" y="49"/>
                    <a:pt x="38" y="49"/>
                  </a:cubicBezTo>
                  <a:cubicBezTo>
                    <a:pt x="40" y="48"/>
                    <a:pt x="41" y="48"/>
                    <a:pt x="43" y="48"/>
                  </a:cubicBezTo>
                  <a:cubicBezTo>
                    <a:pt x="44" y="47"/>
                    <a:pt x="44" y="47"/>
                    <a:pt x="45" y="46"/>
                  </a:cubicBezTo>
                  <a:cubicBezTo>
                    <a:pt x="45" y="47"/>
                    <a:pt x="44" y="48"/>
                    <a:pt x="44" y="49"/>
                  </a:cubicBezTo>
                  <a:cubicBezTo>
                    <a:pt x="43" y="50"/>
                    <a:pt x="43" y="51"/>
                    <a:pt x="42" y="52"/>
                  </a:cubicBezTo>
                  <a:cubicBezTo>
                    <a:pt x="42" y="52"/>
                    <a:pt x="41" y="52"/>
                    <a:pt x="40" y="51"/>
                  </a:cubicBezTo>
                  <a:cubicBezTo>
                    <a:pt x="39" y="51"/>
                    <a:pt x="37" y="50"/>
                    <a:pt x="36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0" y="51"/>
                    <a:pt x="28" y="55"/>
                    <a:pt x="26" y="57"/>
                  </a:cubicBezTo>
                  <a:cubicBezTo>
                    <a:pt x="25" y="58"/>
                    <a:pt x="25" y="59"/>
                    <a:pt x="24" y="59"/>
                  </a:cubicBezTo>
                  <a:cubicBezTo>
                    <a:pt x="23" y="60"/>
                    <a:pt x="22" y="62"/>
                    <a:pt x="21" y="63"/>
                  </a:cubicBezTo>
                  <a:cubicBezTo>
                    <a:pt x="12" y="74"/>
                    <a:pt x="0" y="88"/>
                    <a:pt x="3" y="103"/>
                  </a:cubicBezTo>
                  <a:cubicBezTo>
                    <a:pt x="4" y="107"/>
                    <a:pt x="6" y="111"/>
                    <a:pt x="9" y="116"/>
                  </a:cubicBezTo>
                  <a:cubicBezTo>
                    <a:pt x="10" y="117"/>
                    <a:pt x="11" y="118"/>
                    <a:pt x="12" y="119"/>
                  </a:cubicBezTo>
                  <a:cubicBezTo>
                    <a:pt x="12" y="120"/>
                    <a:pt x="13" y="120"/>
                    <a:pt x="13" y="121"/>
                  </a:cubicBezTo>
                  <a:cubicBezTo>
                    <a:pt x="13" y="121"/>
                    <a:pt x="14" y="121"/>
                    <a:pt x="14" y="122"/>
                  </a:cubicBezTo>
                  <a:cubicBezTo>
                    <a:pt x="14" y="123"/>
                    <a:pt x="14" y="124"/>
                    <a:pt x="15" y="125"/>
                  </a:cubicBezTo>
                  <a:cubicBezTo>
                    <a:pt x="17" y="128"/>
                    <a:pt x="21" y="130"/>
                    <a:pt x="23" y="131"/>
                  </a:cubicBezTo>
                  <a:cubicBezTo>
                    <a:pt x="25" y="132"/>
                    <a:pt x="26" y="132"/>
                    <a:pt x="28" y="132"/>
                  </a:cubicBezTo>
                  <a:cubicBezTo>
                    <a:pt x="31" y="132"/>
                    <a:pt x="34" y="131"/>
                    <a:pt x="36" y="128"/>
                  </a:cubicBezTo>
                  <a:cubicBezTo>
                    <a:pt x="37" y="127"/>
                    <a:pt x="38" y="126"/>
                    <a:pt x="39" y="125"/>
                  </a:cubicBezTo>
                  <a:cubicBezTo>
                    <a:pt x="39" y="124"/>
                    <a:pt x="39" y="123"/>
                    <a:pt x="40" y="123"/>
                  </a:cubicBezTo>
                  <a:cubicBezTo>
                    <a:pt x="40" y="122"/>
                    <a:pt x="41" y="122"/>
                    <a:pt x="41" y="121"/>
                  </a:cubicBezTo>
                  <a:cubicBezTo>
                    <a:pt x="42" y="120"/>
                    <a:pt x="43" y="119"/>
                    <a:pt x="43" y="118"/>
                  </a:cubicBezTo>
                  <a:cubicBezTo>
                    <a:pt x="45" y="115"/>
                    <a:pt x="47" y="111"/>
                    <a:pt x="49" y="106"/>
                  </a:cubicBezTo>
                  <a:cubicBezTo>
                    <a:pt x="49" y="105"/>
                    <a:pt x="49" y="105"/>
                    <a:pt x="49" y="104"/>
                  </a:cubicBezTo>
                  <a:cubicBezTo>
                    <a:pt x="50" y="102"/>
                    <a:pt x="50" y="100"/>
                    <a:pt x="51" y="98"/>
                  </a:cubicBezTo>
                  <a:cubicBezTo>
                    <a:pt x="52" y="97"/>
                    <a:pt x="52" y="97"/>
                    <a:pt x="52" y="96"/>
                  </a:cubicBezTo>
                  <a:cubicBezTo>
                    <a:pt x="54" y="94"/>
                    <a:pt x="55" y="91"/>
                    <a:pt x="55" y="88"/>
                  </a:cubicBezTo>
                  <a:cubicBezTo>
                    <a:pt x="55" y="86"/>
                    <a:pt x="55" y="84"/>
                    <a:pt x="55" y="83"/>
                  </a:cubicBezTo>
                  <a:cubicBezTo>
                    <a:pt x="54" y="82"/>
                    <a:pt x="54" y="82"/>
                    <a:pt x="54" y="81"/>
                  </a:cubicBezTo>
                  <a:cubicBezTo>
                    <a:pt x="54" y="77"/>
                    <a:pt x="54" y="75"/>
                    <a:pt x="56" y="74"/>
                  </a:cubicBezTo>
                  <a:cubicBezTo>
                    <a:pt x="60" y="72"/>
                    <a:pt x="63" y="70"/>
                    <a:pt x="66" y="68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0" y="66"/>
                    <a:pt x="71" y="66"/>
                    <a:pt x="72" y="65"/>
                  </a:cubicBezTo>
                  <a:cubicBezTo>
                    <a:pt x="74" y="65"/>
                    <a:pt x="75" y="65"/>
                    <a:pt x="76" y="64"/>
                  </a:cubicBezTo>
                  <a:cubicBezTo>
                    <a:pt x="79" y="63"/>
                    <a:pt x="82" y="60"/>
                    <a:pt x="84" y="58"/>
                  </a:cubicBezTo>
                  <a:cubicBezTo>
                    <a:pt x="85" y="56"/>
                    <a:pt x="87" y="55"/>
                    <a:pt x="88" y="54"/>
                  </a:cubicBezTo>
                  <a:cubicBezTo>
                    <a:pt x="92" y="51"/>
                    <a:pt x="94" y="48"/>
                    <a:pt x="97" y="44"/>
                  </a:cubicBezTo>
                  <a:cubicBezTo>
                    <a:pt x="98" y="43"/>
                    <a:pt x="99" y="42"/>
                    <a:pt x="100" y="41"/>
                  </a:cubicBezTo>
                  <a:cubicBezTo>
                    <a:pt x="104" y="36"/>
                    <a:pt x="108" y="31"/>
                    <a:pt x="113" y="27"/>
                  </a:cubicBezTo>
                  <a:cubicBezTo>
                    <a:pt x="113" y="27"/>
                    <a:pt x="114" y="26"/>
                    <a:pt x="114" y="26"/>
                  </a:cubicBezTo>
                  <a:cubicBezTo>
                    <a:pt x="119" y="21"/>
                    <a:pt x="123" y="18"/>
                    <a:pt x="123" y="14"/>
                  </a:cubicBezTo>
                  <a:cubicBezTo>
                    <a:pt x="123" y="11"/>
                    <a:pt x="120" y="10"/>
                    <a:pt x="119" y="9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22037035" y="8301889"/>
              <a:ext cx="82070" cy="128793"/>
            </a:xfrm>
            <a:custGeom>
              <a:avLst/>
              <a:gdLst>
                <a:gd name="T0" fmla="*/ 14 w 15"/>
                <a:gd name="T1" fmla="*/ 2 h 26"/>
                <a:gd name="T2" fmla="*/ 10 w 15"/>
                <a:gd name="T3" fmla="*/ 0 h 26"/>
                <a:gd name="T4" fmla="*/ 9 w 15"/>
                <a:gd name="T5" fmla="*/ 0 h 26"/>
                <a:gd name="T6" fmla="*/ 0 w 15"/>
                <a:gd name="T7" fmla="*/ 20 h 26"/>
                <a:gd name="T8" fmla="*/ 5 w 15"/>
                <a:gd name="T9" fmla="*/ 26 h 26"/>
                <a:gd name="T10" fmla="*/ 6 w 15"/>
                <a:gd name="T11" fmla="*/ 26 h 26"/>
                <a:gd name="T12" fmla="*/ 6 w 15"/>
                <a:gd name="T13" fmla="*/ 26 h 26"/>
                <a:gd name="T14" fmla="*/ 9 w 15"/>
                <a:gd name="T15" fmla="*/ 20 h 26"/>
                <a:gd name="T16" fmla="*/ 9 w 15"/>
                <a:gd name="T17" fmla="*/ 20 h 26"/>
                <a:gd name="T18" fmla="*/ 12 w 15"/>
                <a:gd name="T19" fmla="*/ 11 h 26"/>
                <a:gd name="T20" fmla="*/ 12 w 15"/>
                <a:gd name="T21" fmla="*/ 10 h 26"/>
                <a:gd name="T22" fmla="*/ 14 w 15"/>
                <a:gd name="T23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4" y="2"/>
                  </a:moveTo>
                  <a:cubicBezTo>
                    <a:pt x="14" y="2"/>
                    <a:pt x="13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1"/>
                    <a:pt x="0" y="15"/>
                    <a:pt x="0" y="20"/>
                  </a:cubicBezTo>
                  <a:cubicBezTo>
                    <a:pt x="1" y="26"/>
                    <a:pt x="4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0" y="26"/>
                    <a:pt x="10" y="22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6"/>
                    <a:pt x="10" y="14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3" y="8"/>
                    <a:pt x="15" y="5"/>
                    <a:pt x="14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22297608" y="7265943"/>
              <a:ext cx="1003305" cy="940751"/>
            </a:xfrm>
            <a:custGeom>
              <a:avLst/>
              <a:gdLst>
                <a:gd name="T0" fmla="*/ 177 w 184"/>
                <a:gd name="T1" fmla="*/ 104 h 190"/>
                <a:gd name="T2" fmla="*/ 165 w 184"/>
                <a:gd name="T3" fmla="*/ 100 h 190"/>
                <a:gd name="T4" fmla="*/ 161 w 184"/>
                <a:gd name="T5" fmla="*/ 107 h 190"/>
                <a:gd name="T6" fmla="*/ 157 w 184"/>
                <a:gd name="T7" fmla="*/ 81 h 190"/>
                <a:gd name="T8" fmla="*/ 146 w 184"/>
                <a:gd name="T9" fmla="*/ 89 h 190"/>
                <a:gd name="T10" fmla="*/ 143 w 184"/>
                <a:gd name="T11" fmla="*/ 97 h 190"/>
                <a:gd name="T12" fmla="*/ 141 w 184"/>
                <a:gd name="T13" fmla="*/ 97 h 190"/>
                <a:gd name="T14" fmla="*/ 142 w 184"/>
                <a:gd name="T15" fmla="*/ 84 h 190"/>
                <a:gd name="T16" fmla="*/ 131 w 184"/>
                <a:gd name="T17" fmla="*/ 71 h 190"/>
                <a:gd name="T18" fmla="*/ 128 w 184"/>
                <a:gd name="T19" fmla="*/ 81 h 190"/>
                <a:gd name="T20" fmla="*/ 128 w 184"/>
                <a:gd name="T21" fmla="*/ 85 h 190"/>
                <a:gd name="T22" fmla="*/ 120 w 184"/>
                <a:gd name="T23" fmla="*/ 74 h 190"/>
                <a:gd name="T24" fmla="*/ 116 w 184"/>
                <a:gd name="T25" fmla="*/ 56 h 190"/>
                <a:gd name="T26" fmla="*/ 91 w 184"/>
                <a:gd name="T27" fmla="*/ 59 h 190"/>
                <a:gd name="T28" fmla="*/ 81 w 184"/>
                <a:gd name="T29" fmla="*/ 71 h 190"/>
                <a:gd name="T30" fmla="*/ 73 w 184"/>
                <a:gd name="T31" fmla="*/ 69 h 190"/>
                <a:gd name="T32" fmla="*/ 63 w 184"/>
                <a:gd name="T33" fmla="*/ 73 h 190"/>
                <a:gd name="T34" fmla="*/ 56 w 184"/>
                <a:gd name="T35" fmla="*/ 73 h 190"/>
                <a:gd name="T36" fmla="*/ 58 w 184"/>
                <a:gd name="T37" fmla="*/ 67 h 190"/>
                <a:gd name="T38" fmla="*/ 48 w 184"/>
                <a:gd name="T39" fmla="*/ 56 h 190"/>
                <a:gd name="T40" fmla="*/ 40 w 184"/>
                <a:gd name="T41" fmla="*/ 62 h 190"/>
                <a:gd name="T42" fmla="*/ 34 w 184"/>
                <a:gd name="T43" fmla="*/ 76 h 190"/>
                <a:gd name="T44" fmla="*/ 31 w 184"/>
                <a:gd name="T45" fmla="*/ 57 h 190"/>
                <a:gd name="T46" fmla="*/ 30 w 184"/>
                <a:gd name="T47" fmla="*/ 35 h 190"/>
                <a:gd name="T48" fmla="*/ 31 w 184"/>
                <a:gd name="T49" fmla="*/ 12 h 190"/>
                <a:gd name="T50" fmla="*/ 30 w 184"/>
                <a:gd name="T51" fmla="*/ 1 h 190"/>
                <a:gd name="T52" fmla="*/ 17 w 184"/>
                <a:gd name="T53" fmla="*/ 5 h 190"/>
                <a:gd name="T54" fmla="*/ 12 w 184"/>
                <a:gd name="T55" fmla="*/ 7 h 190"/>
                <a:gd name="T56" fmla="*/ 5 w 184"/>
                <a:gd name="T57" fmla="*/ 18 h 190"/>
                <a:gd name="T58" fmla="*/ 0 w 184"/>
                <a:gd name="T59" fmla="*/ 35 h 190"/>
                <a:gd name="T60" fmla="*/ 3 w 184"/>
                <a:gd name="T61" fmla="*/ 47 h 190"/>
                <a:gd name="T62" fmla="*/ 2 w 184"/>
                <a:gd name="T63" fmla="*/ 64 h 190"/>
                <a:gd name="T64" fmla="*/ 3 w 184"/>
                <a:gd name="T65" fmla="*/ 79 h 190"/>
                <a:gd name="T66" fmla="*/ 7 w 184"/>
                <a:gd name="T67" fmla="*/ 102 h 190"/>
                <a:gd name="T68" fmla="*/ 15 w 184"/>
                <a:gd name="T69" fmla="*/ 119 h 190"/>
                <a:gd name="T70" fmla="*/ 8 w 184"/>
                <a:gd name="T71" fmla="*/ 123 h 190"/>
                <a:gd name="T72" fmla="*/ 13 w 184"/>
                <a:gd name="T73" fmla="*/ 147 h 190"/>
                <a:gd name="T74" fmla="*/ 11 w 184"/>
                <a:gd name="T75" fmla="*/ 161 h 190"/>
                <a:gd name="T76" fmla="*/ 21 w 184"/>
                <a:gd name="T77" fmla="*/ 190 h 190"/>
                <a:gd name="T78" fmla="*/ 52 w 184"/>
                <a:gd name="T79" fmla="*/ 169 h 190"/>
                <a:gd name="T80" fmla="*/ 83 w 184"/>
                <a:gd name="T81" fmla="*/ 152 h 190"/>
                <a:gd name="T82" fmla="*/ 87 w 184"/>
                <a:gd name="T83" fmla="*/ 147 h 190"/>
                <a:gd name="T84" fmla="*/ 93 w 184"/>
                <a:gd name="T85" fmla="*/ 144 h 190"/>
                <a:gd name="T86" fmla="*/ 100 w 184"/>
                <a:gd name="T87" fmla="*/ 151 h 190"/>
                <a:gd name="T88" fmla="*/ 111 w 184"/>
                <a:gd name="T89" fmla="*/ 146 h 190"/>
                <a:gd name="T90" fmla="*/ 105 w 184"/>
                <a:gd name="T91" fmla="*/ 159 h 190"/>
                <a:gd name="T92" fmla="*/ 105 w 184"/>
                <a:gd name="T93" fmla="*/ 169 h 190"/>
                <a:gd name="T94" fmla="*/ 119 w 184"/>
                <a:gd name="T95" fmla="*/ 166 h 190"/>
                <a:gd name="T96" fmla="*/ 128 w 184"/>
                <a:gd name="T97" fmla="*/ 159 h 190"/>
                <a:gd name="T98" fmla="*/ 129 w 184"/>
                <a:gd name="T99" fmla="*/ 147 h 190"/>
                <a:gd name="T100" fmla="*/ 135 w 184"/>
                <a:gd name="T101" fmla="*/ 122 h 190"/>
                <a:gd name="T102" fmla="*/ 145 w 184"/>
                <a:gd name="T103" fmla="*/ 137 h 190"/>
                <a:gd name="T104" fmla="*/ 160 w 184"/>
                <a:gd name="T105" fmla="*/ 138 h 190"/>
                <a:gd name="T106" fmla="*/ 168 w 184"/>
                <a:gd name="T107" fmla="*/ 147 h 190"/>
                <a:gd name="T108" fmla="*/ 176 w 184"/>
                <a:gd name="T109" fmla="*/ 14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" h="190">
                  <a:moveTo>
                    <a:pt x="181" y="128"/>
                  </a:moveTo>
                  <a:cubicBezTo>
                    <a:pt x="181" y="127"/>
                    <a:pt x="180" y="126"/>
                    <a:pt x="180" y="126"/>
                  </a:cubicBezTo>
                  <a:cubicBezTo>
                    <a:pt x="177" y="119"/>
                    <a:pt x="177" y="114"/>
                    <a:pt x="177" y="106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8" y="101"/>
                    <a:pt x="178" y="98"/>
                    <a:pt x="178" y="96"/>
                  </a:cubicBezTo>
                  <a:cubicBezTo>
                    <a:pt x="178" y="95"/>
                    <a:pt x="177" y="92"/>
                    <a:pt x="172" y="92"/>
                  </a:cubicBezTo>
                  <a:cubicBezTo>
                    <a:pt x="172" y="92"/>
                    <a:pt x="168" y="92"/>
                    <a:pt x="167" y="94"/>
                  </a:cubicBezTo>
                  <a:cubicBezTo>
                    <a:pt x="165" y="95"/>
                    <a:pt x="165" y="98"/>
                    <a:pt x="165" y="100"/>
                  </a:cubicBezTo>
                  <a:cubicBezTo>
                    <a:pt x="165" y="100"/>
                    <a:pt x="165" y="100"/>
                    <a:pt x="164" y="101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4" y="106"/>
                    <a:pt x="163" y="107"/>
                    <a:pt x="162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59" y="105"/>
                    <a:pt x="159" y="99"/>
                    <a:pt x="159" y="97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1"/>
                    <a:pt x="159" y="90"/>
                    <a:pt x="159" y="90"/>
                  </a:cubicBezTo>
                  <a:cubicBezTo>
                    <a:pt x="160" y="87"/>
                    <a:pt x="160" y="83"/>
                    <a:pt x="157" y="81"/>
                  </a:cubicBezTo>
                  <a:cubicBezTo>
                    <a:pt x="156" y="81"/>
                    <a:pt x="155" y="80"/>
                    <a:pt x="154" y="80"/>
                  </a:cubicBezTo>
                  <a:cubicBezTo>
                    <a:pt x="152" y="80"/>
                    <a:pt x="150" y="81"/>
                    <a:pt x="149" y="82"/>
                  </a:cubicBezTo>
                  <a:cubicBezTo>
                    <a:pt x="147" y="83"/>
                    <a:pt x="147" y="86"/>
                    <a:pt x="146" y="87"/>
                  </a:cubicBezTo>
                  <a:cubicBezTo>
                    <a:pt x="146" y="88"/>
                    <a:pt x="146" y="89"/>
                    <a:pt x="146" y="8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5" y="90"/>
                    <a:pt x="145" y="91"/>
                  </a:cubicBezTo>
                  <a:cubicBezTo>
                    <a:pt x="145" y="91"/>
                    <a:pt x="144" y="92"/>
                    <a:pt x="144" y="93"/>
                  </a:cubicBezTo>
                  <a:cubicBezTo>
                    <a:pt x="143" y="94"/>
                    <a:pt x="143" y="96"/>
                    <a:pt x="143" y="97"/>
                  </a:cubicBezTo>
                  <a:cubicBezTo>
                    <a:pt x="143" y="100"/>
                    <a:pt x="144" y="102"/>
                    <a:pt x="145" y="105"/>
                  </a:cubicBezTo>
                  <a:cubicBezTo>
                    <a:pt x="145" y="104"/>
                    <a:pt x="145" y="104"/>
                    <a:pt x="144" y="104"/>
                  </a:cubicBezTo>
                  <a:cubicBezTo>
                    <a:pt x="143" y="102"/>
                    <a:pt x="142" y="100"/>
                    <a:pt x="141" y="98"/>
                  </a:cubicBezTo>
                  <a:cubicBezTo>
                    <a:pt x="141" y="98"/>
                    <a:pt x="141" y="98"/>
                    <a:pt x="141" y="97"/>
                  </a:cubicBezTo>
                  <a:cubicBezTo>
                    <a:pt x="141" y="97"/>
                    <a:pt x="141" y="96"/>
                    <a:pt x="141" y="96"/>
                  </a:cubicBezTo>
                  <a:cubicBezTo>
                    <a:pt x="141" y="95"/>
                    <a:pt x="141" y="94"/>
                    <a:pt x="141" y="94"/>
                  </a:cubicBezTo>
                  <a:cubicBezTo>
                    <a:pt x="141" y="93"/>
                    <a:pt x="140" y="93"/>
                    <a:pt x="140" y="92"/>
                  </a:cubicBezTo>
                  <a:cubicBezTo>
                    <a:pt x="140" y="90"/>
                    <a:pt x="141" y="87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5" y="77"/>
                    <a:pt x="147" y="72"/>
                    <a:pt x="145" y="68"/>
                  </a:cubicBezTo>
                  <a:cubicBezTo>
                    <a:pt x="144" y="67"/>
                    <a:pt x="143" y="66"/>
                    <a:pt x="140" y="66"/>
                  </a:cubicBezTo>
                  <a:cubicBezTo>
                    <a:pt x="137" y="66"/>
                    <a:pt x="133" y="68"/>
                    <a:pt x="131" y="71"/>
                  </a:cubicBezTo>
                  <a:cubicBezTo>
                    <a:pt x="130" y="73"/>
                    <a:pt x="130" y="75"/>
                    <a:pt x="130" y="76"/>
                  </a:cubicBezTo>
                  <a:cubicBezTo>
                    <a:pt x="129" y="77"/>
                    <a:pt x="129" y="78"/>
                    <a:pt x="129" y="78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9" y="80"/>
                    <a:pt x="128" y="80"/>
                    <a:pt x="128" y="81"/>
                  </a:cubicBezTo>
                  <a:cubicBezTo>
                    <a:pt x="128" y="82"/>
                    <a:pt x="128" y="83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8" y="84"/>
                    <a:pt x="128" y="83"/>
                    <a:pt x="128" y="83"/>
                  </a:cubicBezTo>
                  <a:cubicBezTo>
                    <a:pt x="127" y="80"/>
                    <a:pt x="127" y="78"/>
                    <a:pt x="125" y="76"/>
                  </a:cubicBezTo>
                  <a:cubicBezTo>
                    <a:pt x="124" y="74"/>
                    <a:pt x="122" y="74"/>
                    <a:pt x="121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17" y="73"/>
                    <a:pt x="117" y="72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5"/>
                    <a:pt x="116" y="64"/>
                    <a:pt x="116" y="63"/>
                  </a:cubicBezTo>
                  <a:cubicBezTo>
                    <a:pt x="116" y="61"/>
                    <a:pt x="117" y="59"/>
                    <a:pt x="116" y="56"/>
                  </a:cubicBezTo>
                  <a:cubicBezTo>
                    <a:pt x="113" y="51"/>
                    <a:pt x="108" y="50"/>
                    <a:pt x="104" y="50"/>
                  </a:cubicBezTo>
                  <a:cubicBezTo>
                    <a:pt x="104" y="50"/>
                    <a:pt x="104" y="50"/>
                    <a:pt x="103" y="50"/>
                  </a:cubicBezTo>
                  <a:cubicBezTo>
                    <a:pt x="98" y="50"/>
                    <a:pt x="95" y="52"/>
                    <a:pt x="93" y="56"/>
                  </a:cubicBezTo>
                  <a:cubicBezTo>
                    <a:pt x="92" y="58"/>
                    <a:pt x="92" y="59"/>
                    <a:pt x="91" y="59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8" y="60"/>
                    <a:pt x="86" y="60"/>
                    <a:pt x="84" y="62"/>
                  </a:cubicBezTo>
                  <a:cubicBezTo>
                    <a:pt x="82" y="64"/>
                    <a:pt x="82" y="67"/>
                    <a:pt x="81" y="69"/>
                  </a:cubicBezTo>
                  <a:cubicBezTo>
                    <a:pt x="81" y="70"/>
                    <a:pt x="81" y="71"/>
                    <a:pt x="81" y="71"/>
                  </a:cubicBezTo>
                  <a:cubicBezTo>
                    <a:pt x="80" y="72"/>
                    <a:pt x="80" y="73"/>
                    <a:pt x="80" y="73"/>
                  </a:cubicBezTo>
                  <a:cubicBezTo>
                    <a:pt x="80" y="73"/>
                    <a:pt x="79" y="73"/>
                    <a:pt x="79" y="72"/>
                  </a:cubicBezTo>
                  <a:cubicBezTo>
                    <a:pt x="78" y="71"/>
                    <a:pt x="76" y="70"/>
                    <a:pt x="74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2" y="69"/>
                    <a:pt x="70" y="70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8" y="71"/>
                    <a:pt x="67" y="72"/>
                    <a:pt x="67" y="72"/>
                  </a:cubicBezTo>
                  <a:cubicBezTo>
                    <a:pt x="65" y="72"/>
                    <a:pt x="64" y="73"/>
                    <a:pt x="63" y="73"/>
                  </a:cubicBezTo>
                  <a:cubicBezTo>
                    <a:pt x="62" y="74"/>
                    <a:pt x="61" y="74"/>
                    <a:pt x="60" y="74"/>
                  </a:cubicBezTo>
                  <a:cubicBezTo>
                    <a:pt x="60" y="74"/>
                    <a:pt x="59" y="74"/>
                    <a:pt x="59" y="74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6" y="72"/>
                    <a:pt x="56" y="71"/>
                    <a:pt x="56" y="70"/>
                  </a:cubicBezTo>
                  <a:cubicBezTo>
                    <a:pt x="57" y="70"/>
                    <a:pt x="57" y="69"/>
                    <a:pt x="57" y="69"/>
                  </a:cubicBezTo>
                  <a:cubicBezTo>
                    <a:pt x="57" y="68"/>
                    <a:pt x="57" y="68"/>
                    <a:pt x="58" y="67"/>
                  </a:cubicBezTo>
                  <a:cubicBezTo>
                    <a:pt x="59" y="65"/>
                    <a:pt x="61" y="60"/>
                    <a:pt x="57" y="57"/>
                  </a:cubicBezTo>
                  <a:cubicBezTo>
                    <a:pt x="55" y="56"/>
                    <a:pt x="53" y="56"/>
                    <a:pt x="52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8" y="56"/>
                    <a:pt x="48" y="56"/>
                  </a:cubicBezTo>
                  <a:cubicBezTo>
                    <a:pt x="47" y="56"/>
                    <a:pt x="44" y="56"/>
                    <a:pt x="43" y="58"/>
                  </a:cubicBezTo>
                  <a:cubicBezTo>
                    <a:pt x="42" y="59"/>
                    <a:pt x="42" y="60"/>
                    <a:pt x="42" y="60"/>
                  </a:cubicBezTo>
                  <a:cubicBezTo>
                    <a:pt x="42" y="61"/>
                    <a:pt x="41" y="61"/>
                    <a:pt x="41" y="61"/>
                  </a:cubicBezTo>
                  <a:cubicBezTo>
                    <a:pt x="41" y="61"/>
                    <a:pt x="41" y="61"/>
                    <a:pt x="40" y="62"/>
                  </a:cubicBezTo>
                  <a:cubicBezTo>
                    <a:pt x="38" y="62"/>
                    <a:pt x="35" y="63"/>
                    <a:pt x="35" y="67"/>
                  </a:cubicBezTo>
                  <a:cubicBezTo>
                    <a:pt x="34" y="68"/>
                    <a:pt x="34" y="69"/>
                    <a:pt x="34" y="70"/>
                  </a:cubicBezTo>
                  <a:cubicBezTo>
                    <a:pt x="34" y="72"/>
                    <a:pt x="34" y="74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7"/>
                    <a:pt x="34" y="78"/>
                    <a:pt x="33" y="79"/>
                  </a:cubicBezTo>
                  <a:cubicBezTo>
                    <a:pt x="33" y="78"/>
                    <a:pt x="32" y="76"/>
                    <a:pt x="32" y="74"/>
                  </a:cubicBezTo>
                  <a:cubicBezTo>
                    <a:pt x="31" y="70"/>
                    <a:pt x="31" y="66"/>
                    <a:pt x="31" y="62"/>
                  </a:cubicBezTo>
                  <a:cubicBezTo>
                    <a:pt x="31" y="60"/>
                    <a:pt x="31" y="59"/>
                    <a:pt x="31" y="57"/>
                  </a:cubicBezTo>
                  <a:cubicBezTo>
                    <a:pt x="31" y="56"/>
                    <a:pt x="32" y="54"/>
                    <a:pt x="32" y="53"/>
                  </a:cubicBezTo>
                  <a:cubicBezTo>
                    <a:pt x="32" y="50"/>
                    <a:pt x="32" y="47"/>
                    <a:pt x="32" y="44"/>
                  </a:cubicBezTo>
                  <a:cubicBezTo>
                    <a:pt x="31" y="42"/>
                    <a:pt x="31" y="39"/>
                    <a:pt x="30" y="37"/>
                  </a:cubicBezTo>
                  <a:cubicBezTo>
                    <a:pt x="29" y="37"/>
                    <a:pt x="29" y="36"/>
                    <a:pt x="30" y="35"/>
                  </a:cubicBezTo>
                  <a:cubicBezTo>
                    <a:pt x="33" y="32"/>
                    <a:pt x="33" y="27"/>
                    <a:pt x="32" y="23"/>
                  </a:cubicBezTo>
                  <a:cubicBezTo>
                    <a:pt x="32" y="19"/>
                    <a:pt x="29" y="17"/>
                    <a:pt x="25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29" y="15"/>
                    <a:pt x="31" y="14"/>
                    <a:pt x="31" y="12"/>
                  </a:cubicBezTo>
                  <a:cubicBezTo>
                    <a:pt x="32" y="11"/>
                    <a:pt x="32" y="9"/>
                    <a:pt x="32" y="8"/>
                  </a:cubicBezTo>
                  <a:cubicBezTo>
                    <a:pt x="32" y="8"/>
                    <a:pt x="31" y="7"/>
                    <a:pt x="31" y="7"/>
                  </a:cubicBezTo>
                  <a:cubicBezTo>
                    <a:pt x="31" y="7"/>
                    <a:pt x="32" y="7"/>
                    <a:pt x="32" y="6"/>
                  </a:cubicBezTo>
                  <a:cubicBezTo>
                    <a:pt x="32" y="6"/>
                    <a:pt x="32" y="3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3" y="0"/>
                    <a:pt x="21" y="1"/>
                    <a:pt x="19" y="2"/>
                  </a:cubicBezTo>
                  <a:cubicBezTo>
                    <a:pt x="18" y="3"/>
                    <a:pt x="18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5" y="5"/>
                    <a:pt x="14" y="5"/>
                    <a:pt x="13" y="6"/>
                  </a:cubicBezTo>
                  <a:cubicBezTo>
                    <a:pt x="13" y="6"/>
                    <a:pt x="12" y="7"/>
                    <a:pt x="12" y="7"/>
                  </a:cubicBezTo>
                  <a:cubicBezTo>
                    <a:pt x="11" y="8"/>
                    <a:pt x="10" y="9"/>
                    <a:pt x="10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5"/>
                    <a:pt x="6" y="16"/>
                  </a:cubicBezTo>
                  <a:cubicBezTo>
                    <a:pt x="6" y="16"/>
                    <a:pt x="5" y="17"/>
                    <a:pt x="5" y="18"/>
                  </a:cubicBezTo>
                  <a:cubicBezTo>
                    <a:pt x="3" y="19"/>
                    <a:pt x="2" y="20"/>
                    <a:pt x="1" y="21"/>
                  </a:cubicBezTo>
                  <a:cubicBezTo>
                    <a:pt x="0" y="23"/>
                    <a:pt x="0" y="26"/>
                    <a:pt x="0" y="27"/>
                  </a:cubicBezTo>
                  <a:cubicBezTo>
                    <a:pt x="0" y="28"/>
                    <a:pt x="0" y="30"/>
                    <a:pt x="0" y="30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1"/>
                    <a:pt x="1" y="43"/>
                  </a:cubicBezTo>
                  <a:cubicBezTo>
                    <a:pt x="2" y="44"/>
                    <a:pt x="3" y="45"/>
                    <a:pt x="3" y="47"/>
                  </a:cubicBezTo>
                  <a:cubicBezTo>
                    <a:pt x="3" y="48"/>
                    <a:pt x="3" y="49"/>
                    <a:pt x="2" y="50"/>
                  </a:cubicBezTo>
                  <a:cubicBezTo>
                    <a:pt x="1" y="52"/>
                    <a:pt x="1" y="54"/>
                    <a:pt x="1" y="56"/>
                  </a:cubicBezTo>
                  <a:cubicBezTo>
                    <a:pt x="0" y="59"/>
                    <a:pt x="1" y="61"/>
                    <a:pt x="1" y="62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6"/>
                    <a:pt x="2" y="68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3"/>
                    <a:pt x="3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ubicBezTo>
                    <a:pt x="4" y="82"/>
                    <a:pt x="4" y="85"/>
                    <a:pt x="4" y="88"/>
                  </a:cubicBezTo>
                  <a:cubicBezTo>
                    <a:pt x="4" y="89"/>
                    <a:pt x="4" y="90"/>
                    <a:pt x="4" y="91"/>
                  </a:cubicBezTo>
                  <a:cubicBezTo>
                    <a:pt x="4" y="94"/>
                    <a:pt x="5" y="97"/>
                    <a:pt x="6" y="100"/>
                  </a:cubicBezTo>
                  <a:cubicBezTo>
                    <a:pt x="6" y="101"/>
                    <a:pt x="7" y="101"/>
                    <a:pt x="7" y="102"/>
                  </a:cubicBezTo>
                  <a:cubicBezTo>
                    <a:pt x="6" y="102"/>
                    <a:pt x="6" y="103"/>
                    <a:pt x="5" y="104"/>
                  </a:cubicBezTo>
                  <a:cubicBezTo>
                    <a:pt x="3" y="107"/>
                    <a:pt x="3" y="113"/>
                    <a:pt x="6" y="116"/>
                  </a:cubicBezTo>
                  <a:cubicBezTo>
                    <a:pt x="8" y="118"/>
                    <a:pt x="11" y="118"/>
                    <a:pt x="13" y="118"/>
                  </a:cubicBezTo>
                  <a:cubicBezTo>
                    <a:pt x="14" y="118"/>
                    <a:pt x="15" y="118"/>
                    <a:pt x="15" y="119"/>
                  </a:cubicBezTo>
                  <a:cubicBezTo>
                    <a:pt x="16" y="119"/>
                    <a:pt x="16" y="120"/>
                    <a:pt x="16" y="121"/>
                  </a:cubicBezTo>
                  <a:cubicBezTo>
                    <a:pt x="16" y="121"/>
                    <a:pt x="16" y="121"/>
                    <a:pt x="15" y="121"/>
                  </a:cubicBezTo>
                  <a:cubicBezTo>
                    <a:pt x="15" y="121"/>
                    <a:pt x="14" y="121"/>
                    <a:pt x="14" y="121"/>
                  </a:cubicBezTo>
                  <a:cubicBezTo>
                    <a:pt x="11" y="121"/>
                    <a:pt x="10" y="122"/>
                    <a:pt x="8" y="123"/>
                  </a:cubicBezTo>
                  <a:cubicBezTo>
                    <a:pt x="4" y="127"/>
                    <a:pt x="4" y="132"/>
                    <a:pt x="4" y="135"/>
                  </a:cubicBezTo>
                  <a:cubicBezTo>
                    <a:pt x="4" y="135"/>
                    <a:pt x="4" y="135"/>
                    <a:pt x="4" y="136"/>
                  </a:cubicBezTo>
                  <a:cubicBezTo>
                    <a:pt x="4" y="137"/>
                    <a:pt x="4" y="138"/>
                    <a:pt x="4" y="140"/>
                  </a:cubicBezTo>
                  <a:cubicBezTo>
                    <a:pt x="5" y="143"/>
                    <a:pt x="10" y="147"/>
                    <a:pt x="13" y="147"/>
                  </a:cubicBezTo>
                  <a:cubicBezTo>
                    <a:pt x="13" y="147"/>
                    <a:pt x="14" y="147"/>
                    <a:pt x="14" y="147"/>
                  </a:cubicBezTo>
                  <a:cubicBezTo>
                    <a:pt x="14" y="147"/>
                    <a:pt x="14" y="147"/>
                    <a:pt x="15" y="147"/>
                  </a:cubicBezTo>
                  <a:cubicBezTo>
                    <a:pt x="15" y="147"/>
                    <a:pt x="15" y="148"/>
                    <a:pt x="15" y="148"/>
                  </a:cubicBezTo>
                  <a:cubicBezTo>
                    <a:pt x="15" y="152"/>
                    <a:pt x="13" y="157"/>
                    <a:pt x="11" y="161"/>
                  </a:cubicBezTo>
                  <a:cubicBezTo>
                    <a:pt x="10" y="162"/>
                    <a:pt x="9" y="163"/>
                    <a:pt x="9" y="164"/>
                  </a:cubicBezTo>
                  <a:cubicBezTo>
                    <a:pt x="6" y="170"/>
                    <a:pt x="5" y="179"/>
                    <a:pt x="9" y="185"/>
                  </a:cubicBezTo>
                  <a:cubicBezTo>
                    <a:pt x="10" y="187"/>
                    <a:pt x="13" y="190"/>
                    <a:pt x="19" y="190"/>
                  </a:cubicBezTo>
                  <a:cubicBezTo>
                    <a:pt x="19" y="190"/>
                    <a:pt x="20" y="190"/>
                    <a:pt x="21" y="190"/>
                  </a:cubicBezTo>
                  <a:cubicBezTo>
                    <a:pt x="26" y="190"/>
                    <a:pt x="29" y="186"/>
                    <a:pt x="32" y="182"/>
                  </a:cubicBezTo>
                  <a:cubicBezTo>
                    <a:pt x="32" y="182"/>
                    <a:pt x="33" y="181"/>
                    <a:pt x="33" y="181"/>
                  </a:cubicBezTo>
                  <a:cubicBezTo>
                    <a:pt x="36" y="177"/>
                    <a:pt x="39" y="175"/>
                    <a:pt x="43" y="173"/>
                  </a:cubicBezTo>
                  <a:cubicBezTo>
                    <a:pt x="46" y="172"/>
                    <a:pt x="48" y="171"/>
                    <a:pt x="52" y="169"/>
                  </a:cubicBezTo>
                  <a:cubicBezTo>
                    <a:pt x="54" y="169"/>
                    <a:pt x="57" y="168"/>
                    <a:pt x="59" y="167"/>
                  </a:cubicBezTo>
                  <a:cubicBezTo>
                    <a:pt x="62" y="166"/>
                    <a:pt x="65" y="165"/>
                    <a:pt x="68" y="164"/>
                  </a:cubicBezTo>
                  <a:cubicBezTo>
                    <a:pt x="73" y="163"/>
                    <a:pt x="78" y="161"/>
                    <a:pt x="81" y="156"/>
                  </a:cubicBezTo>
                  <a:cubicBezTo>
                    <a:pt x="82" y="155"/>
                    <a:pt x="82" y="153"/>
                    <a:pt x="83" y="152"/>
                  </a:cubicBezTo>
                  <a:cubicBezTo>
                    <a:pt x="83" y="152"/>
                    <a:pt x="83" y="151"/>
                    <a:pt x="84" y="151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7"/>
                    <a:pt x="87" y="147"/>
                    <a:pt x="87" y="147"/>
                  </a:cubicBezTo>
                  <a:cubicBezTo>
                    <a:pt x="88" y="147"/>
                    <a:pt x="89" y="147"/>
                    <a:pt x="89" y="146"/>
                  </a:cubicBezTo>
                  <a:cubicBezTo>
                    <a:pt x="91" y="145"/>
                    <a:pt x="92" y="144"/>
                    <a:pt x="92" y="144"/>
                  </a:cubicBezTo>
                  <a:cubicBezTo>
                    <a:pt x="92" y="143"/>
                    <a:pt x="93" y="143"/>
                    <a:pt x="93" y="143"/>
                  </a:cubicBezTo>
                  <a:cubicBezTo>
                    <a:pt x="93" y="143"/>
                    <a:pt x="93" y="144"/>
                    <a:pt x="93" y="144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93" y="146"/>
                    <a:pt x="93" y="149"/>
                    <a:pt x="96" y="150"/>
                  </a:cubicBezTo>
                  <a:cubicBezTo>
                    <a:pt x="96" y="151"/>
                    <a:pt x="97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4" y="151"/>
                    <a:pt x="108" y="149"/>
                    <a:pt x="110" y="146"/>
                  </a:cubicBezTo>
                  <a:cubicBezTo>
                    <a:pt x="110" y="145"/>
                    <a:pt x="110" y="145"/>
                    <a:pt x="110" y="145"/>
                  </a:cubicBezTo>
                  <a:cubicBezTo>
                    <a:pt x="111" y="146"/>
                    <a:pt x="111" y="146"/>
                    <a:pt x="111" y="146"/>
                  </a:cubicBezTo>
                  <a:cubicBezTo>
                    <a:pt x="112" y="147"/>
                    <a:pt x="113" y="147"/>
                    <a:pt x="113" y="147"/>
                  </a:cubicBezTo>
                  <a:cubicBezTo>
                    <a:pt x="113" y="148"/>
                    <a:pt x="113" y="149"/>
                    <a:pt x="111" y="151"/>
                  </a:cubicBezTo>
                  <a:cubicBezTo>
                    <a:pt x="110" y="153"/>
                    <a:pt x="109" y="155"/>
                    <a:pt x="107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2"/>
                    <a:pt x="104" y="163"/>
                    <a:pt x="104" y="165"/>
                  </a:cubicBezTo>
                  <a:cubicBezTo>
                    <a:pt x="105" y="166"/>
                    <a:pt x="105" y="166"/>
                    <a:pt x="105" y="166"/>
                  </a:cubicBezTo>
                  <a:cubicBezTo>
                    <a:pt x="105" y="166"/>
                    <a:pt x="105" y="166"/>
                    <a:pt x="105" y="167"/>
                  </a:cubicBezTo>
                  <a:cubicBezTo>
                    <a:pt x="105" y="167"/>
                    <a:pt x="105" y="168"/>
                    <a:pt x="105" y="169"/>
                  </a:cubicBezTo>
                  <a:cubicBezTo>
                    <a:pt x="105" y="171"/>
                    <a:pt x="107" y="172"/>
                    <a:pt x="110" y="172"/>
                  </a:cubicBezTo>
                  <a:cubicBezTo>
                    <a:pt x="112" y="172"/>
                    <a:pt x="114" y="172"/>
                    <a:pt x="115" y="171"/>
                  </a:cubicBezTo>
                  <a:cubicBezTo>
                    <a:pt x="116" y="170"/>
                    <a:pt x="117" y="169"/>
                    <a:pt x="118" y="168"/>
                  </a:cubicBezTo>
                  <a:cubicBezTo>
                    <a:pt x="118" y="167"/>
                    <a:pt x="119" y="167"/>
                    <a:pt x="119" y="166"/>
                  </a:cubicBezTo>
                  <a:cubicBezTo>
                    <a:pt x="120" y="166"/>
                    <a:pt x="121" y="166"/>
                    <a:pt x="121" y="166"/>
                  </a:cubicBezTo>
                  <a:cubicBezTo>
                    <a:pt x="123" y="166"/>
                    <a:pt x="125" y="165"/>
                    <a:pt x="126" y="164"/>
                  </a:cubicBezTo>
                  <a:cubicBezTo>
                    <a:pt x="127" y="162"/>
                    <a:pt x="128" y="161"/>
                    <a:pt x="128" y="160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8"/>
                    <a:pt x="129" y="157"/>
                    <a:pt x="129" y="156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4"/>
                    <a:pt x="129" y="153"/>
                    <a:pt x="130" y="152"/>
                  </a:cubicBezTo>
                  <a:cubicBezTo>
                    <a:pt x="130" y="150"/>
                    <a:pt x="129" y="149"/>
                    <a:pt x="129" y="147"/>
                  </a:cubicBezTo>
                  <a:cubicBezTo>
                    <a:pt x="129" y="147"/>
                    <a:pt x="128" y="147"/>
                    <a:pt x="128" y="146"/>
                  </a:cubicBezTo>
                  <a:cubicBezTo>
                    <a:pt x="127" y="142"/>
                    <a:pt x="127" y="138"/>
                    <a:pt x="129" y="135"/>
                  </a:cubicBezTo>
                  <a:cubicBezTo>
                    <a:pt x="130" y="134"/>
                    <a:pt x="131" y="133"/>
                    <a:pt x="131" y="132"/>
                  </a:cubicBezTo>
                  <a:cubicBezTo>
                    <a:pt x="133" y="130"/>
                    <a:pt x="135" y="127"/>
                    <a:pt x="135" y="122"/>
                  </a:cubicBezTo>
                  <a:cubicBezTo>
                    <a:pt x="135" y="121"/>
                    <a:pt x="135" y="120"/>
                    <a:pt x="135" y="118"/>
                  </a:cubicBezTo>
                  <a:cubicBezTo>
                    <a:pt x="134" y="117"/>
                    <a:pt x="134" y="116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42" y="116"/>
                    <a:pt x="145" y="130"/>
                    <a:pt x="145" y="137"/>
                  </a:cubicBezTo>
                  <a:cubicBezTo>
                    <a:pt x="145" y="141"/>
                    <a:pt x="147" y="148"/>
                    <a:pt x="152" y="148"/>
                  </a:cubicBezTo>
                  <a:cubicBezTo>
                    <a:pt x="154" y="148"/>
                    <a:pt x="156" y="146"/>
                    <a:pt x="158" y="143"/>
                  </a:cubicBezTo>
                  <a:cubicBezTo>
                    <a:pt x="159" y="141"/>
                    <a:pt x="159" y="140"/>
                    <a:pt x="160" y="138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0" y="139"/>
                    <a:pt x="161" y="140"/>
                    <a:pt x="161" y="140"/>
                  </a:cubicBezTo>
                  <a:cubicBezTo>
                    <a:pt x="162" y="140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3"/>
                  </a:cubicBezTo>
                  <a:cubicBezTo>
                    <a:pt x="163" y="145"/>
                    <a:pt x="166" y="147"/>
                    <a:pt x="168" y="147"/>
                  </a:cubicBezTo>
                  <a:cubicBezTo>
                    <a:pt x="170" y="147"/>
                    <a:pt x="172" y="147"/>
                    <a:pt x="172" y="145"/>
                  </a:cubicBezTo>
                  <a:cubicBezTo>
                    <a:pt x="173" y="144"/>
                    <a:pt x="173" y="143"/>
                    <a:pt x="173" y="142"/>
                  </a:cubicBezTo>
                  <a:cubicBezTo>
                    <a:pt x="174" y="141"/>
                    <a:pt x="174" y="141"/>
                    <a:pt x="174" y="140"/>
                  </a:cubicBezTo>
                  <a:cubicBezTo>
                    <a:pt x="175" y="140"/>
                    <a:pt x="176" y="140"/>
                    <a:pt x="176" y="140"/>
                  </a:cubicBezTo>
                  <a:cubicBezTo>
                    <a:pt x="178" y="139"/>
                    <a:pt x="180" y="138"/>
                    <a:pt x="181" y="137"/>
                  </a:cubicBezTo>
                  <a:cubicBezTo>
                    <a:pt x="184" y="133"/>
                    <a:pt x="182" y="130"/>
                    <a:pt x="181" y="128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4" name="Freeform 193"/>
            <p:cNvSpPr>
              <a:spLocks noEditPoints="1"/>
            </p:cNvSpPr>
            <p:nvPr/>
          </p:nvSpPr>
          <p:spPr bwMode="auto">
            <a:xfrm>
              <a:off x="16472692" y="6625709"/>
              <a:ext cx="1727573" cy="2221218"/>
            </a:xfrm>
            <a:custGeom>
              <a:avLst/>
              <a:gdLst>
                <a:gd name="T0" fmla="*/ 309 w 317"/>
                <a:gd name="T1" fmla="*/ 141 h 448"/>
                <a:gd name="T2" fmla="*/ 303 w 317"/>
                <a:gd name="T3" fmla="*/ 138 h 448"/>
                <a:gd name="T4" fmla="*/ 291 w 317"/>
                <a:gd name="T5" fmla="*/ 135 h 448"/>
                <a:gd name="T6" fmla="*/ 282 w 317"/>
                <a:gd name="T7" fmla="*/ 129 h 448"/>
                <a:gd name="T8" fmla="*/ 261 w 317"/>
                <a:gd name="T9" fmla="*/ 129 h 448"/>
                <a:gd name="T10" fmla="*/ 240 w 317"/>
                <a:gd name="T11" fmla="*/ 136 h 448"/>
                <a:gd name="T12" fmla="*/ 241 w 317"/>
                <a:gd name="T13" fmla="*/ 131 h 448"/>
                <a:gd name="T14" fmla="*/ 240 w 317"/>
                <a:gd name="T15" fmla="*/ 107 h 448"/>
                <a:gd name="T16" fmla="*/ 239 w 317"/>
                <a:gd name="T17" fmla="*/ 104 h 448"/>
                <a:gd name="T18" fmla="*/ 237 w 317"/>
                <a:gd name="T19" fmla="*/ 93 h 448"/>
                <a:gd name="T20" fmla="*/ 234 w 317"/>
                <a:gd name="T21" fmla="*/ 84 h 448"/>
                <a:gd name="T22" fmla="*/ 234 w 317"/>
                <a:gd name="T23" fmla="*/ 76 h 448"/>
                <a:gd name="T24" fmla="*/ 225 w 317"/>
                <a:gd name="T25" fmla="*/ 66 h 448"/>
                <a:gd name="T26" fmla="*/ 216 w 317"/>
                <a:gd name="T27" fmla="*/ 67 h 448"/>
                <a:gd name="T28" fmla="*/ 203 w 317"/>
                <a:gd name="T29" fmla="*/ 63 h 448"/>
                <a:gd name="T30" fmla="*/ 201 w 317"/>
                <a:gd name="T31" fmla="*/ 52 h 448"/>
                <a:gd name="T32" fmla="*/ 204 w 317"/>
                <a:gd name="T33" fmla="*/ 28 h 448"/>
                <a:gd name="T34" fmla="*/ 64 w 317"/>
                <a:gd name="T35" fmla="*/ 0 h 448"/>
                <a:gd name="T36" fmla="*/ 51 w 317"/>
                <a:gd name="T37" fmla="*/ 86 h 448"/>
                <a:gd name="T38" fmla="*/ 50 w 317"/>
                <a:gd name="T39" fmla="*/ 89 h 448"/>
                <a:gd name="T40" fmla="*/ 0 w 317"/>
                <a:gd name="T41" fmla="*/ 426 h 448"/>
                <a:gd name="T42" fmla="*/ 101 w 317"/>
                <a:gd name="T43" fmla="*/ 442 h 448"/>
                <a:gd name="T44" fmla="*/ 136 w 317"/>
                <a:gd name="T45" fmla="*/ 447 h 448"/>
                <a:gd name="T46" fmla="*/ 156 w 317"/>
                <a:gd name="T47" fmla="*/ 447 h 448"/>
                <a:gd name="T48" fmla="*/ 315 w 317"/>
                <a:gd name="T49" fmla="*/ 147 h 448"/>
                <a:gd name="T50" fmla="*/ 132 w 317"/>
                <a:gd name="T51" fmla="*/ 369 h 448"/>
                <a:gd name="T52" fmla="*/ 121 w 317"/>
                <a:gd name="T53" fmla="*/ 382 h 448"/>
                <a:gd name="T54" fmla="*/ 123 w 317"/>
                <a:gd name="T55" fmla="*/ 364 h 448"/>
                <a:gd name="T56" fmla="*/ 124 w 317"/>
                <a:gd name="T57" fmla="*/ 355 h 448"/>
                <a:gd name="T58" fmla="*/ 126 w 317"/>
                <a:gd name="T59" fmla="*/ 349 h 448"/>
                <a:gd name="T60" fmla="*/ 131 w 317"/>
                <a:gd name="T61" fmla="*/ 351 h 448"/>
                <a:gd name="T62" fmla="*/ 133 w 317"/>
                <a:gd name="T63" fmla="*/ 360 h 448"/>
                <a:gd name="T64" fmla="*/ 62 w 317"/>
                <a:gd name="T65" fmla="*/ 245 h 448"/>
                <a:gd name="T66" fmla="*/ 58 w 317"/>
                <a:gd name="T67" fmla="*/ 247 h 448"/>
                <a:gd name="T68" fmla="*/ 58 w 317"/>
                <a:gd name="T69" fmla="*/ 238 h 448"/>
                <a:gd name="T70" fmla="*/ 64 w 317"/>
                <a:gd name="T71" fmla="*/ 244 h 448"/>
                <a:gd name="T72" fmla="*/ 58 w 317"/>
                <a:gd name="T73" fmla="*/ 257 h 448"/>
                <a:gd name="T74" fmla="*/ 60 w 317"/>
                <a:gd name="T75" fmla="*/ 267 h 448"/>
                <a:gd name="T76" fmla="*/ 64 w 317"/>
                <a:gd name="T77" fmla="*/ 270 h 448"/>
                <a:gd name="T78" fmla="*/ 50 w 317"/>
                <a:gd name="T79" fmla="*/ 261 h 448"/>
                <a:gd name="T80" fmla="*/ 49 w 317"/>
                <a:gd name="T81" fmla="*/ 255 h 448"/>
                <a:gd name="T82" fmla="*/ 98 w 317"/>
                <a:gd name="T83" fmla="*/ 306 h 448"/>
                <a:gd name="T84" fmla="*/ 86 w 317"/>
                <a:gd name="T85" fmla="*/ 284 h 448"/>
                <a:gd name="T86" fmla="*/ 90 w 317"/>
                <a:gd name="T87" fmla="*/ 284 h 448"/>
                <a:gd name="T88" fmla="*/ 96 w 317"/>
                <a:gd name="T89" fmla="*/ 274 h 448"/>
                <a:gd name="T90" fmla="*/ 85 w 317"/>
                <a:gd name="T91" fmla="*/ 273 h 448"/>
                <a:gd name="T92" fmla="*/ 82 w 317"/>
                <a:gd name="T93" fmla="*/ 267 h 448"/>
                <a:gd name="T94" fmla="*/ 93 w 317"/>
                <a:gd name="T95" fmla="*/ 249 h 448"/>
                <a:gd name="T96" fmla="*/ 119 w 317"/>
                <a:gd name="T97" fmla="*/ 305 h 448"/>
                <a:gd name="T98" fmla="*/ 124 w 317"/>
                <a:gd name="T99" fmla="*/ 325 h 448"/>
                <a:gd name="T100" fmla="*/ 121 w 317"/>
                <a:gd name="T101" fmla="*/ 333 h 448"/>
                <a:gd name="T102" fmla="*/ 108 w 317"/>
                <a:gd name="T103" fmla="*/ 314 h 448"/>
                <a:gd name="T104" fmla="*/ 98 w 317"/>
                <a:gd name="T105" fmla="*/ 30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7" h="448">
                  <a:moveTo>
                    <a:pt x="313" y="142"/>
                  </a:moveTo>
                  <a:cubicBezTo>
                    <a:pt x="313" y="141"/>
                    <a:pt x="313" y="141"/>
                    <a:pt x="312" y="141"/>
                  </a:cubicBezTo>
                  <a:cubicBezTo>
                    <a:pt x="311" y="141"/>
                    <a:pt x="310" y="141"/>
                    <a:pt x="309" y="141"/>
                  </a:cubicBezTo>
                  <a:cubicBezTo>
                    <a:pt x="309" y="141"/>
                    <a:pt x="308" y="141"/>
                    <a:pt x="308" y="140"/>
                  </a:cubicBezTo>
                  <a:cubicBezTo>
                    <a:pt x="306" y="140"/>
                    <a:pt x="305" y="139"/>
                    <a:pt x="304" y="139"/>
                  </a:cubicBezTo>
                  <a:cubicBezTo>
                    <a:pt x="303" y="138"/>
                    <a:pt x="303" y="138"/>
                    <a:pt x="303" y="138"/>
                  </a:cubicBezTo>
                  <a:cubicBezTo>
                    <a:pt x="301" y="137"/>
                    <a:pt x="299" y="136"/>
                    <a:pt x="297" y="136"/>
                  </a:cubicBezTo>
                  <a:cubicBezTo>
                    <a:pt x="296" y="136"/>
                    <a:pt x="295" y="136"/>
                    <a:pt x="294" y="136"/>
                  </a:cubicBezTo>
                  <a:cubicBezTo>
                    <a:pt x="292" y="136"/>
                    <a:pt x="292" y="136"/>
                    <a:pt x="291" y="135"/>
                  </a:cubicBezTo>
                  <a:cubicBezTo>
                    <a:pt x="291" y="135"/>
                    <a:pt x="290" y="134"/>
                    <a:pt x="290" y="134"/>
                  </a:cubicBezTo>
                  <a:cubicBezTo>
                    <a:pt x="289" y="133"/>
                    <a:pt x="288" y="132"/>
                    <a:pt x="286" y="131"/>
                  </a:cubicBezTo>
                  <a:cubicBezTo>
                    <a:pt x="285" y="130"/>
                    <a:pt x="284" y="130"/>
                    <a:pt x="282" y="129"/>
                  </a:cubicBezTo>
                  <a:cubicBezTo>
                    <a:pt x="281" y="129"/>
                    <a:pt x="280" y="128"/>
                    <a:pt x="279" y="128"/>
                  </a:cubicBezTo>
                  <a:cubicBezTo>
                    <a:pt x="277" y="127"/>
                    <a:pt x="274" y="127"/>
                    <a:pt x="272" y="127"/>
                  </a:cubicBezTo>
                  <a:cubicBezTo>
                    <a:pt x="268" y="127"/>
                    <a:pt x="265" y="127"/>
                    <a:pt x="261" y="129"/>
                  </a:cubicBezTo>
                  <a:cubicBezTo>
                    <a:pt x="260" y="129"/>
                    <a:pt x="258" y="130"/>
                    <a:pt x="256" y="131"/>
                  </a:cubicBezTo>
                  <a:cubicBezTo>
                    <a:pt x="251" y="134"/>
                    <a:pt x="245" y="137"/>
                    <a:pt x="242" y="137"/>
                  </a:cubicBezTo>
                  <a:cubicBezTo>
                    <a:pt x="241" y="137"/>
                    <a:pt x="240" y="137"/>
                    <a:pt x="240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40" y="134"/>
                    <a:pt x="240" y="133"/>
                  </a:cubicBezTo>
                  <a:cubicBezTo>
                    <a:pt x="241" y="132"/>
                    <a:pt x="241" y="132"/>
                    <a:pt x="241" y="131"/>
                  </a:cubicBezTo>
                  <a:cubicBezTo>
                    <a:pt x="244" y="126"/>
                    <a:pt x="244" y="122"/>
                    <a:pt x="243" y="117"/>
                  </a:cubicBezTo>
                  <a:cubicBezTo>
                    <a:pt x="243" y="114"/>
                    <a:pt x="242" y="111"/>
                    <a:pt x="240" y="108"/>
                  </a:cubicBezTo>
                  <a:cubicBezTo>
                    <a:pt x="240" y="108"/>
                    <a:pt x="240" y="108"/>
                    <a:pt x="240" y="107"/>
                  </a:cubicBezTo>
                  <a:cubicBezTo>
                    <a:pt x="239" y="107"/>
                    <a:pt x="239" y="107"/>
                    <a:pt x="239" y="107"/>
                  </a:cubicBezTo>
                  <a:cubicBezTo>
                    <a:pt x="239" y="107"/>
                    <a:pt x="239" y="106"/>
                    <a:pt x="239" y="105"/>
                  </a:cubicBezTo>
                  <a:cubicBezTo>
                    <a:pt x="239" y="105"/>
                    <a:pt x="239" y="104"/>
                    <a:pt x="239" y="104"/>
                  </a:cubicBezTo>
                  <a:cubicBezTo>
                    <a:pt x="239" y="103"/>
                    <a:pt x="239" y="102"/>
                    <a:pt x="239" y="102"/>
                  </a:cubicBezTo>
                  <a:cubicBezTo>
                    <a:pt x="238" y="100"/>
                    <a:pt x="238" y="99"/>
                    <a:pt x="238" y="97"/>
                  </a:cubicBezTo>
                  <a:cubicBezTo>
                    <a:pt x="237" y="96"/>
                    <a:pt x="237" y="95"/>
                    <a:pt x="237" y="93"/>
                  </a:cubicBezTo>
                  <a:cubicBezTo>
                    <a:pt x="237" y="92"/>
                    <a:pt x="236" y="91"/>
                    <a:pt x="236" y="90"/>
                  </a:cubicBezTo>
                  <a:cubicBezTo>
                    <a:pt x="236" y="89"/>
                    <a:pt x="236" y="88"/>
                    <a:pt x="235" y="87"/>
                  </a:cubicBezTo>
                  <a:cubicBezTo>
                    <a:pt x="235" y="86"/>
                    <a:pt x="234" y="85"/>
                    <a:pt x="234" y="84"/>
                  </a:cubicBezTo>
                  <a:cubicBezTo>
                    <a:pt x="234" y="83"/>
                    <a:pt x="234" y="81"/>
                    <a:pt x="234" y="80"/>
                  </a:cubicBezTo>
                  <a:cubicBezTo>
                    <a:pt x="234" y="79"/>
                    <a:pt x="234" y="78"/>
                    <a:pt x="234" y="77"/>
                  </a:cubicBezTo>
                  <a:cubicBezTo>
                    <a:pt x="234" y="76"/>
                    <a:pt x="234" y="76"/>
                    <a:pt x="234" y="76"/>
                  </a:cubicBezTo>
                  <a:cubicBezTo>
                    <a:pt x="234" y="74"/>
                    <a:pt x="234" y="72"/>
                    <a:pt x="233" y="70"/>
                  </a:cubicBezTo>
                  <a:cubicBezTo>
                    <a:pt x="231" y="68"/>
                    <a:pt x="229" y="66"/>
                    <a:pt x="226" y="66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6"/>
                    <a:pt x="223" y="66"/>
                    <a:pt x="222" y="66"/>
                  </a:cubicBezTo>
                  <a:cubicBezTo>
                    <a:pt x="222" y="66"/>
                    <a:pt x="221" y="66"/>
                    <a:pt x="220" y="66"/>
                  </a:cubicBezTo>
                  <a:cubicBezTo>
                    <a:pt x="219" y="66"/>
                    <a:pt x="217" y="66"/>
                    <a:pt x="216" y="67"/>
                  </a:cubicBezTo>
                  <a:cubicBezTo>
                    <a:pt x="214" y="67"/>
                    <a:pt x="212" y="67"/>
                    <a:pt x="211" y="67"/>
                  </a:cubicBezTo>
                  <a:cubicBezTo>
                    <a:pt x="210" y="67"/>
                    <a:pt x="209" y="67"/>
                    <a:pt x="208" y="67"/>
                  </a:cubicBezTo>
                  <a:cubicBezTo>
                    <a:pt x="206" y="66"/>
                    <a:pt x="204" y="65"/>
                    <a:pt x="203" y="63"/>
                  </a:cubicBezTo>
                  <a:cubicBezTo>
                    <a:pt x="202" y="63"/>
                    <a:pt x="202" y="62"/>
                    <a:pt x="202" y="61"/>
                  </a:cubicBezTo>
                  <a:cubicBezTo>
                    <a:pt x="202" y="60"/>
                    <a:pt x="202" y="60"/>
                    <a:pt x="202" y="59"/>
                  </a:cubicBezTo>
                  <a:cubicBezTo>
                    <a:pt x="201" y="57"/>
                    <a:pt x="201" y="54"/>
                    <a:pt x="201" y="52"/>
                  </a:cubicBezTo>
                  <a:cubicBezTo>
                    <a:pt x="202" y="51"/>
                    <a:pt x="202" y="50"/>
                    <a:pt x="202" y="49"/>
                  </a:cubicBezTo>
                  <a:cubicBezTo>
                    <a:pt x="203" y="47"/>
                    <a:pt x="203" y="45"/>
                    <a:pt x="203" y="43"/>
                  </a:cubicBezTo>
                  <a:cubicBezTo>
                    <a:pt x="204" y="38"/>
                    <a:pt x="204" y="33"/>
                    <a:pt x="204" y="28"/>
                  </a:cubicBezTo>
                  <a:cubicBezTo>
                    <a:pt x="204" y="26"/>
                    <a:pt x="204" y="23"/>
                    <a:pt x="204" y="21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0" y="28"/>
                    <a:pt x="56" y="55"/>
                    <a:pt x="51" y="82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7"/>
                    <a:pt x="52" y="87"/>
                    <a:pt x="51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31" y="213"/>
                    <a:pt x="10" y="357"/>
                    <a:pt x="1" y="423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3" y="426"/>
                    <a:pt x="3" y="426"/>
                    <a:pt x="3" y="426"/>
                  </a:cubicBezTo>
                  <a:cubicBezTo>
                    <a:pt x="36" y="432"/>
                    <a:pt x="68" y="437"/>
                    <a:pt x="100" y="442"/>
                  </a:cubicBezTo>
                  <a:cubicBezTo>
                    <a:pt x="101" y="442"/>
                    <a:pt x="101" y="442"/>
                    <a:pt x="101" y="442"/>
                  </a:cubicBezTo>
                  <a:cubicBezTo>
                    <a:pt x="104" y="442"/>
                    <a:pt x="107" y="443"/>
                    <a:pt x="111" y="443"/>
                  </a:cubicBezTo>
                  <a:cubicBezTo>
                    <a:pt x="118" y="445"/>
                    <a:pt x="125" y="446"/>
                    <a:pt x="133" y="447"/>
                  </a:cubicBezTo>
                  <a:cubicBezTo>
                    <a:pt x="134" y="447"/>
                    <a:pt x="135" y="447"/>
                    <a:pt x="136" y="447"/>
                  </a:cubicBezTo>
                  <a:cubicBezTo>
                    <a:pt x="139" y="447"/>
                    <a:pt x="144" y="448"/>
                    <a:pt x="148" y="448"/>
                  </a:cubicBezTo>
                  <a:cubicBezTo>
                    <a:pt x="148" y="448"/>
                    <a:pt x="148" y="448"/>
                    <a:pt x="148" y="448"/>
                  </a:cubicBezTo>
                  <a:cubicBezTo>
                    <a:pt x="151" y="448"/>
                    <a:pt x="154" y="447"/>
                    <a:pt x="156" y="447"/>
                  </a:cubicBezTo>
                  <a:cubicBezTo>
                    <a:pt x="158" y="446"/>
                    <a:pt x="158" y="446"/>
                    <a:pt x="158" y="446"/>
                  </a:cubicBezTo>
                  <a:cubicBezTo>
                    <a:pt x="170" y="296"/>
                    <a:pt x="170" y="296"/>
                    <a:pt x="170" y="296"/>
                  </a:cubicBezTo>
                  <a:cubicBezTo>
                    <a:pt x="192" y="282"/>
                    <a:pt x="286" y="178"/>
                    <a:pt x="315" y="147"/>
                  </a:cubicBezTo>
                  <a:cubicBezTo>
                    <a:pt x="317" y="143"/>
                    <a:pt x="317" y="143"/>
                    <a:pt x="317" y="143"/>
                  </a:cubicBezTo>
                  <a:lnTo>
                    <a:pt x="313" y="142"/>
                  </a:lnTo>
                  <a:close/>
                  <a:moveTo>
                    <a:pt x="132" y="369"/>
                  </a:moveTo>
                  <a:cubicBezTo>
                    <a:pt x="132" y="371"/>
                    <a:pt x="132" y="373"/>
                    <a:pt x="131" y="375"/>
                  </a:cubicBezTo>
                  <a:cubicBezTo>
                    <a:pt x="129" y="379"/>
                    <a:pt x="125" y="383"/>
                    <a:pt x="123" y="383"/>
                  </a:cubicBezTo>
                  <a:cubicBezTo>
                    <a:pt x="123" y="383"/>
                    <a:pt x="122" y="383"/>
                    <a:pt x="121" y="382"/>
                  </a:cubicBezTo>
                  <a:cubicBezTo>
                    <a:pt x="120" y="380"/>
                    <a:pt x="121" y="378"/>
                    <a:pt x="122" y="375"/>
                  </a:cubicBezTo>
                  <a:cubicBezTo>
                    <a:pt x="123" y="372"/>
                    <a:pt x="123" y="370"/>
                    <a:pt x="123" y="368"/>
                  </a:cubicBezTo>
                  <a:cubicBezTo>
                    <a:pt x="123" y="366"/>
                    <a:pt x="123" y="365"/>
                    <a:pt x="123" y="364"/>
                  </a:cubicBezTo>
                  <a:cubicBezTo>
                    <a:pt x="123" y="364"/>
                    <a:pt x="124" y="364"/>
                    <a:pt x="124" y="363"/>
                  </a:cubicBezTo>
                  <a:cubicBezTo>
                    <a:pt x="124" y="362"/>
                    <a:pt x="125" y="361"/>
                    <a:pt x="125" y="359"/>
                  </a:cubicBezTo>
                  <a:cubicBezTo>
                    <a:pt x="125" y="358"/>
                    <a:pt x="125" y="356"/>
                    <a:pt x="124" y="355"/>
                  </a:cubicBezTo>
                  <a:cubicBezTo>
                    <a:pt x="124" y="355"/>
                    <a:pt x="124" y="354"/>
                    <a:pt x="123" y="353"/>
                  </a:cubicBezTo>
                  <a:cubicBezTo>
                    <a:pt x="123" y="353"/>
                    <a:pt x="124" y="352"/>
                    <a:pt x="125" y="350"/>
                  </a:cubicBezTo>
                  <a:cubicBezTo>
                    <a:pt x="126" y="349"/>
                    <a:pt x="126" y="349"/>
                    <a:pt x="126" y="349"/>
                  </a:cubicBezTo>
                  <a:cubicBezTo>
                    <a:pt x="127" y="347"/>
                    <a:pt x="128" y="346"/>
                    <a:pt x="129" y="345"/>
                  </a:cubicBezTo>
                  <a:cubicBezTo>
                    <a:pt x="130" y="346"/>
                    <a:pt x="130" y="347"/>
                    <a:pt x="130" y="347"/>
                  </a:cubicBezTo>
                  <a:cubicBezTo>
                    <a:pt x="130" y="348"/>
                    <a:pt x="131" y="350"/>
                    <a:pt x="131" y="351"/>
                  </a:cubicBezTo>
                  <a:cubicBezTo>
                    <a:pt x="132" y="351"/>
                    <a:pt x="132" y="352"/>
                    <a:pt x="132" y="353"/>
                  </a:cubicBezTo>
                  <a:cubicBezTo>
                    <a:pt x="134" y="355"/>
                    <a:pt x="134" y="356"/>
                    <a:pt x="134" y="357"/>
                  </a:cubicBezTo>
                  <a:cubicBezTo>
                    <a:pt x="134" y="358"/>
                    <a:pt x="133" y="359"/>
                    <a:pt x="133" y="360"/>
                  </a:cubicBezTo>
                  <a:cubicBezTo>
                    <a:pt x="133" y="362"/>
                    <a:pt x="132" y="364"/>
                    <a:pt x="132" y="367"/>
                  </a:cubicBezTo>
                  <a:cubicBezTo>
                    <a:pt x="132" y="367"/>
                    <a:pt x="132" y="368"/>
                    <a:pt x="132" y="369"/>
                  </a:cubicBezTo>
                  <a:close/>
                  <a:moveTo>
                    <a:pt x="62" y="245"/>
                  </a:moveTo>
                  <a:cubicBezTo>
                    <a:pt x="61" y="246"/>
                    <a:pt x="59" y="246"/>
                    <a:pt x="58" y="248"/>
                  </a:cubicBezTo>
                  <a:cubicBezTo>
                    <a:pt x="57" y="248"/>
                    <a:pt x="57" y="249"/>
                    <a:pt x="57" y="249"/>
                  </a:cubicBezTo>
                  <a:cubicBezTo>
                    <a:pt x="57" y="248"/>
                    <a:pt x="58" y="248"/>
                    <a:pt x="58" y="247"/>
                  </a:cubicBezTo>
                  <a:cubicBezTo>
                    <a:pt x="59" y="245"/>
                    <a:pt x="58" y="242"/>
                    <a:pt x="58" y="241"/>
                  </a:cubicBezTo>
                  <a:cubicBezTo>
                    <a:pt x="57" y="240"/>
                    <a:pt x="57" y="239"/>
                    <a:pt x="57" y="239"/>
                  </a:cubicBezTo>
                  <a:cubicBezTo>
                    <a:pt x="58" y="239"/>
                    <a:pt x="58" y="238"/>
                    <a:pt x="58" y="238"/>
                  </a:cubicBezTo>
                  <a:cubicBezTo>
                    <a:pt x="58" y="239"/>
                    <a:pt x="58" y="241"/>
                    <a:pt x="59" y="242"/>
                  </a:cubicBezTo>
                  <a:cubicBezTo>
                    <a:pt x="60" y="244"/>
                    <a:pt x="62" y="244"/>
                    <a:pt x="64" y="244"/>
                  </a:cubicBezTo>
                  <a:cubicBezTo>
                    <a:pt x="64" y="244"/>
                    <a:pt x="64" y="244"/>
                    <a:pt x="64" y="244"/>
                  </a:cubicBezTo>
                  <a:cubicBezTo>
                    <a:pt x="64" y="244"/>
                    <a:pt x="63" y="245"/>
                    <a:pt x="62" y="245"/>
                  </a:cubicBezTo>
                  <a:close/>
                  <a:moveTo>
                    <a:pt x="57" y="249"/>
                  </a:moveTo>
                  <a:cubicBezTo>
                    <a:pt x="55" y="253"/>
                    <a:pt x="57" y="255"/>
                    <a:pt x="58" y="257"/>
                  </a:cubicBezTo>
                  <a:cubicBezTo>
                    <a:pt x="58" y="257"/>
                    <a:pt x="59" y="258"/>
                    <a:pt x="59" y="258"/>
                  </a:cubicBezTo>
                  <a:cubicBezTo>
                    <a:pt x="59" y="258"/>
                    <a:pt x="59" y="259"/>
                    <a:pt x="59" y="260"/>
                  </a:cubicBezTo>
                  <a:cubicBezTo>
                    <a:pt x="59" y="262"/>
                    <a:pt x="58" y="265"/>
                    <a:pt x="60" y="267"/>
                  </a:cubicBezTo>
                  <a:cubicBezTo>
                    <a:pt x="62" y="269"/>
                    <a:pt x="65" y="269"/>
                    <a:pt x="66" y="269"/>
                  </a:cubicBezTo>
                  <a:cubicBezTo>
                    <a:pt x="66" y="269"/>
                    <a:pt x="67" y="269"/>
                    <a:pt x="67" y="269"/>
                  </a:cubicBezTo>
                  <a:cubicBezTo>
                    <a:pt x="66" y="269"/>
                    <a:pt x="65" y="270"/>
                    <a:pt x="64" y="270"/>
                  </a:cubicBezTo>
                  <a:cubicBezTo>
                    <a:pt x="63" y="270"/>
                    <a:pt x="63" y="270"/>
                    <a:pt x="62" y="269"/>
                  </a:cubicBezTo>
                  <a:cubicBezTo>
                    <a:pt x="59" y="268"/>
                    <a:pt x="55" y="265"/>
                    <a:pt x="52" y="262"/>
                  </a:cubicBezTo>
                  <a:cubicBezTo>
                    <a:pt x="52" y="262"/>
                    <a:pt x="51" y="261"/>
                    <a:pt x="50" y="261"/>
                  </a:cubicBezTo>
                  <a:cubicBezTo>
                    <a:pt x="48" y="259"/>
                    <a:pt x="46" y="257"/>
                    <a:pt x="44" y="254"/>
                  </a:cubicBezTo>
                  <a:cubicBezTo>
                    <a:pt x="46" y="255"/>
                    <a:pt x="47" y="255"/>
                    <a:pt x="48" y="255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52" y="254"/>
                    <a:pt x="55" y="252"/>
                    <a:pt x="57" y="249"/>
                  </a:cubicBezTo>
                  <a:close/>
                  <a:moveTo>
                    <a:pt x="98" y="306"/>
                  </a:moveTo>
                  <a:cubicBezTo>
                    <a:pt x="97" y="304"/>
                    <a:pt x="96" y="303"/>
                    <a:pt x="95" y="301"/>
                  </a:cubicBezTo>
                  <a:cubicBezTo>
                    <a:pt x="93" y="297"/>
                    <a:pt x="91" y="293"/>
                    <a:pt x="88" y="289"/>
                  </a:cubicBezTo>
                  <a:cubicBezTo>
                    <a:pt x="86" y="286"/>
                    <a:pt x="86" y="284"/>
                    <a:pt x="86" y="284"/>
                  </a:cubicBezTo>
                  <a:cubicBezTo>
                    <a:pt x="86" y="284"/>
                    <a:pt x="87" y="283"/>
                    <a:pt x="87" y="283"/>
                  </a:cubicBezTo>
                  <a:cubicBezTo>
                    <a:pt x="88" y="283"/>
                    <a:pt x="88" y="284"/>
                    <a:pt x="89" y="284"/>
                  </a:cubicBezTo>
                  <a:cubicBezTo>
                    <a:pt x="89" y="284"/>
                    <a:pt x="90" y="284"/>
                    <a:pt x="90" y="284"/>
                  </a:cubicBezTo>
                  <a:cubicBezTo>
                    <a:pt x="91" y="284"/>
                    <a:pt x="93" y="284"/>
                    <a:pt x="94" y="282"/>
                  </a:cubicBezTo>
                  <a:cubicBezTo>
                    <a:pt x="96" y="280"/>
                    <a:pt x="96" y="278"/>
                    <a:pt x="96" y="277"/>
                  </a:cubicBezTo>
                  <a:cubicBezTo>
                    <a:pt x="96" y="274"/>
                    <a:pt x="96" y="274"/>
                    <a:pt x="96" y="274"/>
                  </a:cubicBezTo>
                  <a:cubicBezTo>
                    <a:pt x="93" y="274"/>
                    <a:pt x="93" y="274"/>
                    <a:pt x="93" y="274"/>
                  </a:cubicBezTo>
                  <a:cubicBezTo>
                    <a:pt x="92" y="274"/>
                    <a:pt x="91" y="274"/>
                    <a:pt x="90" y="274"/>
                  </a:cubicBezTo>
                  <a:cubicBezTo>
                    <a:pt x="88" y="274"/>
                    <a:pt x="86" y="274"/>
                    <a:pt x="85" y="273"/>
                  </a:cubicBezTo>
                  <a:cubicBezTo>
                    <a:pt x="84" y="273"/>
                    <a:pt x="83" y="272"/>
                    <a:pt x="82" y="271"/>
                  </a:cubicBezTo>
                  <a:cubicBezTo>
                    <a:pt x="81" y="271"/>
                    <a:pt x="81" y="270"/>
                    <a:pt x="80" y="269"/>
                  </a:cubicBezTo>
                  <a:cubicBezTo>
                    <a:pt x="81" y="269"/>
                    <a:pt x="82" y="268"/>
                    <a:pt x="82" y="267"/>
                  </a:cubicBezTo>
                  <a:cubicBezTo>
                    <a:pt x="85" y="264"/>
                    <a:pt x="86" y="260"/>
                    <a:pt x="88" y="256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90" y="251"/>
                    <a:pt x="91" y="249"/>
                    <a:pt x="93" y="249"/>
                  </a:cubicBezTo>
                  <a:cubicBezTo>
                    <a:pt x="93" y="249"/>
                    <a:pt x="93" y="249"/>
                    <a:pt x="94" y="249"/>
                  </a:cubicBezTo>
                  <a:cubicBezTo>
                    <a:pt x="99" y="249"/>
                    <a:pt x="107" y="255"/>
                    <a:pt x="109" y="259"/>
                  </a:cubicBezTo>
                  <a:cubicBezTo>
                    <a:pt x="115" y="273"/>
                    <a:pt x="118" y="290"/>
                    <a:pt x="119" y="305"/>
                  </a:cubicBezTo>
                  <a:cubicBezTo>
                    <a:pt x="120" y="309"/>
                    <a:pt x="120" y="309"/>
                    <a:pt x="120" y="309"/>
                  </a:cubicBezTo>
                  <a:cubicBezTo>
                    <a:pt x="121" y="314"/>
                    <a:pt x="122" y="318"/>
                    <a:pt x="123" y="321"/>
                  </a:cubicBezTo>
                  <a:cubicBezTo>
                    <a:pt x="123" y="322"/>
                    <a:pt x="123" y="323"/>
                    <a:pt x="124" y="325"/>
                  </a:cubicBezTo>
                  <a:cubicBezTo>
                    <a:pt x="124" y="326"/>
                    <a:pt x="125" y="330"/>
                    <a:pt x="125" y="331"/>
                  </a:cubicBezTo>
                  <a:cubicBezTo>
                    <a:pt x="125" y="331"/>
                    <a:pt x="124" y="331"/>
                    <a:pt x="124" y="332"/>
                  </a:cubicBezTo>
                  <a:cubicBezTo>
                    <a:pt x="123" y="332"/>
                    <a:pt x="122" y="332"/>
                    <a:pt x="121" y="333"/>
                  </a:cubicBezTo>
                  <a:cubicBezTo>
                    <a:pt x="121" y="330"/>
                    <a:pt x="120" y="324"/>
                    <a:pt x="119" y="321"/>
                  </a:cubicBezTo>
                  <a:cubicBezTo>
                    <a:pt x="117" y="317"/>
                    <a:pt x="114" y="315"/>
                    <a:pt x="110" y="314"/>
                  </a:cubicBezTo>
                  <a:cubicBezTo>
                    <a:pt x="109" y="314"/>
                    <a:pt x="108" y="314"/>
                    <a:pt x="108" y="314"/>
                  </a:cubicBezTo>
                  <a:cubicBezTo>
                    <a:pt x="103" y="314"/>
                    <a:pt x="102" y="317"/>
                    <a:pt x="102" y="319"/>
                  </a:cubicBezTo>
                  <a:cubicBezTo>
                    <a:pt x="101" y="316"/>
                    <a:pt x="100" y="313"/>
                    <a:pt x="100" y="311"/>
                  </a:cubicBezTo>
                  <a:cubicBezTo>
                    <a:pt x="99" y="308"/>
                    <a:pt x="98" y="307"/>
                    <a:pt x="98" y="306"/>
                  </a:cubicBezTo>
                  <a:close/>
                </a:path>
              </a:pathLst>
            </a:custGeom>
            <a:solidFill>
              <a:schemeClr val="accent2"/>
            </a:solidFill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22217589" y="8350420"/>
              <a:ext cx="266727" cy="313584"/>
            </a:xfrm>
            <a:custGeom>
              <a:avLst/>
              <a:gdLst>
                <a:gd name="T0" fmla="*/ 47 w 49"/>
                <a:gd name="T1" fmla="*/ 27 h 63"/>
                <a:gd name="T2" fmla="*/ 42 w 49"/>
                <a:gd name="T3" fmla="*/ 24 h 63"/>
                <a:gd name="T4" fmla="*/ 41 w 49"/>
                <a:gd name="T5" fmla="*/ 24 h 63"/>
                <a:gd name="T6" fmla="*/ 40 w 49"/>
                <a:gd name="T7" fmla="*/ 23 h 63"/>
                <a:gd name="T8" fmla="*/ 37 w 49"/>
                <a:gd name="T9" fmla="*/ 22 h 63"/>
                <a:gd name="T10" fmla="*/ 34 w 49"/>
                <a:gd name="T11" fmla="*/ 21 h 63"/>
                <a:gd name="T12" fmla="*/ 26 w 49"/>
                <a:gd name="T13" fmla="*/ 23 h 63"/>
                <a:gd name="T14" fmla="*/ 26 w 49"/>
                <a:gd name="T15" fmla="*/ 19 h 63"/>
                <a:gd name="T16" fmla="*/ 25 w 49"/>
                <a:gd name="T17" fmla="*/ 15 h 63"/>
                <a:gd name="T18" fmla="*/ 23 w 49"/>
                <a:gd name="T19" fmla="*/ 8 h 63"/>
                <a:gd name="T20" fmla="*/ 18 w 49"/>
                <a:gd name="T21" fmla="*/ 6 h 63"/>
                <a:gd name="T22" fmla="*/ 18 w 49"/>
                <a:gd name="T23" fmla="*/ 5 h 63"/>
                <a:gd name="T24" fmla="*/ 18 w 49"/>
                <a:gd name="T25" fmla="*/ 6 h 63"/>
                <a:gd name="T26" fmla="*/ 18 w 49"/>
                <a:gd name="T27" fmla="*/ 5 h 63"/>
                <a:gd name="T28" fmla="*/ 17 w 49"/>
                <a:gd name="T29" fmla="*/ 4 h 63"/>
                <a:gd name="T30" fmla="*/ 12 w 49"/>
                <a:gd name="T31" fmla="*/ 0 h 63"/>
                <a:gd name="T32" fmla="*/ 8 w 49"/>
                <a:gd name="T33" fmla="*/ 2 h 63"/>
                <a:gd name="T34" fmla="*/ 5 w 49"/>
                <a:gd name="T35" fmla="*/ 12 h 63"/>
                <a:gd name="T36" fmla="*/ 5 w 49"/>
                <a:gd name="T37" fmla="*/ 15 h 63"/>
                <a:gd name="T38" fmla="*/ 3 w 49"/>
                <a:gd name="T39" fmla="*/ 30 h 63"/>
                <a:gd name="T40" fmla="*/ 2 w 49"/>
                <a:gd name="T41" fmla="*/ 44 h 63"/>
                <a:gd name="T42" fmla="*/ 7 w 49"/>
                <a:gd name="T43" fmla="*/ 60 h 63"/>
                <a:gd name="T44" fmla="*/ 14 w 49"/>
                <a:gd name="T45" fmla="*/ 63 h 63"/>
                <a:gd name="T46" fmla="*/ 20 w 49"/>
                <a:gd name="T47" fmla="*/ 61 h 63"/>
                <a:gd name="T48" fmla="*/ 23 w 49"/>
                <a:gd name="T49" fmla="*/ 55 h 63"/>
                <a:gd name="T50" fmla="*/ 24 w 49"/>
                <a:gd name="T51" fmla="*/ 54 h 63"/>
                <a:gd name="T52" fmla="*/ 27 w 49"/>
                <a:gd name="T53" fmla="*/ 61 h 63"/>
                <a:gd name="T54" fmla="*/ 30 w 49"/>
                <a:gd name="T55" fmla="*/ 62 h 63"/>
                <a:gd name="T56" fmla="*/ 30 w 49"/>
                <a:gd name="T57" fmla="*/ 62 h 63"/>
                <a:gd name="T58" fmla="*/ 41 w 49"/>
                <a:gd name="T59" fmla="*/ 53 h 63"/>
                <a:gd name="T60" fmla="*/ 41 w 49"/>
                <a:gd name="T61" fmla="*/ 53 h 63"/>
                <a:gd name="T62" fmla="*/ 47 w 49"/>
                <a:gd name="T63" fmla="*/ 39 h 63"/>
                <a:gd name="T64" fmla="*/ 48 w 49"/>
                <a:gd name="T65" fmla="*/ 37 h 63"/>
                <a:gd name="T66" fmla="*/ 47 w 49"/>
                <a:gd name="T67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63">
                  <a:moveTo>
                    <a:pt x="47" y="27"/>
                  </a:moveTo>
                  <a:cubicBezTo>
                    <a:pt x="46" y="25"/>
                    <a:pt x="44" y="24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1" y="24"/>
                    <a:pt x="40" y="23"/>
                    <a:pt x="40" y="23"/>
                  </a:cubicBezTo>
                  <a:cubicBezTo>
                    <a:pt x="39" y="23"/>
                    <a:pt x="38" y="22"/>
                    <a:pt x="37" y="22"/>
                  </a:cubicBezTo>
                  <a:cubicBezTo>
                    <a:pt x="36" y="22"/>
                    <a:pt x="35" y="21"/>
                    <a:pt x="34" y="21"/>
                  </a:cubicBezTo>
                  <a:cubicBezTo>
                    <a:pt x="31" y="21"/>
                    <a:pt x="28" y="22"/>
                    <a:pt x="26" y="23"/>
                  </a:cubicBezTo>
                  <a:cubicBezTo>
                    <a:pt x="26" y="22"/>
                    <a:pt x="26" y="20"/>
                    <a:pt x="26" y="19"/>
                  </a:cubicBezTo>
                  <a:cubicBezTo>
                    <a:pt x="25" y="17"/>
                    <a:pt x="25" y="16"/>
                    <a:pt x="25" y="15"/>
                  </a:cubicBezTo>
                  <a:cubicBezTo>
                    <a:pt x="25" y="13"/>
                    <a:pt x="24" y="10"/>
                    <a:pt x="23" y="8"/>
                  </a:cubicBezTo>
                  <a:cubicBezTo>
                    <a:pt x="21" y="6"/>
                    <a:pt x="19" y="6"/>
                    <a:pt x="18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8" y="5"/>
                    <a:pt x="18" y="6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4"/>
                    <a:pt x="17" y="4"/>
                  </a:cubicBezTo>
                  <a:cubicBezTo>
                    <a:pt x="16" y="2"/>
                    <a:pt x="15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4" y="4"/>
                    <a:pt x="5" y="9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3" y="20"/>
                    <a:pt x="3" y="25"/>
                    <a:pt x="3" y="30"/>
                  </a:cubicBezTo>
                  <a:cubicBezTo>
                    <a:pt x="4" y="35"/>
                    <a:pt x="3" y="39"/>
                    <a:pt x="2" y="44"/>
                  </a:cubicBezTo>
                  <a:cubicBezTo>
                    <a:pt x="0" y="51"/>
                    <a:pt x="2" y="57"/>
                    <a:pt x="7" y="60"/>
                  </a:cubicBezTo>
                  <a:cubicBezTo>
                    <a:pt x="9" y="62"/>
                    <a:pt x="12" y="63"/>
                    <a:pt x="14" y="63"/>
                  </a:cubicBezTo>
                  <a:cubicBezTo>
                    <a:pt x="16" y="63"/>
                    <a:pt x="18" y="62"/>
                    <a:pt x="20" y="61"/>
                  </a:cubicBezTo>
                  <a:cubicBezTo>
                    <a:pt x="22" y="59"/>
                    <a:pt x="23" y="57"/>
                    <a:pt x="23" y="55"/>
                  </a:cubicBezTo>
                  <a:cubicBezTo>
                    <a:pt x="23" y="55"/>
                    <a:pt x="23" y="55"/>
                    <a:pt x="24" y="54"/>
                  </a:cubicBezTo>
                  <a:cubicBezTo>
                    <a:pt x="23" y="57"/>
                    <a:pt x="24" y="59"/>
                    <a:pt x="27" y="61"/>
                  </a:cubicBezTo>
                  <a:cubicBezTo>
                    <a:pt x="28" y="61"/>
                    <a:pt x="29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4" y="62"/>
                    <a:pt x="38" y="57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4" y="49"/>
                    <a:pt x="47" y="45"/>
                    <a:pt x="47" y="39"/>
                  </a:cubicBezTo>
                  <a:cubicBezTo>
                    <a:pt x="47" y="39"/>
                    <a:pt x="47" y="38"/>
                    <a:pt x="48" y="37"/>
                  </a:cubicBezTo>
                  <a:cubicBezTo>
                    <a:pt x="48" y="34"/>
                    <a:pt x="49" y="30"/>
                    <a:pt x="47" y="2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21497425" y="8003238"/>
              <a:ext cx="451385" cy="130660"/>
            </a:xfrm>
            <a:custGeom>
              <a:avLst/>
              <a:gdLst>
                <a:gd name="T0" fmla="*/ 82 w 83"/>
                <a:gd name="T1" fmla="*/ 10 h 26"/>
                <a:gd name="T2" fmla="*/ 71 w 83"/>
                <a:gd name="T3" fmla="*/ 3 h 26"/>
                <a:gd name="T4" fmla="*/ 66 w 83"/>
                <a:gd name="T5" fmla="*/ 3 h 26"/>
                <a:gd name="T6" fmla="*/ 61 w 83"/>
                <a:gd name="T7" fmla="*/ 4 h 26"/>
                <a:gd name="T8" fmla="*/ 59 w 83"/>
                <a:gd name="T9" fmla="*/ 3 h 26"/>
                <a:gd name="T10" fmla="*/ 52 w 83"/>
                <a:gd name="T11" fmla="*/ 2 h 26"/>
                <a:gd name="T12" fmla="*/ 39 w 83"/>
                <a:gd name="T13" fmla="*/ 0 h 26"/>
                <a:gd name="T14" fmla="*/ 33 w 83"/>
                <a:gd name="T15" fmla="*/ 1 h 26"/>
                <a:gd name="T16" fmla="*/ 30 w 83"/>
                <a:gd name="T17" fmla="*/ 1 h 26"/>
                <a:gd name="T18" fmla="*/ 15 w 83"/>
                <a:gd name="T19" fmla="*/ 4 h 26"/>
                <a:gd name="T20" fmla="*/ 1 w 83"/>
                <a:gd name="T21" fmla="*/ 11 h 26"/>
                <a:gd name="T22" fmla="*/ 2 w 83"/>
                <a:gd name="T23" fmla="*/ 16 h 26"/>
                <a:gd name="T24" fmla="*/ 11 w 83"/>
                <a:gd name="T25" fmla="*/ 19 h 26"/>
                <a:gd name="T26" fmla="*/ 13 w 83"/>
                <a:gd name="T27" fmla="*/ 19 h 26"/>
                <a:gd name="T28" fmla="*/ 16 w 83"/>
                <a:gd name="T29" fmla="*/ 19 h 26"/>
                <a:gd name="T30" fmla="*/ 23 w 83"/>
                <a:gd name="T31" fmla="*/ 20 h 26"/>
                <a:gd name="T32" fmla="*/ 24 w 83"/>
                <a:gd name="T33" fmla="*/ 22 h 26"/>
                <a:gd name="T34" fmla="*/ 28 w 83"/>
                <a:gd name="T35" fmla="*/ 24 h 26"/>
                <a:gd name="T36" fmla="*/ 35 w 83"/>
                <a:gd name="T37" fmla="*/ 25 h 26"/>
                <a:gd name="T38" fmla="*/ 37 w 83"/>
                <a:gd name="T39" fmla="*/ 25 h 26"/>
                <a:gd name="T40" fmla="*/ 40 w 83"/>
                <a:gd name="T41" fmla="*/ 25 h 26"/>
                <a:gd name="T42" fmla="*/ 42 w 83"/>
                <a:gd name="T43" fmla="*/ 26 h 26"/>
                <a:gd name="T44" fmla="*/ 46 w 83"/>
                <a:gd name="T45" fmla="*/ 26 h 26"/>
                <a:gd name="T46" fmla="*/ 48 w 83"/>
                <a:gd name="T47" fmla="*/ 26 h 26"/>
                <a:gd name="T48" fmla="*/ 55 w 83"/>
                <a:gd name="T49" fmla="*/ 25 h 26"/>
                <a:gd name="T50" fmla="*/ 64 w 83"/>
                <a:gd name="T51" fmla="*/ 24 h 26"/>
                <a:gd name="T52" fmla="*/ 76 w 83"/>
                <a:gd name="T53" fmla="*/ 20 h 26"/>
                <a:gd name="T54" fmla="*/ 77 w 83"/>
                <a:gd name="T55" fmla="*/ 19 h 26"/>
                <a:gd name="T56" fmla="*/ 82 w 83"/>
                <a:gd name="T5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" h="26">
                  <a:moveTo>
                    <a:pt x="82" y="10"/>
                  </a:moveTo>
                  <a:cubicBezTo>
                    <a:pt x="81" y="5"/>
                    <a:pt x="74" y="3"/>
                    <a:pt x="71" y="3"/>
                  </a:cubicBezTo>
                  <a:cubicBezTo>
                    <a:pt x="69" y="3"/>
                    <a:pt x="67" y="3"/>
                    <a:pt x="66" y="3"/>
                  </a:cubicBezTo>
                  <a:cubicBezTo>
                    <a:pt x="64" y="4"/>
                    <a:pt x="63" y="4"/>
                    <a:pt x="61" y="4"/>
                  </a:cubicBezTo>
                  <a:cubicBezTo>
                    <a:pt x="60" y="4"/>
                    <a:pt x="59" y="4"/>
                    <a:pt x="59" y="3"/>
                  </a:cubicBezTo>
                  <a:cubicBezTo>
                    <a:pt x="56" y="3"/>
                    <a:pt x="54" y="3"/>
                    <a:pt x="52" y="2"/>
                  </a:cubicBezTo>
                  <a:cubicBezTo>
                    <a:pt x="48" y="1"/>
                    <a:pt x="43" y="0"/>
                    <a:pt x="39" y="0"/>
                  </a:cubicBezTo>
                  <a:cubicBezTo>
                    <a:pt x="37" y="0"/>
                    <a:pt x="35" y="0"/>
                    <a:pt x="33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5" y="3"/>
                    <a:pt x="20" y="4"/>
                    <a:pt x="15" y="4"/>
                  </a:cubicBezTo>
                  <a:cubicBezTo>
                    <a:pt x="11" y="5"/>
                    <a:pt x="3" y="5"/>
                    <a:pt x="1" y="11"/>
                  </a:cubicBezTo>
                  <a:cubicBezTo>
                    <a:pt x="0" y="13"/>
                    <a:pt x="1" y="15"/>
                    <a:pt x="2" y="16"/>
                  </a:cubicBezTo>
                  <a:cubicBezTo>
                    <a:pt x="4" y="19"/>
                    <a:pt x="8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9"/>
                    <a:pt x="16" y="19"/>
                  </a:cubicBezTo>
                  <a:cubicBezTo>
                    <a:pt x="18" y="19"/>
                    <a:pt x="21" y="19"/>
                    <a:pt x="23" y="20"/>
                  </a:cubicBezTo>
                  <a:cubicBezTo>
                    <a:pt x="23" y="20"/>
                    <a:pt x="23" y="21"/>
                    <a:pt x="24" y="22"/>
                  </a:cubicBezTo>
                  <a:cubicBezTo>
                    <a:pt x="25" y="23"/>
                    <a:pt x="27" y="24"/>
                    <a:pt x="28" y="24"/>
                  </a:cubicBezTo>
                  <a:cubicBezTo>
                    <a:pt x="30" y="25"/>
                    <a:pt x="33" y="25"/>
                    <a:pt x="35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5"/>
                    <a:pt x="40" y="25"/>
                  </a:cubicBezTo>
                  <a:cubicBezTo>
                    <a:pt x="40" y="25"/>
                    <a:pt x="41" y="26"/>
                    <a:pt x="42" y="26"/>
                  </a:cubicBezTo>
                  <a:cubicBezTo>
                    <a:pt x="43" y="26"/>
                    <a:pt x="45" y="26"/>
                    <a:pt x="46" y="26"/>
                  </a:cubicBezTo>
                  <a:cubicBezTo>
                    <a:pt x="47" y="26"/>
                    <a:pt x="47" y="26"/>
                    <a:pt x="48" y="26"/>
                  </a:cubicBezTo>
                  <a:cubicBezTo>
                    <a:pt x="50" y="26"/>
                    <a:pt x="53" y="26"/>
                    <a:pt x="55" y="25"/>
                  </a:cubicBezTo>
                  <a:cubicBezTo>
                    <a:pt x="58" y="25"/>
                    <a:pt x="61" y="24"/>
                    <a:pt x="64" y="24"/>
                  </a:cubicBezTo>
                  <a:cubicBezTo>
                    <a:pt x="68" y="24"/>
                    <a:pt x="72" y="23"/>
                    <a:pt x="76" y="20"/>
                  </a:cubicBezTo>
                  <a:cubicBezTo>
                    <a:pt x="76" y="19"/>
                    <a:pt x="77" y="19"/>
                    <a:pt x="77" y="19"/>
                  </a:cubicBezTo>
                  <a:cubicBezTo>
                    <a:pt x="79" y="17"/>
                    <a:pt x="83" y="14"/>
                    <a:pt x="82" y="1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7" name="Freeform 196"/>
            <p:cNvSpPr>
              <a:spLocks noEditPoints="1"/>
            </p:cNvSpPr>
            <p:nvPr/>
          </p:nvSpPr>
          <p:spPr bwMode="auto">
            <a:xfrm>
              <a:off x="14482495" y="3868786"/>
              <a:ext cx="2496979" cy="2756924"/>
            </a:xfrm>
            <a:custGeom>
              <a:avLst/>
              <a:gdLst>
                <a:gd name="T0" fmla="*/ 230 w 458"/>
                <a:gd name="T1" fmla="*/ 169 h 556"/>
                <a:gd name="T2" fmla="*/ 248 w 458"/>
                <a:gd name="T3" fmla="*/ 90 h 556"/>
                <a:gd name="T4" fmla="*/ 223 w 458"/>
                <a:gd name="T5" fmla="*/ 97 h 556"/>
                <a:gd name="T6" fmla="*/ 230 w 458"/>
                <a:gd name="T7" fmla="*/ 67 h 556"/>
                <a:gd name="T8" fmla="*/ 212 w 458"/>
                <a:gd name="T9" fmla="*/ 74 h 556"/>
                <a:gd name="T10" fmla="*/ 200 w 458"/>
                <a:gd name="T11" fmla="*/ 71 h 556"/>
                <a:gd name="T12" fmla="*/ 202 w 458"/>
                <a:gd name="T13" fmla="*/ 59 h 556"/>
                <a:gd name="T14" fmla="*/ 203 w 458"/>
                <a:gd name="T15" fmla="*/ 29 h 556"/>
                <a:gd name="T16" fmla="*/ 183 w 458"/>
                <a:gd name="T17" fmla="*/ 42 h 556"/>
                <a:gd name="T18" fmla="*/ 173 w 458"/>
                <a:gd name="T19" fmla="*/ 44 h 556"/>
                <a:gd name="T20" fmla="*/ 176 w 458"/>
                <a:gd name="T21" fmla="*/ 30 h 556"/>
                <a:gd name="T22" fmla="*/ 167 w 458"/>
                <a:gd name="T23" fmla="*/ 23 h 556"/>
                <a:gd name="T24" fmla="*/ 147 w 458"/>
                <a:gd name="T25" fmla="*/ 21 h 556"/>
                <a:gd name="T26" fmla="*/ 124 w 458"/>
                <a:gd name="T27" fmla="*/ 20 h 556"/>
                <a:gd name="T28" fmla="*/ 107 w 458"/>
                <a:gd name="T29" fmla="*/ 5 h 556"/>
                <a:gd name="T30" fmla="*/ 93 w 458"/>
                <a:gd name="T31" fmla="*/ 5 h 556"/>
                <a:gd name="T32" fmla="*/ 80 w 458"/>
                <a:gd name="T33" fmla="*/ 7 h 556"/>
                <a:gd name="T34" fmla="*/ 69 w 458"/>
                <a:gd name="T35" fmla="*/ 13 h 556"/>
                <a:gd name="T36" fmla="*/ 42 w 458"/>
                <a:gd name="T37" fmla="*/ 49 h 556"/>
                <a:gd name="T38" fmla="*/ 51 w 458"/>
                <a:gd name="T39" fmla="*/ 86 h 556"/>
                <a:gd name="T40" fmla="*/ 25 w 458"/>
                <a:gd name="T41" fmla="*/ 155 h 556"/>
                <a:gd name="T42" fmla="*/ 22 w 458"/>
                <a:gd name="T43" fmla="*/ 203 h 556"/>
                <a:gd name="T44" fmla="*/ 14 w 458"/>
                <a:gd name="T45" fmla="*/ 243 h 556"/>
                <a:gd name="T46" fmla="*/ 3 w 458"/>
                <a:gd name="T47" fmla="*/ 288 h 556"/>
                <a:gd name="T48" fmla="*/ 13 w 458"/>
                <a:gd name="T49" fmla="*/ 341 h 556"/>
                <a:gd name="T50" fmla="*/ 30 w 458"/>
                <a:gd name="T51" fmla="*/ 367 h 556"/>
                <a:gd name="T52" fmla="*/ 40 w 458"/>
                <a:gd name="T53" fmla="*/ 382 h 556"/>
                <a:gd name="T54" fmla="*/ 39 w 458"/>
                <a:gd name="T55" fmla="*/ 407 h 556"/>
                <a:gd name="T56" fmla="*/ 457 w 458"/>
                <a:gd name="T57" fmla="*/ 403 h 556"/>
                <a:gd name="T58" fmla="*/ 111 w 458"/>
                <a:gd name="T59" fmla="*/ 37 h 556"/>
                <a:gd name="T60" fmla="*/ 232 w 458"/>
                <a:gd name="T61" fmla="*/ 212 h 556"/>
                <a:gd name="T62" fmla="*/ 208 w 458"/>
                <a:gd name="T63" fmla="*/ 222 h 556"/>
                <a:gd name="T64" fmla="*/ 226 w 458"/>
                <a:gd name="T65" fmla="*/ 238 h 556"/>
                <a:gd name="T66" fmla="*/ 243 w 458"/>
                <a:gd name="T67" fmla="*/ 243 h 556"/>
                <a:gd name="T68" fmla="*/ 226 w 458"/>
                <a:gd name="T69" fmla="*/ 258 h 556"/>
                <a:gd name="T70" fmla="*/ 200 w 458"/>
                <a:gd name="T71" fmla="*/ 259 h 556"/>
                <a:gd name="T72" fmla="*/ 185 w 458"/>
                <a:gd name="T73" fmla="*/ 265 h 556"/>
                <a:gd name="T74" fmla="*/ 179 w 458"/>
                <a:gd name="T75" fmla="*/ 245 h 556"/>
                <a:gd name="T76" fmla="*/ 152 w 458"/>
                <a:gd name="T77" fmla="*/ 246 h 556"/>
                <a:gd name="T78" fmla="*/ 169 w 458"/>
                <a:gd name="T79" fmla="*/ 236 h 556"/>
                <a:gd name="T80" fmla="*/ 194 w 458"/>
                <a:gd name="T81" fmla="*/ 233 h 556"/>
                <a:gd name="T82" fmla="*/ 171 w 458"/>
                <a:gd name="T83" fmla="*/ 207 h 556"/>
                <a:gd name="T84" fmla="*/ 157 w 458"/>
                <a:gd name="T85" fmla="*/ 199 h 556"/>
                <a:gd name="T86" fmla="*/ 169 w 458"/>
                <a:gd name="T87" fmla="*/ 199 h 556"/>
                <a:gd name="T88" fmla="*/ 202 w 458"/>
                <a:gd name="T89" fmla="*/ 208 h 556"/>
                <a:gd name="T90" fmla="*/ 144 w 458"/>
                <a:gd name="T91" fmla="*/ 195 h 556"/>
                <a:gd name="T92" fmla="*/ 151 w 458"/>
                <a:gd name="T93" fmla="*/ 197 h 556"/>
                <a:gd name="T94" fmla="*/ 146 w 458"/>
                <a:gd name="T95" fmla="*/ 42 h 556"/>
                <a:gd name="T96" fmla="*/ 144 w 458"/>
                <a:gd name="T97" fmla="*/ 36 h 556"/>
                <a:gd name="T98" fmla="*/ 310 w 458"/>
                <a:gd name="T99" fmla="*/ 417 h 556"/>
                <a:gd name="T100" fmla="*/ 291 w 458"/>
                <a:gd name="T101" fmla="*/ 423 h 556"/>
                <a:gd name="T102" fmla="*/ 240 w 458"/>
                <a:gd name="T103" fmla="*/ 442 h 556"/>
                <a:gd name="T104" fmla="*/ 223 w 458"/>
                <a:gd name="T105" fmla="*/ 452 h 556"/>
                <a:gd name="T106" fmla="*/ 196 w 458"/>
                <a:gd name="T107" fmla="*/ 448 h 556"/>
                <a:gd name="T108" fmla="*/ 192 w 458"/>
                <a:gd name="T109" fmla="*/ 435 h 556"/>
                <a:gd name="T110" fmla="*/ 221 w 458"/>
                <a:gd name="T111" fmla="*/ 425 h 556"/>
                <a:gd name="T112" fmla="*/ 218 w 458"/>
                <a:gd name="T113" fmla="*/ 383 h 556"/>
                <a:gd name="T114" fmla="*/ 260 w 458"/>
                <a:gd name="T115" fmla="*/ 431 h 556"/>
                <a:gd name="T116" fmla="*/ 283 w 458"/>
                <a:gd name="T117" fmla="*/ 421 h 556"/>
                <a:gd name="T118" fmla="*/ 313 w 458"/>
                <a:gd name="T119" fmla="*/ 412 h 556"/>
                <a:gd name="T120" fmla="*/ 311 w 458"/>
                <a:gd name="T121" fmla="*/ 415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8" h="556">
                  <a:moveTo>
                    <a:pt x="345" y="346"/>
                  </a:moveTo>
                  <a:cubicBezTo>
                    <a:pt x="332" y="315"/>
                    <a:pt x="332" y="315"/>
                    <a:pt x="332" y="315"/>
                  </a:cubicBezTo>
                  <a:cubicBezTo>
                    <a:pt x="331" y="315"/>
                    <a:pt x="331" y="315"/>
                    <a:pt x="331" y="315"/>
                  </a:cubicBezTo>
                  <a:cubicBezTo>
                    <a:pt x="324" y="314"/>
                    <a:pt x="303" y="310"/>
                    <a:pt x="293" y="284"/>
                  </a:cubicBezTo>
                  <a:cubicBezTo>
                    <a:pt x="293" y="284"/>
                    <a:pt x="293" y="284"/>
                    <a:pt x="293" y="284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2" y="105"/>
                    <a:pt x="262" y="105"/>
                    <a:pt x="262" y="105"/>
                  </a:cubicBezTo>
                  <a:cubicBezTo>
                    <a:pt x="262" y="104"/>
                    <a:pt x="261" y="103"/>
                    <a:pt x="261" y="101"/>
                  </a:cubicBezTo>
                  <a:cubicBezTo>
                    <a:pt x="259" y="97"/>
                    <a:pt x="256" y="95"/>
                    <a:pt x="253" y="93"/>
                  </a:cubicBezTo>
                  <a:cubicBezTo>
                    <a:pt x="251" y="92"/>
                    <a:pt x="250" y="91"/>
                    <a:pt x="248" y="90"/>
                  </a:cubicBezTo>
                  <a:cubicBezTo>
                    <a:pt x="247" y="88"/>
                    <a:pt x="244" y="86"/>
                    <a:pt x="241" y="86"/>
                  </a:cubicBezTo>
                  <a:cubicBezTo>
                    <a:pt x="238" y="86"/>
                    <a:pt x="236" y="89"/>
                    <a:pt x="234" y="90"/>
                  </a:cubicBezTo>
                  <a:cubicBezTo>
                    <a:pt x="234" y="90"/>
                    <a:pt x="234" y="91"/>
                    <a:pt x="233" y="91"/>
                  </a:cubicBezTo>
                  <a:cubicBezTo>
                    <a:pt x="233" y="92"/>
                    <a:pt x="232" y="92"/>
                    <a:pt x="231" y="93"/>
                  </a:cubicBezTo>
                  <a:cubicBezTo>
                    <a:pt x="229" y="94"/>
                    <a:pt x="229" y="94"/>
                    <a:pt x="229" y="94"/>
                  </a:cubicBezTo>
                  <a:cubicBezTo>
                    <a:pt x="228" y="95"/>
                    <a:pt x="225" y="97"/>
                    <a:pt x="223" y="97"/>
                  </a:cubicBezTo>
                  <a:cubicBezTo>
                    <a:pt x="223" y="95"/>
                    <a:pt x="224" y="90"/>
                    <a:pt x="224" y="88"/>
                  </a:cubicBezTo>
                  <a:cubicBezTo>
                    <a:pt x="225" y="86"/>
                    <a:pt x="225" y="85"/>
                    <a:pt x="225" y="84"/>
                  </a:cubicBezTo>
                  <a:cubicBezTo>
                    <a:pt x="225" y="82"/>
                    <a:pt x="226" y="80"/>
                    <a:pt x="227" y="78"/>
                  </a:cubicBezTo>
                  <a:cubicBezTo>
                    <a:pt x="227" y="77"/>
                    <a:pt x="227" y="77"/>
                    <a:pt x="227" y="76"/>
                  </a:cubicBezTo>
                  <a:cubicBezTo>
                    <a:pt x="227" y="76"/>
                    <a:pt x="228" y="75"/>
                    <a:pt x="228" y="75"/>
                  </a:cubicBezTo>
                  <a:cubicBezTo>
                    <a:pt x="230" y="73"/>
                    <a:pt x="232" y="70"/>
                    <a:pt x="230" y="67"/>
                  </a:cubicBezTo>
                  <a:cubicBezTo>
                    <a:pt x="229" y="65"/>
                    <a:pt x="228" y="64"/>
                    <a:pt x="226" y="64"/>
                  </a:cubicBezTo>
                  <a:cubicBezTo>
                    <a:pt x="224" y="64"/>
                    <a:pt x="222" y="65"/>
                    <a:pt x="221" y="66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0" y="67"/>
                    <a:pt x="219" y="68"/>
                    <a:pt x="219" y="68"/>
                  </a:cubicBezTo>
                  <a:cubicBezTo>
                    <a:pt x="218" y="69"/>
                    <a:pt x="217" y="69"/>
                    <a:pt x="215" y="70"/>
                  </a:cubicBezTo>
                  <a:cubicBezTo>
                    <a:pt x="214" y="71"/>
                    <a:pt x="213" y="72"/>
                    <a:pt x="212" y="74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08" y="77"/>
                    <a:pt x="205" y="80"/>
                    <a:pt x="201" y="80"/>
                  </a:cubicBezTo>
                  <a:cubicBezTo>
                    <a:pt x="201" y="80"/>
                    <a:pt x="201" y="80"/>
                    <a:pt x="201" y="80"/>
                  </a:cubicBezTo>
                  <a:cubicBezTo>
                    <a:pt x="201" y="80"/>
                    <a:pt x="200" y="78"/>
                    <a:pt x="200" y="78"/>
                  </a:cubicBezTo>
                  <a:cubicBezTo>
                    <a:pt x="200" y="77"/>
                    <a:pt x="200" y="76"/>
                    <a:pt x="200" y="75"/>
                  </a:cubicBezTo>
                  <a:cubicBezTo>
                    <a:pt x="200" y="74"/>
                    <a:pt x="200" y="73"/>
                    <a:pt x="200" y="71"/>
                  </a:cubicBezTo>
                  <a:cubicBezTo>
                    <a:pt x="200" y="70"/>
                    <a:pt x="200" y="69"/>
                    <a:pt x="200" y="67"/>
                  </a:cubicBezTo>
                  <a:cubicBezTo>
                    <a:pt x="200" y="66"/>
                    <a:pt x="200" y="65"/>
                    <a:pt x="200" y="64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1" y="63"/>
                    <a:pt x="201" y="62"/>
                  </a:cubicBezTo>
                  <a:cubicBezTo>
                    <a:pt x="201" y="61"/>
                    <a:pt x="202" y="60"/>
                    <a:pt x="202" y="59"/>
                  </a:cubicBezTo>
                  <a:cubicBezTo>
                    <a:pt x="202" y="58"/>
                    <a:pt x="202" y="58"/>
                    <a:pt x="203" y="57"/>
                  </a:cubicBezTo>
                  <a:cubicBezTo>
                    <a:pt x="203" y="56"/>
                    <a:pt x="203" y="54"/>
                    <a:pt x="203" y="53"/>
                  </a:cubicBezTo>
                  <a:cubicBezTo>
                    <a:pt x="203" y="53"/>
                    <a:pt x="204" y="52"/>
                    <a:pt x="204" y="52"/>
                  </a:cubicBezTo>
                  <a:cubicBezTo>
                    <a:pt x="204" y="50"/>
                    <a:pt x="204" y="49"/>
                    <a:pt x="205" y="48"/>
                  </a:cubicBezTo>
                  <a:cubicBezTo>
                    <a:pt x="206" y="44"/>
                    <a:pt x="207" y="41"/>
                    <a:pt x="206" y="37"/>
                  </a:cubicBezTo>
                  <a:cubicBezTo>
                    <a:pt x="206" y="34"/>
                    <a:pt x="205" y="31"/>
                    <a:pt x="203" y="29"/>
                  </a:cubicBezTo>
                  <a:cubicBezTo>
                    <a:pt x="201" y="27"/>
                    <a:pt x="200" y="26"/>
                    <a:pt x="198" y="26"/>
                  </a:cubicBezTo>
                  <a:cubicBezTo>
                    <a:pt x="197" y="26"/>
                    <a:pt x="195" y="26"/>
                    <a:pt x="193" y="29"/>
                  </a:cubicBezTo>
                  <a:cubicBezTo>
                    <a:pt x="192" y="31"/>
                    <a:pt x="191" y="35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0" y="39"/>
                    <a:pt x="189" y="39"/>
                    <a:pt x="188" y="39"/>
                  </a:cubicBezTo>
                  <a:cubicBezTo>
                    <a:pt x="187" y="39"/>
                    <a:pt x="185" y="40"/>
                    <a:pt x="183" y="42"/>
                  </a:cubicBezTo>
                  <a:cubicBezTo>
                    <a:pt x="182" y="42"/>
                    <a:pt x="182" y="43"/>
                    <a:pt x="181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8" y="45"/>
                  </a:cubicBezTo>
                  <a:cubicBezTo>
                    <a:pt x="177" y="45"/>
                    <a:pt x="175" y="46"/>
                    <a:pt x="175" y="46"/>
                  </a:cubicBezTo>
                  <a:cubicBezTo>
                    <a:pt x="174" y="46"/>
                    <a:pt x="174" y="46"/>
                    <a:pt x="174" y="45"/>
                  </a:cubicBezTo>
                  <a:cubicBezTo>
                    <a:pt x="173" y="45"/>
                    <a:pt x="173" y="44"/>
                    <a:pt x="173" y="44"/>
                  </a:cubicBezTo>
                  <a:cubicBezTo>
                    <a:pt x="173" y="43"/>
                    <a:pt x="172" y="41"/>
                    <a:pt x="171" y="40"/>
                  </a:cubicBezTo>
                  <a:cubicBezTo>
                    <a:pt x="169" y="39"/>
                    <a:pt x="167" y="38"/>
                    <a:pt x="165" y="38"/>
                  </a:cubicBezTo>
                  <a:cubicBezTo>
                    <a:pt x="166" y="38"/>
                    <a:pt x="167" y="38"/>
                    <a:pt x="168" y="37"/>
                  </a:cubicBezTo>
                  <a:cubicBezTo>
                    <a:pt x="168" y="37"/>
                    <a:pt x="169" y="37"/>
                    <a:pt x="169" y="37"/>
                  </a:cubicBezTo>
                  <a:cubicBezTo>
                    <a:pt x="170" y="37"/>
                    <a:pt x="171" y="37"/>
                    <a:pt x="172" y="37"/>
                  </a:cubicBezTo>
                  <a:cubicBezTo>
                    <a:pt x="176" y="36"/>
                    <a:pt x="176" y="31"/>
                    <a:pt x="176" y="30"/>
                  </a:cubicBezTo>
                  <a:cubicBezTo>
                    <a:pt x="176" y="28"/>
                    <a:pt x="175" y="25"/>
                    <a:pt x="170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9" y="25"/>
                    <a:pt x="169" y="25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5"/>
                    <a:pt x="167" y="24"/>
                    <a:pt x="167" y="23"/>
                  </a:cubicBezTo>
                  <a:cubicBezTo>
                    <a:pt x="165" y="21"/>
                    <a:pt x="162" y="20"/>
                    <a:pt x="158" y="20"/>
                  </a:cubicBezTo>
                  <a:cubicBezTo>
                    <a:pt x="157" y="20"/>
                    <a:pt x="156" y="20"/>
                    <a:pt x="155" y="21"/>
                  </a:cubicBezTo>
                  <a:cubicBezTo>
                    <a:pt x="153" y="21"/>
                    <a:pt x="153" y="22"/>
                    <a:pt x="152" y="22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3"/>
                    <a:pt x="151" y="23"/>
                    <a:pt x="150" y="23"/>
                  </a:cubicBezTo>
                  <a:cubicBezTo>
                    <a:pt x="150" y="22"/>
                    <a:pt x="149" y="21"/>
                    <a:pt x="147" y="21"/>
                  </a:cubicBezTo>
                  <a:cubicBezTo>
                    <a:pt x="146" y="20"/>
                    <a:pt x="144" y="20"/>
                    <a:pt x="143" y="20"/>
                  </a:cubicBezTo>
                  <a:cubicBezTo>
                    <a:pt x="141" y="20"/>
                    <a:pt x="140" y="20"/>
                    <a:pt x="139" y="20"/>
                  </a:cubicBezTo>
                  <a:cubicBezTo>
                    <a:pt x="138" y="20"/>
                    <a:pt x="137" y="20"/>
                    <a:pt x="137" y="20"/>
                  </a:cubicBezTo>
                  <a:cubicBezTo>
                    <a:pt x="135" y="20"/>
                    <a:pt x="134" y="20"/>
                    <a:pt x="133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5" y="20"/>
                    <a:pt x="125" y="20"/>
                    <a:pt x="124" y="20"/>
                  </a:cubicBezTo>
                  <a:cubicBezTo>
                    <a:pt x="123" y="20"/>
                    <a:pt x="122" y="21"/>
                    <a:pt x="121" y="21"/>
                  </a:cubicBezTo>
                  <a:cubicBezTo>
                    <a:pt x="117" y="21"/>
                    <a:pt x="115" y="20"/>
                    <a:pt x="114" y="19"/>
                  </a:cubicBezTo>
                  <a:cubicBezTo>
                    <a:pt x="114" y="18"/>
                    <a:pt x="114" y="18"/>
                    <a:pt x="115" y="17"/>
                  </a:cubicBezTo>
                  <a:cubicBezTo>
                    <a:pt x="115" y="16"/>
                    <a:pt x="116" y="14"/>
                    <a:pt x="116" y="12"/>
                  </a:cubicBezTo>
                  <a:cubicBezTo>
                    <a:pt x="116" y="8"/>
                    <a:pt x="113" y="5"/>
                    <a:pt x="108" y="5"/>
                  </a:cubicBezTo>
                  <a:cubicBezTo>
                    <a:pt x="108" y="5"/>
                    <a:pt x="108" y="5"/>
                    <a:pt x="107" y="5"/>
                  </a:cubicBezTo>
                  <a:cubicBezTo>
                    <a:pt x="107" y="5"/>
                    <a:pt x="106" y="5"/>
                    <a:pt x="106" y="6"/>
                  </a:cubicBezTo>
                  <a:cubicBezTo>
                    <a:pt x="106" y="5"/>
                    <a:pt x="106" y="5"/>
                    <a:pt x="105" y="5"/>
                  </a:cubicBezTo>
                  <a:cubicBezTo>
                    <a:pt x="105" y="5"/>
                    <a:pt x="105" y="5"/>
                    <a:pt x="104" y="4"/>
                  </a:cubicBezTo>
                  <a:cubicBezTo>
                    <a:pt x="103" y="3"/>
                    <a:pt x="102" y="2"/>
                    <a:pt x="99" y="2"/>
                  </a:cubicBezTo>
                  <a:cubicBezTo>
                    <a:pt x="99" y="2"/>
                    <a:pt x="98" y="2"/>
                    <a:pt x="97" y="2"/>
                  </a:cubicBezTo>
                  <a:cubicBezTo>
                    <a:pt x="95" y="3"/>
                    <a:pt x="94" y="4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2" y="3"/>
                    <a:pt x="91" y="0"/>
                    <a:pt x="87" y="0"/>
                  </a:cubicBezTo>
                  <a:cubicBezTo>
                    <a:pt x="87" y="0"/>
                    <a:pt x="86" y="1"/>
                    <a:pt x="85" y="1"/>
                  </a:cubicBezTo>
                  <a:cubicBezTo>
                    <a:pt x="82" y="2"/>
                    <a:pt x="81" y="4"/>
                    <a:pt x="81" y="6"/>
                  </a:cubicBezTo>
                  <a:cubicBezTo>
                    <a:pt x="80" y="6"/>
                    <a:pt x="80" y="7"/>
                    <a:pt x="80" y="7"/>
                  </a:cubicBezTo>
                  <a:cubicBezTo>
                    <a:pt x="80" y="8"/>
                    <a:pt x="80" y="8"/>
                    <a:pt x="79" y="8"/>
                  </a:cubicBezTo>
                  <a:cubicBezTo>
                    <a:pt x="78" y="9"/>
                    <a:pt x="77" y="11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3" y="7"/>
                    <a:pt x="73" y="7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2"/>
                    <a:pt x="70" y="13"/>
                    <a:pt x="69" y="13"/>
                  </a:cubicBezTo>
                  <a:cubicBezTo>
                    <a:pt x="68" y="15"/>
                    <a:pt x="67" y="17"/>
                    <a:pt x="65" y="19"/>
                  </a:cubicBezTo>
                  <a:cubicBezTo>
                    <a:pt x="64" y="22"/>
                    <a:pt x="62" y="25"/>
                    <a:pt x="59" y="27"/>
                  </a:cubicBezTo>
                  <a:cubicBezTo>
                    <a:pt x="58" y="28"/>
                    <a:pt x="56" y="29"/>
                    <a:pt x="54" y="30"/>
                  </a:cubicBezTo>
                  <a:cubicBezTo>
                    <a:pt x="51" y="32"/>
                    <a:pt x="48" y="33"/>
                    <a:pt x="47" y="36"/>
                  </a:cubicBezTo>
                  <a:cubicBezTo>
                    <a:pt x="45" y="38"/>
                    <a:pt x="45" y="40"/>
                    <a:pt x="44" y="43"/>
                  </a:cubicBezTo>
                  <a:cubicBezTo>
                    <a:pt x="44" y="45"/>
                    <a:pt x="43" y="47"/>
                    <a:pt x="42" y="49"/>
                  </a:cubicBezTo>
                  <a:cubicBezTo>
                    <a:pt x="39" y="54"/>
                    <a:pt x="36" y="57"/>
                    <a:pt x="31" y="61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9" y="63"/>
                    <a:pt x="27" y="66"/>
                    <a:pt x="27" y="68"/>
                  </a:cubicBezTo>
                  <a:cubicBezTo>
                    <a:pt x="27" y="70"/>
                    <a:pt x="28" y="73"/>
                    <a:pt x="31" y="75"/>
                  </a:cubicBezTo>
                  <a:cubicBezTo>
                    <a:pt x="33" y="77"/>
                    <a:pt x="37" y="78"/>
                    <a:pt x="41" y="80"/>
                  </a:cubicBezTo>
                  <a:cubicBezTo>
                    <a:pt x="45" y="81"/>
                    <a:pt x="50" y="83"/>
                    <a:pt x="51" y="86"/>
                  </a:cubicBezTo>
                  <a:cubicBezTo>
                    <a:pt x="52" y="89"/>
                    <a:pt x="52" y="92"/>
                    <a:pt x="50" y="96"/>
                  </a:cubicBezTo>
                  <a:cubicBezTo>
                    <a:pt x="49" y="99"/>
                    <a:pt x="45" y="102"/>
                    <a:pt x="41" y="105"/>
                  </a:cubicBezTo>
                  <a:cubicBezTo>
                    <a:pt x="35" y="111"/>
                    <a:pt x="28" y="117"/>
                    <a:pt x="31" y="123"/>
                  </a:cubicBezTo>
                  <a:cubicBezTo>
                    <a:pt x="32" y="125"/>
                    <a:pt x="34" y="127"/>
                    <a:pt x="36" y="129"/>
                  </a:cubicBezTo>
                  <a:cubicBezTo>
                    <a:pt x="41" y="132"/>
                    <a:pt x="44" y="135"/>
                    <a:pt x="41" y="140"/>
                  </a:cubicBezTo>
                  <a:cubicBezTo>
                    <a:pt x="38" y="146"/>
                    <a:pt x="31" y="151"/>
                    <a:pt x="25" y="155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15" y="162"/>
                    <a:pt x="16" y="170"/>
                    <a:pt x="16" y="178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7" y="184"/>
                    <a:pt x="18" y="186"/>
                    <a:pt x="20" y="189"/>
                  </a:cubicBezTo>
                  <a:cubicBezTo>
                    <a:pt x="20" y="190"/>
                    <a:pt x="21" y="191"/>
                    <a:pt x="22" y="192"/>
                  </a:cubicBezTo>
                  <a:cubicBezTo>
                    <a:pt x="23" y="195"/>
                    <a:pt x="23" y="199"/>
                    <a:pt x="22" y="203"/>
                  </a:cubicBezTo>
                  <a:cubicBezTo>
                    <a:pt x="22" y="204"/>
                    <a:pt x="22" y="205"/>
                    <a:pt x="22" y="206"/>
                  </a:cubicBezTo>
                  <a:cubicBezTo>
                    <a:pt x="22" y="208"/>
                    <a:pt x="22" y="208"/>
                    <a:pt x="22" y="208"/>
                  </a:cubicBezTo>
                  <a:cubicBezTo>
                    <a:pt x="21" y="212"/>
                    <a:pt x="21" y="217"/>
                    <a:pt x="21" y="222"/>
                  </a:cubicBezTo>
                  <a:cubicBezTo>
                    <a:pt x="21" y="222"/>
                    <a:pt x="22" y="223"/>
                    <a:pt x="22" y="224"/>
                  </a:cubicBezTo>
                  <a:cubicBezTo>
                    <a:pt x="22" y="227"/>
                    <a:pt x="23" y="230"/>
                    <a:pt x="21" y="234"/>
                  </a:cubicBezTo>
                  <a:cubicBezTo>
                    <a:pt x="20" y="238"/>
                    <a:pt x="17" y="240"/>
                    <a:pt x="14" y="243"/>
                  </a:cubicBezTo>
                  <a:cubicBezTo>
                    <a:pt x="12" y="245"/>
                    <a:pt x="10" y="246"/>
                    <a:pt x="9" y="249"/>
                  </a:cubicBezTo>
                  <a:cubicBezTo>
                    <a:pt x="7" y="252"/>
                    <a:pt x="7" y="256"/>
                    <a:pt x="8" y="261"/>
                  </a:cubicBezTo>
                  <a:cubicBezTo>
                    <a:pt x="8" y="262"/>
                    <a:pt x="8" y="264"/>
                    <a:pt x="8" y="265"/>
                  </a:cubicBezTo>
                  <a:cubicBezTo>
                    <a:pt x="9" y="270"/>
                    <a:pt x="7" y="273"/>
                    <a:pt x="4" y="276"/>
                  </a:cubicBezTo>
                  <a:cubicBezTo>
                    <a:pt x="4" y="277"/>
                    <a:pt x="3" y="278"/>
                    <a:pt x="2" y="280"/>
                  </a:cubicBezTo>
                  <a:cubicBezTo>
                    <a:pt x="0" y="284"/>
                    <a:pt x="1" y="285"/>
                    <a:pt x="3" y="288"/>
                  </a:cubicBezTo>
                  <a:cubicBezTo>
                    <a:pt x="4" y="289"/>
                    <a:pt x="5" y="290"/>
                    <a:pt x="6" y="291"/>
                  </a:cubicBezTo>
                  <a:cubicBezTo>
                    <a:pt x="8" y="296"/>
                    <a:pt x="8" y="301"/>
                    <a:pt x="8" y="307"/>
                  </a:cubicBezTo>
                  <a:cubicBezTo>
                    <a:pt x="8" y="311"/>
                    <a:pt x="8" y="315"/>
                    <a:pt x="9" y="319"/>
                  </a:cubicBezTo>
                  <a:cubicBezTo>
                    <a:pt x="10" y="321"/>
                    <a:pt x="11" y="322"/>
                    <a:pt x="12" y="324"/>
                  </a:cubicBezTo>
                  <a:cubicBezTo>
                    <a:pt x="14" y="326"/>
                    <a:pt x="15" y="328"/>
                    <a:pt x="15" y="330"/>
                  </a:cubicBezTo>
                  <a:cubicBezTo>
                    <a:pt x="16" y="335"/>
                    <a:pt x="14" y="338"/>
                    <a:pt x="13" y="341"/>
                  </a:cubicBezTo>
                  <a:cubicBezTo>
                    <a:pt x="11" y="343"/>
                    <a:pt x="10" y="345"/>
                    <a:pt x="10" y="348"/>
                  </a:cubicBezTo>
                  <a:cubicBezTo>
                    <a:pt x="9" y="352"/>
                    <a:pt x="11" y="356"/>
                    <a:pt x="14" y="358"/>
                  </a:cubicBezTo>
                  <a:cubicBezTo>
                    <a:pt x="16" y="359"/>
                    <a:pt x="18" y="360"/>
                    <a:pt x="20" y="360"/>
                  </a:cubicBezTo>
                  <a:cubicBezTo>
                    <a:pt x="22" y="360"/>
                    <a:pt x="24" y="361"/>
                    <a:pt x="26" y="362"/>
                  </a:cubicBezTo>
                  <a:cubicBezTo>
                    <a:pt x="27" y="363"/>
                    <a:pt x="27" y="363"/>
                    <a:pt x="28" y="364"/>
                  </a:cubicBezTo>
                  <a:cubicBezTo>
                    <a:pt x="29" y="365"/>
                    <a:pt x="29" y="366"/>
                    <a:pt x="30" y="367"/>
                  </a:cubicBezTo>
                  <a:cubicBezTo>
                    <a:pt x="32" y="368"/>
                    <a:pt x="33" y="368"/>
                    <a:pt x="35" y="368"/>
                  </a:cubicBezTo>
                  <a:cubicBezTo>
                    <a:pt x="35" y="368"/>
                    <a:pt x="36" y="368"/>
                    <a:pt x="37" y="368"/>
                  </a:cubicBezTo>
                  <a:cubicBezTo>
                    <a:pt x="38" y="368"/>
                    <a:pt x="38" y="368"/>
                    <a:pt x="39" y="368"/>
                  </a:cubicBezTo>
                  <a:cubicBezTo>
                    <a:pt x="42" y="368"/>
                    <a:pt x="44" y="368"/>
                    <a:pt x="45" y="370"/>
                  </a:cubicBezTo>
                  <a:cubicBezTo>
                    <a:pt x="47" y="373"/>
                    <a:pt x="46" y="375"/>
                    <a:pt x="42" y="379"/>
                  </a:cubicBezTo>
                  <a:cubicBezTo>
                    <a:pt x="41" y="380"/>
                    <a:pt x="41" y="381"/>
                    <a:pt x="40" y="382"/>
                  </a:cubicBezTo>
                  <a:cubicBezTo>
                    <a:pt x="38" y="385"/>
                    <a:pt x="39" y="388"/>
                    <a:pt x="39" y="392"/>
                  </a:cubicBezTo>
                  <a:cubicBezTo>
                    <a:pt x="40" y="394"/>
                    <a:pt x="40" y="396"/>
                    <a:pt x="40" y="399"/>
                  </a:cubicBezTo>
                  <a:cubicBezTo>
                    <a:pt x="39" y="401"/>
                    <a:pt x="39" y="402"/>
                    <a:pt x="39" y="402"/>
                  </a:cubicBezTo>
                  <a:cubicBezTo>
                    <a:pt x="38" y="403"/>
                    <a:pt x="38" y="403"/>
                    <a:pt x="38" y="404"/>
                  </a:cubicBezTo>
                  <a:cubicBezTo>
                    <a:pt x="37" y="406"/>
                    <a:pt x="37" y="406"/>
                    <a:pt x="37" y="406"/>
                  </a:cubicBezTo>
                  <a:cubicBezTo>
                    <a:pt x="39" y="407"/>
                    <a:pt x="39" y="407"/>
                    <a:pt x="39" y="407"/>
                  </a:cubicBezTo>
                  <a:cubicBezTo>
                    <a:pt x="60" y="420"/>
                    <a:pt x="82" y="432"/>
                    <a:pt x="103" y="444"/>
                  </a:cubicBezTo>
                  <a:cubicBezTo>
                    <a:pt x="103" y="444"/>
                    <a:pt x="103" y="444"/>
                    <a:pt x="103" y="444"/>
                  </a:cubicBezTo>
                  <a:cubicBezTo>
                    <a:pt x="268" y="530"/>
                    <a:pt x="401" y="552"/>
                    <a:pt x="426" y="556"/>
                  </a:cubicBezTo>
                  <a:cubicBezTo>
                    <a:pt x="429" y="556"/>
                    <a:pt x="429" y="556"/>
                    <a:pt x="429" y="556"/>
                  </a:cubicBezTo>
                  <a:cubicBezTo>
                    <a:pt x="430" y="553"/>
                    <a:pt x="430" y="553"/>
                    <a:pt x="430" y="553"/>
                  </a:cubicBezTo>
                  <a:cubicBezTo>
                    <a:pt x="443" y="468"/>
                    <a:pt x="453" y="418"/>
                    <a:pt x="457" y="403"/>
                  </a:cubicBezTo>
                  <a:cubicBezTo>
                    <a:pt x="458" y="401"/>
                    <a:pt x="458" y="401"/>
                    <a:pt x="458" y="401"/>
                  </a:cubicBezTo>
                  <a:lnTo>
                    <a:pt x="345" y="346"/>
                  </a:lnTo>
                  <a:close/>
                  <a:moveTo>
                    <a:pt x="106" y="44"/>
                  </a:moveTo>
                  <a:cubicBezTo>
                    <a:pt x="106" y="44"/>
                    <a:pt x="105" y="44"/>
                    <a:pt x="105" y="43"/>
                  </a:cubicBezTo>
                  <a:cubicBezTo>
                    <a:pt x="104" y="43"/>
                    <a:pt x="104" y="42"/>
                    <a:pt x="104" y="41"/>
                  </a:cubicBezTo>
                  <a:cubicBezTo>
                    <a:pt x="104" y="39"/>
                    <a:pt x="106" y="38"/>
                    <a:pt x="111" y="37"/>
                  </a:cubicBezTo>
                  <a:cubicBezTo>
                    <a:pt x="111" y="37"/>
                    <a:pt x="112" y="37"/>
                    <a:pt x="112" y="37"/>
                  </a:cubicBezTo>
                  <a:cubicBezTo>
                    <a:pt x="112" y="38"/>
                    <a:pt x="111" y="38"/>
                    <a:pt x="111" y="39"/>
                  </a:cubicBezTo>
                  <a:cubicBezTo>
                    <a:pt x="111" y="40"/>
                    <a:pt x="110" y="40"/>
                    <a:pt x="110" y="40"/>
                  </a:cubicBezTo>
                  <a:cubicBezTo>
                    <a:pt x="109" y="42"/>
                    <a:pt x="109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lose/>
                  <a:moveTo>
                    <a:pt x="232" y="212"/>
                  </a:moveTo>
                  <a:cubicBezTo>
                    <a:pt x="231" y="212"/>
                    <a:pt x="230" y="212"/>
                    <a:pt x="229" y="21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28" y="212"/>
                    <a:pt x="227" y="212"/>
                    <a:pt x="226" y="212"/>
                  </a:cubicBezTo>
                  <a:cubicBezTo>
                    <a:pt x="225" y="212"/>
                    <a:pt x="224" y="212"/>
                    <a:pt x="222" y="212"/>
                  </a:cubicBezTo>
                  <a:cubicBezTo>
                    <a:pt x="220" y="212"/>
                    <a:pt x="217" y="212"/>
                    <a:pt x="214" y="214"/>
                  </a:cubicBezTo>
                  <a:cubicBezTo>
                    <a:pt x="212" y="216"/>
                    <a:pt x="208" y="218"/>
                    <a:pt x="208" y="222"/>
                  </a:cubicBezTo>
                  <a:cubicBezTo>
                    <a:pt x="208" y="225"/>
                    <a:pt x="211" y="227"/>
                    <a:pt x="213" y="228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7" y="230"/>
                    <a:pt x="220" y="232"/>
                    <a:pt x="222" y="235"/>
                  </a:cubicBezTo>
                  <a:cubicBezTo>
                    <a:pt x="222" y="236"/>
                    <a:pt x="222" y="236"/>
                    <a:pt x="222" y="236"/>
                  </a:cubicBezTo>
                  <a:cubicBezTo>
                    <a:pt x="223" y="236"/>
                    <a:pt x="223" y="236"/>
                    <a:pt x="223" y="236"/>
                  </a:cubicBezTo>
                  <a:cubicBezTo>
                    <a:pt x="224" y="237"/>
                    <a:pt x="225" y="237"/>
                    <a:pt x="226" y="238"/>
                  </a:cubicBezTo>
                  <a:cubicBezTo>
                    <a:pt x="228" y="239"/>
                    <a:pt x="230" y="240"/>
                    <a:pt x="233" y="240"/>
                  </a:cubicBezTo>
                  <a:cubicBezTo>
                    <a:pt x="233" y="240"/>
                    <a:pt x="234" y="240"/>
                    <a:pt x="234" y="240"/>
                  </a:cubicBezTo>
                  <a:cubicBezTo>
                    <a:pt x="237" y="240"/>
                    <a:pt x="239" y="239"/>
                    <a:pt x="241" y="238"/>
                  </a:cubicBezTo>
                  <a:cubicBezTo>
                    <a:pt x="242" y="237"/>
                    <a:pt x="243" y="237"/>
                    <a:pt x="244" y="236"/>
                  </a:cubicBezTo>
                  <a:cubicBezTo>
                    <a:pt x="244" y="236"/>
                    <a:pt x="245" y="236"/>
                    <a:pt x="244" y="236"/>
                  </a:cubicBezTo>
                  <a:cubicBezTo>
                    <a:pt x="245" y="237"/>
                    <a:pt x="244" y="241"/>
                    <a:pt x="243" y="243"/>
                  </a:cubicBezTo>
                  <a:cubicBezTo>
                    <a:pt x="242" y="244"/>
                    <a:pt x="240" y="245"/>
                    <a:pt x="238" y="246"/>
                  </a:cubicBezTo>
                  <a:cubicBezTo>
                    <a:pt x="235" y="248"/>
                    <a:pt x="231" y="250"/>
                    <a:pt x="230" y="255"/>
                  </a:cubicBezTo>
                  <a:cubicBezTo>
                    <a:pt x="230" y="255"/>
                    <a:pt x="230" y="256"/>
                    <a:pt x="230" y="257"/>
                  </a:cubicBezTo>
                  <a:cubicBezTo>
                    <a:pt x="230" y="258"/>
                    <a:pt x="230" y="259"/>
                    <a:pt x="230" y="259"/>
                  </a:cubicBezTo>
                  <a:cubicBezTo>
                    <a:pt x="230" y="259"/>
                    <a:pt x="229" y="259"/>
                    <a:pt x="229" y="259"/>
                  </a:cubicBezTo>
                  <a:cubicBezTo>
                    <a:pt x="228" y="259"/>
                    <a:pt x="226" y="259"/>
                    <a:pt x="226" y="258"/>
                  </a:cubicBezTo>
                  <a:cubicBezTo>
                    <a:pt x="225" y="258"/>
                    <a:pt x="225" y="257"/>
                    <a:pt x="224" y="256"/>
                  </a:cubicBezTo>
                  <a:cubicBezTo>
                    <a:pt x="223" y="254"/>
                    <a:pt x="223" y="253"/>
                    <a:pt x="221" y="252"/>
                  </a:cubicBezTo>
                  <a:cubicBezTo>
                    <a:pt x="219" y="249"/>
                    <a:pt x="214" y="248"/>
                    <a:pt x="212" y="247"/>
                  </a:cubicBezTo>
                  <a:cubicBezTo>
                    <a:pt x="211" y="247"/>
                    <a:pt x="211" y="247"/>
                    <a:pt x="210" y="247"/>
                  </a:cubicBezTo>
                  <a:cubicBezTo>
                    <a:pt x="207" y="247"/>
                    <a:pt x="202" y="249"/>
                    <a:pt x="200" y="252"/>
                  </a:cubicBezTo>
                  <a:cubicBezTo>
                    <a:pt x="199" y="254"/>
                    <a:pt x="199" y="257"/>
                    <a:pt x="200" y="259"/>
                  </a:cubicBezTo>
                  <a:cubicBezTo>
                    <a:pt x="200" y="260"/>
                    <a:pt x="201" y="261"/>
                    <a:pt x="201" y="261"/>
                  </a:cubicBezTo>
                  <a:cubicBezTo>
                    <a:pt x="201" y="261"/>
                    <a:pt x="200" y="261"/>
                    <a:pt x="199" y="261"/>
                  </a:cubicBezTo>
                  <a:cubicBezTo>
                    <a:pt x="198" y="261"/>
                    <a:pt x="197" y="261"/>
                    <a:pt x="196" y="262"/>
                  </a:cubicBezTo>
                  <a:cubicBezTo>
                    <a:pt x="195" y="262"/>
                    <a:pt x="194" y="262"/>
                    <a:pt x="193" y="263"/>
                  </a:cubicBezTo>
                  <a:cubicBezTo>
                    <a:pt x="192" y="263"/>
                    <a:pt x="191" y="263"/>
                    <a:pt x="190" y="263"/>
                  </a:cubicBezTo>
                  <a:cubicBezTo>
                    <a:pt x="189" y="264"/>
                    <a:pt x="187" y="264"/>
                    <a:pt x="185" y="265"/>
                  </a:cubicBezTo>
                  <a:cubicBezTo>
                    <a:pt x="186" y="264"/>
                    <a:pt x="187" y="264"/>
                    <a:pt x="188" y="264"/>
                  </a:cubicBezTo>
                  <a:cubicBezTo>
                    <a:pt x="192" y="262"/>
                    <a:pt x="195" y="259"/>
                    <a:pt x="197" y="256"/>
                  </a:cubicBezTo>
                  <a:cubicBezTo>
                    <a:pt x="198" y="252"/>
                    <a:pt x="198" y="249"/>
                    <a:pt x="196" y="245"/>
                  </a:cubicBezTo>
                  <a:cubicBezTo>
                    <a:pt x="195" y="243"/>
                    <a:pt x="195" y="243"/>
                    <a:pt x="195" y="243"/>
                  </a:cubicBezTo>
                  <a:cubicBezTo>
                    <a:pt x="193" y="243"/>
                    <a:pt x="193" y="243"/>
                    <a:pt x="193" y="243"/>
                  </a:cubicBezTo>
                  <a:cubicBezTo>
                    <a:pt x="189" y="243"/>
                    <a:pt x="184" y="244"/>
                    <a:pt x="179" y="245"/>
                  </a:cubicBezTo>
                  <a:cubicBezTo>
                    <a:pt x="175" y="246"/>
                    <a:pt x="173" y="249"/>
                    <a:pt x="170" y="251"/>
                  </a:cubicBezTo>
                  <a:cubicBezTo>
                    <a:pt x="169" y="252"/>
                    <a:pt x="167" y="253"/>
                    <a:pt x="166" y="254"/>
                  </a:cubicBezTo>
                  <a:cubicBezTo>
                    <a:pt x="165" y="255"/>
                    <a:pt x="164" y="255"/>
                    <a:pt x="163" y="255"/>
                  </a:cubicBezTo>
                  <a:cubicBezTo>
                    <a:pt x="161" y="255"/>
                    <a:pt x="159" y="252"/>
                    <a:pt x="156" y="250"/>
                  </a:cubicBezTo>
                  <a:cubicBezTo>
                    <a:pt x="155" y="249"/>
                    <a:pt x="154" y="248"/>
                    <a:pt x="154" y="247"/>
                  </a:cubicBezTo>
                  <a:cubicBezTo>
                    <a:pt x="153" y="247"/>
                    <a:pt x="152" y="246"/>
                    <a:pt x="152" y="246"/>
                  </a:cubicBezTo>
                  <a:cubicBezTo>
                    <a:pt x="151" y="246"/>
                    <a:pt x="151" y="245"/>
                    <a:pt x="151" y="245"/>
                  </a:cubicBezTo>
                  <a:cubicBezTo>
                    <a:pt x="152" y="245"/>
                    <a:pt x="153" y="246"/>
                    <a:pt x="154" y="246"/>
                  </a:cubicBezTo>
                  <a:cubicBezTo>
                    <a:pt x="155" y="246"/>
                    <a:pt x="156" y="245"/>
                    <a:pt x="157" y="245"/>
                  </a:cubicBezTo>
                  <a:cubicBezTo>
                    <a:pt x="161" y="243"/>
                    <a:pt x="163" y="239"/>
                    <a:pt x="164" y="236"/>
                  </a:cubicBezTo>
                  <a:cubicBezTo>
                    <a:pt x="165" y="236"/>
                    <a:pt x="165" y="236"/>
                    <a:pt x="166" y="236"/>
                  </a:cubicBezTo>
                  <a:cubicBezTo>
                    <a:pt x="167" y="236"/>
                    <a:pt x="168" y="236"/>
                    <a:pt x="169" y="236"/>
                  </a:cubicBezTo>
                  <a:cubicBezTo>
                    <a:pt x="170" y="236"/>
                    <a:pt x="173" y="236"/>
                    <a:pt x="176" y="233"/>
                  </a:cubicBezTo>
                  <a:cubicBezTo>
                    <a:pt x="177" y="231"/>
                    <a:pt x="178" y="230"/>
                    <a:pt x="178" y="228"/>
                  </a:cubicBezTo>
                  <a:cubicBezTo>
                    <a:pt x="178" y="228"/>
                    <a:pt x="178" y="229"/>
                    <a:pt x="178" y="229"/>
                  </a:cubicBezTo>
                  <a:cubicBezTo>
                    <a:pt x="182" y="232"/>
                    <a:pt x="184" y="234"/>
                    <a:pt x="189" y="234"/>
                  </a:cubicBezTo>
                  <a:cubicBezTo>
                    <a:pt x="189" y="234"/>
                    <a:pt x="190" y="234"/>
                    <a:pt x="191" y="234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194" y="221"/>
                    <a:pt x="190" y="217"/>
                    <a:pt x="184" y="211"/>
                  </a:cubicBezTo>
                  <a:cubicBezTo>
                    <a:pt x="183" y="211"/>
                    <a:pt x="183" y="211"/>
                    <a:pt x="182" y="210"/>
                  </a:cubicBezTo>
                  <a:cubicBezTo>
                    <a:pt x="181" y="209"/>
                    <a:pt x="178" y="207"/>
                    <a:pt x="175" y="206"/>
                  </a:cubicBezTo>
                  <a:cubicBezTo>
                    <a:pt x="174" y="206"/>
                    <a:pt x="174" y="206"/>
                    <a:pt x="174" y="206"/>
                  </a:cubicBezTo>
                  <a:cubicBezTo>
                    <a:pt x="173" y="206"/>
                    <a:pt x="172" y="207"/>
                    <a:pt x="171" y="207"/>
                  </a:cubicBezTo>
                  <a:cubicBezTo>
                    <a:pt x="171" y="207"/>
                    <a:pt x="171" y="207"/>
                    <a:pt x="171" y="207"/>
                  </a:cubicBezTo>
                  <a:cubicBezTo>
                    <a:pt x="170" y="207"/>
                    <a:pt x="169" y="206"/>
                    <a:pt x="168" y="205"/>
                  </a:cubicBezTo>
                  <a:cubicBezTo>
                    <a:pt x="168" y="205"/>
                    <a:pt x="168" y="205"/>
                    <a:pt x="168" y="205"/>
                  </a:cubicBezTo>
                  <a:cubicBezTo>
                    <a:pt x="166" y="203"/>
                    <a:pt x="165" y="203"/>
                    <a:pt x="162" y="202"/>
                  </a:cubicBezTo>
                  <a:cubicBezTo>
                    <a:pt x="161" y="201"/>
                    <a:pt x="161" y="201"/>
                    <a:pt x="160" y="200"/>
                  </a:cubicBezTo>
                  <a:cubicBezTo>
                    <a:pt x="159" y="200"/>
                    <a:pt x="158" y="199"/>
                    <a:pt x="157" y="199"/>
                  </a:cubicBezTo>
                  <a:cubicBezTo>
                    <a:pt x="157" y="199"/>
                    <a:pt x="157" y="199"/>
                    <a:pt x="156" y="198"/>
                  </a:cubicBezTo>
                  <a:cubicBezTo>
                    <a:pt x="157" y="199"/>
                    <a:pt x="157" y="199"/>
                    <a:pt x="158" y="199"/>
                  </a:cubicBezTo>
                  <a:cubicBezTo>
                    <a:pt x="159" y="200"/>
                    <a:pt x="161" y="200"/>
                    <a:pt x="163" y="200"/>
                  </a:cubicBezTo>
                  <a:cubicBezTo>
                    <a:pt x="163" y="200"/>
                    <a:pt x="163" y="200"/>
                    <a:pt x="164" y="200"/>
                  </a:cubicBezTo>
                  <a:cubicBezTo>
                    <a:pt x="165" y="200"/>
                    <a:pt x="166" y="200"/>
                    <a:pt x="167" y="199"/>
                  </a:cubicBezTo>
                  <a:cubicBezTo>
                    <a:pt x="167" y="199"/>
                    <a:pt x="168" y="199"/>
                    <a:pt x="169" y="199"/>
                  </a:cubicBezTo>
                  <a:cubicBezTo>
                    <a:pt x="169" y="199"/>
                    <a:pt x="169" y="199"/>
                    <a:pt x="170" y="199"/>
                  </a:cubicBezTo>
                  <a:cubicBezTo>
                    <a:pt x="171" y="199"/>
                    <a:pt x="171" y="200"/>
                    <a:pt x="172" y="200"/>
                  </a:cubicBezTo>
                  <a:cubicBezTo>
                    <a:pt x="174" y="201"/>
                    <a:pt x="175" y="201"/>
                    <a:pt x="176" y="201"/>
                  </a:cubicBezTo>
                  <a:cubicBezTo>
                    <a:pt x="179" y="202"/>
                    <a:pt x="182" y="203"/>
                    <a:pt x="185" y="204"/>
                  </a:cubicBezTo>
                  <a:cubicBezTo>
                    <a:pt x="190" y="206"/>
                    <a:pt x="194" y="208"/>
                    <a:pt x="200" y="208"/>
                  </a:cubicBezTo>
                  <a:cubicBezTo>
                    <a:pt x="201" y="208"/>
                    <a:pt x="201" y="208"/>
                    <a:pt x="202" y="208"/>
                  </a:cubicBezTo>
                  <a:cubicBezTo>
                    <a:pt x="205" y="207"/>
                    <a:pt x="207" y="207"/>
                    <a:pt x="209" y="206"/>
                  </a:cubicBezTo>
                  <a:cubicBezTo>
                    <a:pt x="212" y="206"/>
                    <a:pt x="214" y="205"/>
                    <a:pt x="217" y="205"/>
                  </a:cubicBezTo>
                  <a:cubicBezTo>
                    <a:pt x="217" y="205"/>
                    <a:pt x="218" y="205"/>
                    <a:pt x="218" y="205"/>
                  </a:cubicBezTo>
                  <a:cubicBezTo>
                    <a:pt x="222" y="205"/>
                    <a:pt x="227" y="208"/>
                    <a:pt x="231" y="211"/>
                  </a:cubicBezTo>
                  <a:cubicBezTo>
                    <a:pt x="231" y="211"/>
                    <a:pt x="232" y="212"/>
                    <a:pt x="232" y="212"/>
                  </a:cubicBezTo>
                  <a:close/>
                  <a:moveTo>
                    <a:pt x="144" y="195"/>
                  </a:moveTo>
                  <a:cubicBezTo>
                    <a:pt x="144" y="195"/>
                    <a:pt x="145" y="195"/>
                    <a:pt x="146" y="195"/>
                  </a:cubicBezTo>
                  <a:cubicBezTo>
                    <a:pt x="146" y="195"/>
                    <a:pt x="146" y="195"/>
                    <a:pt x="146" y="195"/>
                  </a:cubicBezTo>
                  <a:cubicBezTo>
                    <a:pt x="147" y="195"/>
                    <a:pt x="147" y="195"/>
                    <a:pt x="148" y="196"/>
                  </a:cubicBezTo>
                  <a:cubicBezTo>
                    <a:pt x="149" y="196"/>
                    <a:pt x="149" y="196"/>
                    <a:pt x="150" y="197"/>
                  </a:cubicBezTo>
                  <a:cubicBezTo>
                    <a:pt x="150" y="197"/>
                    <a:pt x="151" y="197"/>
                    <a:pt x="152" y="197"/>
                  </a:cubicBezTo>
                  <a:cubicBezTo>
                    <a:pt x="152" y="197"/>
                    <a:pt x="151" y="197"/>
                    <a:pt x="151" y="197"/>
                  </a:cubicBezTo>
                  <a:cubicBezTo>
                    <a:pt x="149" y="197"/>
                    <a:pt x="147" y="198"/>
                    <a:pt x="145" y="199"/>
                  </a:cubicBezTo>
                  <a:cubicBezTo>
                    <a:pt x="144" y="199"/>
                    <a:pt x="143" y="199"/>
                    <a:pt x="143" y="199"/>
                  </a:cubicBezTo>
                  <a:cubicBezTo>
                    <a:pt x="143" y="199"/>
                    <a:pt x="143" y="199"/>
                    <a:pt x="143" y="198"/>
                  </a:cubicBezTo>
                  <a:cubicBezTo>
                    <a:pt x="143" y="197"/>
                    <a:pt x="143" y="196"/>
                    <a:pt x="144" y="195"/>
                  </a:cubicBezTo>
                  <a:close/>
                  <a:moveTo>
                    <a:pt x="154" y="38"/>
                  </a:moveTo>
                  <a:cubicBezTo>
                    <a:pt x="151" y="38"/>
                    <a:pt x="148" y="41"/>
                    <a:pt x="146" y="42"/>
                  </a:cubicBezTo>
                  <a:cubicBezTo>
                    <a:pt x="146" y="43"/>
                    <a:pt x="145" y="43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3" y="41"/>
                    <a:pt x="141" y="40"/>
                    <a:pt x="138" y="38"/>
                  </a:cubicBezTo>
                  <a:cubicBezTo>
                    <a:pt x="135" y="36"/>
                    <a:pt x="131" y="34"/>
                    <a:pt x="126" y="34"/>
                  </a:cubicBezTo>
                  <a:cubicBezTo>
                    <a:pt x="128" y="33"/>
                    <a:pt x="129" y="33"/>
                    <a:pt x="131" y="33"/>
                  </a:cubicBezTo>
                  <a:cubicBezTo>
                    <a:pt x="135" y="33"/>
                    <a:pt x="140" y="34"/>
                    <a:pt x="144" y="36"/>
                  </a:cubicBezTo>
                  <a:cubicBezTo>
                    <a:pt x="147" y="36"/>
                    <a:pt x="150" y="37"/>
                    <a:pt x="153" y="38"/>
                  </a:cubicBezTo>
                  <a:cubicBezTo>
                    <a:pt x="154" y="38"/>
                    <a:pt x="154" y="38"/>
                    <a:pt x="155" y="38"/>
                  </a:cubicBezTo>
                  <a:cubicBezTo>
                    <a:pt x="155" y="38"/>
                    <a:pt x="155" y="38"/>
                    <a:pt x="154" y="38"/>
                  </a:cubicBezTo>
                  <a:close/>
                  <a:moveTo>
                    <a:pt x="311" y="415"/>
                  </a:moveTo>
                  <a:cubicBezTo>
                    <a:pt x="311" y="415"/>
                    <a:pt x="311" y="415"/>
                    <a:pt x="311" y="415"/>
                  </a:cubicBezTo>
                  <a:cubicBezTo>
                    <a:pt x="310" y="417"/>
                    <a:pt x="310" y="417"/>
                    <a:pt x="310" y="417"/>
                  </a:cubicBezTo>
                  <a:cubicBezTo>
                    <a:pt x="309" y="417"/>
                    <a:pt x="309" y="417"/>
                    <a:pt x="309" y="417"/>
                  </a:cubicBezTo>
                  <a:cubicBezTo>
                    <a:pt x="310" y="418"/>
                    <a:pt x="310" y="422"/>
                    <a:pt x="310" y="423"/>
                  </a:cubicBezTo>
                  <a:cubicBezTo>
                    <a:pt x="310" y="424"/>
                    <a:pt x="309" y="426"/>
                    <a:pt x="305" y="426"/>
                  </a:cubicBezTo>
                  <a:cubicBezTo>
                    <a:pt x="302" y="426"/>
                    <a:pt x="299" y="425"/>
                    <a:pt x="297" y="424"/>
                  </a:cubicBezTo>
                  <a:cubicBezTo>
                    <a:pt x="296" y="424"/>
                    <a:pt x="296" y="424"/>
                    <a:pt x="296" y="424"/>
                  </a:cubicBezTo>
                  <a:cubicBezTo>
                    <a:pt x="294" y="423"/>
                    <a:pt x="292" y="423"/>
                    <a:pt x="291" y="423"/>
                  </a:cubicBezTo>
                  <a:cubicBezTo>
                    <a:pt x="285" y="423"/>
                    <a:pt x="281" y="426"/>
                    <a:pt x="277" y="430"/>
                  </a:cubicBezTo>
                  <a:cubicBezTo>
                    <a:pt x="276" y="431"/>
                    <a:pt x="276" y="431"/>
                    <a:pt x="276" y="431"/>
                  </a:cubicBezTo>
                  <a:cubicBezTo>
                    <a:pt x="270" y="437"/>
                    <a:pt x="261" y="445"/>
                    <a:pt x="253" y="445"/>
                  </a:cubicBezTo>
                  <a:cubicBezTo>
                    <a:pt x="252" y="445"/>
                    <a:pt x="250" y="445"/>
                    <a:pt x="248" y="444"/>
                  </a:cubicBezTo>
                  <a:cubicBezTo>
                    <a:pt x="247" y="443"/>
                    <a:pt x="245" y="442"/>
                    <a:pt x="243" y="442"/>
                  </a:cubicBezTo>
                  <a:cubicBezTo>
                    <a:pt x="242" y="442"/>
                    <a:pt x="241" y="442"/>
                    <a:pt x="240" y="442"/>
                  </a:cubicBezTo>
                  <a:cubicBezTo>
                    <a:pt x="238" y="443"/>
                    <a:pt x="237" y="443"/>
                    <a:pt x="236" y="444"/>
                  </a:cubicBezTo>
                  <a:cubicBezTo>
                    <a:pt x="235" y="444"/>
                    <a:pt x="235" y="445"/>
                    <a:pt x="234" y="445"/>
                  </a:cubicBezTo>
                  <a:cubicBezTo>
                    <a:pt x="233" y="445"/>
                    <a:pt x="233" y="446"/>
                    <a:pt x="232" y="446"/>
                  </a:cubicBezTo>
                  <a:cubicBezTo>
                    <a:pt x="230" y="446"/>
                    <a:pt x="229" y="447"/>
                    <a:pt x="227" y="449"/>
                  </a:cubicBezTo>
                  <a:cubicBezTo>
                    <a:pt x="226" y="449"/>
                    <a:pt x="226" y="450"/>
                    <a:pt x="225" y="450"/>
                  </a:cubicBezTo>
                  <a:cubicBezTo>
                    <a:pt x="224" y="451"/>
                    <a:pt x="223" y="452"/>
                    <a:pt x="223" y="452"/>
                  </a:cubicBezTo>
                  <a:cubicBezTo>
                    <a:pt x="222" y="453"/>
                    <a:pt x="220" y="453"/>
                    <a:pt x="219" y="453"/>
                  </a:cubicBezTo>
                  <a:cubicBezTo>
                    <a:pt x="217" y="453"/>
                    <a:pt x="215" y="453"/>
                    <a:pt x="214" y="453"/>
                  </a:cubicBezTo>
                  <a:cubicBezTo>
                    <a:pt x="213" y="453"/>
                    <a:pt x="211" y="453"/>
                    <a:pt x="210" y="452"/>
                  </a:cubicBezTo>
                  <a:cubicBezTo>
                    <a:pt x="208" y="452"/>
                    <a:pt x="206" y="452"/>
                    <a:pt x="204" y="450"/>
                  </a:cubicBezTo>
                  <a:cubicBezTo>
                    <a:pt x="203" y="450"/>
                    <a:pt x="202" y="449"/>
                    <a:pt x="200" y="449"/>
                  </a:cubicBezTo>
                  <a:cubicBezTo>
                    <a:pt x="199" y="448"/>
                    <a:pt x="197" y="448"/>
                    <a:pt x="196" y="448"/>
                  </a:cubicBezTo>
                  <a:cubicBezTo>
                    <a:pt x="194" y="447"/>
                    <a:pt x="192" y="447"/>
                    <a:pt x="191" y="446"/>
                  </a:cubicBezTo>
                  <a:cubicBezTo>
                    <a:pt x="186" y="443"/>
                    <a:pt x="180" y="437"/>
                    <a:pt x="179" y="432"/>
                  </a:cubicBezTo>
                  <a:cubicBezTo>
                    <a:pt x="179" y="431"/>
                    <a:pt x="179" y="431"/>
                    <a:pt x="179" y="430"/>
                  </a:cubicBezTo>
                  <a:cubicBezTo>
                    <a:pt x="180" y="430"/>
                    <a:pt x="182" y="431"/>
                    <a:pt x="183" y="432"/>
                  </a:cubicBezTo>
                  <a:cubicBezTo>
                    <a:pt x="184" y="432"/>
                    <a:pt x="185" y="433"/>
                    <a:pt x="186" y="433"/>
                  </a:cubicBezTo>
                  <a:cubicBezTo>
                    <a:pt x="188" y="434"/>
                    <a:pt x="190" y="435"/>
                    <a:pt x="192" y="435"/>
                  </a:cubicBezTo>
                  <a:cubicBezTo>
                    <a:pt x="197" y="435"/>
                    <a:pt x="200" y="431"/>
                    <a:pt x="201" y="429"/>
                  </a:cubicBezTo>
                  <a:cubicBezTo>
                    <a:pt x="203" y="427"/>
                    <a:pt x="204" y="425"/>
                    <a:pt x="206" y="423"/>
                  </a:cubicBezTo>
                  <a:cubicBezTo>
                    <a:pt x="207" y="423"/>
                    <a:pt x="207" y="423"/>
                    <a:pt x="208" y="423"/>
                  </a:cubicBezTo>
                  <a:cubicBezTo>
                    <a:pt x="208" y="423"/>
                    <a:pt x="210" y="424"/>
                    <a:pt x="211" y="424"/>
                  </a:cubicBezTo>
                  <a:cubicBezTo>
                    <a:pt x="213" y="425"/>
                    <a:pt x="215" y="426"/>
                    <a:pt x="217" y="426"/>
                  </a:cubicBezTo>
                  <a:cubicBezTo>
                    <a:pt x="219" y="426"/>
                    <a:pt x="220" y="426"/>
                    <a:pt x="221" y="425"/>
                  </a:cubicBezTo>
                  <a:cubicBezTo>
                    <a:pt x="229" y="421"/>
                    <a:pt x="225" y="414"/>
                    <a:pt x="223" y="409"/>
                  </a:cubicBezTo>
                  <a:cubicBezTo>
                    <a:pt x="223" y="407"/>
                    <a:pt x="222" y="406"/>
                    <a:pt x="222" y="405"/>
                  </a:cubicBezTo>
                  <a:cubicBezTo>
                    <a:pt x="222" y="403"/>
                    <a:pt x="222" y="401"/>
                    <a:pt x="222" y="400"/>
                  </a:cubicBezTo>
                  <a:cubicBezTo>
                    <a:pt x="222" y="396"/>
                    <a:pt x="223" y="391"/>
                    <a:pt x="217" y="388"/>
                  </a:cubicBezTo>
                  <a:cubicBezTo>
                    <a:pt x="217" y="386"/>
                    <a:pt x="217" y="383"/>
                    <a:pt x="217" y="382"/>
                  </a:cubicBezTo>
                  <a:cubicBezTo>
                    <a:pt x="217" y="382"/>
                    <a:pt x="217" y="382"/>
                    <a:pt x="218" y="383"/>
                  </a:cubicBezTo>
                  <a:cubicBezTo>
                    <a:pt x="219" y="383"/>
                    <a:pt x="220" y="385"/>
                    <a:pt x="221" y="387"/>
                  </a:cubicBezTo>
                  <a:cubicBezTo>
                    <a:pt x="222" y="389"/>
                    <a:pt x="223" y="391"/>
                    <a:pt x="225" y="393"/>
                  </a:cubicBezTo>
                  <a:cubicBezTo>
                    <a:pt x="231" y="398"/>
                    <a:pt x="233" y="404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9" y="422"/>
                    <a:pt x="247" y="429"/>
                    <a:pt x="256" y="430"/>
                  </a:cubicBezTo>
                  <a:cubicBezTo>
                    <a:pt x="258" y="431"/>
                    <a:pt x="259" y="431"/>
                    <a:pt x="260" y="431"/>
                  </a:cubicBezTo>
                  <a:cubicBezTo>
                    <a:pt x="263" y="431"/>
                    <a:pt x="267" y="430"/>
                    <a:pt x="269" y="428"/>
                  </a:cubicBezTo>
                  <a:cubicBezTo>
                    <a:pt x="270" y="428"/>
                    <a:pt x="271" y="427"/>
                    <a:pt x="271" y="427"/>
                  </a:cubicBezTo>
                  <a:cubicBezTo>
                    <a:pt x="272" y="426"/>
                    <a:pt x="272" y="426"/>
                    <a:pt x="273" y="426"/>
                  </a:cubicBezTo>
                  <a:cubicBezTo>
                    <a:pt x="273" y="426"/>
                    <a:pt x="274" y="426"/>
                    <a:pt x="275" y="425"/>
                  </a:cubicBezTo>
                  <a:cubicBezTo>
                    <a:pt x="276" y="425"/>
                    <a:pt x="277" y="425"/>
                    <a:pt x="279" y="424"/>
                  </a:cubicBezTo>
                  <a:cubicBezTo>
                    <a:pt x="280" y="423"/>
                    <a:pt x="282" y="422"/>
                    <a:pt x="283" y="421"/>
                  </a:cubicBezTo>
                  <a:cubicBezTo>
                    <a:pt x="284" y="421"/>
                    <a:pt x="285" y="420"/>
                    <a:pt x="286" y="419"/>
                  </a:cubicBezTo>
                  <a:cubicBezTo>
                    <a:pt x="288" y="418"/>
                    <a:pt x="290" y="416"/>
                    <a:pt x="291" y="415"/>
                  </a:cubicBezTo>
                  <a:cubicBezTo>
                    <a:pt x="293" y="413"/>
                    <a:pt x="295" y="411"/>
                    <a:pt x="296" y="411"/>
                  </a:cubicBezTo>
                  <a:cubicBezTo>
                    <a:pt x="299" y="410"/>
                    <a:pt x="301" y="410"/>
                    <a:pt x="304" y="410"/>
                  </a:cubicBezTo>
                  <a:cubicBezTo>
                    <a:pt x="307" y="410"/>
                    <a:pt x="310" y="411"/>
                    <a:pt x="313" y="412"/>
                  </a:cubicBezTo>
                  <a:cubicBezTo>
                    <a:pt x="313" y="412"/>
                    <a:pt x="313" y="412"/>
                    <a:pt x="313" y="412"/>
                  </a:cubicBezTo>
                  <a:cubicBezTo>
                    <a:pt x="313" y="412"/>
                    <a:pt x="313" y="412"/>
                    <a:pt x="312" y="412"/>
                  </a:cubicBezTo>
                  <a:cubicBezTo>
                    <a:pt x="312" y="412"/>
                    <a:pt x="312" y="412"/>
                    <a:pt x="312" y="412"/>
                  </a:cubicBezTo>
                  <a:cubicBezTo>
                    <a:pt x="310" y="412"/>
                    <a:pt x="310" y="412"/>
                    <a:pt x="310" y="412"/>
                  </a:cubicBezTo>
                  <a:cubicBezTo>
                    <a:pt x="310" y="412"/>
                    <a:pt x="310" y="412"/>
                    <a:pt x="310" y="412"/>
                  </a:cubicBezTo>
                  <a:cubicBezTo>
                    <a:pt x="311" y="415"/>
                    <a:pt x="311" y="415"/>
                    <a:pt x="311" y="415"/>
                  </a:cubicBezTo>
                  <a:cubicBezTo>
                    <a:pt x="311" y="415"/>
                    <a:pt x="311" y="415"/>
                    <a:pt x="311" y="415"/>
                  </a:cubicBezTo>
                  <a:close/>
                  <a:moveTo>
                    <a:pt x="320" y="416"/>
                  </a:moveTo>
                  <a:cubicBezTo>
                    <a:pt x="319" y="416"/>
                    <a:pt x="319" y="416"/>
                    <a:pt x="319" y="416"/>
                  </a:cubicBezTo>
                  <a:cubicBezTo>
                    <a:pt x="318" y="416"/>
                    <a:pt x="318" y="415"/>
                    <a:pt x="317" y="415"/>
                  </a:cubicBezTo>
                  <a:cubicBezTo>
                    <a:pt x="316" y="414"/>
                    <a:pt x="314" y="413"/>
                    <a:pt x="313" y="412"/>
                  </a:cubicBezTo>
                  <a:cubicBezTo>
                    <a:pt x="315" y="413"/>
                    <a:pt x="318" y="415"/>
                    <a:pt x="320" y="41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19082517" y="9382633"/>
              <a:ext cx="266727" cy="113861"/>
            </a:xfrm>
            <a:custGeom>
              <a:avLst/>
              <a:gdLst>
                <a:gd name="T0" fmla="*/ 41 w 49"/>
                <a:gd name="T1" fmla="*/ 4 h 23"/>
                <a:gd name="T2" fmla="*/ 41 w 49"/>
                <a:gd name="T3" fmla="*/ 4 h 23"/>
                <a:gd name="T4" fmla="*/ 36 w 49"/>
                <a:gd name="T5" fmla="*/ 0 h 23"/>
                <a:gd name="T6" fmla="*/ 35 w 49"/>
                <a:gd name="T7" fmla="*/ 0 h 23"/>
                <a:gd name="T8" fmla="*/ 30 w 49"/>
                <a:gd name="T9" fmla="*/ 2 h 23"/>
                <a:gd name="T10" fmla="*/ 30 w 49"/>
                <a:gd name="T11" fmla="*/ 2 h 23"/>
                <a:gd name="T12" fmla="*/ 25 w 49"/>
                <a:gd name="T13" fmla="*/ 0 h 23"/>
                <a:gd name="T14" fmla="*/ 19 w 49"/>
                <a:gd name="T15" fmla="*/ 3 h 23"/>
                <a:gd name="T16" fmla="*/ 18 w 49"/>
                <a:gd name="T17" fmla="*/ 6 h 23"/>
                <a:gd name="T18" fmla="*/ 18 w 49"/>
                <a:gd name="T19" fmla="*/ 7 h 23"/>
                <a:gd name="T20" fmla="*/ 18 w 49"/>
                <a:gd name="T21" fmla="*/ 7 h 23"/>
                <a:gd name="T22" fmla="*/ 17 w 49"/>
                <a:gd name="T23" fmla="*/ 7 h 23"/>
                <a:gd name="T24" fmla="*/ 17 w 49"/>
                <a:gd name="T25" fmla="*/ 7 h 23"/>
                <a:gd name="T26" fmla="*/ 14 w 49"/>
                <a:gd name="T27" fmla="*/ 3 h 23"/>
                <a:gd name="T28" fmla="*/ 9 w 49"/>
                <a:gd name="T29" fmla="*/ 2 h 23"/>
                <a:gd name="T30" fmla="*/ 5 w 49"/>
                <a:gd name="T31" fmla="*/ 3 h 23"/>
                <a:gd name="T32" fmla="*/ 0 w 49"/>
                <a:gd name="T33" fmla="*/ 8 h 23"/>
                <a:gd name="T34" fmla="*/ 2 w 49"/>
                <a:gd name="T35" fmla="*/ 13 h 23"/>
                <a:gd name="T36" fmla="*/ 10 w 49"/>
                <a:gd name="T37" fmla="*/ 15 h 23"/>
                <a:gd name="T38" fmla="*/ 15 w 49"/>
                <a:gd name="T39" fmla="*/ 14 h 23"/>
                <a:gd name="T40" fmla="*/ 15 w 49"/>
                <a:gd name="T41" fmla="*/ 14 h 23"/>
                <a:gd name="T42" fmla="*/ 21 w 49"/>
                <a:gd name="T43" fmla="*/ 18 h 23"/>
                <a:gd name="T44" fmla="*/ 29 w 49"/>
                <a:gd name="T45" fmla="*/ 21 h 23"/>
                <a:gd name="T46" fmla="*/ 36 w 49"/>
                <a:gd name="T47" fmla="*/ 23 h 23"/>
                <a:gd name="T48" fmla="*/ 42 w 49"/>
                <a:gd name="T49" fmla="*/ 21 h 23"/>
                <a:gd name="T50" fmla="*/ 49 w 49"/>
                <a:gd name="T51" fmla="*/ 10 h 23"/>
                <a:gd name="T52" fmla="*/ 41 w 49"/>
                <a:gd name="T5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23">
                  <a:moveTo>
                    <a:pt x="41" y="4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40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2" y="0"/>
                    <a:pt x="31" y="1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1"/>
                    <a:pt x="27" y="0"/>
                    <a:pt x="25" y="0"/>
                  </a:cubicBezTo>
                  <a:cubicBezTo>
                    <a:pt x="23" y="0"/>
                    <a:pt x="21" y="1"/>
                    <a:pt x="19" y="3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6"/>
                    <a:pt x="15" y="4"/>
                    <a:pt x="14" y="3"/>
                  </a:cubicBezTo>
                  <a:cubicBezTo>
                    <a:pt x="12" y="2"/>
                    <a:pt x="11" y="2"/>
                    <a:pt x="9" y="2"/>
                  </a:cubicBezTo>
                  <a:cubicBezTo>
                    <a:pt x="8" y="2"/>
                    <a:pt x="7" y="2"/>
                    <a:pt x="5" y="3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4" y="14"/>
                    <a:pt x="8" y="15"/>
                    <a:pt x="10" y="15"/>
                  </a:cubicBezTo>
                  <a:cubicBezTo>
                    <a:pt x="12" y="15"/>
                    <a:pt x="14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7"/>
                    <a:pt x="19" y="18"/>
                    <a:pt x="21" y="18"/>
                  </a:cubicBezTo>
                  <a:cubicBezTo>
                    <a:pt x="24" y="19"/>
                    <a:pt x="26" y="20"/>
                    <a:pt x="29" y="21"/>
                  </a:cubicBezTo>
                  <a:cubicBezTo>
                    <a:pt x="32" y="22"/>
                    <a:pt x="34" y="23"/>
                    <a:pt x="36" y="23"/>
                  </a:cubicBezTo>
                  <a:cubicBezTo>
                    <a:pt x="38" y="23"/>
                    <a:pt x="40" y="22"/>
                    <a:pt x="42" y="21"/>
                  </a:cubicBezTo>
                  <a:cubicBezTo>
                    <a:pt x="45" y="19"/>
                    <a:pt x="49" y="15"/>
                    <a:pt x="49" y="10"/>
                  </a:cubicBezTo>
                  <a:cubicBezTo>
                    <a:pt x="49" y="9"/>
                    <a:pt x="48" y="4"/>
                    <a:pt x="41" y="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21757998" y="8544543"/>
              <a:ext cx="387781" cy="158658"/>
            </a:xfrm>
            <a:custGeom>
              <a:avLst/>
              <a:gdLst>
                <a:gd name="T0" fmla="*/ 71 w 71"/>
                <a:gd name="T1" fmla="*/ 6 h 32"/>
                <a:gd name="T2" fmla="*/ 70 w 71"/>
                <a:gd name="T3" fmla="*/ 1 h 32"/>
                <a:gd name="T4" fmla="*/ 66 w 71"/>
                <a:gd name="T5" fmla="*/ 0 h 32"/>
                <a:gd name="T6" fmla="*/ 56 w 71"/>
                <a:gd name="T7" fmla="*/ 5 h 32"/>
                <a:gd name="T8" fmla="*/ 46 w 71"/>
                <a:gd name="T9" fmla="*/ 13 h 32"/>
                <a:gd name="T10" fmla="*/ 41 w 71"/>
                <a:gd name="T11" fmla="*/ 15 h 32"/>
                <a:gd name="T12" fmla="*/ 36 w 71"/>
                <a:gd name="T13" fmla="*/ 17 h 32"/>
                <a:gd name="T14" fmla="*/ 34 w 71"/>
                <a:gd name="T15" fmla="*/ 16 h 32"/>
                <a:gd name="T16" fmla="*/ 33 w 71"/>
                <a:gd name="T17" fmla="*/ 16 h 32"/>
                <a:gd name="T18" fmla="*/ 29 w 71"/>
                <a:gd name="T19" fmla="*/ 14 h 32"/>
                <a:gd name="T20" fmla="*/ 24 w 71"/>
                <a:gd name="T21" fmla="*/ 16 h 32"/>
                <a:gd name="T22" fmla="*/ 23 w 71"/>
                <a:gd name="T23" fmla="*/ 18 h 32"/>
                <a:gd name="T24" fmla="*/ 23 w 71"/>
                <a:gd name="T25" fmla="*/ 18 h 32"/>
                <a:gd name="T26" fmla="*/ 19 w 71"/>
                <a:gd name="T27" fmla="*/ 14 h 32"/>
                <a:gd name="T28" fmla="*/ 16 w 71"/>
                <a:gd name="T29" fmla="*/ 12 h 32"/>
                <a:gd name="T30" fmla="*/ 14 w 71"/>
                <a:gd name="T31" fmla="*/ 11 h 32"/>
                <a:gd name="T32" fmla="*/ 15 w 71"/>
                <a:gd name="T33" fmla="*/ 10 h 32"/>
                <a:gd name="T34" fmla="*/ 14 w 71"/>
                <a:gd name="T35" fmla="*/ 5 h 32"/>
                <a:gd name="T36" fmla="*/ 10 w 71"/>
                <a:gd name="T37" fmla="*/ 2 h 32"/>
                <a:gd name="T38" fmla="*/ 5 w 71"/>
                <a:gd name="T39" fmla="*/ 5 h 32"/>
                <a:gd name="T40" fmla="*/ 2 w 71"/>
                <a:gd name="T41" fmla="*/ 12 h 32"/>
                <a:gd name="T42" fmla="*/ 3 w 71"/>
                <a:gd name="T43" fmla="*/ 22 h 32"/>
                <a:gd name="T44" fmla="*/ 8 w 71"/>
                <a:gd name="T45" fmla="*/ 25 h 32"/>
                <a:gd name="T46" fmla="*/ 10 w 71"/>
                <a:gd name="T47" fmla="*/ 25 h 32"/>
                <a:gd name="T48" fmla="*/ 11 w 71"/>
                <a:gd name="T49" fmla="*/ 25 h 32"/>
                <a:gd name="T50" fmla="*/ 11 w 71"/>
                <a:gd name="T51" fmla="*/ 25 h 32"/>
                <a:gd name="T52" fmla="*/ 12 w 71"/>
                <a:gd name="T53" fmla="*/ 26 h 32"/>
                <a:gd name="T54" fmla="*/ 15 w 71"/>
                <a:gd name="T55" fmla="*/ 30 h 32"/>
                <a:gd name="T56" fmla="*/ 18 w 71"/>
                <a:gd name="T57" fmla="*/ 30 h 32"/>
                <a:gd name="T58" fmla="*/ 22 w 71"/>
                <a:gd name="T59" fmla="*/ 28 h 32"/>
                <a:gd name="T60" fmla="*/ 25 w 71"/>
                <a:gd name="T61" fmla="*/ 28 h 32"/>
                <a:gd name="T62" fmla="*/ 27 w 71"/>
                <a:gd name="T63" fmla="*/ 28 h 32"/>
                <a:gd name="T64" fmla="*/ 31 w 71"/>
                <a:gd name="T65" fmla="*/ 29 h 32"/>
                <a:gd name="T66" fmla="*/ 33 w 71"/>
                <a:gd name="T67" fmla="*/ 28 h 32"/>
                <a:gd name="T68" fmla="*/ 34 w 71"/>
                <a:gd name="T69" fmla="*/ 28 h 32"/>
                <a:gd name="T70" fmla="*/ 37 w 71"/>
                <a:gd name="T71" fmla="*/ 28 h 32"/>
                <a:gd name="T72" fmla="*/ 38 w 71"/>
                <a:gd name="T73" fmla="*/ 28 h 32"/>
                <a:gd name="T74" fmla="*/ 40 w 71"/>
                <a:gd name="T75" fmla="*/ 28 h 32"/>
                <a:gd name="T76" fmla="*/ 44 w 71"/>
                <a:gd name="T77" fmla="*/ 28 h 32"/>
                <a:gd name="T78" fmla="*/ 47 w 71"/>
                <a:gd name="T79" fmla="*/ 27 h 32"/>
                <a:gd name="T80" fmla="*/ 51 w 71"/>
                <a:gd name="T81" fmla="*/ 29 h 32"/>
                <a:gd name="T82" fmla="*/ 58 w 71"/>
                <a:gd name="T83" fmla="*/ 32 h 32"/>
                <a:gd name="T84" fmla="*/ 63 w 71"/>
                <a:gd name="T85" fmla="*/ 27 h 32"/>
                <a:gd name="T86" fmla="*/ 66 w 71"/>
                <a:gd name="T87" fmla="*/ 25 h 32"/>
                <a:gd name="T88" fmla="*/ 66 w 71"/>
                <a:gd name="T89" fmla="*/ 19 h 32"/>
                <a:gd name="T90" fmla="*/ 63 w 71"/>
                <a:gd name="T91" fmla="*/ 16 h 32"/>
                <a:gd name="T92" fmla="*/ 71 w 71"/>
                <a:gd name="T93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32">
                  <a:moveTo>
                    <a:pt x="71" y="6"/>
                  </a:moveTo>
                  <a:cubicBezTo>
                    <a:pt x="71" y="4"/>
                    <a:pt x="71" y="2"/>
                    <a:pt x="70" y="1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62" y="0"/>
                    <a:pt x="56" y="5"/>
                    <a:pt x="56" y="5"/>
                  </a:cubicBezTo>
                  <a:cubicBezTo>
                    <a:pt x="53" y="8"/>
                    <a:pt x="50" y="11"/>
                    <a:pt x="46" y="13"/>
                  </a:cubicBezTo>
                  <a:cubicBezTo>
                    <a:pt x="44" y="13"/>
                    <a:pt x="42" y="14"/>
                    <a:pt x="41" y="15"/>
                  </a:cubicBezTo>
                  <a:cubicBezTo>
                    <a:pt x="39" y="16"/>
                    <a:pt x="37" y="17"/>
                    <a:pt x="36" y="17"/>
                  </a:cubicBezTo>
                  <a:cubicBezTo>
                    <a:pt x="35" y="17"/>
                    <a:pt x="35" y="17"/>
                    <a:pt x="34" y="16"/>
                  </a:cubicBezTo>
                  <a:cubicBezTo>
                    <a:pt x="34" y="16"/>
                    <a:pt x="33" y="16"/>
                    <a:pt x="33" y="16"/>
                  </a:cubicBezTo>
                  <a:cubicBezTo>
                    <a:pt x="32" y="15"/>
                    <a:pt x="30" y="14"/>
                    <a:pt x="29" y="14"/>
                  </a:cubicBezTo>
                  <a:cubicBezTo>
                    <a:pt x="27" y="14"/>
                    <a:pt x="26" y="15"/>
                    <a:pt x="24" y="16"/>
                  </a:cubicBezTo>
                  <a:cubicBezTo>
                    <a:pt x="24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6"/>
                    <a:pt x="21" y="15"/>
                    <a:pt x="19" y="14"/>
                  </a:cubicBezTo>
                  <a:cubicBezTo>
                    <a:pt x="18" y="13"/>
                    <a:pt x="17" y="13"/>
                    <a:pt x="16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5" y="9"/>
                    <a:pt x="15" y="7"/>
                    <a:pt x="14" y="5"/>
                  </a:cubicBezTo>
                  <a:cubicBezTo>
                    <a:pt x="14" y="3"/>
                    <a:pt x="12" y="2"/>
                    <a:pt x="10" y="2"/>
                  </a:cubicBezTo>
                  <a:cubicBezTo>
                    <a:pt x="8" y="2"/>
                    <a:pt x="7" y="3"/>
                    <a:pt x="5" y="5"/>
                  </a:cubicBezTo>
                  <a:cubicBezTo>
                    <a:pt x="4" y="7"/>
                    <a:pt x="3" y="9"/>
                    <a:pt x="2" y="12"/>
                  </a:cubicBezTo>
                  <a:cubicBezTo>
                    <a:pt x="2" y="13"/>
                    <a:pt x="0" y="18"/>
                    <a:pt x="3" y="22"/>
                  </a:cubicBezTo>
                  <a:cubicBezTo>
                    <a:pt x="4" y="24"/>
                    <a:pt x="6" y="25"/>
                    <a:pt x="8" y="25"/>
                  </a:cubicBezTo>
                  <a:cubicBezTo>
                    <a:pt x="8" y="25"/>
                    <a:pt x="9" y="25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2" y="27"/>
                    <a:pt x="13" y="29"/>
                    <a:pt x="15" y="30"/>
                  </a:cubicBezTo>
                  <a:cubicBezTo>
                    <a:pt x="16" y="30"/>
                    <a:pt x="17" y="30"/>
                    <a:pt x="18" y="30"/>
                  </a:cubicBezTo>
                  <a:cubicBezTo>
                    <a:pt x="19" y="30"/>
                    <a:pt x="21" y="29"/>
                    <a:pt x="22" y="28"/>
                  </a:cubicBezTo>
                  <a:cubicBezTo>
                    <a:pt x="23" y="28"/>
                    <a:pt x="24" y="28"/>
                    <a:pt x="25" y="28"/>
                  </a:cubicBezTo>
                  <a:cubicBezTo>
                    <a:pt x="25" y="28"/>
                    <a:pt x="26" y="28"/>
                    <a:pt x="27" y="28"/>
                  </a:cubicBezTo>
                  <a:cubicBezTo>
                    <a:pt x="28" y="28"/>
                    <a:pt x="29" y="29"/>
                    <a:pt x="31" y="29"/>
                  </a:cubicBezTo>
                  <a:cubicBezTo>
                    <a:pt x="32" y="29"/>
                    <a:pt x="32" y="29"/>
                    <a:pt x="33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8"/>
                    <a:pt x="37" y="28"/>
                  </a:cubicBezTo>
                  <a:cubicBezTo>
                    <a:pt x="37" y="28"/>
                    <a:pt x="38" y="28"/>
                    <a:pt x="38" y="28"/>
                  </a:cubicBezTo>
                  <a:cubicBezTo>
                    <a:pt x="39" y="28"/>
                    <a:pt x="40" y="28"/>
                    <a:pt x="40" y="28"/>
                  </a:cubicBezTo>
                  <a:cubicBezTo>
                    <a:pt x="42" y="28"/>
                    <a:pt x="43" y="28"/>
                    <a:pt x="44" y="28"/>
                  </a:cubicBezTo>
                  <a:cubicBezTo>
                    <a:pt x="45" y="28"/>
                    <a:pt x="46" y="27"/>
                    <a:pt x="47" y="27"/>
                  </a:cubicBezTo>
                  <a:cubicBezTo>
                    <a:pt x="48" y="27"/>
                    <a:pt x="50" y="28"/>
                    <a:pt x="51" y="29"/>
                  </a:cubicBezTo>
                  <a:cubicBezTo>
                    <a:pt x="53" y="30"/>
                    <a:pt x="56" y="32"/>
                    <a:pt x="58" y="32"/>
                  </a:cubicBezTo>
                  <a:cubicBezTo>
                    <a:pt x="59" y="32"/>
                    <a:pt x="62" y="31"/>
                    <a:pt x="63" y="27"/>
                  </a:cubicBezTo>
                  <a:cubicBezTo>
                    <a:pt x="64" y="27"/>
                    <a:pt x="65" y="26"/>
                    <a:pt x="66" y="25"/>
                  </a:cubicBezTo>
                  <a:cubicBezTo>
                    <a:pt x="67" y="23"/>
                    <a:pt x="67" y="21"/>
                    <a:pt x="66" y="19"/>
                  </a:cubicBezTo>
                  <a:cubicBezTo>
                    <a:pt x="65" y="18"/>
                    <a:pt x="64" y="17"/>
                    <a:pt x="63" y="16"/>
                  </a:cubicBezTo>
                  <a:cubicBezTo>
                    <a:pt x="67" y="13"/>
                    <a:pt x="71" y="9"/>
                    <a:pt x="71" y="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17338530" y="7338739"/>
              <a:ext cx="3106348" cy="2881984"/>
            </a:xfrm>
            <a:custGeom>
              <a:avLst/>
              <a:gdLst>
                <a:gd name="T0" fmla="*/ 559 w 570"/>
                <a:gd name="T1" fmla="*/ 394 h 581"/>
                <a:gd name="T2" fmla="*/ 526 w 570"/>
                <a:gd name="T3" fmla="*/ 405 h 581"/>
                <a:gd name="T4" fmla="*/ 491 w 570"/>
                <a:gd name="T5" fmla="*/ 395 h 581"/>
                <a:gd name="T6" fmla="*/ 440 w 570"/>
                <a:gd name="T7" fmla="*/ 385 h 581"/>
                <a:gd name="T8" fmla="*/ 410 w 570"/>
                <a:gd name="T9" fmla="*/ 340 h 581"/>
                <a:gd name="T10" fmla="*/ 384 w 570"/>
                <a:gd name="T11" fmla="*/ 194 h 581"/>
                <a:gd name="T12" fmla="*/ 380 w 570"/>
                <a:gd name="T13" fmla="*/ 198 h 581"/>
                <a:gd name="T14" fmla="*/ 354 w 570"/>
                <a:gd name="T15" fmla="*/ 176 h 581"/>
                <a:gd name="T16" fmla="*/ 337 w 570"/>
                <a:gd name="T17" fmla="*/ 165 h 581"/>
                <a:gd name="T18" fmla="*/ 318 w 570"/>
                <a:gd name="T19" fmla="*/ 142 h 581"/>
                <a:gd name="T20" fmla="*/ 316 w 570"/>
                <a:gd name="T21" fmla="*/ 132 h 581"/>
                <a:gd name="T22" fmla="*/ 315 w 570"/>
                <a:gd name="T23" fmla="*/ 115 h 581"/>
                <a:gd name="T24" fmla="*/ 310 w 570"/>
                <a:gd name="T25" fmla="*/ 95 h 581"/>
                <a:gd name="T26" fmla="*/ 309 w 570"/>
                <a:gd name="T27" fmla="*/ 73 h 581"/>
                <a:gd name="T28" fmla="*/ 296 w 570"/>
                <a:gd name="T29" fmla="*/ 54 h 581"/>
                <a:gd name="T30" fmla="*/ 282 w 570"/>
                <a:gd name="T31" fmla="*/ 54 h 581"/>
                <a:gd name="T32" fmla="*/ 269 w 570"/>
                <a:gd name="T33" fmla="*/ 51 h 581"/>
                <a:gd name="T34" fmla="*/ 246 w 570"/>
                <a:gd name="T35" fmla="*/ 56 h 581"/>
                <a:gd name="T36" fmla="*/ 238 w 570"/>
                <a:gd name="T37" fmla="*/ 51 h 581"/>
                <a:gd name="T38" fmla="*/ 226 w 570"/>
                <a:gd name="T39" fmla="*/ 42 h 581"/>
                <a:gd name="T40" fmla="*/ 208 w 570"/>
                <a:gd name="T41" fmla="*/ 36 h 581"/>
                <a:gd name="T42" fmla="*/ 193 w 570"/>
                <a:gd name="T43" fmla="*/ 30 h 581"/>
                <a:gd name="T44" fmla="*/ 177 w 570"/>
                <a:gd name="T45" fmla="*/ 13 h 581"/>
                <a:gd name="T46" fmla="*/ 161 w 570"/>
                <a:gd name="T47" fmla="*/ 1 h 581"/>
                <a:gd name="T48" fmla="*/ 0 w 570"/>
                <a:gd name="T49" fmla="*/ 288 h 581"/>
                <a:gd name="T50" fmla="*/ 6 w 570"/>
                <a:gd name="T51" fmla="*/ 297 h 581"/>
                <a:gd name="T52" fmla="*/ 47 w 570"/>
                <a:gd name="T53" fmla="*/ 322 h 581"/>
                <a:gd name="T54" fmla="*/ 69 w 570"/>
                <a:gd name="T55" fmla="*/ 337 h 581"/>
                <a:gd name="T56" fmla="*/ 87 w 570"/>
                <a:gd name="T57" fmla="*/ 346 h 581"/>
                <a:gd name="T58" fmla="*/ 121 w 570"/>
                <a:gd name="T59" fmla="*/ 345 h 581"/>
                <a:gd name="T60" fmla="*/ 160 w 570"/>
                <a:gd name="T61" fmla="*/ 332 h 581"/>
                <a:gd name="T62" fmla="*/ 182 w 570"/>
                <a:gd name="T63" fmla="*/ 310 h 581"/>
                <a:gd name="T64" fmla="*/ 208 w 570"/>
                <a:gd name="T65" fmla="*/ 316 h 581"/>
                <a:gd name="T66" fmla="*/ 227 w 570"/>
                <a:gd name="T67" fmla="*/ 325 h 581"/>
                <a:gd name="T68" fmla="*/ 243 w 570"/>
                <a:gd name="T69" fmla="*/ 348 h 581"/>
                <a:gd name="T70" fmla="*/ 266 w 570"/>
                <a:gd name="T71" fmla="*/ 346 h 581"/>
                <a:gd name="T72" fmla="*/ 275 w 570"/>
                <a:gd name="T73" fmla="*/ 370 h 581"/>
                <a:gd name="T74" fmla="*/ 282 w 570"/>
                <a:gd name="T75" fmla="*/ 389 h 581"/>
                <a:gd name="T76" fmla="*/ 327 w 570"/>
                <a:gd name="T77" fmla="*/ 413 h 581"/>
                <a:gd name="T78" fmla="*/ 385 w 570"/>
                <a:gd name="T79" fmla="*/ 418 h 581"/>
                <a:gd name="T80" fmla="*/ 393 w 570"/>
                <a:gd name="T81" fmla="*/ 421 h 581"/>
                <a:gd name="T82" fmla="*/ 415 w 570"/>
                <a:gd name="T83" fmla="*/ 448 h 581"/>
                <a:gd name="T84" fmla="*/ 414 w 570"/>
                <a:gd name="T85" fmla="*/ 460 h 581"/>
                <a:gd name="T86" fmla="*/ 398 w 570"/>
                <a:gd name="T87" fmla="*/ 458 h 581"/>
                <a:gd name="T88" fmla="*/ 384 w 570"/>
                <a:gd name="T89" fmla="*/ 447 h 581"/>
                <a:gd name="T90" fmla="*/ 365 w 570"/>
                <a:gd name="T91" fmla="*/ 441 h 581"/>
                <a:gd name="T92" fmla="*/ 374 w 570"/>
                <a:gd name="T93" fmla="*/ 471 h 581"/>
                <a:gd name="T94" fmla="*/ 370 w 570"/>
                <a:gd name="T95" fmla="*/ 495 h 581"/>
                <a:gd name="T96" fmla="*/ 360 w 570"/>
                <a:gd name="T97" fmla="*/ 530 h 581"/>
                <a:gd name="T98" fmla="*/ 363 w 570"/>
                <a:gd name="T99" fmla="*/ 551 h 581"/>
                <a:gd name="T100" fmla="*/ 340 w 570"/>
                <a:gd name="T101" fmla="*/ 577 h 581"/>
                <a:gd name="T102" fmla="*/ 386 w 570"/>
                <a:gd name="T103" fmla="*/ 555 h 581"/>
                <a:gd name="T104" fmla="*/ 409 w 570"/>
                <a:gd name="T105" fmla="*/ 547 h 581"/>
                <a:gd name="T106" fmla="*/ 439 w 570"/>
                <a:gd name="T107" fmla="*/ 535 h 581"/>
                <a:gd name="T108" fmla="*/ 457 w 570"/>
                <a:gd name="T109" fmla="*/ 512 h 581"/>
                <a:gd name="T110" fmla="*/ 441 w 570"/>
                <a:gd name="T111" fmla="*/ 502 h 581"/>
                <a:gd name="T112" fmla="*/ 492 w 570"/>
                <a:gd name="T113" fmla="*/ 477 h 581"/>
                <a:gd name="T114" fmla="*/ 521 w 570"/>
                <a:gd name="T115" fmla="*/ 460 h 581"/>
                <a:gd name="T116" fmla="*/ 570 w 570"/>
                <a:gd name="T117" fmla="*/ 41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0" h="581">
                  <a:moveTo>
                    <a:pt x="569" y="413"/>
                  </a:moveTo>
                  <a:cubicBezTo>
                    <a:pt x="568" y="411"/>
                    <a:pt x="568" y="410"/>
                    <a:pt x="567" y="408"/>
                  </a:cubicBezTo>
                  <a:cubicBezTo>
                    <a:pt x="567" y="408"/>
                    <a:pt x="566" y="405"/>
                    <a:pt x="566" y="404"/>
                  </a:cubicBezTo>
                  <a:cubicBezTo>
                    <a:pt x="565" y="399"/>
                    <a:pt x="563" y="396"/>
                    <a:pt x="561" y="395"/>
                  </a:cubicBezTo>
                  <a:cubicBezTo>
                    <a:pt x="560" y="394"/>
                    <a:pt x="560" y="394"/>
                    <a:pt x="559" y="394"/>
                  </a:cubicBezTo>
                  <a:cubicBezTo>
                    <a:pt x="556" y="394"/>
                    <a:pt x="553" y="395"/>
                    <a:pt x="550" y="397"/>
                  </a:cubicBezTo>
                  <a:cubicBezTo>
                    <a:pt x="547" y="397"/>
                    <a:pt x="544" y="398"/>
                    <a:pt x="542" y="399"/>
                  </a:cubicBezTo>
                  <a:cubicBezTo>
                    <a:pt x="537" y="400"/>
                    <a:pt x="533" y="401"/>
                    <a:pt x="529" y="403"/>
                  </a:cubicBezTo>
                  <a:cubicBezTo>
                    <a:pt x="528" y="404"/>
                    <a:pt x="527" y="405"/>
                    <a:pt x="526" y="405"/>
                  </a:cubicBezTo>
                  <a:cubicBezTo>
                    <a:pt x="526" y="405"/>
                    <a:pt x="526" y="405"/>
                    <a:pt x="526" y="405"/>
                  </a:cubicBezTo>
                  <a:cubicBezTo>
                    <a:pt x="523" y="407"/>
                    <a:pt x="521" y="408"/>
                    <a:pt x="518" y="408"/>
                  </a:cubicBezTo>
                  <a:cubicBezTo>
                    <a:pt x="516" y="408"/>
                    <a:pt x="514" y="407"/>
                    <a:pt x="511" y="406"/>
                  </a:cubicBezTo>
                  <a:cubicBezTo>
                    <a:pt x="508" y="405"/>
                    <a:pt x="506" y="403"/>
                    <a:pt x="504" y="401"/>
                  </a:cubicBezTo>
                  <a:cubicBezTo>
                    <a:pt x="500" y="398"/>
                    <a:pt x="496" y="395"/>
                    <a:pt x="492" y="395"/>
                  </a:cubicBezTo>
                  <a:cubicBezTo>
                    <a:pt x="491" y="395"/>
                    <a:pt x="491" y="395"/>
                    <a:pt x="491" y="395"/>
                  </a:cubicBezTo>
                  <a:cubicBezTo>
                    <a:pt x="487" y="395"/>
                    <a:pt x="481" y="397"/>
                    <a:pt x="476" y="398"/>
                  </a:cubicBezTo>
                  <a:cubicBezTo>
                    <a:pt x="473" y="398"/>
                    <a:pt x="470" y="399"/>
                    <a:pt x="468" y="399"/>
                  </a:cubicBezTo>
                  <a:cubicBezTo>
                    <a:pt x="466" y="400"/>
                    <a:pt x="464" y="400"/>
                    <a:pt x="462" y="400"/>
                  </a:cubicBezTo>
                  <a:cubicBezTo>
                    <a:pt x="451" y="400"/>
                    <a:pt x="447" y="394"/>
                    <a:pt x="441" y="386"/>
                  </a:cubicBezTo>
                  <a:cubicBezTo>
                    <a:pt x="440" y="385"/>
                    <a:pt x="440" y="385"/>
                    <a:pt x="440" y="385"/>
                  </a:cubicBezTo>
                  <a:cubicBezTo>
                    <a:pt x="439" y="383"/>
                    <a:pt x="438" y="382"/>
                    <a:pt x="436" y="380"/>
                  </a:cubicBezTo>
                  <a:cubicBezTo>
                    <a:pt x="434" y="377"/>
                    <a:pt x="432" y="375"/>
                    <a:pt x="430" y="373"/>
                  </a:cubicBezTo>
                  <a:cubicBezTo>
                    <a:pt x="427" y="371"/>
                    <a:pt x="425" y="369"/>
                    <a:pt x="423" y="366"/>
                  </a:cubicBezTo>
                  <a:cubicBezTo>
                    <a:pt x="422" y="365"/>
                    <a:pt x="421" y="364"/>
                    <a:pt x="420" y="363"/>
                  </a:cubicBezTo>
                  <a:cubicBezTo>
                    <a:pt x="415" y="355"/>
                    <a:pt x="411" y="351"/>
                    <a:pt x="410" y="340"/>
                  </a:cubicBezTo>
                  <a:cubicBezTo>
                    <a:pt x="410" y="336"/>
                    <a:pt x="410" y="332"/>
                    <a:pt x="409" y="328"/>
                  </a:cubicBezTo>
                  <a:cubicBezTo>
                    <a:pt x="409" y="327"/>
                    <a:pt x="408" y="325"/>
                    <a:pt x="408" y="324"/>
                  </a:cubicBezTo>
                  <a:cubicBezTo>
                    <a:pt x="401" y="278"/>
                    <a:pt x="395" y="232"/>
                    <a:pt x="390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5"/>
                    <a:pt x="384" y="195"/>
                    <a:pt x="384" y="196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84" y="198"/>
                    <a:pt x="383" y="200"/>
                    <a:pt x="383" y="201"/>
                  </a:cubicBezTo>
                  <a:cubicBezTo>
                    <a:pt x="382" y="200"/>
                    <a:pt x="382" y="200"/>
                    <a:pt x="381" y="199"/>
                  </a:cubicBezTo>
                  <a:cubicBezTo>
                    <a:pt x="380" y="199"/>
                    <a:pt x="380" y="198"/>
                    <a:pt x="380" y="198"/>
                  </a:cubicBezTo>
                  <a:cubicBezTo>
                    <a:pt x="377" y="196"/>
                    <a:pt x="374" y="195"/>
                    <a:pt x="371" y="195"/>
                  </a:cubicBezTo>
                  <a:cubicBezTo>
                    <a:pt x="369" y="195"/>
                    <a:pt x="368" y="195"/>
                    <a:pt x="366" y="196"/>
                  </a:cubicBezTo>
                  <a:cubicBezTo>
                    <a:pt x="366" y="195"/>
                    <a:pt x="366" y="195"/>
                    <a:pt x="366" y="195"/>
                  </a:cubicBezTo>
                  <a:cubicBezTo>
                    <a:pt x="367" y="192"/>
                    <a:pt x="367" y="189"/>
                    <a:pt x="364" y="185"/>
                  </a:cubicBezTo>
                  <a:cubicBezTo>
                    <a:pt x="362" y="181"/>
                    <a:pt x="358" y="178"/>
                    <a:pt x="354" y="176"/>
                  </a:cubicBezTo>
                  <a:cubicBezTo>
                    <a:pt x="350" y="173"/>
                    <a:pt x="345" y="170"/>
                    <a:pt x="341" y="168"/>
                  </a:cubicBezTo>
                  <a:cubicBezTo>
                    <a:pt x="340" y="167"/>
                    <a:pt x="340" y="167"/>
                    <a:pt x="340" y="167"/>
                  </a:cubicBezTo>
                  <a:cubicBezTo>
                    <a:pt x="339" y="167"/>
                    <a:pt x="338" y="166"/>
                    <a:pt x="337" y="166"/>
                  </a:cubicBezTo>
                  <a:cubicBezTo>
                    <a:pt x="337" y="166"/>
                    <a:pt x="336" y="166"/>
                    <a:pt x="336" y="166"/>
                  </a:cubicBezTo>
                  <a:cubicBezTo>
                    <a:pt x="336" y="166"/>
                    <a:pt x="337" y="165"/>
                    <a:pt x="337" y="165"/>
                  </a:cubicBezTo>
                  <a:cubicBezTo>
                    <a:pt x="339" y="158"/>
                    <a:pt x="332" y="153"/>
                    <a:pt x="327" y="149"/>
                  </a:cubicBezTo>
                  <a:cubicBezTo>
                    <a:pt x="326" y="148"/>
                    <a:pt x="325" y="148"/>
                    <a:pt x="325" y="147"/>
                  </a:cubicBezTo>
                  <a:cubicBezTo>
                    <a:pt x="324" y="146"/>
                    <a:pt x="322" y="145"/>
                    <a:pt x="321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143"/>
                    <a:pt x="319" y="143"/>
                    <a:pt x="318" y="142"/>
                  </a:cubicBezTo>
                  <a:cubicBezTo>
                    <a:pt x="318" y="142"/>
                    <a:pt x="317" y="142"/>
                    <a:pt x="317" y="141"/>
                  </a:cubicBezTo>
                  <a:cubicBezTo>
                    <a:pt x="317" y="141"/>
                    <a:pt x="317" y="140"/>
                    <a:pt x="316" y="140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36"/>
                    <a:pt x="316" y="135"/>
                    <a:pt x="316" y="133"/>
                  </a:cubicBezTo>
                  <a:cubicBezTo>
                    <a:pt x="316" y="133"/>
                    <a:pt x="316" y="133"/>
                    <a:pt x="316" y="132"/>
                  </a:cubicBezTo>
                  <a:cubicBezTo>
                    <a:pt x="316" y="131"/>
                    <a:pt x="317" y="131"/>
                    <a:pt x="317" y="130"/>
                  </a:cubicBezTo>
                  <a:cubicBezTo>
                    <a:pt x="318" y="127"/>
                    <a:pt x="318" y="123"/>
                    <a:pt x="317" y="120"/>
                  </a:cubicBezTo>
                  <a:cubicBezTo>
                    <a:pt x="317" y="120"/>
                    <a:pt x="316" y="119"/>
                    <a:pt x="316" y="119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5" y="117"/>
                    <a:pt x="315" y="116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5" y="113"/>
                    <a:pt x="315" y="111"/>
                    <a:pt x="315" y="109"/>
                  </a:cubicBezTo>
                  <a:cubicBezTo>
                    <a:pt x="315" y="108"/>
                    <a:pt x="315" y="106"/>
                    <a:pt x="315" y="104"/>
                  </a:cubicBezTo>
                  <a:cubicBezTo>
                    <a:pt x="315" y="102"/>
                    <a:pt x="315" y="100"/>
                    <a:pt x="314" y="98"/>
                  </a:cubicBezTo>
                  <a:cubicBezTo>
                    <a:pt x="313" y="96"/>
                    <a:pt x="311" y="95"/>
                    <a:pt x="310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7" y="94"/>
                    <a:pt x="307" y="89"/>
                    <a:pt x="307" y="87"/>
                  </a:cubicBezTo>
                  <a:cubicBezTo>
                    <a:pt x="307" y="85"/>
                    <a:pt x="307" y="84"/>
                    <a:pt x="307" y="84"/>
                  </a:cubicBezTo>
                  <a:cubicBezTo>
                    <a:pt x="307" y="82"/>
                    <a:pt x="308" y="79"/>
                    <a:pt x="308" y="77"/>
                  </a:cubicBezTo>
                  <a:cubicBezTo>
                    <a:pt x="309" y="76"/>
                    <a:pt x="309" y="74"/>
                    <a:pt x="309" y="73"/>
                  </a:cubicBezTo>
                  <a:cubicBezTo>
                    <a:pt x="310" y="70"/>
                    <a:pt x="309" y="68"/>
                    <a:pt x="309" y="67"/>
                  </a:cubicBezTo>
                  <a:cubicBezTo>
                    <a:pt x="308" y="66"/>
                    <a:pt x="308" y="65"/>
                    <a:pt x="308" y="64"/>
                  </a:cubicBezTo>
                  <a:cubicBezTo>
                    <a:pt x="308" y="64"/>
                    <a:pt x="308" y="64"/>
                    <a:pt x="308" y="64"/>
                  </a:cubicBezTo>
                  <a:cubicBezTo>
                    <a:pt x="308" y="62"/>
                    <a:pt x="307" y="59"/>
                    <a:pt x="305" y="57"/>
                  </a:cubicBezTo>
                  <a:cubicBezTo>
                    <a:pt x="302" y="55"/>
                    <a:pt x="299" y="54"/>
                    <a:pt x="296" y="54"/>
                  </a:cubicBezTo>
                  <a:cubicBezTo>
                    <a:pt x="295" y="54"/>
                    <a:pt x="294" y="54"/>
                    <a:pt x="292" y="55"/>
                  </a:cubicBezTo>
                  <a:cubicBezTo>
                    <a:pt x="292" y="55"/>
                    <a:pt x="291" y="55"/>
                    <a:pt x="291" y="55"/>
                  </a:cubicBezTo>
                  <a:cubicBezTo>
                    <a:pt x="289" y="55"/>
                    <a:pt x="288" y="55"/>
                    <a:pt x="287" y="54"/>
                  </a:cubicBezTo>
                  <a:cubicBezTo>
                    <a:pt x="286" y="54"/>
                    <a:pt x="286" y="54"/>
                    <a:pt x="285" y="54"/>
                  </a:cubicBezTo>
                  <a:cubicBezTo>
                    <a:pt x="284" y="54"/>
                    <a:pt x="283" y="54"/>
                    <a:pt x="282" y="54"/>
                  </a:cubicBezTo>
                  <a:cubicBezTo>
                    <a:pt x="281" y="54"/>
                    <a:pt x="280" y="54"/>
                    <a:pt x="279" y="54"/>
                  </a:cubicBezTo>
                  <a:cubicBezTo>
                    <a:pt x="278" y="54"/>
                    <a:pt x="276" y="54"/>
                    <a:pt x="276" y="54"/>
                  </a:cubicBezTo>
                  <a:cubicBezTo>
                    <a:pt x="275" y="54"/>
                    <a:pt x="275" y="54"/>
                    <a:pt x="275" y="53"/>
                  </a:cubicBezTo>
                  <a:cubicBezTo>
                    <a:pt x="274" y="53"/>
                    <a:pt x="273" y="52"/>
                    <a:pt x="272" y="52"/>
                  </a:cubicBezTo>
                  <a:cubicBezTo>
                    <a:pt x="271" y="51"/>
                    <a:pt x="270" y="51"/>
                    <a:pt x="269" y="51"/>
                  </a:cubicBezTo>
                  <a:cubicBezTo>
                    <a:pt x="267" y="51"/>
                    <a:pt x="266" y="51"/>
                    <a:pt x="265" y="52"/>
                  </a:cubicBezTo>
                  <a:cubicBezTo>
                    <a:pt x="262" y="52"/>
                    <a:pt x="259" y="53"/>
                    <a:pt x="256" y="54"/>
                  </a:cubicBezTo>
                  <a:cubicBezTo>
                    <a:pt x="254" y="55"/>
                    <a:pt x="252" y="55"/>
                    <a:pt x="250" y="56"/>
                  </a:cubicBezTo>
                  <a:cubicBezTo>
                    <a:pt x="249" y="56"/>
                    <a:pt x="247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5" y="56"/>
                    <a:pt x="245" y="56"/>
                    <a:pt x="245" y="56"/>
                  </a:cubicBezTo>
                  <a:cubicBezTo>
                    <a:pt x="245" y="55"/>
                    <a:pt x="244" y="54"/>
                    <a:pt x="243" y="53"/>
                  </a:cubicBezTo>
                  <a:cubicBezTo>
                    <a:pt x="242" y="53"/>
                    <a:pt x="241" y="52"/>
                    <a:pt x="239" y="52"/>
                  </a:cubicBezTo>
                  <a:cubicBezTo>
                    <a:pt x="239" y="51"/>
                    <a:pt x="239" y="51"/>
                    <a:pt x="238" y="51"/>
                  </a:cubicBezTo>
                  <a:cubicBezTo>
                    <a:pt x="238" y="51"/>
                    <a:pt x="238" y="51"/>
                    <a:pt x="237" y="51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7" y="50"/>
                    <a:pt x="237" y="48"/>
                    <a:pt x="235" y="46"/>
                  </a:cubicBezTo>
                  <a:cubicBezTo>
                    <a:pt x="233" y="45"/>
                    <a:pt x="230" y="43"/>
                    <a:pt x="227" y="42"/>
                  </a:cubicBezTo>
                  <a:cubicBezTo>
                    <a:pt x="227" y="42"/>
                    <a:pt x="226" y="42"/>
                    <a:pt x="226" y="42"/>
                  </a:cubicBezTo>
                  <a:cubicBezTo>
                    <a:pt x="225" y="41"/>
                    <a:pt x="225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3" y="40"/>
                    <a:pt x="222" y="39"/>
                    <a:pt x="221" y="39"/>
                  </a:cubicBezTo>
                  <a:cubicBezTo>
                    <a:pt x="217" y="38"/>
                    <a:pt x="213" y="37"/>
                    <a:pt x="209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5" y="34"/>
                    <a:pt x="204" y="33"/>
                    <a:pt x="201" y="32"/>
                  </a:cubicBezTo>
                  <a:cubicBezTo>
                    <a:pt x="200" y="31"/>
                    <a:pt x="199" y="31"/>
                    <a:pt x="198" y="31"/>
                  </a:cubicBezTo>
                  <a:cubicBezTo>
                    <a:pt x="197" y="31"/>
                    <a:pt x="196" y="31"/>
                    <a:pt x="196" y="31"/>
                  </a:cubicBezTo>
                  <a:cubicBezTo>
                    <a:pt x="195" y="31"/>
                    <a:pt x="194" y="31"/>
                    <a:pt x="193" y="30"/>
                  </a:cubicBezTo>
                  <a:cubicBezTo>
                    <a:pt x="192" y="30"/>
                    <a:pt x="192" y="29"/>
                    <a:pt x="191" y="29"/>
                  </a:cubicBezTo>
                  <a:cubicBezTo>
                    <a:pt x="190" y="29"/>
                    <a:pt x="190" y="29"/>
                    <a:pt x="190" y="29"/>
                  </a:cubicBezTo>
                  <a:cubicBezTo>
                    <a:pt x="190" y="28"/>
                    <a:pt x="187" y="27"/>
                    <a:pt x="187" y="26"/>
                  </a:cubicBezTo>
                  <a:cubicBezTo>
                    <a:pt x="186" y="24"/>
                    <a:pt x="185" y="22"/>
                    <a:pt x="184" y="19"/>
                  </a:cubicBezTo>
                  <a:cubicBezTo>
                    <a:pt x="182" y="17"/>
                    <a:pt x="180" y="15"/>
                    <a:pt x="177" y="13"/>
                  </a:cubicBezTo>
                  <a:cubicBezTo>
                    <a:pt x="177" y="13"/>
                    <a:pt x="176" y="12"/>
                    <a:pt x="175" y="12"/>
                  </a:cubicBezTo>
                  <a:cubicBezTo>
                    <a:pt x="174" y="12"/>
                    <a:pt x="173" y="11"/>
                    <a:pt x="172" y="11"/>
                  </a:cubicBezTo>
                  <a:cubicBezTo>
                    <a:pt x="172" y="10"/>
                    <a:pt x="171" y="9"/>
                    <a:pt x="170" y="8"/>
                  </a:cubicBezTo>
                  <a:cubicBezTo>
                    <a:pt x="169" y="7"/>
                    <a:pt x="167" y="6"/>
                    <a:pt x="166" y="5"/>
                  </a:cubicBezTo>
                  <a:cubicBezTo>
                    <a:pt x="165" y="4"/>
                    <a:pt x="163" y="2"/>
                    <a:pt x="161" y="1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37" y="23"/>
                    <a:pt x="37" y="133"/>
                    <a:pt x="12" y="151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4" y="289"/>
                    <a:pt x="4" y="289"/>
                    <a:pt x="5" y="289"/>
                  </a:cubicBezTo>
                  <a:cubicBezTo>
                    <a:pt x="5" y="289"/>
                    <a:pt x="6" y="289"/>
                    <a:pt x="6" y="292"/>
                  </a:cubicBezTo>
                  <a:cubicBezTo>
                    <a:pt x="6" y="292"/>
                    <a:pt x="6" y="293"/>
                    <a:pt x="6" y="293"/>
                  </a:cubicBezTo>
                  <a:cubicBezTo>
                    <a:pt x="6" y="295"/>
                    <a:pt x="6" y="296"/>
                    <a:pt x="6" y="297"/>
                  </a:cubicBezTo>
                  <a:cubicBezTo>
                    <a:pt x="7" y="298"/>
                    <a:pt x="7" y="300"/>
                    <a:pt x="7" y="301"/>
                  </a:cubicBezTo>
                  <a:cubicBezTo>
                    <a:pt x="7" y="307"/>
                    <a:pt x="7" y="315"/>
                    <a:pt x="15" y="319"/>
                  </a:cubicBezTo>
                  <a:cubicBezTo>
                    <a:pt x="22" y="322"/>
                    <a:pt x="30" y="324"/>
                    <a:pt x="38" y="324"/>
                  </a:cubicBezTo>
                  <a:cubicBezTo>
                    <a:pt x="38" y="324"/>
                    <a:pt x="39" y="324"/>
                    <a:pt x="40" y="324"/>
                  </a:cubicBezTo>
                  <a:cubicBezTo>
                    <a:pt x="42" y="324"/>
                    <a:pt x="45" y="323"/>
                    <a:pt x="47" y="322"/>
                  </a:cubicBezTo>
                  <a:cubicBezTo>
                    <a:pt x="49" y="321"/>
                    <a:pt x="50" y="320"/>
                    <a:pt x="52" y="320"/>
                  </a:cubicBezTo>
                  <a:cubicBezTo>
                    <a:pt x="53" y="320"/>
                    <a:pt x="54" y="320"/>
                    <a:pt x="54" y="321"/>
                  </a:cubicBezTo>
                  <a:cubicBezTo>
                    <a:pt x="57" y="322"/>
                    <a:pt x="62" y="327"/>
                    <a:pt x="64" y="331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4" y="333"/>
                    <a:pt x="65" y="335"/>
                    <a:pt x="69" y="337"/>
                  </a:cubicBezTo>
                  <a:cubicBezTo>
                    <a:pt x="69" y="337"/>
                    <a:pt x="70" y="337"/>
                    <a:pt x="70" y="337"/>
                  </a:cubicBezTo>
                  <a:cubicBezTo>
                    <a:pt x="72" y="337"/>
                    <a:pt x="73" y="337"/>
                    <a:pt x="74" y="336"/>
                  </a:cubicBezTo>
                  <a:cubicBezTo>
                    <a:pt x="75" y="336"/>
                    <a:pt x="76" y="335"/>
                    <a:pt x="77" y="335"/>
                  </a:cubicBezTo>
                  <a:cubicBezTo>
                    <a:pt x="78" y="336"/>
                    <a:pt x="80" y="337"/>
                    <a:pt x="82" y="340"/>
                  </a:cubicBezTo>
                  <a:cubicBezTo>
                    <a:pt x="83" y="342"/>
                    <a:pt x="85" y="344"/>
                    <a:pt x="87" y="346"/>
                  </a:cubicBezTo>
                  <a:cubicBezTo>
                    <a:pt x="89" y="347"/>
                    <a:pt x="91" y="348"/>
                    <a:pt x="93" y="348"/>
                  </a:cubicBezTo>
                  <a:cubicBezTo>
                    <a:pt x="98" y="348"/>
                    <a:pt x="101" y="345"/>
                    <a:pt x="104" y="343"/>
                  </a:cubicBezTo>
                  <a:cubicBezTo>
                    <a:pt x="107" y="342"/>
                    <a:pt x="108" y="341"/>
                    <a:pt x="110" y="341"/>
                  </a:cubicBezTo>
                  <a:cubicBezTo>
                    <a:pt x="111" y="341"/>
                    <a:pt x="113" y="342"/>
                    <a:pt x="115" y="342"/>
                  </a:cubicBezTo>
                  <a:cubicBezTo>
                    <a:pt x="116" y="343"/>
                    <a:pt x="118" y="344"/>
                    <a:pt x="121" y="345"/>
                  </a:cubicBezTo>
                  <a:cubicBezTo>
                    <a:pt x="127" y="348"/>
                    <a:pt x="136" y="352"/>
                    <a:pt x="142" y="352"/>
                  </a:cubicBezTo>
                  <a:cubicBezTo>
                    <a:pt x="148" y="352"/>
                    <a:pt x="150" y="349"/>
                    <a:pt x="152" y="347"/>
                  </a:cubicBezTo>
                  <a:cubicBezTo>
                    <a:pt x="153" y="345"/>
                    <a:pt x="154" y="342"/>
                    <a:pt x="154" y="339"/>
                  </a:cubicBezTo>
                  <a:cubicBezTo>
                    <a:pt x="155" y="336"/>
                    <a:pt x="155" y="334"/>
                    <a:pt x="157" y="333"/>
                  </a:cubicBezTo>
                  <a:cubicBezTo>
                    <a:pt x="158" y="333"/>
                    <a:pt x="159" y="332"/>
                    <a:pt x="160" y="332"/>
                  </a:cubicBezTo>
                  <a:cubicBezTo>
                    <a:pt x="161" y="331"/>
                    <a:pt x="163" y="330"/>
                    <a:pt x="165" y="329"/>
                  </a:cubicBezTo>
                  <a:cubicBezTo>
                    <a:pt x="166" y="328"/>
                    <a:pt x="166" y="328"/>
                    <a:pt x="166" y="328"/>
                  </a:cubicBezTo>
                  <a:cubicBezTo>
                    <a:pt x="168" y="326"/>
                    <a:pt x="170" y="324"/>
                    <a:pt x="172" y="322"/>
                  </a:cubicBezTo>
                  <a:cubicBezTo>
                    <a:pt x="173" y="321"/>
                    <a:pt x="173" y="319"/>
                    <a:pt x="174" y="318"/>
                  </a:cubicBezTo>
                  <a:cubicBezTo>
                    <a:pt x="177" y="313"/>
                    <a:pt x="179" y="310"/>
                    <a:pt x="182" y="310"/>
                  </a:cubicBezTo>
                  <a:cubicBezTo>
                    <a:pt x="183" y="310"/>
                    <a:pt x="184" y="311"/>
                    <a:pt x="186" y="311"/>
                  </a:cubicBezTo>
                  <a:cubicBezTo>
                    <a:pt x="187" y="312"/>
                    <a:pt x="188" y="313"/>
                    <a:pt x="189" y="313"/>
                  </a:cubicBezTo>
                  <a:cubicBezTo>
                    <a:pt x="193" y="314"/>
                    <a:pt x="197" y="315"/>
                    <a:pt x="201" y="316"/>
                  </a:cubicBezTo>
                  <a:cubicBezTo>
                    <a:pt x="202" y="316"/>
                    <a:pt x="202" y="316"/>
                    <a:pt x="202" y="316"/>
                  </a:cubicBezTo>
                  <a:cubicBezTo>
                    <a:pt x="204" y="316"/>
                    <a:pt x="206" y="316"/>
                    <a:pt x="208" y="316"/>
                  </a:cubicBezTo>
                  <a:cubicBezTo>
                    <a:pt x="209" y="316"/>
                    <a:pt x="210" y="316"/>
                    <a:pt x="212" y="316"/>
                  </a:cubicBezTo>
                  <a:cubicBezTo>
                    <a:pt x="213" y="316"/>
                    <a:pt x="214" y="316"/>
                    <a:pt x="215" y="316"/>
                  </a:cubicBezTo>
                  <a:cubicBezTo>
                    <a:pt x="216" y="316"/>
                    <a:pt x="218" y="316"/>
                    <a:pt x="219" y="316"/>
                  </a:cubicBezTo>
                  <a:cubicBezTo>
                    <a:pt x="223" y="317"/>
                    <a:pt x="224" y="319"/>
                    <a:pt x="227" y="325"/>
                  </a:cubicBezTo>
                  <a:cubicBezTo>
                    <a:pt x="227" y="325"/>
                    <a:pt x="227" y="325"/>
                    <a:pt x="227" y="325"/>
                  </a:cubicBezTo>
                  <a:cubicBezTo>
                    <a:pt x="227" y="326"/>
                    <a:pt x="227" y="327"/>
                    <a:pt x="227" y="328"/>
                  </a:cubicBezTo>
                  <a:cubicBezTo>
                    <a:pt x="228" y="329"/>
                    <a:pt x="228" y="330"/>
                    <a:pt x="228" y="332"/>
                  </a:cubicBezTo>
                  <a:cubicBezTo>
                    <a:pt x="229" y="333"/>
                    <a:pt x="230" y="334"/>
                    <a:pt x="231" y="336"/>
                  </a:cubicBezTo>
                  <a:cubicBezTo>
                    <a:pt x="231" y="336"/>
                    <a:pt x="232" y="337"/>
                    <a:pt x="232" y="337"/>
                  </a:cubicBezTo>
                  <a:cubicBezTo>
                    <a:pt x="235" y="341"/>
                    <a:pt x="238" y="346"/>
                    <a:pt x="243" y="348"/>
                  </a:cubicBezTo>
                  <a:cubicBezTo>
                    <a:pt x="245" y="349"/>
                    <a:pt x="247" y="349"/>
                    <a:pt x="250" y="349"/>
                  </a:cubicBezTo>
                  <a:cubicBezTo>
                    <a:pt x="252" y="349"/>
                    <a:pt x="254" y="349"/>
                    <a:pt x="257" y="348"/>
                  </a:cubicBezTo>
                  <a:cubicBezTo>
                    <a:pt x="258" y="348"/>
                    <a:pt x="258" y="348"/>
                    <a:pt x="259" y="347"/>
                  </a:cubicBezTo>
                  <a:cubicBezTo>
                    <a:pt x="261" y="346"/>
                    <a:pt x="264" y="345"/>
                    <a:pt x="265" y="345"/>
                  </a:cubicBezTo>
                  <a:cubicBezTo>
                    <a:pt x="265" y="345"/>
                    <a:pt x="266" y="345"/>
                    <a:pt x="266" y="346"/>
                  </a:cubicBezTo>
                  <a:cubicBezTo>
                    <a:pt x="266" y="346"/>
                    <a:pt x="266" y="346"/>
                    <a:pt x="266" y="346"/>
                  </a:cubicBezTo>
                  <a:cubicBezTo>
                    <a:pt x="265" y="347"/>
                    <a:pt x="265" y="347"/>
                    <a:pt x="265" y="348"/>
                  </a:cubicBezTo>
                  <a:cubicBezTo>
                    <a:pt x="263" y="353"/>
                    <a:pt x="264" y="358"/>
                    <a:pt x="266" y="363"/>
                  </a:cubicBezTo>
                  <a:cubicBezTo>
                    <a:pt x="267" y="366"/>
                    <a:pt x="270" y="367"/>
                    <a:pt x="272" y="368"/>
                  </a:cubicBezTo>
                  <a:cubicBezTo>
                    <a:pt x="274" y="369"/>
                    <a:pt x="275" y="369"/>
                    <a:pt x="275" y="370"/>
                  </a:cubicBezTo>
                  <a:cubicBezTo>
                    <a:pt x="275" y="371"/>
                    <a:pt x="275" y="371"/>
                    <a:pt x="274" y="373"/>
                  </a:cubicBezTo>
                  <a:cubicBezTo>
                    <a:pt x="272" y="375"/>
                    <a:pt x="270" y="378"/>
                    <a:pt x="272" y="382"/>
                  </a:cubicBezTo>
                  <a:cubicBezTo>
                    <a:pt x="273" y="386"/>
                    <a:pt x="277" y="386"/>
                    <a:pt x="279" y="387"/>
                  </a:cubicBezTo>
                  <a:cubicBezTo>
                    <a:pt x="280" y="387"/>
                    <a:pt x="282" y="387"/>
                    <a:pt x="282" y="387"/>
                  </a:cubicBezTo>
                  <a:cubicBezTo>
                    <a:pt x="282" y="387"/>
                    <a:pt x="282" y="388"/>
                    <a:pt x="282" y="389"/>
                  </a:cubicBezTo>
                  <a:cubicBezTo>
                    <a:pt x="282" y="390"/>
                    <a:pt x="281" y="391"/>
                    <a:pt x="281" y="392"/>
                  </a:cubicBezTo>
                  <a:cubicBezTo>
                    <a:pt x="282" y="398"/>
                    <a:pt x="285" y="403"/>
                    <a:pt x="292" y="406"/>
                  </a:cubicBezTo>
                  <a:cubicBezTo>
                    <a:pt x="302" y="410"/>
                    <a:pt x="312" y="411"/>
                    <a:pt x="322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6" y="413"/>
                    <a:pt x="327" y="413"/>
                  </a:cubicBezTo>
                  <a:cubicBezTo>
                    <a:pt x="331" y="413"/>
                    <a:pt x="335" y="412"/>
                    <a:pt x="339" y="411"/>
                  </a:cubicBezTo>
                  <a:cubicBezTo>
                    <a:pt x="342" y="409"/>
                    <a:pt x="345" y="408"/>
                    <a:pt x="348" y="408"/>
                  </a:cubicBezTo>
                  <a:cubicBezTo>
                    <a:pt x="349" y="408"/>
                    <a:pt x="349" y="408"/>
                    <a:pt x="350" y="408"/>
                  </a:cubicBezTo>
                  <a:cubicBezTo>
                    <a:pt x="355" y="409"/>
                    <a:pt x="361" y="411"/>
                    <a:pt x="366" y="413"/>
                  </a:cubicBezTo>
                  <a:cubicBezTo>
                    <a:pt x="372" y="416"/>
                    <a:pt x="378" y="418"/>
                    <a:pt x="385" y="418"/>
                  </a:cubicBezTo>
                  <a:cubicBezTo>
                    <a:pt x="385" y="418"/>
                    <a:pt x="386" y="418"/>
                    <a:pt x="387" y="418"/>
                  </a:cubicBezTo>
                  <a:cubicBezTo>
                    <a:pt x="388" y="418"/>
                    <a:pt x="389" y="417"/>
                    <a:pt x="390" y="417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91" y="417"/>
                    <a:pt x="391" y="417"/>
                    <a:pt x="392" y="417"/>
                  </a:cubicBezTo>
                  <a:cubicBezTo>
                    <a:pt x="392" y="418"/>
                    <a:pt x="393" y="419"/>
                    <a:pt x="393" y="421"/>
                  </a:cubicBezTo>
                  <a:cubicBezTo>
                    <a:pt x="393" y="422"/>
                    <a:pt x="393" y="425"/>
                    <a:pt x="394" y="426"/>
                  </a:cubicBezTo>
                  <a:cubicBezTo>
                    <a:pt x="396" y="428"/>
                    <a:pt x="399" y="433"/>
                    <a:pt x="403" y="435"/>
                  </a:cubicBezTo>
                  <a:cubicBezTo>
                    <a:pt x="405" y="436"/>
                    <a:pt x="406" y="437"/>
                    <a:pt x="408" y="437"/>
                  </a:cubicBezTo>
                  <a:cubicBezTo>
                    <a:pt x="410" y="437"/>
                    <a:pt x="411" y="438"/>
                    <a:pt x="412" y="439"/>
                  </a:cubicBezTo>
                  <a:cubicBezTo>
                    <a:pt x="414" y="441"/>
                    <a:pt x="416" y="445"/>
                    <a:pt x="415" y="448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414" y="448"/>
                    <a:pt x="411" y="449"/>
                    <a:pt x="410" y="452"/>
                  </a:cubicBezTo>
                  <a:cubicBezTo>
                    <a:pt x="409" y="455"/>
                    <a:pt x="411" y="457"/>
                    <a:pt x="413" y="458"/>
                  </a:cubicBezTo>
                  <a:cubicBezTo>
                    <a:pt x="413" y="458"/>
                    <a:pt x="413" y="459"/>
                    <a:pt x="413" y="459"/>
                  </a:cubicBezTo>
                  <a:cubicBezTo>
                    <a:pt x="413" y="459"/>
                    <a:pt x="414" y="460"/>
                    <a:pt x="414" y="460"/>
                  </a:cubicBezTo>
                  <a:cubicBezTo>
                    <a:pt x="414" y="460"/>
                    <a:pt x="414" y="461"/>
                    <a:pt x="414" y="461"/>
                  </a:cubicBezTo>
                  <a:cubicBezTo>
                    <a:pt x="414" y="461"/>
                    <a:pt x="414" y="461"/>
                    <a:pt x="414" y="462"/>
                  </a:cubicBezTo>
                  <a:cubicBezTo>
                    <a:pt x="414" y="464"/>
                    <a:pt x="414" y="464"/>
                    <a:pt x="413" y="464"/>
                  </a:cubicBezTo>
                  <a:cubicBezTo>
                    <a:pt x="412" y="464"/>
                    <a:pt x="409" y="462"/>
                    <a:pt x="407" y="461"/>
                  </a:cubicBezTo>
                  <a:cubicBezTo>
                    <a:pt x="404" y="460"/>
                    <a:pt x="401" y="458"/>
                    <a:pt x="398" y="458"/>
                  </a:cubicBezTo>
                  <a:cubicBezTo>
                    <a:pt x="396" y="458"/>
                    <a:pt x="396" y="458"/>
                    <a:pt x="396" y="458"/>
                  </a:cubicBezTo>
                  <a:cubicBezTo>
                    <a:pt x="394" y="458"/>
                    <a:pt x="393" y="458"/>
                    <a:pt x="393" y="457"/>
                  </a:cubicBezTo>
                  <a:cubicBezTo>
                    <a:pt x="392" y="456"/>
                    <a:pt x="391" y="455"/>
                    <a:pt x="391" y="454"/>
                  </a:cubicBezTo>
                  <a:cubicBezTo>
                    <a:pt x="390" y="452"/>
                    <a:pt x="388" y="450"/>
                    <a:pt x="386" y="448"/>
                  </a:cubicBezTo>
                  <a:cubicBezTo>
                    <a:pt x="385" y="448"/>
                    <a:pt x="385" y="447"/>
                    <a:pt x="384" y="447"/>
                  </a:cubicBezTo>
                  <a:cubicBezTo>
                    <a:pt x="383" y="446"/>
                    <a:pt x="383" y="446"/>
                    <a:pt x="383" y="445"/>
                  </a:cubicBezTo>
                  <a:cubicBezTo>
                    <a:pt x="382" y="445"/>
                    <a:pt x="382" y="445"/>
                    <a:pt x="382" y="444"/>
                  </a:cubicBezTo>
                  <a:cubicBezTo>
                    <a:pt x="382" y="443"/>
                    <a:pt x="382" y="442"/>
                    <a:pt x="381" y="440"/>
                  </a:cubicBezTo>
                  <a:cubicBezTo>
                    <a:pt x="380" y="438"/>
                    <a:pt x="377" y="437"/>
                    <a:pt x="374" y="437"/>
                  </a:cubicBezTo>
                  <a:cubicBezTo>
                    <a:pt x="371" y="437"/>
                    <a:pt x="367" y="438"/>
                    <a:pt x="365" y="441"/>
                  </a:cubicBezTo>
                  <a:cubicBezTo>
                    <a:pt x="364" y="443"/>
                    <a:pt x="364" y="445"/>
                    <a:pt x="364" y="447"/>
                  </a:cubicBezTo>
                  <a:cubicBezTo>
                    <a:pt x="365" y="450"/>
                    <a:pt x="368" y="451"/>
                    <a:pt x="370" y="452"/>
                  </a:cubicBezTo>
                  <a:cubicBezTo>
                    <a:pt x="371" y="453"/>
                    <a:pt x="372" y="454"/>
                    <a:pt x="372" y="454"/>
                  </a:cubicBezTo>
                  <a:cubicBezTo>
                    <a:pt x="375" y="457"/>
                    <a:pt x="380" y="464"/>
                    <a:pt x="376" y="468"/>
                  </a:cubicBezTo>
                  <a:cubicBezTo>
                    <a:pt x="376" y="469"/>
                    <a:pt x="375" y="470"/>
                    <a:pt x="374" y="471"/>
                  </a:cubicBezTo>
                  <a:cubicBezTo>
                    <a:pt x="371" y="473"/>
                    <a:pt x="368" y="475"/>
                    <a:pt x="368" y="479"/>
                  </a:cubicBezTo>
                  <a:cubicBezTo>
                    <a:pt x="367" y="481"/>
                    <a:pt x="368" y="483"/>
                    <a:pt x="368" y="485"/>
                  </a:cubicBezTo>
                  <a:cubicBezTo>
                    <a:pt x="368" y="485"/>
                    <a:pt x="369" y="486"/>
                    <a:pt x="369" y="486"/>
                  </a:cubicBezTo>
                  <a:cubicBezTo>
                    <a:pt x="369" y="488"/>
                    <a:pt x="369" y="490"/>
                    <a:pt x="370" y="491"/>
                  </a:cubicBezTo>
                  <a:cubicBezTo>
                    <a:pt x="370" y="492"/>
                    <a:pt x="370" y="494"/>
                    <a:pt x="370" y="495"/>
                  </a:cubicBezTo>
                  <a:cubicBezTo>
                    <a:pt x="371" y="498"/>
                    <a:pt x="371" y="502"/>
                    <a:pt x="371" y="506"/>
                  </a:cubicBezTo>
                  <a:cubicBezTo>
                    <a:pt x="371" y="508"/>
                    <a:pt x="371" y="508"/>
                    <a:pt x="371" y="508"/>
                  </a:cubicBezTo>
                  <a:cubicBezTo>
                    <a:pt x="372" y="513"/>
                    <a:pt x="370" y="519"/>
                    <a:pt x="367" y="524"/>
                  </a:cubicBezTo>
                  <a:cubicBezTo>
                    <a:pt x="366" y="525"/>
                    <a:pt x="365" y="528"/>
                    <a:pt x="364" y="529"/>
                  </a:cubicBezTo>
                  <a:cubicBezTo>
                    <a:pt x="362" y="529"/>
                    <a:pt x="361" y="530"/>
                    <a:pt x="360" y="530"/>
                  </a:cubicBezTo>
                  <a:cubicBezTo>
                    <a:pt x="357" y="531"/>
                    <a:pt x="354" y="532"/>
                    <a:pt x="351" y="536"/>
                  </a:cubicBezTo>
                  <a:cubicBezTo>
                    <a:pt x="349" y="540"/>
                    <a:pt x="345" y="548"/>
                    <a:pt x="349" y="553"/>
                  </a:cubicBezTo>
                  <a:cubicBezTo>
                    <a:pt x="351" y="554"/>
                    <a:pt x="352" y="555"/>
                    <a:pt x="354" y="555"/>
                  </a:cubicBezTo>
                  <a:cubicBezTo>
                    <a:pt x="356" y="555"/>
                    <a:pt x="358" y="554"/>
                    <a:pt x="360" y="553"/>
                  </a:cubicBezTo>
                  <a:cubicBezTo>
                    <a:pt x="361" y="552"/>
                    <a:pt x="363" y="551"/>
                    <a:pt x="363" y="551"/>
                  </a:cubicBezTo>
                  <a:cubicBezTo>
                    <a:pt x="363" y="551"/>
                    <a:pt x="363" y="551"/>
                    <a:pt x="363" y="551"/>
                  </a:cubicBezTo>
                  <a:cubicBezTo>
                    <a:pt x="363" y="554"/>
                    <a:pt x="356" y="560"/>
                    <a:pt x="354" y="561"/>
                  </a:cubicBezTo>
                  <a:cubicBezTo>
                    <a:pt x="353" y="561"/>
                    <a:pt x="352" y="561"/>
                    <a:pt x="351" y="561"/>
                  </a:cubicBezTo>
                  <a:cubicBezTo>
                    <a:pt x="349" y="562"/>
                    <a:pt x="346" y="562"/>
                    <a:pt x="344" y="564"/>
                  </a:cubicBezTo>
                  <a:cubicBezTo>
                    <a:pt x="340" y="567"/>
                    <a:pt x="338" y="573"/>
                    <a:pt x="340" y="577"/>
                  </a:cubicBezTo>
                  <a:cubicBezTo>
                    <a:pt x="341" y="580"/>
                    <a:pt x="343" y="581"/>
                    <a:pt x="347" y="581"/>
                  </a:cubicBezTo>
                  <a:cubicBezTo>
                    <a:pt x="348" y="581"/>
                    <a:pt x="349" y="581"/>
                    <a:pt x="350" y="581"/>
                  </a:cubicBezTo>
                  <a:cubicBezTo>
                    <a:pt x="357" y="579"/>
                    <a:pt x="366" y="574"/>
                    <a:pt x="373" y="568"/>
                  </a:cubicBezTo>
                  <a:cubicBezTo>
                    <a:pt x="374" y="566"/>
                    <a:pt x="376" y="564"/>
                    <a:pt x="378" y="563"/>
                  </a:cubicBezTo>
                  <a:cubicBezTo>
                    <a:pt x="381" y="560"/>
                    <a:pt x="383" y="557"/>
                    <a:pt x="386" y="555"/>
                  </a:cubicBezTo>
                  <a:cubicBezTo>
                    <a:pt x="387" y="553"/>
                    <a:pt x="389" y="552"/>
                    <a:pt x="390" y="550"/>
                  </a:cubicBezTo>
                  <a:cubicBezTo>
                    <a:pt x="393" y="547"/>
                    <a:pt x="395" y="545"/>
                    <a:pt x="399" y="544"/>
                  </a:cubicBezTo>
                  <a:cubicBezTo>
                    <a:pt x="399" y="543"/>
                    <a:pt x="400" y="543"/>
                    <a:pt x="401" y="543"/>
                  </a:cubicBezTo>
                  <a:cubicBezTo>
                    <a:pt x="402" y="543"/>
                    <a:pt x="403" y="544"/>
                    <a:pt x="405" y="545"/>
                  </a:cubicBezTo>
                  <a:cubicBezTo>
                    <a:pt x="406" y="546"/>
                    <a:pt x="407" y="547"/>
                    <a:pt x="409" y="547"/>
                  </a:cubicBezTo>
                  <a:cubicBezTo>
                    <a:pt x="410" y="548"/>
                    <a:pt x="411" y="548"/>
                    <a:pt x="412" y="548"/>
                  </a:cubicBezTo>
                  <a:cubicBezTo>
                    <a:pt x="416" y="548"/>
                    <a:pt x="419" y="545"/>
                    <a:pt x="421" y="543"/>
                  </a:cubicBezTo>
                  <a:cubicBezTo>
                    <a:pt x="422" y="542"/>
                    <a:pt x="423" y="541"/>
                    <a:pt x="423" y="541"/>
                  </a:cubicBezTo>
                  <a:cubicBezTo>
                    <a:pt x="425" y="539"/>
                    <a:pt x="428" y="538"/>
                    <a:pt x="431" y="538"/>
                  </a:cubicBezTo>
                  <a:cubicBezTo>
                    <a:pt x="433" y="537"/>
                    <a:pt x="436" y="536"/>
                    <a:pt x="439" y="535"/>
                  </a:cubicBezTo>
                  <a:cubicBezTo>
                    <a:pt x="440" y="534"/>
                    <a:pt x="442" y="533"/>
                    <a:pt x="444" y="533"/>
                  </a:cubicBezTo>
                  <a:cubicBezTo>
                    <a:pt x="448" y="531"/>
                    <a:pt x="453" y="530"/>
                    <a:pt x="456" y="526"/>
                  </a:cubicBezTo>
                  <a:cubicBezTo>
                    <a:pt x="457" y="524"/>
                    <a:pt x="458" y="523"/>
                    <a:pt x="458" y="522"/>
                  </a:cubicBezTo>
                  <a:cubicBezTo>
                    <a:pt x="458" y="522"/>
                    <a:pt x="458" y="521"/>
                    <a:pt x="458" y="521"/>
                  </a:cubicBezTo>
                  <a:cubicBezTo>
                    <a:pt x="458" y="518"/>
                    <a:pt x="459" y="515"/>
                    <a:pt x="457" y="512"/>
                  </a:cubicBezTo>
                  <a:cubicBezTo>
                    <a:pt x="456" y="511"/>
                    <a:pt x="454" y="510"/>
                    <a:pt x="452" y="510"/>
                  </a:cubicBezTo>
                  <a:cubicBezTo>
                    <a:pt x="450" y="510"/>
                    <a:pt x="448" y="510"/>
                    <a:pt x="446" y="511"/>
                  </a:cubicBezTo>
                  <a:cubicBezTo>
                    <a:pt x="444" y="511"/>
                    <a:pt x="442" y="511"/>
                    <a:pt x="440" y="511"/>
                  </a:cubicBezTo>
                  <a:cubicBezTo>
                    <a:pt x="438" y="511"/>
                    <a:pt x="437" y="511"/>
                    <a:pt x="437" y="510"/>
                  </a:cubicBezTo>
                  <a:cubicBezTo>
                    <a:pt x="435" y="508"/>
                    <a:pt x="437" y="506"/>
                    <a:pt x="441" y="502"/>
                  </a:cubicBezTo>
                  <a:cubicBezTo>
                    <a:pt x="442" y="501"/>
                    <a:pt x="442" y="500"/>
                    <a:pt x="443" y="500"/>
                  </a:cubicBezTo>
                  <a:cubicBezTo>
                    <a:pt x="450" y="492"/>
                    <a:pt x="455" y="488"/>
                    <a:pt x="464" y="485"/>
                  </a:cubicBezTo>
                  <a:cubicBezTo>
                    <a:pt x="466" y="484"/>
                    <a:pt x="469" y="482"/>
                    <a:pt x="472" y="481"/>
                  </a:cubicBezTo>
                  <a:cubicBezTo>
                    <a:pt x="476" y="478"/>
                    <a:pt x="481" y="475"/>
                    <a:pt x="485" y="475"/>
                  </a:cubicBezTo>
                  <a:cubicBezTo>
                    <a:pt x="487" y="475"/>
                    <a:pt x="490" y="476"/>
                    <a:pt x="492" y="477"/>
                  </a:cubicBezTo>
                  <a:cubicBezTo>
                    <a:pt x="495" y="479"/>
                    <a:pt x="499" y="480"/>
                    <a:pt x="502" y="480"/>
                  </a:cubicBezTo>
                  <a:cubicBezTo>
                    <a:pt x="505" y="480"/>
                    <a:pt x="507" y="479"/>
                    <a:pt x="509" y="477"/>
                  </a:cubicBezTo>
                  <a:cubicBezTo>
                    <a:pt x="513" y="475"/>
                    <a:pt x="513" y="472"/>
                    <a:pt x="513" y="469"/>
                  </a:cubicBezTo>
                  <a:cubicBezTo>
                    <a:pt x="514" y="468"/>
                    <a:pt x="514" y="466"/>
                    <a:pt x="515" y="465"/>
                  </a:cubicBezTo>
                  <a:cubicBezTo>
                    <a:pt x="516" y="463"/>
                    <a:pt x="519" y="461"/>
                    <a:pt x="521" y="460"/>
                  </a:cubicBezTo>
                  <a:cubicBezTo>
                    <a:pt x="524" y="458"/>
                    <a:pt x="527" y="456"/>
                    <a:pt x="529" y="454"/>
                  </a:cubicBezTo>
                  <a:cubicBezTo>
                    <a:pt x="531" y="451"/>
                    <a:pt x="534" y="448"/>
                    <a:pt x="536" y="445"/>
                  </a:cubicBezTo>
                  <a:cubicBezTo>
                    <a:pt x="537" y="443"/>
                    <a:pt x="539" y="441"/>
                    <a:pt x="540" y="439"/>
                  </a:cubicBezTo>
                  <a:cubicBezTo>
                    <a:pt x="548" y="429"/>
                    <a:pt x="556" y="420"/>
                    <a:pt x="567" y="417"/>
                  </a:cubicBezTo>
                  <a:cubicBezTo>
                    <a:pt x="570" y="416"/>
                    <a:pt x="570" y="416"/>
                    <a:pt x="570" y="416"/>
                  </a:cubicBezTo>
                  <a:lnTo>
                    <a:pt x="569" y="413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19203570" y="6084404"/>
              <a:ext cx="3061210" cy="3318761"/>
            </a:xfrm>
            <a:custGeom>
              <a:avLst/>
              <a:gdLst>
                <a:gd name="T0" fmla="*/ 399 w 562"/>
                <a:gd name="T1" fmla="*/ 295 h 669"/>
                <a:gd name="T2" fmla="*/ 394 w 562"/>
                <a:gd name="T3" fmla="*/ 338 h 669"/>
                <a:gd name="T4" fmla="*/ 350 w 562"/>
                <a:gd name="T5" fmla="*/ 333 h 669"/>
                <a:gd name="T6" fmla="*/ 329 w 562"/>
                <a:gd name="T7" fmla="*/ 314 h 669"/>
                <a:gd name="T8" fmla="*/ 298 w 562"/>
                <a:gd name="T9" fmla="*/ 289 h 669"/>
                <a:gd name="T10" fmla="*/ 293 w 562"/>
                <a:gd name="T11" fmla="*/ 248 h 669"/>
                <a:gd name="T12" fmla="*/ 298 w 562"/>
                <a:gd name="T13" fmla="*/ 228 h 669"/>
                <a:gd name="T14" fmla="*/ 367 w 562"/>
                <a:gd name="T15" fmla="*/ 209 h 669"/>
                <a:gd name="T16" fmla="*/ 329 w 562"/>
                <a:gd name="T17" fmla="*/ 167 h 669"/>
                <a:gd name="T18" fmla="*/ 295 w 562"/>
                <a:gd name="T19" fmla="*/ 75 h 669"/>
                <a:gd name="T20" fmla="*/ 276 w 562"/>
                <a:gd name="T21" fmla="*/ 60 h 669"/>
                <a:gd name="T22" fmla="*/ 257 w 562"/>
                <a:gd name="T23" fmla="*/ 33 h 669"/>
                <a:gd name="T24" fmla="*/ 259 w 562"/>
                <a:gd name="T25" fmla="*/ 65 h 669"/>
                <a:gd name="T26" fmla="*/ 257 w 562"/>
                <a:gd name="T27" fmla="*/ 90 h 669"/>
                <a:gd name="T28" fmla="*/ 247 w 562"/>
                <a:gd name="T29" fmla="*/ 109 h 669"/>
                <a:gd name="T30" fmla="*/ 227 w 562"/>
                <a:gd name="T31" fmla="*/ 113 h 669"/>
                <a:gd name="T32" fmla="*/ 200 w 562"/>
                <a:gd name="T33" fmla="*/ 106 h 669"/>
                <a:gd name="T34" fmla="*/ 186 w 562"/>
                <a:gd name="T35" fmla="*/ 87 h 669"/>
                <a:gd name="T36" fmla="*/ 173 w 562"/>
                <a:gd name="T37" fmla="*/ 53 h 669"/>
                <a:gd name="T38" fmla="*/ 154 w 562"/>
                <a:gd name="T39" fmla="*/ 32 h 669"/>
                <a:gd name="T40" fmla="*/ 135 w 562"/>
                <a:gd name="T41" fmla="*/ 35 h 669"/>
                <a:gd name="T42" fmla="*/ 108 w 562"/>
                <a:gd name="T43" fmla="*/ 14 h 669"/>
                <a:gd name="T44" fmla="*/ 76 w 562"/>
                <a:gd name="T45" fmla="*/ 1 h 669"/>
                <a:gd name="T46" fmla="*/ 58 w 562"/>
                <a:gd name="T47" fmla="*/ 15 h 669"/>
                <a:gd name="T48" fmla="*/ 39 w 562"/>
                <a:gd name="T49" fmla="*/ 13 h 669"/>
                <a:gd name="T50" fmla="*/ 11 w 562"/>
                <a:gd name="T51" fmla="*/ 49 h 669"/>
                <a:gd name="T52" fmla="*/ 12 w 562"/>
                <a:gd name="T53" fmla="*/ 79 h 669"/>
                <a:gd name="T54" fmla="*/ 26 w 562"/>
                <a:gd name="T55" fmla="*/ 102 h 669"/>
                <a:gd name="T56" fmla="*/ 30 w 562"/>
                <a:gd name="T57" fmla="*/ 119 h 669"/>
                <a:gd name="T58" fmla="*/ 48 w 562"/>
                <a:gd name="T59" fmla="*/ 184 h 669"/>
                <a:gd name="T60" fmla="*/ 73 w 562"/>
                <a:gd name="T61" fmla="*/ 231 h 669"/>
                <a:gd name="T62" fmla="*/ 86 w 562"/>
                <a:gd name="T63" fmla="*/ 250 h 669"/>
                <a:gd name="T64" fmla="*/ 61 w 562"/>
                <a:gd name="T65" fmla="*/ 283 h 669"/>
                <a:gd name="T66" fmla="*/ 25 w 562"/>
                <a:gd name="T67" fmla="*/ 329 h 669"/>
                <a:gd name="T68" fmla="*/ 40 w 562"/>
                <a:gd name="T69" fmla="*/ 347 h 669"/>
                <a:gd name="T70" fmla="*/ 59 w 562"/>
                <a:gd name="T71" fmla="*/ 403 h 669"/>
                <a:gd name="T72" fmla="*/ 46 w 562"/>
                <a:gd name="T73" fmla="*/ 432 h 669"/>
                <a:gd name="T74" fmla="*/ 99 w 562"/>
                <a:gd name="T75" fmla="*/ 639 h 669"/>
                <a:gd name="T76" fmla="*/ 183 w 562"/>
                <a:gd name="T77" fmla="*/ 658 h 669"/>
                <a:gd name="T78" fmla="*/ 226 w 562"/>
                <a:gd name="T79" fmla="*/ 661 h 669"/>
                <a:gd name="T80" fmla="*/ 286 w 562"/>
                <a:gd name="T81" fmla="*/ 655 h 669"/>
                <a:gd name="T82" fmla="*/ 330 w 562"/>
                <a:gd name="T83" fmla="*/ 613 h 669"/>
                <a:gd name="T84" fmla="*/ 339 w 562"/>
                <a:gd name="T85" fmla="*/ 546 h 669"/>
                <a:gd name="T86" fmla="*/ 359 w 562"/>
                <a:gd name="T87" fmla="*/ 509 h 669"/>
                <a:gd name="T88" fmla="*/ 414 w 562"/>
                <a:gd name="T89" fmla="*/ 484 h 669"/>
                <a:gd name="T90" fmla="*/ 442 w 562"/>
                <a:gd name="T91" fmla="*/ 468 h 669"/>
                <a:gd name="T92" fmla="*/ 446 w 562"/>
                <a:gd name="T93" fmla="*/ 436 h 669"/>
                <a:gd name="T94" fmla="*/ 309 w 562"/>
                <a:gd name="T95" fmla="*/ 562 h 669"/>
                <a:gd name="T96" fmla="*/ 308 w 562"/>
                <a:gd name="T97" fmla="*/ 554 h 669"/>
                <a:gd name="T98" fmla="*/ 318 w 562"/>
                <a:gd name="T99" fmla="*/ 532 h 669"/>
                <a:gd name="T100" fmla="*/ 350 w 562"/>
                <a:gd name="T101" fmla="*/ 457 h 669"/>
                <a:gd name="T102" fmla="*/ 372 w 562"/>
                <a:gd name="T103" fmla="*/ 411 h 669"/>
                <a:gd name="T104" fmla="*/ 412 w 562"/>
                <a:gd name="T105" fmla="*/ 390 h 669"/>
                <a:gd name="T106" fmla="*/ 435 w 562"/>
                <a:gd name="T107" fmla="*/ 383 h 669"/>
                <a:gd name="T108" fmla="*/ 459 w 562"/>
                <a:gd name="T109" fmla="*/ 373 h 669"/>
                <a:gd name="T110" fmla="*/ 477 w 562"/>
                <a:gd name="T111" fmla="*/ 365 h 669"/>
                <a:gd name="T112" fmla="*/ 507 w 562"/>
                <a:gd name="T113" fmla="*/ 351 h 669"/>
                <a:gd name="T114" fmla="*/ 532 w 562"/>
                <a:gd name="T115" fmla="*/ 311 h 669"/>
                <a:gd name="T116" fmla="*/ 547 w 562"/>
                <a:gd name="T117" fmla="*/ 281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2" h="669">
                  <a:moveTo>
                    <a:pt x="551" y="246"/>
                  </a:moveTo>
                  <a:cubicBezTo>
                    <a:pt x="549" y="248"/>
                    <a:pt x="549" y="248"/>
                    <a:pt x="549" y="248"/>
                  </a:cubicBezTo>
                  <a:cubicBezTo>
                    <a:pt x="538" y="253"/>
                    <a:pt x="526" y="259"/>
                    <a:pt x="515" y="265"/>
                  </a:cubicBezTo>
                  <a:cubicBezTo>
                    <a:pt x="513" y="266"/>
                    <a:pt x="513" y="266"/>
                    <a:pt x="513" y="266"/>
                  </a:cubicBezTo>
                  <a:cubicBezTo>
                    <a:pt x="488" y="279"/>
                    <a:pt x="461" y="292"/>
                    <a:pt x="435" y="306"/>
                  </a:cubicBezTo>
                  <a:cubicBezTo>
                    <a:pt x="430" y="308"/>
                    <a:pt x="425" y="310"/>
                    <a:pt x="421" y="313"/>
                  </a:cubicBezTo>
                  <a:cubicBezTo>
                    <a:pt x="418" y="314"/>
                    <a:pt x="416" y="314"/>
                    <a:pt x="414" y="314"/>
                  </a:cubicBezTo>
                  <a:cubicBezTo>
                    <a:pt x="409" y="314"/>
                    <a:pt x="406" y="312"/>
                    <a:pt x="401" y="308"/>
                  </a:cubicBezTo>
                  <a:cubicBezTo>
                    <a:pt x="397" y="303"/>
                    <a:pt x="398" y="299"/>
                    <a:pt x="399" y="295"/>
                  </a:cubicBezTo>
                  <a:cubicBezTo>
                    <a:pt x="399" y="291"/>
                    <a:pt x="400" y="288"/>
                    <a:pt x="397" y="284"/>
                  </a:cubicBezTo>
                  <a:cubicBezTo>
                    <a:pt x="395" y="281"/>
                    <a:pt x="393" y="280"/>
                    <a:pt x="391" y="280"/>
                  </a:cubicBezTo>
                  <a:cubicBezTo>
                    <a:pt x="390" y="280"/>
                    <a:pt x="390" y="280"/>
                    <a:pt x="389" y="280"/>
                  </a:cubicBezTo>
                  <a:cubicBezTo>
                    <a:pt x="386" y="281"/>
                    <a:pt x="383" y="287"/>
                    <a:pt x="383" y="292"/>
                  </a:cubicBezTo>
                  <a:cubicBezTo>
                    <a:pt x="383" y="297"/>
                    <a:pt x="386" y="300"/>
                    <a:pt x="389" y="303"/>
                  </a:cubicBezTo>
                  <a:cubicBezTo>
                    <a:pt x="391" y="306"/>
                    <a:pt x="392" y="308"/>
                    <a:pt x="394" y="311"/>
                  </a:cubicBezTo>
                  <a:cubicBezTo>
                    <a:pt x="396" y="317"/>
                    <a:pt x="396" y="325"/>
                    <a:pt x="395" y="333"/>
                  </a:cubicBezTo>
                  <a:cubicBezTo>
                    <a:pt x="395" y="334"/>
                    <a:pt x="395" y="336"/>
                    <a:pt x="395" y="337"/>
                  </a:cubicBezTo>
                  <a:cubicBezTo>
                    <a:pt x="395" y="338"/>
                    <a:pt x="395" y="338"/>
                    <a:pt x="394" y="338"/>
                  </a:cubicBezTo>
                  <a:cubicBezTo>
                    <a:pt x="394" y="338"/>
                    <a:pt x="394" y="338"/>
                    <a:pt x="394" y="338"/>
                  </a:cubicBezTo>
                  <a:cubicBezTo>
                    <a:pt x="392" y="338"/>
                    <a:pt x="387" y="335"/>
                    <a:pt x="379" y="329"/>
                  </a:cubicBezTo>
                  <a:cubicBezTo>
                    <a:pt x="378" y="328"/>
                    <a:pt x="378" y="328"/>
                    <a:pt x="378" y="328"/>
                  </a:cubicBezTo>
                  <a:cubicBezTo>
                    <a:pt x="376" y="327"/>
                    <a:pt x="375" y="326"/>
                    <a:pt x="373" y="326"/>
                  </a:cubicBezTo>
                  <a:cubicBezTo>
                    <a:pt x="371" y="326"/>
                    <a:pt x="369" y="327"/>
                    <a:pt x="367" y="329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60" y="333"/>
                    <a:pt x="358" y="333"/>
                    <a:pt x="355" y="333"/>
                  </a:cubicBezTo>
                  <a:cubicBezTo>
                    <a:pt x="354" y="333"/>
                    <a:pt x="353" y="333"/>
                    <a:pt x="352" y="333"/>
                  </a:cubicBezTo>
                  <a:cubicBezTo>
                    <a:pt x="350" y="333"/>
                    <a:pt x="350" y="333"/>
                    <a:pt x="350" y="333"/>
                  </a:cubicBezTo>
                  <a:cubicBezTo>
                    <a:pt x="344" y="333"/>
                    <a:pt x="344" y="333"/>
                    <a:pt x="341" y="328"/>
                  </a:cubicBezTo>
                  <a:cubicBezTo>
                    <a:pt x="341" y="327"/>
                    <a:pt x="341" y="327"/>
                    <a:pt x="341" y="327"/>
                  </a:cubicBezTo>
                  <a:cubicBezTo>
                    <a:pt x="340" y="325"/>
                    <a:pt x="339" y="323"/>
                    <a:pt x="339" y="320"/>
                  </a:cubicBezTo>
                  <a:cubicBezTo>
                    <a:pt x="338" y="315"/>
                    <a:pt x="337" y="313"/>
                    <a:pt x="336" y="311"/>
                  </a:cubicBezTo>
                  <a:cubicBezTo>
                    <a:pt x="335" y="311"/>
                    <a:pt x="335" y="310"/>
                    <a:pt x="335" y="310"/>
                  </a:cubicBezTo>
                  <a:cubicBezTo>
                    <a:pt x="332" y="308"/>
                    <a:pt x="332" y="308"/>
                    <a:pt x="332" y="308"/>
                  </a:cubicBezTo>
                  <a:cubicBezTo>
                    <a:pt x="330" y="312"/>
                    <a:pt x="330" y="312"/>
                    <a:pt x="330" y="312"/>
                  </a:cubicBezTo>
                  <a:cubicBezTo>
                    <a:pt x="330" y="312"/>
                    <a:pt x="330" y="313"/>
                    <a:pt x="330" y="313"/>
                  </a:cubicBezTo>
                  <a:cubicBezTo>
                    <a:pt x="329" y="314"/>
                    <a:pt x="329" y="314"/>
                    <a:pt x="329" y="314"/>
                  </a:cubicBezTo>
                  <a:cubicBezTo>
                    <a:pt x="329" y="316"/>
                    <a:pt x="328" y="318"/>
                    <a:pt x="327" y="318"/>
                  </a:cubicBezTo>
                  <a:cubicBezTo>
                    <a:pt x="327" y="318"/>
                    <a:pt x="326" y="318"/>
                    <a:pt x="326" y="318"/>
                  </a:cubicBezTo>
                  <a:cubicBezTo>
                    <a:pt x="325" y="318"/>
                    <a:pt x="325" y="318"/>
                    <a:pt x="324" y="318"/>
                  </a:cubicBezTo>
                  <a:cubicBezTo>
                    <a:pt x="321" y="316"/>
                    <a:pt x="320" y="310"/>
                    <a:pt x="319" y="307"/>
                  </a:cubicBezTo>
                  <a:cubicBezTo>
                    <a:pt x="319" y="307"/>
                    <a:pt x="319" y="307"/>
                    <a:pt x="319" y="307"/>
                  </a:cubicBezTo>
                  <a:cubicBezTo>
                    <a:pt x="319" y="305"/>
                    <a:pt x="318" y="304"/>
                    <a:pt x="318" y="303"/>
                  </a:cubicBezTo>
                  <a:cubicBezTo>
                    <a:pt x="317" y="299"/>
                    <a:pt x="317" y="296"/>
                    <a:pt x="313" y="294"/>
                  </a:cubicBezTo>
                  <a:cubicBezTo>
                    <a:pt x="311" y="293"/>
                    <a:pt x="309" y="293"/>
                    <a:pt x="307" y="292"/>
                  </a:cubicBezTo>
                  <a:cubicBezTo>
                    <a:pt x="304" y="292"/>
                    <a:pt x="301" y="292"/>
                    <a:pt x="298" y="289"/>
                  </a:cubicBezTo>
                  <a:cubicBezTo>
                    <a:pt x="297" y="288"/>
                    <a:pt x="297" y="286"/>
                    <a:pt x="297" y="285"/>
                  </a:cubicBezTo>
                  <a:cubicBezTo>
                    <a:pt x="297" y="283"/>
                    <a:pt x="297" y="282"/>
                    <a:pt x="296" y="281"/>
                  </a:cubicBezTo>
                  <a:cubicBezTo>
                    <a:pt x="295" y="279"/>
                    <a:pt x="294" y="279"/>
                    <a:pt x="292" y="278"/>
                  </a:cubicBezTo>
                  <a:cubicBezTo>
                    <a:pt x="291" y="278"/>
                    <a:pt x="289" y="277"/>
                    <a:pt x="288" y="276"/>
                  </a:cubicBezTo>
                  <a:cubicBezTo>
                    <a:pt x="287" y="274"/>
                    <a:pt x="285" y="266"/>
                    <a:pt x="284" y="258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6" y="255"/>
                    <a:pt x="288" y="253"/>
                    <a:pt x="292" y="252"/>
                  </a:cubicBezTo>
                  <a:cubicBezTo>
                    <a:pt x="294" y="251"/>
                    <a:pt x="294" y="251"/>
                    <a:pt x="294" y="251"/>
                  </a:cubicBezTo>
                  <a:cubicBezTo>
                    <a:pt x="293" y="248"/>
                    <a:pt x="293" y="248"/>
                    <a:pt x="293" y="248"/>
                  </a:cubicBezTo>
                  <a:cubicBezTo>
                    <a:pt x="293" y="247"/>
                    <a:pt x="292" y="246"/>
                    <a:pt x="290" y="244"/>
                  </a:cubicBezTo>
                  <a:cubicBezTo>
                    <a:pt x="287" y="242"/>
                    <a:pt x="285" y="240"/>
                    <a:pt x="286" y="237"/>
                  </a:cubicBezTo>
                  <a:cubicBezTo>
                    <a:pt x="286" y="237"/>
                    <a:pt x="287" y="237"/>
                    <a:pt x="287" y="237"/>
                  </a:cubicBezTo>
                  <a:cubicBezTo>
                    <a:pt x="289" y="237"/>
                    <a:pt x="290" y="238"/>
                    <a:pt x="292" y="239"/>
                  </a:cubicBezTo>
                  <a:cubicBezTo>
                    <a:pt x="294" y="240"/>
                    <a:pt x="295" y="240"/>
                    <a:pt x="296" y="240"/>
                  </a:cubicBezTo>
                  <a:cubicBezTo>
                    <a:pt x="297" y="240"/>
                    <a:pt x="297" y="240"/>
                    <a:pt x="297" y="240"/>
                  </a:cubicBezTo>
                  <a:cubicBezTo>
                    <a:pt x="299" y="240"/>
                    <a:pt x="299" y="240"/>
                    <a:pt x="299" y="240"/>
                  </a:cubicBezTo>
                  <a:cubicBezTo>
                    <a:pt x="299" y="238"/>
                    <a:pt x="299" y="238"/>
                    <a:pt x="299" y="238"/>
                  </a:cubicBezTo>
                  <a:cubicBezTo>
                    <a:pt x="300" y="236"/>
                    <a:pt x="299" y="233"/>
                    <a:pt x="298" y="228"/>
                  </a:cubicBezTo>
                  <a:cubicBezTo>
                    <a:pt x="298" y="227"/>
                    <a:pt x="298" y="226"/>
                    <a:pt x="298" y="225"/>
                  </a:cubicBezTo>
                  <a:cubicBezTo>
                    <a:pt x="301" y="226"/>
                    <a:pt x="304" y="227"/>
                    <a:pt x="307" y="228"/>
                  </a:cubicBezTo>
                  <a:cubicBezTo>
                    <a:pt x="312" y="230"/>
                    <a:pt x="316" y="233"/>
                    <a:pt x="322" y="233"/>
                  </a:cubicBezTo>
                  <a:cubicBezTo>
                    <a:pt x="328" y="233"/>
                    <a:pt x="333" y="230"/>
                    <a:pt x="338" y="228"/>
                  </a:cubicBezTo>
                  <a:cubicBezTo>
                    <a:pt x="342" y="227"/>
                    <a:pt x="345" y="225"/>
                    <a:pt x="348" y="225"/>
                  </a:cubicBezTo>
                  <a:cubicBezTo>
                    <a:pt x="350" y="224"/>
                    <a:pt x="352" y="224"/>
                    <a:pt x="354" y="224"/>
                  </a:cubicBezTo>
                  <a:cubicBezTo>
                    <a:pt x="358" y="224"/>
                    <a:pt x="358" y="224"/>
                    <a:pt x="358" y="224"/>
                  </a:cubicBezTo>
                  <a:cubicBezTo>
                    <a:pt x="363" y="224"/>
                    <a:pt x="369" y="224"/>
                    <a:pt x="370" y="216"/>
                  </a:cubicBezTo>
                  <a:cubicBezTo>
                    <a:pt x="370" y="213"/>
                    <a:pt x="368" y="211"/>
                    <a:pt x="367" y="209"/>
                  </a:cubicBezTo>
                  <a:cubicBezTo>
                    <a:pt x="366" y="208"/>
                    <a:pt x="365" y="207"/>
                    <a:pt x="364" y="205"/>
                  </a:cubicBezTo>
                  <a:cubicBezTo>
                    <a:pt x="363" y="202"/>
                    <a:pt x="363" y="200"/>
                    <a:pt x="364" y="198"/>
                  </a:cubicBezTo>
                  <a:cubicBezTo>
                    <a:pt x="364" y="196"/>
                    <a:pt x="364" y="195"/>
                    <a:pt x="364" y="193"/>
                  </a:cubicBezTo>
                  <a:cubicBezTo>
                    <a:pt x="364" y="187"/>
                    <a:pt x="360" y="186"/>
                    <a:pt x="356" y="184"/>
                  </a:cubicBezTo>
                  <a:cubicBezTo>
                    <a:pt x="354" y="183"/>
                    <a:pt x="352" y="182"/>
                    <a:pt x="350" y="181"/>
                  </a:cubicBezTo>
                  <a:cubicBezTo>
                    <a:pt x="349" y="179"/>
                    <a:pt x="348" y="178"/>
                    <a:pt x="347" y="177"/>
                  </a:cubicBezTo>
                  <a:cubicBezTo>
                    <a:pt x="346" y="175"/>
                    <a:pt x="345" y="174"/>
                    <a:pt x="343" y="173"/>
                  </a:cubicBezTo>
                  <a:cubicBezTo>
                    <a:pt x="341" y="172"/>
                    <a:pt x="339" y="172"/>
                    <a:pt x="338" y="172"/>
                  </a:cubicBezTo>
                  <a:cubicBezTo>
                    <a:pt x="335" y="171"/>
                    <a:pt x="332" y="171"/>
                    <a:pt x="329" y="167"/>
                  </a:cubicBezTo>
                  <a:cubicBezTo>
                    <a:pt x="328" y="163"/>
                    <a:pt x="327" y="158"/>
                    <a:pt x="327" y="153"/>
                  </a:cubicBezTo>
                  <a:cubicBezTo>
                    <a:pt x="327" y="149"/>
                    <a:pt x="327" y="146"/>
                    <a:pt x="326" y="144"/>
                  </a:cubicBezTo>
                  <a:cubicBezTo>
                    <a:pt x="325" y="139"/>
                    <a:pt x="325" y="135"/>
                    <a:pt x="325" y="131"/>
                  </a:cubicBezTo>
                  <a:cubicBezTo>
                    <a:pt x="325" y="128"/>
                    <a:pt x="325" y="125"/>
                    <a:pt x="324" y="122"/>
                  </a:cubicBezTo>
                  <a:cubicBezTo>
                    <a:pt x="323" y="115"/>
                    <a:pt x="322" y="114"/>
                    <a:pt x="316" y="113"/>
                  </a:cubicBezTo>
                  <a:cubicBezTo>
                    <a:pt x="314" y="112"/>
                    <a:pt x="312" y="112"/>
                    <a:pt x="309" y="110"/>
                  </a:cubicBezTo>
                  <a:cubicBezTo>
                    <a:pt x="303" y="107"/>
                    <a:pt x="303" y="101"/>
                    <a:pt x="304" y="93"/>
                  </a:cubicBezTo>
                  <a:cubicBezTo>
                    <a:pt x="305" y="85"/>
                    <a:pt x="306" y="78"/>
                    <a:pt x="298" y="76"/>
                  </a:cubicBezTo>
                  <a:cubicBezTo>
                    <a:pt x="297" y="75"/>
                    <a:pt x="296" y="75"/>
                    <a:pt x="295" y="75"/>
                  </a:cubicBezTo>
                  <a:cubicBezTo>
                    <a:pt x="293" y="75"/>
                    <a:pt x="291" y="76"/>
                    <a:pt x="289" y="76"/>
                  </a:cubicBezTo>
                  <a:cubicBezTo>
                    <a:pt x="288" y="76"/>
                    <a:pt x="287" y="77"/>
                    <a:pt x="285" y="77"/>
                  </a:cubicBezTo>
                  <a:cubicBezTo>
                    <a:pt x="284" y="77"/>
                    <a:pt x="282" y="76"/>
                    <a:pt x="280" y="72"/>
                  </a:cubicBezTo>
                  <a:cubicBezTo>
                    <a:pt x="280" y="71"/>
                    <a:pt x="280" y="69"/>
                    <a:pt x="281" y="67"/>
                  </a:cubicBezTo>
                  <a:cubicBezTo>
                    <a:pt x="282" y="65"/>
                    <a:pt x="282" y="64"/>
                    <a:pt x="282" y="63"/>
                  </a:cubicBezTo>
                  <a:cubicBezTo>
                    <a:pt x="281" y="63"/>
                    <a:pt x="281" y="63"/>
                    <a:pt x="281" y="63"/>
                  </a:cubicBezTo>
                  <a:cubicBezTo>
                    <a:pt x="281" y="62"/>
                    <a:pt x="281" y="62"/>
                    <a:pt x="281" y="62"/>
                  </a:cubicBezTo>
                  <a:cubicBezTo>
                    <a:pt x="281" y="61"/>
                    <a:pt x="280" y="60"/>
                    <a:pt x="277" y="60"/>
                  </a:cubicBezTo>
                  <a:cubicBezTo>
                    <a:pt x="277" y="60"/>
                    <a:pt x="276" y="60"/>
                    <a:pt x="276" y="60"/>
                  </a:cubicBezTo>
                  <a:cubicBezTo>
                    <a:pt x="275" y="60"/>
                    <a:pt x="275" y="60"/>
                    <a:pt x="274" y="60"/>
                  </a:cubicBezTo>
                  <a:cubicBezTo>
                    <a:pt x="273" y="60"/>
                    <a:pt x="272" y="60"/>
                    <a:pt x="271" y="59"/>
                  </a:cubicBezTo>
                  <a:cubicBezTo>
                    <a:pt x="269" y="57"/>
                    <a:pt x="268" y="50"/>
                    <a:pt x="267" y="45"/>
                  </a:cubicBezTo>
                  <a:cubicBezTo>
                    <a:pt x="266" y="42"/>
                    <a:pt x="266" y="39"/>
                    <a:pt x="265" y="37"/>
                  </a:cubicBezTo>
                  <a:cubicBezTo>
                    <a:pt x="264" y="34"/>
                    <a:pt x="263" y="31"/>
                    <a:pt x="263" y="28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56" y="25"/>
                    <a:pt x="256" y="25"/>
                    <a:pt x="256" y="26"/>
                  </a:cubicBezTo>
                  <a:cubicBezTo>
                    <a:pt x="255" y="28"/>
                    <a:pt x="256" y="30"/>
                    <a:pt x="257" y="33"/>
                  </a:cubicBezTo>
                  <a:cubicBezTo>
                    <a:pt x="257" y="33"/>
                    <a:pt x="257" y="34"/>
                    <a:pt x="258" y="36"/>
                  </a:cubicBezTo>
                  <a:cubicBezTo>
                    <a:pt x="258" y="36"/>
                    <a:pt x="258" y="37"/>
                    <a:pt x="258" y="38"/>
                  </a:cubicBezTo>
                  <a:cubicBezTo>
                    <a:pt x="258" y="39"/>
                    <a:pt x="259" y="40"/>
                    <a:pt x="259" y="41"/>
                  </a:cubicBezTo>
                  <a:cubicBezTo>
                    <a:pt x="259" y="43"/>
                    <a:pt x="259" y="44"/>
                    <a:pt x="259" y="46"/>
                  </a:cubicBezTo>
                  <a:cubicBezTo>
                    <a:pt x="259" y="47"/>
                    <a:pt x="258" y="47"/>
                    <a:pt x="257" y="48"/>
                  </a:cubicBezTo>
                  <a:cubicBezTo>
                    <a:pt x="257" y="49"/>
                    <a:pt x="256" y="49"/>
                    <a:pt x="256" y="50"/>
                  </a:cubicBezTo>
                  <a:cubicBezTo>
                    <a:pt x="254" y="52"/>
                    <a:pt x="253" y="55"/>
                    <a:pt x="254" y="59"/>
                  </a:cubicBezTo>
                  <a:cubicBezTo>
                    <a:pt x="254" y="62"/>
                    <a:pt x="257" y="63"/>
                    <a:pt x="258" y="65"/>
                  </a:cubicBezTo>
                  <a:cubicBezTo>
                    <a:pt x="259" y="65"/>
                    <a:pt x="259" y="65"/>
                    <a:pt x="259" y="65"/>
                  </a:cubicBezTo>
                  <a:cubicBezTo>
                    <a:pt x="260" y="66"/>
                    <a:pt x="260" y="67"/>
                    <a:pt x="260" y="70"/>
                  </a:cubicBezTo>
                  <a:cubicBezTo>
                    <a:pt x="260" y="71"/>
                    <a:pt x="260" y="72"/>
                    <a:pt x="260" y="73"/>
                  </a:cubicBezTo>
                  <a:cubicBezTo>
                    <a:pt x="260" y="74"/>
                    <a:pt x="260" y="74"/>
                    <a:pt x="260" y="74"/>
                  </a:cubicBezTo>
                  <a:cubicBezTo>
                    <a:pt x="260" y="76"/>
                    <a:pt x="260" y="78"/>
                    <a:pt x="262" y="80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62" y="81"/>
                    <a:pt x="262" y="82"/>
                    <a:pt x="261" y="83"/>
                  </a:cubicBezTo>
                  <a:cubicBezTo>
                    <a:pt x="260" y="84"/>
                    <a:pt x="259" y="85"/>
                    <a:pt x="259" y="86"/>
                  </a:cubicBezTo>
                  <a:cubicBezTo>
                    <a:pt x="259" y="86"/>
                    <a:pt x="259" y="87"/>
                    <a:pt x="258" y="87"/>
                  </a:cubicBezTo>
                  <a:cubicBezTo>
                    <a:pt x="258" y="88"/>
                    <a:pt x="257" y="89"/>
                    <a:pt x="257" y="90"/>
                  </a:cubicBezTo>
                  <a:cubicBezTo>
                    <a:pt x="257" y="90"/>
                    <a:pt x="257" y="91"/>
                    <a:pt x="257" y="91"/>
                  </a:cubicBezTo>
                  <a:cubicBezTo>
                    <a:pt x="257" y="91"/>
                    <a:pt x="256" y="91"/>
                    <a:pt x="256" y="91"/>
                  </a:cubicBezTo>
                  <a:cubicBezTo>
                    <a:pt x="256" y="91"/>
                    <a:pt x="255" y="91"/>
                    <a:pt x="255" y="91"/>
                  </a:cubicBezTo>
                  <a:cubicBezTo>
                    <a:pt x="253" y="91"/>
                    <a:pt x="251" y="91"/>
                    <a:pt x="250" y="92"/>
                  </a:cubicBezTo>
                  <a:cubicBezTo>
                    <a:pt x="248" y="95"/>
                    <a:pt x="248" y="100"/>
                    <a:pt x="248" y="103"/>
                  </a:cubicBezTo>
                  <a:cubicBezTo>
                    <a:pt x="248" y="104"/>
                    <a:pt x="248" y="104"/>
                    <a:pt x="248" y="104"/>
                  </a:cubicBezTo>
                  <a:cubicBezTo>
                    <a:pt x="249" y="105"/>
                    <a:pt x="249" y="106"/>
                    <a:pt x="249" y="108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8" y="108"/>
                    <a:pt x="248" y="109"/>
                    <a:pt x="247" y="109"/>
                  </a:cubicBezTo>
                  <a:cubicBezTo>
                    <a:pt x="245" y="109"/>
                    <a:pt x="244" y="110"/>
                    <a:pt x="243" y="111"/>
                  </a:cubicBezTo>
                  <a:cubicBezTo>
                    <a:pt x="241" y="113"/>
                    <a:pt x="240" y="115"/>
                    <a:pt x="239" y="117"/>
                  </a:cubicBezTo>
                  <a:cubicBezTo>
                    <a:pt x="239" y="118"/>
                    <a:pt x="239" y="118"/>
                    <a:pt x="239" y="119"/>
                  </a:cubicBezTo>
                  <a:cubicBezTo>
                    <a:pt x="239" y="119"/>
                    <a:pt x="239" y="120"/>
                    <a:pt x="239" y="120"/>
                  </a:cubicBezTo>
                  <a:cubicBezTo>
                    <a:pt x="238" y="120"/>
                    <a:pt x="238" y="120"/>
                    <a:pt x="237" y="120"/>
                  </a:cubicBezTo>
                  <a:cubicBezTo>
                    <a:pt x="237" y="120"/>
                    <a:pt x="237" y="120"/>
                    <a:pt x="236" y="120"/>
                  </a:cubicBezTo>
                  <a:cubicBezTo>
                    <a:pt x="236" y="120"/>
                    <a:pt x="235" y="119"/>
                    <a:pt x="234" y="118"/>
                  </a:cubicBezTo>
                  <a:cubicBezTo>
                    <a:pt x="234" y="117"/>
                    <a:pt x="234" y="117"/>
                    <a:pt x="234" y="117"/>
                  </a:cubicBezTo>
                  <a:cubicBezTo>
                    <a:pt x="232" y="115"/>
                    <a:pt x="230" y="113"/>
                    <a:pt x="227" y="113"/>
                  </a:cubicBezTo>
                  <a:cubicBezTo>
                    <a:pt x="226" y="112"/>
                    <a:pt x="225" y="112"/>
                    <a:pt x="224" y="112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2" y="112"/>
                    <a:pt x="221" y="112"/>
                    <a:pt x="220" y="111"/>
                  </a:cubicBezTo>
                  <a:cubicBezTo>
                    <a:pt x="220" y="111"/>
                    <a:pt x="220" y="110"/>
                    <a:pt x="219" y="110"/>
                  </a:cubicBezTo>
                  <a:cubicBezTo>
                    <a:pt x="219" y="108"/>
                    <a:pt x="218" y="107"/>
                    <a:pt x="216" y="106"/>
                  </a:cubicBezTo>
                  <a:cubicBezTo>
                    <a:pt x="214" y="104"/>
                    <a:pt x="212" y="104"/>
                    <a:pt x="210" y="104"/>
                  </a:cubicBezTo>
                  <a:cubicBezTo>
                    <a:pt x="210" y="104"/>
                    <a:pt x="209" y="104"/>
                    <a:pt x="208" y="104"/>
                  </a:cubicBezTo>
                  <a:cubicBezTo>
                    <a:pt x="208" y="104"/>
                    <a:pt x="207" y="104"/>
                    <a:pt x="206" y="104"/>
                  </a:cubicBezTo>
                  <a:cubicBezTo>
                    <a:pt x="204" y="104"/>
                    <a:pt x="202" y="104"/>
                    <a:pt x="200" y="106"/>
                  </a:cubicBezTo>
                  <a:cubicBezTo>
                    <a:pt x="199" y="106"/>
                    <a:pt x="197" y="107"/>
                    <a:pt x="196" y="108"/>
                  </a:cubicBezTo>
                  <a:cubicBezTo>
                    <a:pt x="197" y="106"/>
                    <a:pt x="197" y="105"/>
                    <a:pt x="197" y="103"/>
                  </a:cubicBezTo>
                  <a:cubicBezTo>
                    <a:pt x="197" y="103"/>
                    <a:pt x="197" y="102"/>
                    <a:pt x="198" y="101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8" y="99"/>
                    <a:pt x="199" y="95"/>
                    <a:pt x="196" y="93"/>
                  </a:cubicBezTo>
                  <a:cubicBezTo>
                    <a:pt x="195" y="92"/>
                    <a:pt x="194" y="91"/>
                    <a:pt x="192" y="91"/>
                  </a:cubicBezTo>
                  <a:cubicBezTo>
                    <a:pt x="191" y="91"/>
                    <a:pt x="190" y="92"/>
                    <a:pt x="189" y="92"/>
                  </a:cubicBezTo>
                  <a:cubicBezTo>
                    <a:pt x="188" y="92"/>
                    <a:pt x="187" y="93"/>
                    <a:pt x="187" y="93"/>
                  </a:cubicBezTo>
                  <a:cubicBezTo>
                    <a:pt x="187" y="92"/>
                    <a:pt x="186" y="91"/>
                    <a:pt x="186" y="87"/>
                  </a:cubicBezTo>
                  <a:cubicBezTo>
                    <a:pt x="186" y="81"/>
                    <a:pt x="184" y="79"/>
                    <a:pt x="182" y="75"/>
                  </a:cubicBezTo>
                  <a:cubicBezTo>
                    <a:pt x="181" y="73"/>
                    <a:pt x="181" y="72"/>
                    <a:pt x="181" y="70"/>
                  </a:cubicBezTo>
                  <a:cubicBezTo>
                    <a:pt x="181" y="66"/>
                    <a:pt x="180" y="63"/>
                    <a:pt x="177" y="61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5" y="59"/>
                    <a:pt x="175" y="58"/>
                    <a:pt x="174" y="57"/>
                  </a:cubicBezTo>
                  <a:cubicBezTo>
                    <a:pt x="173" y="57"/>
                    <a:pt x="173" y="57"/>
                    <a:pt x="173" y="57"/>
                  </a:cubicBezTo>
                  <a:cubicBezTo>
                    <a:pt x="173" y="56"/>
                    <a:pt x="172" y="56"/>
                    <a:pt x="172" y="56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4"/>
                    <a:pt x="173" y="54"/>
                    <a:pt x="173" y="53"/>
                  </a:cubicBezTo>
                  <a:cubicBezTo>
                    <a:pt x="173" y="53"/>
                    <a:pt x="172" y="52"/>
                    <a:pt x="172" y="51"/>
                  </a:cubicBezTo>
                  <a:cubicBezTo>
                    <a:pt x="172" y="49"/>
                    <a:pt x="172" y="48"/>
                    <a:pt x="173" y="46"/>
                  </a:cubicBezTo>
                  <a:cubicBezTo>
                    <a:pt x="173" y="45"/>
                    <a:pt x="173" y="45"/>
                    <a:pt x="174" y="44"/>
                  </a:cubicBezTo>
                  <a:cubicBezTo>
                    <a:pt x="175" y="41"/>
                    <a:pt x="177" y="35"/>
                    <a:pt x="172" y="33"/>
                  </a:cubicBezTo>
                  <a:cubicBezTo>
                    <a:pt x="170" y="32"/>
                    <a:pt x="169" y="32"/>
                    <a:pt x="168" y="32"/>
                  </a:cubicBezTo>
                  <a:cubicBezTo>
                    <a:pt x="165" y="32"/>
                    <a:pt x="164" y="35"/>
                    <a:pt x="163" y="36"/>
                  </a:cubicBezTo>
                  <a:cubicBezTo>
                    <a:pt x="163" y="37"/>
                    <a:pt x="162" y="38"/>
                    <a:pt x="162" y="38"/>
                  </a:cubicBezTo>
                  <a:cubicBezTo>
                    <a:pt x="162" y="38"/>
                    <a:pt x="161" y="37"/>
                    <a:pt x="160" y="36"/>
                  </a:cubicBezTo>
                  <a:cubicBezTo>
                    <a:pt x="159" y="34"/>
                    <a:pt x="157" y="32"/>
                    <a:pt x="154" y="32"/>
                  </a:cubicBezTo>
                  <a:cubicBezTo>
                    <a:pt x="153" y="32"/>
                    <a:pt x="153" y="32"/>
                    <a:pt x="152" y="32"/>
                  </a:cubicBezTo>
                  <a:cubicBezTo>
                    <a:pt x="150" y="32"/>
                    <a:pt x="149" y="34"/>
                    <a:pt x="148" y="34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7" y="35"/>
                    <a:pt x="147" y="35"/>
                    <a:pt x="145" y="35"/>
                  </a:cubicBezTo>
                  <a:cubicBezTo>
                    <a:pt x="145" y="35"/>
                    <a:pt x="144" y="35"/>
                    <a:pt x="144" y="35"/>
                  </a:cubicBezTo>
                  <a:cubicBezTo>
                    <a:pt x="143" y="35"/>
                    <a:pt x="142" y="35"/>
                    <a:pt x="142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6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3" y="35"/>
                    <a:pt x="132" y="35"/>
                    <a:pt x="131" y="34"/>
                  </a:cubicBezTo>
                  <a:cubicBezTo>
                    <a:pt x="129" y="34"/>
                    <a:pt x="126" y="31"/>
                    <a:pt x="126" y="28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6" y="25"/>
                    <a:pt x="126" y="23"/>
                    <a:pt x="124" y="21"/>
                  </a:cubicBezTo>
                  <a:cubicBezTo>
                    <a:pt x="122" y="19"/>
                    <a:pt x="119" y="18"/>
                    <a:pt x="116" y="18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5" y="17"/>
                    <a:pt x="115" y="17"/>
                    <a:pt x="114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2" y="14"/>
                    <a:pt x="110" y="14"/>
                    <a:pt x="108" y="14"/>
                  </a:cubicBez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6" y="14"/>
                    <a:pt x="106" y="13"/>
                  </a:cubicBezTo>
                  <a:cubicBezTo>
                    <a:pt x="105" y="12"/>
                    <a:pt x="104" y="11"/>
                    <a:pt x="103" y="10"/>
                  </a:cubicBezTo>
                  <a:cubicBezTo>
                    <a:pt x="101" y="9"/>
                    <a:pt x="100" y="9"/>
                    <a:pt x="98" y="8"/>
                  </a:cubicBezTo>
                  <a:cubicBezTo>
                    <a:pt x="98" y="8"/>
                    <a:pt x="97" y="8"/>
                    <a:pt x="96" y="7"/>
                  </a:cubicBezTo>
                  <a:cubicBezTo>
                    <a:pt x="96" y="7"/>
                    <a:pt x="95" y="6"/>
                    <a:pt x="94" y="6"/>
                  </a:cubicBezTo>
                  <a:cubicBezTo>
                    <a:pt x="94" y="5"/>
                    <a:pt x="93" y="5"/>
                    <a:pt x="93" y="5"/>
                  </a:cubicBezTo>
                  <a:cubicBezTo>
                    <a:pt x="88" y="2"/>
                    <a:pt x="85" y="0"/>
                    <a:pt x="81" y="0"/>
                  </a:cubicBezTo>
                  <a:cubicBezTo>
                    <a:pt x="80" y="0"/>
                    <a:pt x="78" y="1"/>
                    <a:pt x="76" y="1"/>
                  </a:cubicBezTo>
                  <a:cubicBezTo>
                    <a:pt x="74" y="3"/>
                    <a:pt x="72" y="4"/>
                    <a:pt x="70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5" y="10"/>
                    <a:pt x="64" y="10"/>
                    <a:pt x="63" y="12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2" y="14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59" y="15"/>
                    <a:pt x="59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5"/>
                    <a:pt x="56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3" y="14"/>
                    <a:pt x="51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6" y="14"/>
                    <a:pt x="45" y="14"/>
                    <a:pt x="45" y="14"/>
                  </a:cubicBezTo>
                  <a:cubicBezTo>
                    <a:pt x="44" y="14"/>
                    <a:pt x="43" y="14"/>
                    <a:pt x="42" y="14"/>
                  </a:cubicBezTo>
                  <a:cubicBezTo>
                    <a:pt x="41" y="14"/>
                    <a:pt x="40" y="13"/>
                    <a:pt x="39" y="13"/>
                  </a:cubicBezTo>
                  <a:cubicBezTo>
                    <a:pt x="38" y="12"/>
                    <a:pt x="36" y="12"/>
                    <a:pt x="35" y="11"/>
                  </a:cubicBezTo>
                  <a:cubicBezTo>
                    <a:pt x="31" y="10"/>
                    <a:pt x="27" y="9"/>
                    <a:pt x="22" y="9"/>
                  </a:cubicBezTo>
                  <a:cubicBezTo>
                    <a:pt x="20" y="9"/>
                    <a:pt x="19" y="9"/>
                    <a:pt x="17" y="9"/>
                  </a:cubicBezTo>
                  <a:cubicBezTo>
                    <a:pt x="12" y="10"/>
                    <a:pt x="8" y="12"/>
                    <a:pt x="5" y="16"/>
                  </a:cubicBezTo>
                  <a:cubicBezTo>
                    <a:pt x="3" y="18"/>
                    <a:pt x="2" y="20"/>
                    <a:pt x="2" y="23"/>
                  </a:cubicBezTo>
                  <a:cubicBezTo>
                    <a:pt x="2" y="23"/>
                    <a:pt x="1" y="24"/>
                    <a:pt x="1" y="24"/>
                  </a:cubicBezTo>
                  <a:cubicBezTo>
                    <a:pt x="1" y="26"/>
                    <a:pt x="0" y="28"/>
                    <a:pt x="0" y="30"/>
                  </a:cubicBezTo>
                  <a:cubicBezTo>
                    <a:pt x="1" y="34"/>
                    <a:pt x="3" y="39"/>
                    <a:pt x="4" y="42"/>
                  </a:cubicBezTo>
                  <a:cubicBezTo>
                    <a:pt x="6" y="45"/>
                    <a:pt x="9" y="48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4" y="51"/>
                    <a:pt x="15" y="52"/>
                    <a:pt x="15" y="53"/>
                  </a:cubicBezTo>
                  <a:cubicBezTo>
                    <a:pt x="15" y="54"/>
                    <a:pt x="14" y="54"/>
                    <a:pt x="14" y="55"/>
                  </a:cubicBezTo>
                  <a:cubicBezTo>
                    <a:pt x="14" y="56"/>
                    <a:pt x="13" y="57"/>
                    <a:pt x="13" y="58"/>
                  </a:cubicBezTo>
                  <a:cubicBezTo>
                    <a:pt x="13" y="60"/>
                    <a:pt x="14" y="63"/>
                    <a:pt x="15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6"/>
                    <a:pt x="15" y="66"/>
                    <a:pt x="15" y="67"/>
                  </a:cubicBezTo>
                  <a:cubicBezTo>
                    <a:pt x="15" y="67"/>
                    <a:pt x="14" y="68"/>
                    <a:pt x="14" y="69"/>
                  </a:cubicBezTo>
                  <a:cubicBezTo>
                    <a:pt x="12" y="71"/>
                    <a:pt x="9" y="75"/>
                    <a:pt x="12" y="79"/>
                  </a:cubicBezTo>
                  <a:cubicBezTo>
                    <a:pt x="13" y="81"/>
                    <a:pt x="14" y="83"/>
                    <a:pt x="17" y="84"/>
                  </a:cubicBezTo>
                  <a:cubicBezTo>
                    <a:pt x="18" y="84"/>
                    <a:pt x="18" y="84"/>
                    <a:pt x="19" y="84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9" y="86"/>
                    <a:pt x="19" y="87"/>
                    <a:pt x="20" y="88"/>
                  </a:cubicBezTo>
                  <a:cubicBezTo>
                    <a:pt x="20" y="89"/>
                    <a:pt x="20" y="90"/>
                    <a:pt x="20" y="92"/>
                  </a:cubicBezTo>
                  <a:cubicBezTo>
                    <a:pt x="20" y="93"/>
                    <a:pt x="20" y="95"/>
                    <a:pt x="21" y="97"/>
                  </a:cubicBezTo>
                  <a:cubicBezTo>
                    <a:pt x="22" y="99"/>
                    <a:pt x="23" y="100"/>
                    <a:pt x="25" y="101"/>
                  </a:cubicBezTo>
                  <a:cubicBezTo>
                    <a:pt x="25" y="101"/>
                    <a:pt x="26" y="102"/>
                    <a:pt x="26" y="102"/>
                  </a:cubicBezTo>
                  <a:cubicBezTo>
                    <a:pt x="26" y="102"/>
                    <a:pt x="26" y="103"/>
                    <a:pt x="26" y="104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6"/>
                    <a:pt x="27" y="109"/>
                    <a:pt x="29" y="110"/>
                  </a:cubicBezTo>
                  <a:cubicBezTo>
                    <a:pt x="29" y="110"/>
                    <a:pt x="30" y="111"/>
                    <a:pt x="30" y="111"/>
                  </a:cubicBezTo>
                  <a:cubicBezTo>
                    <a:pt x="30" y="111"/>
                    <a:pt x="31" y="111"/>
                    <a:pt x="31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1" y="112"/>
                    <a:pt x="31" y="113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2" y="116"/>
                    <a:pt x="31" y="117"/>
                    <a:pt x="30" y="119"/>
                  </a:cubicBezTo>
                  <a:cubicBezTo>
                    <a:pt x="28" y="122"/>
                    <a:pt x="27" y="125"/>
                    <a:pt x="27" y="128"/>
                  </a:cubicBezTo>
                  <a:cubicBezTo>
                    <a:pt x="27" y="130"/>
                    <a:pt x="27" y="131"/>
                    <a:pt x="26" y="132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36"/>
                    <a:pt x="25" y="138"/>
                    <a:pt x="24" y="139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1" y="146"/>
                    <a:pt x="12" y="160"/>
                    <a:pt x="23" y="168"/>
                  </a:cubicBezTo>
                  <a:cubicBezTo>
                    <a:pt x="27" y="171"/>
                    <a:pt x="31" y="173"/>
                    <a:pt x="35" y="176"/>
                  </a:cubicBezTo>
                  <a:cubicBezTo>
                    <a:pt x="38" y="178"/>
                    <a:pt x="42" y="180"/>
                    <a:pt x="45" y="182"/>
                  </a:cubicBezTo>
                  <a:cubicBezTo>
                    <a:pt x="46" y="183"/>
                    <a:pt x="47" y="184"/>
                    <a:pt x="48" y="184"/>
                  </a:cubicBezTo>
                  <a:cubicBezTo>
                    <a:pt x="49" y="185"/>
                    <a:pt x="50" y="185"/>
                    <a:pt x="51" y="186"/>
                  </a:cubicBezTo>
                  <a:cubicBezTo>
                    <a:pt x="53" y="187"/>
                    <a:pt x="54" y="189"/>
                    <a:pt x="55" y="190"/>
                  </a:cubicBezTo>
                  <a:cubicBezTo>
                    <a:pt x="56" y="191"/>
                    <a:pt x="57" y="192"/>
                    <a:pt x="58" y="194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62" y="199"/>
                    <a:pt x="64" y="202"/>
                    <a:pt x="65" y="206"/>
                  </a:cubicBezTo>
                  <a:cubicBezTo>
                    <a:pt x="66" y="211"/>
                    <a:pt x="68" y="214"/>
                    <a:pt x="70" y="217"/>
                  </a:cubicBezTo>
                  <a:cubicBezTo>
                    <a:pt x="71" y="219"/>
                    <a:pt x="71" y="219"/>
                    <a:pt x="71" y="219"/>
                  </a:cubicBezTo>
                  <a:cubicBezTo>
                    <a:pt x="72" y="221"/>
                    <a:pt x="72" y="224"/>
                    <a:pt x="73" y="227"/>
                  </a:cubicBezTo>
                  <a:cubicBezTo>
                    <a:pt x="73" y="229"/>
                    <a:pt x="73" y="230"/>
                    <a:pt x="73" y="231"/>
                  </a:cubicBezTo>
                  <a:cubicBezTo>
                    <a:pt x="74" y="233"/>
                    <a:pt x="74" y="235"/>
                    <a:pt x="75" y="237"/>
                  </a:cubicBezTo>
                  <a:cubicBezTo>
                    <a:pt x="75" y="238"/>
                    <a:pt x="76" y="239"/>
                    <a:pt x="76" y="240"/>
                  </a:cubicBezTo>
                  <a:cubicBezTo>
                    <a:pt x="76" y="241"/>
                    <a:pt x="76" y="241"/>
                    <a:pt x="76" y="242"/>
                  </a:cubicBezTo>
                  <a:cubicBezTo>
                    <a:pt x="77" y="243"/>
                    <a:pt x="77" y="248"/>
                    <a:pt x="82" y="248"/>
                  </a:cubicBezTo>
                  <a:cubicBezTo>
                    <a:pt x="82" y="248"/>
                    <a:pt x="83" y="247"/>
                    <a:pt x="84" y="247"/>
                  </a:cubicBezTo>
                  <a:cubicBezTo>
                    <a:pt x="85" y="247"/>
                    <a:pt x="86" y="246"/>
                    <a:pt x="87" y="246"/>
                  </a:cubicBezTo>
                  <a:cubicBezTo>
                    <a:pt x="89" y="246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89" y="250"/>
                    <a:pt x="87" y="250"/>
                    <a:pt x="86" y="250"/>
                  </a:cubicBezTo>
                  <a:cubicBezTo>
                    <a:pt x="84" y="250"/>
                    <a:pt x="83" y="250"/>
                    <a:pt x="82" y="250"/>
                  </a:cubicBezTo>
                  <a:cubicBezTo>
                    <a:pt x="76" y="251"/>
                    <a:pt x="74" y="256"/>
                    <a:pt x="73" y="260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2" y="262"/>
                    <a:pt x="72" y="262"/>
                    <a:pt x="71" y="263"/>
                  </a:cubicBezTo>
                  <a:cubicBezTo>
                    <a:pt x="71" y="264"/>
                    <a:pt x="70" y="265"/>
                    <a:pt x="70" y="266"/>
                  </a:cubicBezTo>
                  <a:cubicBezTo>
                    <a:pt x="69" y="269"/>
                    <a:pt x="68" y="271"/>
                    <a:pt x="67" y="273"/>
                  </a:cubicBezTo>
                  <a:cubicBezTo>
                    <a:pt x="66" y="274"/>
                    <a:pt x="66" y="274"/>
                    <a:pt x="66" y="274"/>
                  </a:cubicBezTo>
                  <a:cubicBezTo>
                    <a:pt x="66" y="276"/>
                    <a:pt x="65" y="278"/>
                    <a:pt x="63" y="280"/>
                  </a:cubicBezTo>
                  <a:cubicBezTo>
                    <a:pt x="63" y="282"/>
                    <a:pt x="62" y="282"/>
                    <a:pt x="61" y="283"/>
                  </a:cubicBezTo>
                  <a:cubicBezTo>
                    <a:pt x="61" y="284"/>
                    <a:pt x="60" y="284"/>
                    <a:pt x="60" y="285"/>
                  </a:cubicBezTo>
                  <a:cubicBezTo>
                    <a:pt x="59" y="286"/>
                    <a:pt x="58" y="287"/>
                    <a:pt x="57" y="288"/>
                  </a:cubicBezTo>
                  <a:cubicBezTo>
                    <a:pt x="57" y="289"/>
                    <a:pt x="56" y="290"/>
                    <a:pt x="55" y="291"/>
                  </a:cubicBezTo>
                  <a:cubicBezTo>
                    <a:pt x="52" y="294"/>
                    <a:pt x="49" y="298"/>
                    <a:pt x="45" y="301"/>
                  </a:cubicBezTo>
                  <a:cubicBezTo>
                    <a:pt x="44" y="302"/>
                    <a:pt x="43" y="303"/>
                    <a:pt x="42" y="304"/>
                  </a:cubicBezTo>
                  <a:cubicBezTo>
                    <a:pt x="39" y="307"/>
                    <a:pt x="36" y="310"/>
                    <a:pt x="33" y="311"/>
                  </a:cubicBezTo>
                  <a:cubicBezTo>
                    <a:pt x="32" y="312"/>
                    <a:pt x="32" y="312"/>
                    <a:pt x="31" y="312"/>
                  </a:cubicBezTo>
                  <a:cubicBezTo>
                    <a:pt x="27" y="314"/>
                    <a:pt x="21" y="316"/>
                    <a:pt x="21" y="322"/>
                  </a:cubicBezTo>
                  <a:cubicBezTo>
                    <a:pt x="22" y="325"/>
                    <a:pt x="24" y="327"/>
                    <a:pt x="25" y="329"/>
                  </a:cubicBezTo>
                  <a:cubicBezTo>
                    <a:pt x="25" y="329"/>
                    <a:pt x="26" y="329"/>
                    <a:pt x="26" y="330"/>
                  </a:cubicBezTo>
                  <a:cubicBezTo>
                    <a:pt x="27" y="330"/>
                    <a:pt x="27" y="331"/>
                    <a:pt x="28" y="332"/>
                  </a:cubicBezTo>
                  <a:cubicBezTo>
                    <a:pt x="28" y="333"/>
                    <a:pt x="28" y="333"/>
                    <a:pt x="28" y="333"/>
                  </a:cubicBezTo>
                  <a:cubicBezTo>
                    <a:pt x="29" y="335"/>
                    <a:pt x="30" y="336"/>
                    <a:pt x="30" y="337"/>
                  </a:cubicBezTo>
                  <a:cubicBezTo>
                    <a:pt x="31" y="337"/>
                    <a:pt x="31" y="337"/>
                    <a:pt x="31" y="337"/>
                  </a:cubicBezTo>
                  <a:cubicBezTo>
                    <a:pt x="34" y="340"/>
                    <a:pt x="36" y="342"/>
                    <a:pt x="39" y="344"/>
                  </a:cubicBezTo>
                  <a:cubicBezTo>
                    <a:pt x="40" y="345"/>
                    <a:pt x="40" y="345"/>
                    <a:pt x="40" y="345"/>
                  </a:cubicBezTo>
                  <a:cubicBezTo>
                    <a:pt x="40" y="345"/>
                    <a:pt x="40" y="346"/>
                    <a:pt x="40" y="346"/>
                  </a:cubicBezTo>
                  <a:cubicBezTo>
                    <a:pt x="40" y="347"/>
                    <a:pt x="40" y="347"/>
                    <a:pt x="40" y="347"/>
                  </a:cubicBezTo>
                  <a:cubicBezTo>
                    <a:pt x="40" y="348"/>
                    <a:pt x="40" y="348"/>
                    <a:pt x="40" y="349"/>
                  </a:cubicBezTo>
                  <a:cubicBezTo>
                    <a:pt x="39" y="351"/>
                    <a:pt x="38" y="352"/>
                    <a:pt x="38" y="354"/>
                  </a:cubicBezTo>
                  <a:cubicBezTo>
                    <a:pt x="38" y="359"/>
                    <a:pt x="40" y="362"/>
                    <a:pt x="41" y="366"/>
                  </a:cubicBezTo>
                  <a:cubicBezTo>
                    <a:pt x="41" y="367"/>
                    <a:pt x="41" y="367"/>
                    <a:pt x="41" y="367"/>
                  </a:cubicBezTo>
                  <a:cubicBezTo>
                    <a:pt x="42" y="369"/>
                    <a:pt x="44" y="372"/>
                    <a:pt x="45" y="374"/>
                  </a:cubicBezTo>
                  <a:cubicBezTo>
                    <a:pt x="46" y="377"/>
                    <a:pt x="48" y="381"/>
                    <a:pt x="49" y="384"/>
                  </a:cubicBezTo>
                  <a:cubicBezTo>
                    <a:pt x="49" y="385"/>
                    <a:pt x="49" y="386"/>
                    <a:pt x="50" y="387"/>
                  </a:cubicBezTo>
                  <a:cubicBezTo>
                    <a:pt x="51" y="392"/>
                    <a:pt x="52" y="396"/>
                    <a:pt x="56" y="401"/>
                  </a:cubicBezTo>
                  <a:cubicBezTo>
                    <a:pt x="57" y="401"/>
                    <a:pt x="58" y="402"/>
                    <a:pt x="59" y="403"/>
                  </a:cubicBezTo>
                  <a:cubicBezTo>
                    <a:pt x="61" y="405"/>
                    <a:pt x="64" y="408"/>
                    <a:pt x="64" y="410"/>
                  </a:cubicBezTo>
                  <a:cubicBezTo>
                    <a:pt x="64" y="412"/>
                    <a:pt x="63" y="413"/>
                    <a:pt x="61" y="416"/>
                  </a:cubicBezTo>
                  <a:cubicBezTo>
                    <a:pt x="60" y="416"/>
                    <a:pt x="60" y="417"/>
                    <a:pt x="59" y="417"/>
                  </a:cubicBezTo>
                  <a:cubicBezTo>
                    <a:pt x="56" y="421"/>
                    <a:pt x="54" y="428"/>
                    <a:pt x="56" y="433"/>
                  </a:cubicBezTo>
                  <a:cubicBezTo>
                    <a:pt x="56" y="435"/>
                    <a:pt x="58" y="437"/>
                    <a:pt x="59" y="438"/>
                  </a:cubicBezTo>
                  <a:cubicBezTo>
                    <a:pt x="60" y="438"/>
                    <a:pt x="60" y="439"/>
                    <a:pt x="60" y="439"/>
                  </a:cubicBezTo>
                  <a:cubicBezTo>
                    <a:pt x="61" y="440"/>
                    <a:pt x="61" y="442"/>
                    <a:pt x="61" y="443"/>
                  </a:cubicBezTo>
                  <a:cubicBezTo>
                    <a:pt x="58" y="438"/>
                    <a:pt x="54" y="433"/>
                    <a:pt x="50" y="433"/>
                  </a:cubicBezTo>
                  <a:cubicBezTo>
                    <a:pt x="46" y="432"/>
                    <a:pt x="46" y="432"/>
                    <a:pt x="46" y="432"/>
                  </a:cubicBezTo>
                  <a:cubicBezTo>
                    <a:pt x="47" y="436"/>
                    <a:pt x="47" y="436"/>
                    <a:pt x="47" y="436"/>
                  </a:cubicBezTo>
                  <a:cubicBezTo>
                    <a:pt x="52" y="478"/>
                    <a:pt x="59" y="528"/>
                    <a:pt x="66" y="577"/>
                  </a:cubicBezTo>
                  <a:cubicBezTo>
                    <a:pt x="67" y="578"/>
                    <a:pt x="67" y="580"/>
                    <a:pt x="67" y="581"/>
                  </a:cubicBezTo>
                  <a:cubicBezTo>
                    <a:pt x="68" y="585"/>
                    <a:pt x="68" y="589"/>
                    <a:pt x="69" y="593"/>
                  </a:cubicBezTo>
                  <a:cubicBezTo>
                    <a:pt x="69" y="604"/>
                    <a:pt x="73" y="608"/>
                    <a:pt x="78" y="616"/>
                  </a:cubicBezTo>
                  <a:cubicBezTo>
                    <a:pt x="81" y="619"/>
                    <a:pt x="81" y="619"/>
                    <a:pt x="81" y="619"/>
                  </a:cubicBezTo>
                  <a:cubicBezTo>
                    <a:pt x="83" y="622"/>
                    <a:pt x="85" y="624"/>
                    <a:pt x="88" y="626"/>
                  </a:cubicBezTo>
                  <a:cubicBezTo>
                    <a:pt x="90" y="628"/>
                    <a:pt x="92" y="630"/>
                    <a:pt x="94" y="633"/>
                  </a:cubicBezTo>
                  <a:cubicBezTo>
                    <a:pt x="96" y="635"/>
                    <a:pt x="97" y="637"/>
                    <a:pt x="99" y="639"/>
                  </a:cubicBezTo>
                  <a:cubicBezTo>
                    <a:pt x="105" y="647"/>
                    <a:pt x="109" y="653"/>
                    <a:pt x="120" y="653"/>
                  </a:cubicBezTo>
                  <a:cubicBezTo>
                    <a:pt x="122" y="653"/>
                    <a:pt x="124" y="653"/>
                    <a:pt x="126" y="652"/>
                  </a:cubicBezTo>
                  <a:cubicBezTo>
                    <a:pt x="128" y="652"/>
                    <a:pt x="131" y="651"/>
                    <a:pt x="134" y="651"/>
                  </a:cubicBezTo>
                  <a:cubicBezTo>
                    <a:pt x="138" y="650"/>
                    <a:pt x="145" y="648"/>
                    <a:pt x="149" y="648"/>
                  </a:cubicBezTo>
                  <a:cubicBezTo>
                    <a:pt x="150" y="648"/>
                    <a:pt x="150" y="648"/>
                    <a:pt x="150" y="648"/>
                  </a:cubicBezTo>
                  <a:cubicBezTo>
                    <a:pt x="154" y="648"/>
                    <a:pt x="158" y="651"/>
                    <a:pt x="162" y="654"/>
                  </a:cubicBezTo>
                  <a:cubicBezTo>
                    <a:pt x="164" y="656"/>
                    <a:pt x="166" y="658"/>
                    <a:pt x="169" y="659"/>
                  </a:cubicBezTo>
                  <a:cubicBezTo>
                    <a:pt x="172" y="660"/>
                    <a:pt x="174" y="661"/>
                    <a:pt x="176" y="661"/>
                  </a:cubicBezTo>
                  <a:cubicBezTo>
                    <a:pt x="179" y="661"/>
                    <a:pt x="181" y="660"/>
                    <a:pt x="183" y="658"/>
                  </a:cubicBezTo>
                  <a:cubicBezTo>
                    <a:pt x="184" y="658"/>
                    <a:pt x="184" y="658"/>
                    <a:pt x="184" y="658"/>
                  </a:cubicBezTo>
                  <a:cubicBezTo>
                    <a:pt x="185" y="657"/>
                    <a:pt x="186" y="657"/>
                    <a:pt x="187" y="656"/>
                  </a:cubicBezTo>
                  <a:cubicBezTo>
                    <a:pt x="191" y="654"/>
                    <a:pt x="195" y="653"/>
                    <a:pt x="200" y="652"/>
                  </a:cubicBezTo>
                  <a:cubicBezTo>
                    <a:pt x="200" y="652"/>
                    <a:pt x="200" y="652"/>
                    <a:pt x="200" y="652"/>
                  </a:cubicBezTo>
                  <a:cubicBezTo>
                    <a:pt x="203" y="651"/>
                    <a:pt x="205" y="650"/>
                    <a:pt x="208" y="649"/>
                  </a:cubicBezTo>
                  <a:cubicBezTo>
                    <a:pt x="211" y="648"/>
                    <a:pt x="214" y="647"/>
                    <a:pt x="217" y="647"/>
                  </a:cubicBezTo>
                  <a:cubicBezTo>
                    <a:pt x="218" y="647"/>
                    <a:pt x="218" y="647"/>
                    <a:pt x="219" y="648"/>
                  </a:cubicBezTo>
                  <a:cubicBezTo>
                    <a:pt x="222" y="649"/>
                    <a:pt x="223" y="652"/>
                    <a:pt x="224" y="657"/>
                  </a:cubicBezTo>
                  <a:cubicBezTo>
                    <a:pt x="226" y="661"/>
                    <a:pt x="226" y="661"/>
                    <a:pt x="226" y="661"/>
                  </a:cubicBezTo>
                  <a:cubicBezTo>
                    <a:pt x="226" y="663"/>
                    <a:pt x="227" y="664"/>
                    <a:pt x="227" y="666"/>
                  </a:cubicBezTo>
                  <a:cubicBezTo>
                    <a:pt x="228" y="669"/>
                    <a:pt x="228" y="669"/>
                    <a:pt x="228" y="669"/>
                  </a:cubicBezTo>
                  <a:cubicBezTo>
                    <a:pt x="231" y="668"/>
                    <a:pt x="231" y="668"/>
                    <a:pt x="231" y="668"/>
                  </a:cubicBezTo>
                  <a:cubicBezTo>
                    <a:pt x="234" y="668"/>
                    <a:pt x="238" y="667"/>
                    <a:pt x="241" y="667"/>
                  </a:cubicBezTo>
                  <a:cubicBezTo>
                    <a:pt x="246" y="666"/>
                    <a:pt x="252" y="665"/>
                    <a:pt x="257" y="664"/>
                  </a:cubicBezTo>
                  <a:cubicBezTo>
                    <a:pt x="260" y="663"/>
                    <a:pt x="262" y="662"/>
                    <a:pt x="264" y="661"/>
                  </a:cubicBezTo>
                  <a:cubicBezTo>
                    <a:pt x="267" y="660"/>
                    <a:pt x="269" y="659"/>
                    <a:pt x="271" y="658"/>
                  </a:cubicBezTo>
                  <a:cubicBezTo>
                    <a:pt x="272" y="658"/>
                    <a:pt x="274" y="657"/>
                    <a:pt x="275" y="657"/>
                  </a:cubicBezTo>
                  <a:cubicBezTo>
                    <a:pt x="279" y="656"/>
                    <a:pt x="282" y="655"/>
                    <a:pt x="286" y="655"/>
                  </a:cubicBezTo>
                  <a:cubicBezTo>
                    <a:pt x="291" y="655"/>
                    <a:pt x="296" y="653"/>
                    <a:pt x="301" y="651"/>
                  </a:cubicBezTo>
                  <a:cubicBezTo>
                    <a:pt x="302" y="650"/>
                    <a:pt x="302" y="650"/>
                    <a:pt x="302" y="650"/>
                  </a:cubicBezTo>
                  <a:cubicBezTo>
                    <a:pt x="306" y="648"/>
                    <a:pt x="310" y="646"/>
                    <a:pt x="312" y="640"/>
                  </a:cubicBezTo>
                  <a:cubicBezTo>
                    <a:pt x="312" y="640"/>
                    <a:pt x="312" y="639"/>
                    <a:pt x="313" y="638"/>
                  </a:cubicBezTo>
                  <a:cubicBezTo>
                    <a:pt x="313" y="637"/>
                    <a:pt x="313" y="636"/>
                    <a:pt x="314" y="635"/>
                  </a:cubicBezTo>
                  <a:cubicBezTo>
                    <a:pt x="316" y="633"/>
                    <a:pt x="317" y="632"/>
                    <a:pt x="319" y="631"/>
                  </a:cubicBezTo>
                  <a:cubicBezTo>
                    <a:pt x="322" y="631"/>
                    <a:pt x="325" y="629"/>
                    <a:pt x="327" y="626"/>
                  </a:cubicBezTo>
                  <a:cubicBezTo>
                    <a:pt x="328" y="623"/>
                    <a:pt x="328" y="621"/>
                    <a:pt x="329" y="619"/>
                  </a:cubicBezTo>
                  <a:cubicBezTo>
                    <a:pt x="329" y="617"/>
                    <a:pt x="329" y="615"/>
                    <a:pt x="330" y="613"/>
                  </a:cubicBezTo>
                  <a:cubicBezTo>
                    <a:pt x="332" y="609"/>
                    <a:pt x="333" y="605"/>
                    <a:pt x="333" y="599"/>
                  </a:cubicBezTo>
                  <a:cubicBezTo>
                    <a:pt x="333" y="596"/>
                    <a:pt x="333" y="593"/>
                    <a:pt x="332" y="591"/>
                  </a:cubicBezTo>
                  <a:cubicBezTo>
                    <a:pt x="332" y="589"/>
                    <a:pt x="332" y="587"/>
                    <a:pt x="331" y="585"/>
                  </a:cubicBezTo>
                  <a:cubicBezTo>
                    <a:pt x="331" y="582"/>
                    <a:pt x="332" y="579"/>
                    <a:pt x="333" y="575"/>
                  </a:cubicBezTo>
                  <a:cubicBezTo>
                    <a:pt x="334" y="574"/>
                    <a:pt x="334" y="571"/>
                    <a:pt x="335" y="569"/>
                  </a:cubicBezTo>
                  <a:cubicBezTo>
                    <a:pt x="335" y="567"/>
                    <a:pt x="335" y="565"/>
                    <a:pt x="335" y="562"/>
                  </a:cubicBezTo>
                  <a:cubicBezTo>
                    <a:pt x="334" y="560"/>
                    <a:pt x="334" y="558"/>
                    <a:pt x="335" y="556"/>
                  </a:cubicBezTo>
                  <a:cubicBezTo>
                    <a:pt x="335" y="554"/>
                    <a:pt x="336" y="553"/>
                    <a:pt x="337" y="552"/>
                  </a:cubicBezTo>
                  <a:cubicBezTo>
                    <a:pt x="338" y="550"/>
                    <a:pt x="338" y="548"/>
                    <a:pt x="339" y="546"/>
                  </a:cubicBezTo>
                  <a:cubicBezTo>
                    <a:pt x="339" y="545"/>
                    <a:pt x="340" y="544"/>
                    <a:pt x="340" y="543"/>
                  </a:cubicBezTo>
                  <a:cubicBezTo>
                    <a:pt x="340" y="542"/>
                    <a:pt x="341" y="537"/>
                    <a:pt x="342" y="537"/>
                  </a:cubicBezTo>
                  <a:cubicBezTo>
                    <a:pt x="343" y="537"/>
                    <a:pt x="344" y="538"/>
                    <a:pt x="346" y="538"/>
                  </a:cubicBezTo>
                  <a:cubicBezTo>
                    <a:pt x="348" y="540"/>
                    <a:pt x="348" y="540"/>
                    <a:pt x="348" y="540"/>
                  </a:cubicBezTo>
                  <a:cubicBezTo>
                    <a:pt x="350" y="538"/>
                    <a:pt x="350" y="538"/>
                    <a:pt x="350" y="538"/>
                  </a:cubicBezTo>
                  <a:cubicBezTo>
                    <a:pt x="351" y="536"/>
                    <a:pt x="352" y="535"/>
                    <a:pt x="354" y="534"/>
                  </a:cubicBezTo>
                  <a:cubicBezTo>
                    <a:pt x="355" y="532"/>
                    <a:pt x="357" y="530"/>
                    <a:pt x="358" y="528"/>
                  </a:cubicBezTo>
                  <a:cubicBezTo>
                    <a:pt x="361" y="524"/>
                    <a:pt x="360" y="520"/>
                    <a:pt x="359" y="517"/>
                  </a:cubicBezTo>
                  <a:cubicBezTo>
                    <a:pt x="358" y="514"/>
                    <a:pt x="357" y="511"/>
                    <a:pt x="359" y="509"/>
                  </a:cubicBezTo>
                  <a:cubicBezTo>
                    <a:pt x="361" y="506"/>
                    <a:pt x="376" y="499"/>
                    <a:pt x="379" y="499"/>
                  </a:cubicBezTo>
                  <a:cubicBezTo>
                    <a:pt x="380" y="499"/>
                    <a:pt x="380" y="499"/>
                    <a:pt x="381" y="499"/>
                  </a:cubicBezTo>
                  <a:cubicBezTo>
                    <a:pt x="382" y="499"/>
                    <a:pt x="383" y="499"/>
                    <a:pt x="384" y="500"/>
                  </a:cubicBezTo>
                  <a:cubicBezTo>
                    <a:pt x="384" y="500"/>
                    <a:pt x="385" y="500"/>
                    <a:pt x="386" y="500"/>
                  </a:cubicBezTo>
                  <a:cubicBezTo>
                    <a:pt x="387" y="500"/>
                    <a:pt x="388" y="500"/>
                    <a:pt x="389" y="499"/>
                  </a:cubicBezTo>
                  <a:cubicBezTo>
                    <a:pt x="390" y="499"/>
                    <a:pt x="391" y="498"/>
                    <a:pt x="394" y="495"/>
                  </a:cubicBezTo>
                  <a:cubicBezTo>
                    <a:pt x="395" y="494"/>
                    <a:pt x="396" y="493"/>
                    <a:pt x="397" y="493"/>
                  </a:cubicBezTo>
                  <a:cubicBezTo>
                    <a:pt x="402" y="489"/>
                    <a:pt x="407" y="486"/>
                    <a:pt x="412" y="484"/>
                  </a:cubicBezTo>
                  <a:cubicBezTo>
                    <a:pt x="414" y="484"/>
                    <a:pt x="414" y="484"/>
                    <a:pt x="414" y="484"/>
                  </a:cubicBezTo>
                  <a:cubicBezTo>
                    <a:pt x="414" y="482"/>
                    <a:pt x="414" y="482"/>
                    <a:pt x="414" y="482"/>
                  </a:cubicBezTo>
                  <a:cubicBezTo>
                    <a:pt x="414" y="482"/>
                    <a:pt x="414" y="481"/>
                    <a:pt x="414" y="481"/>
                  </a:cubicBezTo>
                  <a:cubicBezTo>
                    <a:pt x="414" y="481"/>
                    <a:pt x="415" y="481"/>
                    <a:pt x="415" y="481"/>
                  </a:cubicBezTo>
                  <a:cubicBezTo>
                    <a:pt x="416" y="481"/>
                    <a:pt x="417" y="481"/>
                    <a:pt x="417" y="482"/>
                  </a:cubicBezTo>
                  <a:cubicBezTo>
                    <a:pt x="418" y="482"/>
                    <a:pt x="419" y="482"/>
                    <a:pt x="420" y="482"/>
                  </a:cubicBezTo>
                  <a:cubicBezTo>
                    <a:pt x="424" y="482"/>
                    <a:pt x="428" y="481"/>
                    <a:pt x="431" y="480"/>
                  </a:cubicBezTo>
                  <a:cubicBezTo>
                    <a:pt x="436" y="478"/>
                    <a:pt x="438" y="474"/>
                    <a:pt x="440" y="471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41" y="469"/>
                    <a:pt x="441" y="469"/>
                    <a:pt x="442" y="468"/>
                  </a:cubicBezTo>
                  <a:cubicBezTo>
                    <a:pt x="442" y="467"/>
                    <a:pt x="443" y="466"/>
                    <a:pt x="444" y="465"/>
                  </a:cubicBezTo>
                  <a:cubicBezTo>
                    <a:pt x="444" y="464"/>
                    <a:pt x="444" y="464"/>
                    <a:pt x="444" y="464"/>
                  </a:cubicBezTo>
                  <a:cubicBezTo>
                    <a:pt x="445" y="463"/>
                    <a:pt x="445" y="462"/>
                    <a:pt x="445" y="461"/>
                  </a:cubicBezTo>
                  <a:cubicBezTo>
                    <a:pt x="446" y="461"/>
                    <a:pt x="446" y="460"/>
                    <a:pt x="447" y="459"/>
                  </a:cubicBezTo>
                  <a:cubicBezTo>
                    <a:pt x="447" y="459"/>
                    <a:pt x="447" y="458"/>
                    <a:pt x="448" y="457"/>
                  </a:cubicBezTo>
                  <a:cubicBezTo>
                    <a:pt x="448" y="457"/>
                    <a:pt x="448" y="457"/>
                    <a:pt x="449" y="456"/>
                  </a:cubicBezTo>
                  <a:cubicBezTo>
                    <a:pt x="449" y="456"/>
                    <a:pt x="450" y="455"/>
                    <a:pt x="450" y="454"/>
                  </a:cubicBezTo>
                  <a:cubicBezTo>
                    <a:pt x="452" y="452"/>
                    <a:pt x="452" y="449"/>
                    <a:pt x="451" y="445"/>
                  </a:cubicBezTo>
                  <a:cubicBezTo>
                    <a:pt x="451" y="442"/>
                    <a:pt x="449" y="439"/>
                    <a:pt x="446" y="436"/>
                  </a:cubicBezTo>
                  <a:cubicBezTo>
                    <a:pt x="442" y="430"/>
                    <a:pt x="435" y="427"/>
                    <a:pt x="427" y="427"/>
                  </a:cubicBezTo>
                  <a:cubicBezTo>
                    <a:pt x="416" y="427"/>
                    <a:pt x="403" y="433"/>
                    <a:pt x="397" y="437"/>
                  </a:cubicBezTo>
                  <a:cubicBezTo>
                    <a:pt x="380" y="446"/>
                    <a:pt x="367" y="460"/>
                    <a:pt x="357" y="471"/>
                  </a:cubicBezTo>
                  <a:cubicBezTo>
                    <a:pt x="347" y="482"/>
                    <a:pt x="339" y="493"/>
                    <a:pt x="333" y="504"/>
                  </a:cubicBezTo>
                  <a:cubicBezTo>
                    <a:pt x="332" y="506"/>
                    <a:pt x="332" y="506"/>
                    <a:pt x="332" y="506"/>
                  </a:cubicBezTo>
                  <a:cubicBezTo>
                    <a:pt x="330" y="510"/>
                    <a:pt x="327" y="515"/>
                    <a:pt x="326" y="520"/>
                  </a:cubicBezTo>
                  <a:cubicBezTo>
                    <a:pt x="324" y="527"/>
                    <a:pt x="322" y="533"/>
                    <a:pt x="319" y="540"/>
                  </a:cubicBezTo>
                  <a:cubicBezTo>
                    <a:pt x="317" y="543"/>
                    <a:pt x="316" y="546"/>
                    <a:pt x="315" y="549"/>
                  </a:cubicBezTo>
                  <a:cubicBezTo>
                    <a:pt x="314" y="554"/>
                    <a:pt x="312" y="558"/>
                    <a:pt x="309" y="562"/>
                  </a:cubicBezTo>
                  <a:cubicBezTo>
                    <a:pt x="309" y="562"/>
                    <a:pt x="309" y="562"/>
                    <a:pt x="309" y="562"/>
                  </a:cubicBezTo>
                  <a:cubicBezTo>
                    <a:pt x="308" y="563"/>
                    <a:pt x="307" y="565"/>
                    <a:pt x="306" y="565"/>
                  </a:cubicBezTo>
                  <a:cubicBezTo>
                    <a:pt x="306" y="566"/>
                    <a:pt x="305" y="566"/>
                    <a:pt x="305" y="566"/>
                  </a:cubicBezTo>
                  <a:cubicBezTo>
                    <a:pt x="303" y="567"/>
                    <a:pt x="302" y="567"/>
                    <a:pt x="301" y="568"/>
                  </a:cubicBezTo>
                  <a:cubicBezTo>
                    <a:pt x="301" y="568"/>
                    <a:pt x="301" y="568"/>
                    <a:pt x="302" y="567"/>
                  </a:cubicBezTo>
                  <a:cubicBezTo>
                    <a:pt x="302" y="567"/>
                    <a:pt x="302" y="566"/>
                    <a:pt x="303" y="566"/>
                  </a:cubicBezTo>
                  <a:cubicBezTo>
                    <a:pt x="303" y="565"/>
                    <a:pt x="303" y="564"/>
                    <a:pt x="304" y="564"/>
                  </a:cubicBezTo>
                  <a:cubicBezTo>
                    <a:pt x="305" y="563"/>
                    <a:pt x="308" y="562"/>
                    <a:pt x="308" y="558"/>
                  </a:cubicBezTo>
                  <a:cubicBezTo>
                    <a:pt x="308" y="557"/>
                    <a:pt x="308" y="556"/>
                    <a:pt x="308" y="554"/>
                  </a:cubicBezTo>
                  <a:cubicBezTo>
                    <a:pt x="308" y="553"/>
                    <a:pt x="308" y="551"/>
                    <a:pt x="308" y="550"/>
                  </a:cubicBezTo>
                  <a:cubicBezTo>
                    <a:pt x="308" y="549"/>
                    <a:pt x="309" y="548"/>
                    <a:pt x="309" y="547"/>
                  </a:cubicBezTo>
                  <a:cubicBezTo>
                    <a:pt x="310" y="545"/>
                    <a:pt x="310" y="543"/>
                    <a:pt x="311" y="541"/>
                  </a:cubicBezTo>
                  <a:cubicBezTo>
                    <a:pt x="312" y="540"/>
                    <a:pt x="312" y="539"/>
                    <a:pt x="312" y="539"/>
                  </a:cubicBezTo>
                  <a:cubicBezTo>
                    <a:pt x="313" y="538"/>
                    <a:pt x="313" y="537"/>
                    <a:pt x="314" y="536"/>
                  </a:cubicBezTo>
                  <a:cubicBezTo>
                    <a:pt x="314" y="536"/>
                    <a:pt x="314" y="536"/>
                    <a:pt x="314" y="536"/>
                  </a:cubicBezTo>
                  <a:cubicBezTo>
                    <a:pt x="315" y="536"/>
                    <a:pt x="316" y="535"/>
                    <a:pt x="316" y="535"/>
                  </a:cubicBezTo>
                  <a:cubicBezTo>
                    <a:pt x="317" y="534"/>
                    <a:pt x="317" y="533"/>
                    <a:pt x="318" y="532"/>
                  </a:cubicBezTo>
                  <a:cubicBezTo>
                    <a:pt x="318" y="532"/>
                    <a:pt x="318" y="532"/>
                    <a:pt x="318" y="532"/>
                  </a:cubicBezTo>
                  <a:cubicBezTo>
                    <a:pt x="320" y="527"/>
                    <a:pt x="320" y="523"/>
                    <a:pt x="321" y="519"/>
                  </a:cubicBezTo>
                  <a:cubicBezTo>
                    <a:pt x="321" y="517"/>
                    <a:pt x="321" y="514"/>
                    <a:pt x="322" y="512"/>
                  </a:cubicBezTo>
                  <a:cubicBezTo>
                    <a:pt x="322" y="510"/>
                    <a:pt x="323" y="509"/>
                    <a:pt x="324" y="507"/>
                  </a:cubicBezTo>
                  <a:cubicBezTo>
                    <a:pt x="325" y="507"/>
                    <a:pt x="325" y="506"/>
                    <a:pt x="325" y="505"/>
                  </a:cubicBezTo>
                  <a:cubicBezTo>
                    <a:pt x="328" y="502"/>
                    <a:pt x="328" y="497"/>
                    <a:pt x="328" y="493"/>
                  </a:cubicBezTo>
                  <a:cubicBezTo>
                    <a:pt x="328" y="491"/>
                    <a:pt x="328" y="489"/>
                    <a:pt x="329" y="486"/>
                  </a:cubicBezTo>
                  <a:cubicBezTo>
                    <a:pt x="331" y="479"/>
                    <a:pt x="335" y="473"/>
                    <a:pt x="339" y="468"/>
                  </a:cubicBezTo>
                  <a:cubicBezTo>
                    <a:pt x="340" y="466"/>
                    <a:pt x="342" y="464"/>
                    <a:pt x="344" y="462"/>
                  </a:cubicBezTo>
                  <a:cubicBezTo>
                    <a:pt x="346" y="460"/>
                    <a:pt x="348" y="458"/>
                    <a:pt x="350" y="457"/>
                  </a:cubicBezTo>
                  <a:cubicBezTo>
                    <a:pt x="352" y="455"/>
                    <a:pt x="354" y="453"/>
                    <a:pt x="356" y="452"/>
                  </a:cubicBezTo>
                  <a:cubicBezTo>
                    <a:pt x="357" y="451"/>
                    <a:pt x="358" y="450"/>
                    <a:pt x="360" y="449"/>
                  </a:cubicBezTo>
                  <a:cubicBezTo>
                    <a:pt x="361" y="449"/>
                    <a:pt x="364" y="447"/>
                    <a:pt x="365" y="444"/>
                  </a:cubicBezTo>
                  <a:cubicBezTo>
                    <a:pt x="365" y="443"/>
                    <a:pt x="365" y="442"/>
                    <a:pt x="365" y="441"/>
                  </a:cubicBezTo>
                  <a:cubicBezTo>
                    <a:pt x="365" y="441"/>
                    <a:pt x="365" y="441"/>
                    <a:pt x="365" y="440"/>
                  </a:cubicBezTo>
                  <a:cubicBezTo>
                    <a:pt x="365" y="439"/>
                    <a:pt x="365" y="437"/>
                    <a:pt x="365" y="435"/>
                  </a:cubicBezTo>
                  <a:cubicBezTo>
                    <a:pt x="365" y="433"/>
                    <a:pt x="365" y="431"/>
                    <a:pt x="365" y="429"/>
                  </a:cubicBezTo>
                  <a:cubicBezTo>
                    <a:pt x="365" y="426"/>
                    <a:pt x="365" y="423"/>
                    <a:pt x="366" y="420"/>
                  </a:cubicBezTo>
                  <a:cubicBezTo>
                    <a:pt x="367" y="416"/>
                    <a:pt x="369" y="413"/>
                    <a:pt x="372" y="411"/>
                  </a:cubicBezTo>
                  <a:cubicBezTo>
                    <a:pt x="373" y="410"/>
                    <a:pt x="373" y="410"/>
                    <a:pt x="373" y="410"/>
                  </a:cubicBezTo>
                  <a:cubicBezTo>
                    <a:pt x="373" y="409"/>
                    <a:pt x="374" y="408"/>
                    <a:pt x="375" y="408"/>
                  </a:cubicBezTo>
                  <a:cubicBezTo>
                    <a:pt x="377" y="407"/>
                    <a:pt x="379" y="407"/>
                    <a:pt x="381" y="406"/>
                  </a:cubicBezTo>
                  <a:cubicBezTo>
                    <a:pt x="383" y="404"/>
                    <a:pt x="385" y="403"/>
                    <a:pt x="388" y="401"/>
                  </a:cubicBezTo>
                  <a:cubicBezTo>
                    <a:pt x="389" y="400"/>
                    <a:pt x="389" y="400"/>
                    <a:pt x="389" y="400"/>
                  </a:cubicBezTo>
                  <a:cubicBezTo>
                    <a:pt x="391" y="399"/>
                    <a:pt x="393" y="398"/>
                    <a:pt x="395" y="397"/>
                  </a:cubicBezTo>
                  <a:cubicBezTo>
                    <a:pt x="396" y="395"/>
                    <a:pt x="396" y="395"/>
                    <a:pt x="397" y="395"/>
                  </a:cubicBezTo>
                  <a:cubicBezTo>
                    <a:pt x="401" y="394"/>
                    <a:pt x="405" y="393"/>
                    <a:pt x="409" y="392"/>
                  </a:cubicBezTo>
                  <a:cubicBezTo>
                    <a:pt x="410" y="391"/>
                    <a:pt x="411" y="391"/>
                    <a:pt x="412" y="390"/>
                  </a:cubicBezTo>
                  <a:cubicBezTo>
                    <a:pt x="413" y="390"/>
                    <a:pt x="413" y="390"/>
                    <a:pt x="414" y="389"/>
                  </a:cubicBezTo>
                  <a:cubicBezTo>
                    <a:pt x="415" y="389"/>
                    <a:pt x="415" y="389"/>
                    <a:pt x="416" y="388"/>
                  </a:cubicBezTo>
                  <a:cubicBezTo>
                    <a:pt x="417" y="388"/>
                    <a:pt x="418" y="388"/>
                    <a:pt x="418" y="387"/>
                  </a:cubicBezTo>
                  <a:cubicBezTo>
                    <a:pt x="419" y="387"/>
                    <a:pt x="420" y="387"/>
                    <a:pt x="421" y="387"/>
                  </a:cubicBezTo>
                  <a:cubicBezTo>
                    <a:pt x="422" y="387"/>
                    <a:pt x="422" y="387"/>
                    <a:pt x="422" y="387"/>
                  </a:cubicBezTo>
                  <a:cubicBezTo>
                    <a:pt x="423" y="386"/>
                    <a:pt x="424" y="386"/>
                    <a:pt x="426" y="386"/>
                  </a:cubicBezTo>
                  <a:cubicBezTo>
                    <a:pt x="428" y="385"/>
                    <a:pt x="429" y="384"/>
                    <a:pt x="431" y="383"/>
                  </a:cubicBezTo>
                  <a:cubicBezTo>
                    <a:pt x="431" y="383"/>
                    <a:pt x="432" y="383"/>
                    <a:pt x="432" y="382"/>
                  </a:cubicBezTo>
                  <a:cubicBezTo>
                    <a:pt x="433" y="382"/>
                    <a:pt x="434" y="383"/>
                    <a:pt x="435" y="383"/>
                  </a:cubicBezTo>
                  <a:cubicBezTo>
                    <a:pt x="435" y="383"/>
                    <a:pt x="436" y="383"/>
                    <a:pt x="436" y="383"/>
                  </a:cubicBezTo>
                  <a:cubicBezTo>
                    <a:pt x="439" y="383"/>
                    <a:pt x="442" y="381"/>
                    <a:pt x="444" y="380"/>
                  </a:cubicBezTo>
                  <a:cubicBezTo>
                    <a:pt x="445" y="380"/>
                    <a:pt x="447" y="379"/>
                    <a:pt x="449" y="377"/>
                  </a:cubicBezTo>
                  <a:cubicBezTo>
                    <a:pt x="449" y="377"/>
                    <a:pt x="450" y="376"/>
                    <a:pt x="450" y="376"/>
                  </a:cubicBezTo>
                  <a:cubicBezTo>
                    <a:pt x="450" y="376"/>
                    <a:pt x="450" y="375"/>
                    <a:pt x="451" y="375"/>
                  </a:cubicBezTo>
                  <a:cubicBezTo>
                    <a:pt x="451" y="375"/>
                    <a:pt x="451" y="375"/>
                    <a:pt x="452" y="375"/>
                  </a:cubicBezTo>
                  <a:cubicBezTo>
                    <a:pt x="453" y="375"/>
                    <a:pt x="453" y="375"/>
                    <a:pt x="454" y="375"/>
                  </a:cubicBezTo>
                  <a:cubicBezTo>
                    <a:pt x="455" y="374"/>
                    <a:pt x="455" y="374"/>
                    <a:pt x="456" y="374"/>
                  </a:cubicBezTo>
                  <a:cubicBezTo>
                    <a:pt x="457" y="373"/>
                    <a:pt x="458" y="373"/>
                    <a:pt x="459" y="373"/>
                  </a:cubicBezTo>
                  <a:cubicBezTo>
                    <a:pt x="460" y="372"/>
                    <a:pt x="461" y="372"/>
                    <a:pt x="463" y="371"/>
                  </a:cubicBezTo>
                  <a:cubicBezTo>
                    <a:pt x="463" y="371"/>
                    <a:pt x="464" y="371"/>
                    <a:pt x="464" y="370"/>
                  </a:cubicBezTo>
                  <a:cubicBezTo>
                    <a:pt x="465" y="370"/>
                    <a:pt x="465" y="370"/>
                    <a:pt x="466" y="370"/>
                  </a:cubicBezTo>
                  <a:cubicBezTo>
                    <a:pt x="467" y="370"/>
                    <a:pt x="468" y="369"/>
                    <a:pt x="469" y="369"/>
                  </a:cubicBezTo>
                  <a:cubicBezTo>
                    <a:pt x="469" y="369"/>
                    <a:pt x="470" y="368"/>
                    <a:pt x="471" y="368"/>
                  </a:cubicBezTo>
                  <a:cubicBezTo>
                    <a:pt x="472" y="368"/>
                    <a:pt x="472" y="368"/>
                    <a:pt x="472" y="368"/>
                  </a:cubicBezTo>
                  <a:cubicBezTo>
                    <a:pt x="473" y="367"/>
                    <a:pt x="474" y="367"/>
                    <a:pt x="475" y="366"/>
                  </a:cubicBezTo>
                  <a:cubicBezTo>
                    <a:pt x="476" y="366"/>
                    <a:pt x="476" y="365"/>
                    <a:pt x="477" y="365"/>
                  </a:cubicBezTo>
                  <a:cubicBezTo>
                    <a:pt x="477" y="365"/>
                    <a:pt x="477" y="365"/>
                    <a:pt x="477" y="365"/>
                  </a:cubicBezTo>
                  <a:cubicBezTo>
                    <a:pt x="478" y="365"/>
                    <a:pt x="479" y="365"/>
                    <a:pt x="480" y="366"/>
                  </a:cubicBezTo>
                  <a:cubicBezTo>
                    <a:pt x="481" y="366"/>
                    <a:pt x="482" y="366"/>
                    <a:pt x="484" y="366"/>
                  </a:cubicBezTo>
                  <a:cubicBezTo>
                    <a:pt x="485" y="366"/>
                    <a:pt x="486" y="366"/>
                    <a:pt x="486" y="366"/>
                  </a:cubicBezTo>
                  <a:cubicBezTo>
                    <a:pt x="489" y="365"/>
                    <a:pt x="491" y="363"/>
                    <a:pt x="492" y="361"/>
                  </a:cubicBezTo>
                  <a:cubicBezTo>
                    <a:pt x="493" y="361"/>
                    <a:pt x="493" y="361"/>
                    <a:pt x="493" y="361"/>
                  </a:cubicBezTo>
                  <a:cubicBezTo>
                    <a:pt x="495" y="359"/>
                    <a:pt x="497" y="357"/>
                    <a:pt x="499" y="356"/>
                  </a:cubicBezTo>
                  <a:cubicBezTo>
                    <a:pt x="499" y="356"/>
                    <a:pt x="500" y="356"/>
                    <a:pt x="501" y="355"/>
                  </a:cubicBezTo>
                  <a:cubicBezTo>
                    <a:pt x="502" y="355"/>
                    <a:pt x="503" y="355"/>
                    <a:pt x="504" y="354"/>
                  </a:cubicBezTo>
                  <a:cubicBezTo>
                    <a:pt x="505" y="353"/>
                    <a:pt x="506" y="352"/>
                    <a:pt x="507" y="351"/>
                  </a:cubicBezTo>
                  <a:cubicBezTo>
                    <a:pt x="508" y="350"/>
                    <a:pt x="510" y="349"/>
                    <a:pt x="511" y="349"/>
                  </a:cubicBezTo>
                  <a:cubicBezTo>
                    <a:pt x="512" y="348"/>
                    <a:pt x="513" y="348"/>
                    <a:pt x="514" y="348"/>
                  </a:cubicBezTo>
                  <a:cubicBezTo>
                    <a:pt x="516" y="348"/>
                    <a:pt x="517" y="348"/>
                    <a:pt x="519" y="348"/>
                  </a:cubicBezTo>
                  <a:cubicBezTo>
                    <a:pt x="523" y="346"/>
                    <a:pt x="523" y="343"/>
                    <a:pt x="524" y="341"/>
                  </a:cubicBezTo>
                  <a:cubicBezTo>
                    <a:pt x="524" y="341"/>
                    <a:pt x="524" y="339"/>
                    <a:pt x="524" y="338"/>
                  </a:cubicBezTo>
                  <a:cubicBezTo>
                    <a:pt x="524" y="337"/>
                    <a:pt x="524" y="336"/>
                    <a:pt x="524" y="335"/>
                  </a:cubicBezTo>
                  <a:cubicBezTo>
                    <a:pt x="525" y="332"/>
                    <a:pt x="526" y="329"/>
                    <a:pt x="527" y="326"/>
                  </a:cubicBezTo>
                  <a:cubicBezTo>
                    <a:pt x="528" y="323"/>
                    <a:pt x="529" y="321"/>
                    <a:pt x="530" y="318"/>
                  </a:cubicBezTo>
                  <a:cubicBezTo>
                    <a:pt x="531" y="315"/>
                    <a:pt x="532" y="313"/>
                    <a:pt x="532" y="311"/>
                  </a:cubicBezTo>
                  <a:cubicBezTo>
                    <a:pt x="532" y="309"/>
                    <a:pt x="532" y="309"/>
                    <a:pt x="532" y="309"/>
                  </a:cubicBezTo>
                  <a:cubicBezTo>
                    <a:pt x="533" y="308"/>
                    <a:pt x="533" y="307"/>
                    <a:pt x="533" y="306"/>
                  </a:cubicBezTo>
                  <a:cubicBezTo>
                    <a:pt x="534" y="305"/>
                    <a:pt x="534" y="304"/>
                    <a:pt x="534" y="303"/>
                  </a:cubicBezTo>
                  <a:cubicBezTo>
                    <a:pt x="535" y="301"/>
                    <a:pt x="535" y="300"/>
                    <a:pt x="535" y="298"/>
                  </a:cubicBezTo>
                  <a:cubicBezTo>
                    <a:pt x="535" y="297"/>
                    <a:pt x="536" y="296"/>
                    <a:pt x="536" y="295"/>
                  </a:cubicBezTo>
                  <a:cubicBezTo>
                    <a:pt x="536" y="295"/>
                    <a:pt x="536" y="294"/>
                    <a:pt x="536" y="293"/>
                  </a:cubicBezTo>
                  <a:cubicBezTo>
                    <a:pt x="536" y="291"/>
                    <a:pt x="537" y="290"/>
                    <a:pt x="538" y="289"/>
                  </a:cubicBezTo>
                  <a:cubicBezTo>
                    <a:pt x="539" y="288"/>
                    <a:pt x="540" y="287"/>
                    <a:pt x="541" y="287"/>
                  </a:cubicBezTo>
                  <a:cubicBezTo>
                    <a:pt x="544" y="286"/>
                    <a:pt x="545" y="283"/>
                    <a:pt x="547" y="281"/>
                  </a:cubicBezTo>
                  <a:cubicBezTo>
                    <a:pt x="547" y="281"/>
                    <a:pt x="547" y="280"/>
                    <a:pt x="547" y="280"/>
                  </a:cubicBezTo>
                  <a:cubicBezTo>
                    <a:pt x="549" y="277"/>
                    <a:pt x="551" y="274"/>
                    <a:pt x="553" y="272"/>
                  </a:cubicBezTo>
                  <a:cubicBezTo>
                    <a:pt x="555" y="270"/>
                    <a:pt x="557" y="269"/>
                    <a:pt x="559" y="267"/>
                  </a:cubicBezTo>
                  <a:cubicBezTo>
                    <a:pt x="562" y="266"/>
                    <a:pt x="562" y="266"/>
                    <a:pt x="562" y="266"/>
                  </a:cubicBezTo>
                  <a:lnTo>
                    <a:pt x="551" y="246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19398486" y="8148830"/>
              <a:ext cx="82070" cy="78396"/>
            </a:xfrm>
            <a:custGeom>
              <a:avLst/>
              <a:gdLst>
                <a:gd name="T0" fmla="*/ 13 w 15"/>
                <a:gd name="T1" fmla="*/ 2 h 16"/>
                <a:gd name="T2" fmla="*/ 9 w 15"/>
                <a:gd name="T3" fmla="*/ 0 h 16"/>
                <a:gd name="T4" fmla="*/ 5 w 15"/>
                <a:gd name="T5" fmla="*/ 0 h 16"/>
                <a:gd name="T6" fmla="*/ 0 w 15"/>
                <a:gd name="T7" fmla="*/ 8 h 16"/>
                <a:gd name="T8" fmla="*/ 5 w 15"/>
                <a:gd name="T9" fmla="*/ 15 h 16"/>
                <a:gd name="T10" fmla="*/ 8 w 15"/>
                <a:gd name="T11" fmla="*/ 16 h 16"/>
                <a:gd name="T12" fmla="*/ 15 w 15"/>
                <a:gd name="T13" fmla="*/ 8 h 16"/>
                <a:gd name="T14" fmla="*/ 13 w 1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6">
                  <a:moveTo>
                    <a:pt x="13" y="2"/>
                  </a:moveTo>
                  <a:cubicBezTo>
                    <a:pt x="12" y="0"/>
                    <a:pt x="10" y="0"/>
                    <a:pt x="9" y="0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1"/>
                    <a:pt x="2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11" y="16"/>
                    <a:pt x="14" y="14"/>
                    <a:pt x="15" y="8"/>
                  </a:cubicBezTo>
                  <a:cubicBezTo>
                    <a:pt x="15" y="6"/>
                    <a:pt x="15" y="3"/>
                    <a:pt x="13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3" name="Freeform 73"/>
            <p:cNvSpPr>
              <a:spLocks/>
            </p:cNvSpPr>
            <p:nvPr/>
          </p:nvSpPr>
          <p:spPr bwMode="auto">
            <a:xfrm>
              <a:off x="18684477" y="4790871"/>
              <a:ext cx="77966" cy="59730"/>
            </a:xfrm>
            <a:custGeom>
              <a:avLst/>
              <a:gdLst>
                <a:gd name="T0" fmla="*/ 7 w 14"/>
                <a:gd name="T1" fmla="*/ 0 h 12"/>
                <a:gd name="T2" fmla="*/ 1 w 14"/>
                <a:gd name="T3" fmla="*/ 3 h 12"/>
                <a:gd name="T4" fmla="*/ 3 w 14"/>
                <a:gd name="T5" fmla="*/ 9 h 12"/>
                <a:gd name="T6" fmla="*/ 7 w 14"/>
                <a:gd name="T7" fmla="*/ 11 h 12"/>
                <a:gd name="T8" fmla="*/ 9 w 14"/>
                <a:gd name="T9" fmla="*/ 12 h 12"/>
                <a:gd name="T10" fmla="*/ 9 w 14"/>
                <a:gd name="T11" fmla="*/ 12 h 12"/>
                <a:gd name="T12" fmla="*/ 13 w 14"/>
                <a:gd name="T13" fmla="*/ 10 h 12"/>
                <a:gd name="T14" fmla="*/ 14 w 14"/>
                <a:gd name="T15" fmla="*/ 6 h 12"/>
                <a:gd name="T16" fmla="*/ 7 w 1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0" y="6"/>
                    <a:pt x="3" y="9"/>
                  </a:cubicBezTo>
                  <a:cubicBezTo>
                    <a:pt x="4" y="10"/>
                    <a:pt x="5" y="10"/>
                    <a:pt x="7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4" y="9"/>
                    <a:pt x="14" y="8"/>
                    <a:pt x="14" y="6"/>
                  </a:cubicBezTo>
                  <a:cubicBezTo>
                    <a:pt x="14" y="2"/>
                    <a:pt x="11" y="0"/>
                    <a:pt x="7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4" name="Freeform 74"/>
            <p:cNvSpPr>
              <a:spLocks/>
            </p:cNvSpPr>
            <p:nvPr/>
          </p:nvSpPr>
          <p:spPr bwMode="auto">
            <a:xfrm>
              <a:off x="18298748" y="5138053"/>
              <a:ext cx="82070" cy="134393"/>
            </a:xfrm>
            <a:custGeom>
              <a:avLst/>
              <a:gdLst>
                <a:gd name="T0" fmla="*/ 15 w 15"/>
                <a:gd name="T1" fmla="*/ 7 h 27"/>
                <a:gd name="T2" fmla="*/ 8 w 15"/>
                <a:gd name="T3" fmla="*/ 0 h 27"/>
                <a:gd name="T4" fmla="*/ 7 w 15"/>
                <a:gd name="T5" fmla="*/ 0 h 27"/>
                <a:gd name="T6" fmla="*/ 2 w 15"/>
                <a:gd name="T7" fmla="*/ 6 h 27"/>
                <a:gd name="T8" fmla="*/ 1 w 15"/>
                <a:gd name="T9" fmla="*/ 7 h 27"/>
                <a:gd name="T10" fmla="*/ 1 w 15"/>
                <a:gd name="T11" fmla="*/ 8 h 27"/>
                <a:gd name="T12" fmla="*/ 0 w 15"/>
                <a:gd name="T13" fmla="*/ 13 h 27"/>
                <a:gd name="T14" fmla="*/ 0 w 15"/>
                <a:gd name="T15" fmla="*/ 15 h 27"/>
                <a:gd name="T16" fmla="*/ 3 w 15"/>
                <a:gd name="T17" fmla="*/ 25 h 27"/>
                <a:gd name="T18" fmla="*/ 7 w 15"/>
                <a:gd name="T19" fmla="*/ 27 h 27"/>
                <a:gd name="T20" fmla="*/ 10 w 15"/>
                <a:gd name="T21" fmla="*/ 25 h 27"/>
                <a:gd name="T22" fmla="*/ 15 w 15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7">
                  <a:moveTo>
                    <a:pt x="15" y="7"/>
                  </a:moveTo>
                  <a:cubicBezTo>
                    <a:pt x="14" y="4"/>
                    <a:pt x="12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2" y="4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20"/>
                    <a:pt x="1" y="23"/>
                    <a:pt x="3" y="25"/>
                  </a:cubicBezTo>
                  <a:cubicBezTo>
                    <a:pt x="4" y="26"/>
                    <a:pt x="5" y="27"/>
                    <a:pt x="7" y="27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4" y="21"/>
                    <a:pt x="15" y="9"/>
                    <a:pt x="15" y="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5" name="Freeform 75"/>
            <p:cNvSpPr>
              <a:spLocks/>
            </p:cNvSpPr>
            <p:nvPr/>
          </p:nvSpPr>
          <p:spPr bwMode="auto">
            <a:xfrm>
              <a:off x="15851012" y="3486139"/>
              <a:ext cx="769406" cy="625301"/>
            </a:xfrm>
            <a:custGeom>
              <a:avLst/>
              <a:gdLst>
                <a:gd name="T0" fmla="*/ 136 w 141"/>
                <a:gd name="T1" fmla="*/ 61 h 126"/>
                <a:gd name="T2" fmla="*/ 132 w 141"/>
                <a:gd name="T3" fmla="*/ 44 h 126"/>
                <a:gd name="T4" fmla="*/ 115 w 141"/>
                <a:gd name="T5" fmla="*/ 36 h 126"/>
                <a:gd name="T6" fmla="*/ 106 w 141"/>
                <a:gd name="T7" fmla="*/ 30 h 126"/>
                <a:gd name="T8" fmla="*/ 99 w 141"/>
                <a:gd name="T9" fmla="*/ 14 h 126"/>
                <a:gd name="T10" fmla="*/ 84 w 141"/>
                <a:gd name="T11" fmla="*/ 8 h 126"/>
                <a:gd name="T12" fmla="*/ 70 w 141"/>
                <a:gd name="T13" fmla="*/ 2 h 126"/>
                <a:gd name="T14" fmla="*/ 61 w 141"/>
                <a:gd name="T15" fmla="*/ 1 h 126"/>
                <a:gd name="T16" fmla="*/ 56 w 141"/>
                <a:gd name="T17" fmla="*/ 8 h 126"/>
                <a:gd name="T18" fmla="*/ 55 w 141"/>
                <a:gd name="T19" fmla="*/ 20 h 126"/>
                <a:gd name="T20" fmla="*/ 49 w 141"/>
                <a:gd name="T21" fmla="*/ 33 h 126"/>
                <a:gd name="T22" fmla="*/ 38 w 141"/>
                <a:gd name="T23" fmla="*/ 40 h 126"/>
                <a:gd name="T24" fmla="*/ 33 w 141"/>
                <a:gd name="T25" fmla="*/ 45 h 126"/>
                <a:gd name="T26" fmla="*/ 32 w 141"/>
                <a:gd name="T27" fmla="*/ 48 h 126"/>
                <a:gd name="T28" fmla="*/ 25 w 141"/>
                <a:gd name="T29" fmla="*/ 50 h 126"/>
                <a:gd name="T30" fmla="*/ 21 w 141"/>
                <a:gd name="T31" fmla="*/ 57 h 126"/>
                <a:gd name="T32" fmla="*/ 14 w 141"/>
                <a:gd name="T33" fmla="*/ 60 h 126"/>
                <a:gd name="T34" fmla="*/ 9 w 141"/>
                <a:gd name="T35" fmla="*/ 64 h 126"/>
                <a:gd name="T36" fmla="*/ 4 w 141"/>
                <a:gd name="T37" fmla="*/ 81 h 126"/>
                <a:gd name="T38" fmla="*/ 6 w 141"/>
                <a:gd name="T39" fmla="*/ 85 h 126"/>
                <a:gd name="T40" fmla="*/ 10 w 141"/>
                <a:gd name="T41" fmla="*/ 92 h 126"/>
                <a:gd name="T42" fmla="*/ 13 w 141"/>
                <a:gd name="T43" fmla="*/ 103 h 126"/>
                <a:gd name="T44" fmla="*/ 8 w 141"/>
                <a:gd name="T45" fmla="*/ 121 h 126"/>
                <a:gd name="T46" fmla="*/ 17 w 141"/>
                <a:gd name="T47" fmla="*/ 126 h 126"/>
                <a:gd name="T48" fmla="*/ 23 w 141"/>
                <a:gd name="T49" fmla="*/ 125 h 126"/>
                <a:gd name="T50" fmla="*/ 28 w 141"/>
                <a:gd name="T51" fmla="*/ 124 h 126"/>
                <a:gd name="T52" fmla="*/ 36 w 141"/>
                <a:gd name="T53" fmla="*/ 123 h 126"/>
                <a:gd name="T54" fmla="*/ 44 w 141"/>
                <a:gd name="T55" fmla="*/ 126 h 126"/>
                <a:gd name="T56" fmla="*/ 54 w 141"/>
                <a:gd name="T57" fmla="*/ 119 h 126"/>
                <a:gd name="T58" fmla="*/ 59 w 141"/>
                <a:gd name="T59" fmla="*/ 112 h 126"/>
                <a:gd name="T60" fmla="*/ 67 w 141"/>
                <a:gd name="T61" fmla="*/ 104 h 126"/>
                <a:gd name="T62" fmla="*/ 73 w 141"/>
                <a:gd name="T63" fmla="*/ 105 h 126"/>
                <a:gd name="T64" fmla="*/ 85 w 141"/>
                <a:gd name="T65" fmla="*/ 95 h 126"/>
                <a:gd name="T66" fmla="*/ 94 w 141"/>
                <a:gd name="T67" fmla="*/ 93 h 126"/>
                <a:gd name="T68" fmla="*/ 102 w 141"/>
                <a:gd name="T69" fmla="*/ 91 h 126"/>
                <a:gd name="T70" fmla="*/ 111 w 141"/>
                <a:gd name="T71" fmla="*/ 88 h 126"/>
                <a:gd name="T72" fmla="*/ 118 w 141"/>
                <a:gd name="T73" fmla="*/ 86 h 126"/>
                <a:gd name="T74" fmla="*/ 123 w 141"/>
                <a:gd name="T75" fmla="*/ 86 h 126"/>
                <a:gd name="T76" fmla="*/ 140 w 141"/>
                <a:gd name="T77" fmla="*/ 7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26">
                  <a:moveTo>
                    <a:pt x="137" y="64"/>
                  </a:moveTo>
                  <a:cubicBezTo>
                    <a:pt x="137" y="63"/>
                    <a:pt x="136" y="62"/>
                    <a:pt x="136" y="61"/>
                  </a:cubicBezTo>
                  <a:cubicBezTo>
                    <a:pt x="135" y="59"/>
                    <a:pt x="135" y="56"/>
                    <a:pt x="135" y="54"/>
                  </a:cubicBezTo>
                  <a:cubicBezTo>
                    <a:pt x="134" y="51"/>
                    <a:pt x="134" y="47"/>
                    <a:pt x="132" y="44"/>
                  </a:cubicBezTo>
                  <a:cubicBezTo>
                    <a:pt x="129" y="37"/>
                    <a:pt x="122" y="36"/>
                    <a:pt x="117" y="36"/>
                  </a:cubicBezTo>
                  <a:cubicBezTo>
                    <a:pt x="116" y="36"/>
                    <a:pt x="116" y="36"/>
                    <a:pt x="115" y="36"/>
                  </a:cubicBezTo>
                  <a:cubicBezTo>
                    <a:pt x="114" y="36"/>
                    <a:pt x="114" y="36"/>
                    <a:pt x="113" y="36"/>
                  </a:cubicBezTo>
                  <a:cubicBezTo>
                    <a:pt x="110" y="36"/>
                    <a:pt x="108" y="35"/>
                    <a:pt x="106" y="30"/>
                  </a:cubicBezTo>
                  <a:cubicBezTo>
                    <a:pt x="105" y="28"/>
                    <a:pt x="104" y="27"/>
                    <a:pt x="103" y="25"/>
                  </a:cubicBezTo>
                  <a:cubicBezTo>
                    <a:pt x="102" y="21"/>
                    <a:pt x="100" y="18"/>
                    <a:pt x="99" y="14"/>
                  </a:cubicBezTo>
                  <a:cubicBezTo>
                    <a:pt x="97" y="11"/>
                    <a:pt x="92" y="10"/>
                    <a:pt x="88" y="9"/>
                  </a:cubicBezTo>
                  <a:cubicBezTo>
                    <a:pt x="87" y="8"/>
                    <a:pt x="85" y="8"/>
                    <a:pt x="84" y="8"/>
                  </a:cubicBezTo>
                  <a:cubicBezTo>
                    <a:pt x="82" y="7"/>
                    <a:pt x="80" y="6"/>
                    <a:pt x="78" y="5"/>
                  </a:cubicBezTo>
                  <a:cubicBezTo>
                    <a:pt x="76" y="4"/>
                    <a:pt x="73" y="3"/>
                    <a:pt x="70" y="2"/>
                  </a:cubicBezTo>
                  <a:cubicBezTo>
                    <a:pt x="68" y="1"/>
                    <a:pt x="66" y="0"/>
                    <a:pt x="63" y="0"/>
                  </a:cubicBezTo>
                  <a:cubicBezTo>
                    <a:pt x="62" y="0"/>
                    <a:pt x="61" y="1"/>
                    <a:pt x="61" y="1"/>
                  </a:cubicBezTo>
                  <a:cubicBezTo>
                    <a:pt x="57" y="2"/>
                    <a:pt x="56" y="5"/>
                    <a:pt x="56" y="7"/>
                  </a:cubicBezTo>
                  <a:cubicBezTo>
                    <a:pt x="56" y="7"/>
                    <a:pt x="56" y="8"/>
                    <a:pt x="56" y="8"/>
                  </a:cubicBezTo>
                  <a:cubicBezTo>
                    <a:pt x="55" y="11"/>
                    <a:pt x="55" y="14"/>
                    <a:pt x="56" y="16"/>
                  </a:cubicBezTo>
                  <a:cubicBezTo>
                    <a:pt x="56" y="18"/>
                    <a:pt x="55" y="19"/>
                    <a:pt x="55" y="20"/>
                  </a:cubicBezTo>
                  <a:cubicBezTo>
                    <a:pt x="55" y="22"/>
                    <a:pt x="55" y="23"/>
                    <a:pt x="54" y="24"/>
                  </a:cubicBezTo>
                  <a:cubicBezTo>
                    <a:pt x="54" y="27"/>
                    <a:pt x="51" y="31"/>
                    <a:pt x="49" y="33"/>
                  </a:cubicBezTo>
                  <a:cubicBezTo>
                    <a:pt x="47" y="34"/>
                    <a:pt x="45" y="35"/>
                    <a:pt x="44" y="36"/>
                  </a:cubicBezTo>
                  <a:cubicBezTo>
                    <a:pt x="42" y="37"/>
                    <a:pt x="40" y="39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6" y="42"/>
                    <a:pt x="34" y="43"/>
                    <a:pt x="33" y="45"/>
                  </a:cubicBezTo>
                  <a:cubicBezTo>
                    <a:pt x="33" y="46"/>
                    <a:pt x="33" y="46"/>
                    <a:pt x="32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9"/>
                    <a:pt x="27" y="49"/>
                    <a:pt x="25" y="50"/>
                  </a:cubicBezTo>
                  <a:cubicBezTo>
                    <a:pt x="24" y="51"/>
                    <a:pt x="23" y="53"/>
                    <a:pt x="22" y="55"/>
                  </a:cubicBezTo>
                  <a:cubicBezTo>
                    <a:pt x="21" y="55"/>
                    <a:pt x="21" y="56"/>
                    <a:pt x="21" y="57"/>
                  </a:cubicBezTo>
                  <a:cubicBezTo>
                    <a:pt x="20" y="57"/>
                    <a:pt x="19" y="58"/>
                    <a:pt x="18" y="58"/>
                  </a:cubicBezTo>
                  <a:cubicBezTo>
                    <a:pt x="17" y="59"/>
                    <a:pt x="16" y="59"/>
                    <a:pt x="14" y="60"/>
                  </a:cubicBezTo>
                  <a:cubicBezTo>
                    <a:pt x="13" y="61"/>
                    <a:pt x="12" y="61"/>
                    <a:pt x="11" y="62"/>
                  </a:cubicBezTo>
                  <a:cubicBezTo>
                    <a:pt x="10" y="63"/>
                    <a:pt x="9" y="63"/>
                    <a:pt x="9" y="64"/>
                  </a:cubicBezTo>
                  <a:cubicBezTo>
                    <a:pt x="5" y="66"/>
                    <a:pt x="1" y="69"/>
                    <a:pt x="0" y="75"/>
                  </a:cubicBezTo>
                  <a:cubicBezTo>
                    <a:pt x="0" y="79"/>
                    <a:pt x="2" y="81"/>
                    <a:pt x="4" y="81"/>
                  </a:cubicBezTo>
                  <a:cubicBezTo>
                    <a:pt x="5" y="82"/>
                    <a:pt x="5" y="82"/>
                    <a:pt x="5" y="83"/>
                  </a:cubicBezTo>
                  <a:cubicBezTo>
                    <a:pt x="6" y="83"/>
                    <a:pt x="6" y="84"/>
                    <a:pt x="6" y="85"/>
                  </a:cubicBezTo>
                  <a:cubicBezTo>
                    <a:pt x="6" y="86"/>
                    <a:pt x="6" y="87"/>
                    <a:pt x="7" y="89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3"/>
                    <a:pt x="10" y="93"/>
                    <a:pt x="11" y="93"/>
                  </a:cubicBezTo>
                  <a:cubicBezTo>
                    <a:pt x="13" y="97"/>
                    <a:pt x="14" y="100"/>
                    <a:pt x="13" y="103"/>
                  </a:cubicBezTo>
                  <a:cubicBezTo>
                    <a:pt x="13" y="106"/>
                    <a:pt x="12" y="110"/>
                    <a:pt x="10" y="113"/>
                  </a:cubicBezTo>
                  <a:cubicBezTo>
                    <a:pt x="9" y="115"/>
                    <a:pt x="7" y="118"/>
                    <a:pt x="8" y="121"/>
                  </a:cubicBezTo>
                  <a:cubicBezTo>
                    <a:pt x="9" y="122"/>
                    <a:pt x="10" y="124"/>
                    <a:pt x="12" y="125"/>
                  </a:cubicBezTo>
                  <a:cubicBezTo>
                    <a:pt x="13" y="126"/>
                    <a:pt x="15" y="126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9" y="126"/>
                    <a:pt x="21" y="126"/>
                    <a:pt x="23" y="125"/>
                  </a:cubicBezTo>
                  <a:cubicBezTo>
                    <a:pt x="24" y="125"/>
                    <a:pt x="26" y="124"/>
                    <a:pt x="27" y="124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30" y="124"/>
                    <a:pt x="32" y="123"/>
                    <a:pt x="34" y="123"/>
                  </a:cubicBezTo>
                  <a:cubicBezTo>
                    <a:pt x="34" y="123"/>
                    <a:pt x="35" y="123"/>
                    <a:pt x="36" y="123"/>
                  </a:cubicBezTo>
                  <a:cubicBezTo>
                    <a:pt x="36" y="124"/>
                    <a:pt x="37" y="124"/>
                    <a:pt x="38" y="124"/>
                  </a:cubicBezTo>
                  <a:cubicBezTo>
                    <a:pt x="40" y="125"/>
                    <a:pt x="42" y="126"/>
                    <a:pt x="44" y="126"/>
                  </a:cubicBezTo>
                  <a:cubicBezTo>
                    <a:pt x="44" y="126"/>
                    <a:pt x="45" y="126"/>
                    <a:pt x="45" y="126"/>
                  </a:cubicBezTo>
                  <a:cubicBezTo>
                    <a:pt x="50" y="126"/>
                    <a:pt x="52" y="122"/>
                    <a:pt x="54" y="119"/>
                  </a:cubicBezTo>
                  <a:cubicBezTo>
                    <a:pt x="55" y="118"/>
                    <a:pt x="56" y="117"/>
                    <a:pt x="56" y="116"/>
                  </a:cubicBezTo>
                  <a:cubicBezTo>
                    <a:pt x="57" y="114"/>
                    <a:pt x="58" y="113"/>
                    <a:pt x="59" y="112"/>
                  </a:cubicBezTo>
                  <a:cubicBezTo>
                    <a:pt x="61" y="109"/>
                    <a:pt x="63" y="106"/>
                    <a:pt x="66" y="104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5"/>
                    <a:pt x="70" y="105"/>
                    <a:pt x="71" y="105"/>
                  </a:cubicBezTo>
                  <a:cubicBezTo>
                    <a:pt x="72" y="105"/>
                    <a:pt x="72" y="105"/>
                    <a:pt x="73" y="105"/>
                  </a:cubicBezTo>
                  <a:cubicBezTo>
                    <a:pt x="77" y="104"/>
                    <a:pt x="80" y="101"/>
                    <a:pt x="82" y="98"/>
                  </a:cubicBezTo>
                  <a:cubicBezTo>
                    <a:pt x="83" y="97"/>
                    <a:pt x="84" y="96"/>
                    <a:pt x="85" y="95"/>
                  </a:cubicBezTo>
                  <a:cubicBezTo>
                    <a:pt x="86" y="94"/>
                    <a:pt x="87" y="94"/>
                    <a:pt x="89" y="94"/>
                  </a:cubicBezTo>
                  <a:cubicBezTo>
                    <a:pt x="91" y="93"/>
                    <a:pt x="92" y="93"/>
                    <a:pt x="94" y="93"/>
                  </a:cubicBezTo>
                  <a:cubicBezTo>
                    <a:pt x="94" y="93"/>
                    <a:pt x="95" y="92"/>
                    <a:pt x="96" y="92"/>
                  </a:cubicBezTo>
                  <a:cubicBezTo>
                    <a:pt x="98" y="92"/>
                    <a:pt x="100" y="92"/>
                    <a:pt x="102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6" y="90"/>
                    <a:pt x="109" y="89"/>
                    <a:pt x="111" y="88"/>
                  </a:cubicBezTo>
                  <a:cubicBezTo>
                    <a:pt x="113" y="87"/>
                    <a:pt x="114" y="87"/>
                    <a:pt x="115" y="86"/>
                  </a:cubicBezTo>
                  <a:cubicBezTo>
                    <a:pt x="116" y="86"/>
                    <a:pt x="117" y="86"/>
                    <a:pt x="118" y="86"/>
                  </a:cubicBezTo>
                  <a:cubicBezTo>
                    <a:pt x="118" y="86"/>
                    <a:pt x="119" y="86"/>
                    <a:pt x="120" y="86"/>
                  </a:cubicBezTo>
                  <a:cubicBezTo>
                    <a:pt x="121" y="86"/>
                    <a:pt x="122" y="86"/>
                    <a:pt x="123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30" y="86"/>
                    <a:pt x="138" y="86"/>
                    <a:pt x="140" y="79"/>
                  </a:cubicBezTo>
                  <a:cubicBezTo>
                    <a:pt x="141" y="74"/>
                    <a:pt x="139" y="69"/>
                    <a:pt x="137" y="6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6" name="Freeform 76"/>
            <p:cNvSpPr>
              <a:spLocks/>
            </p:cNvSpPr>
            <p:nvPr/>
          </p:nvSpPr>
          <p:spPr bwMode="auto">
            <a:xfrm>
              <a:off x="18315162" y="5563631"/>
              <a:ext cx="675025" cy="580503"/>
            </a:xfrm>
            <a:custGeom>
              <a:avLst/>
              <a:gdLst>
                <a:gd name="T0" fmla="*/ 116 w 124"/>
                <a:gd name="T1" fmla="*/ 72 h 117"/>
                <a:gd name="T2" fmla="*/ 107 w 124"/>
                <a:gd name="T3" fmla="*/ 67 h 117"/>
                <a:gd name="T4" fmla="*/ 101 w 124"/>
                <a:gd name="T5" fmla="*/ 68 h 117"/>
                <a:gd name="T6" fmla="*/ 98 w 124"/>
                <a:gd name="T7" fmla="*/ 66 h 117"/>
                <a:gd name="T8" fmla="*/ 95 w 124"/>
                <a:gd name="T9" fmla="*/ 60 h 117"/>
                <a:gd name="T10" fmla="*/ 82 w 124"/>
                <a:gd name="T11" fmla="*/ 46 h 117"/>
                <a:gd name="T12" fmla="*/ 78 w 124"/>
                <a:gd name="T13" fmla="*/ 45 h 117"/>
                <a:gd name="T14" fmla="*/ 75 w 124"/>
                <a:gd name="T15" fmla="*/ 44 h 117"/>
                <a:gd name="T16" fmla="*/ 72 w 124"/>
                <a:gd name="T17" fmla="*/ 41 h 117"/>
                <a:gd name="T18" fmla="*/ 58 w 124"/>
                <a:gd name="T19" fmla="*/ 31 h 117"/>
                <a:gd name="T20" fmla="*/ 52 w 124"/>
                <a:gd name="T21" fmla="*/ 28 h 117"/>
                <a:gd name="T22" fmla="*/ 44 w 124"/>
                <a:gd name="T23" fmla="*/ 22 h 117"/>
                <a:gd name="T24" fmla="*/ 39 w 124"/>
                <a:gd name="T25" fmla="*/ 25 h 117"/>
                <a:gd name="T26" fmla="*/ 37 w 124"/>
                <a:gd name="T27" fmla="*/ 20 h 117"/>
                <a:gd name="T28" fmla="*/ 40 w 124"/>
                <a:gd name="T29" fmla="*/ 21 h 117"/>
                <a:gd name="T30" fmla="*/ 42 w 124"/>
                <a:gd name="T31" fmla="*/ 8 h 117"/>
                <a:gd name="T32" fmla="*/ 41 w 124"/>
                <a:gd name="T33" fmla="*/ 6 h 117"/>
                <a:gd name="T34" fmla="*/ 29 w 124"/>
                <a:gd name="T35" fmla="*/ 6 h 117"/>
                <a:gd name="T36" fmla="*/ 27 w 124"/>
                <a:gd name="T37" fmla="*/ 6 h 117"/>
                <a:gd name="T38" fmla="*/ 16 w 124"/>
                <a:gd name="T39" fmla="*/ 23 h 117"/>
                <a:gd name="T40" fmla="*/ 15 w 124"/>
                <a:gd name="T41" fmla="*/ 39 h 117"/>
                <a:gd name="T42" fmla="*/ 15 w 124"/>
                <a:gd name="T43" fmla="*/ 71 h 117"/>
                <a:gd name="T44" fmla="*/ 10 w 124"/>
                <a:gd name="T45" fmla="*/ 81 h 117"/>
                <a:gd name="T46" fmla="*/ 2 w 124"/>
                <a:gd name="T47" fmla="*/ 100 h 117"/>
                <a:gd name="T48" fmla="*/ 21 w 124"/>
                <a:gd name="T49" fmla="*/ 98 h 117"/>
                <a:gd name="T50" fmla="*/ 27 w 124"/>
                <a:gd name="T51" fmla="*/ 95 h 117"/>
                <a:gd name="T52" fmla="*/ 29 w 124"/>
                <a:gd name="T53" fmla="*/ 103 h 117"/>
                <a:gd name="T54" fmla="*/ 30 w 124"/>
                <a:gd name="T55" fmla="*/ 113 h 117"/>
                <a:gd name="T56" fmla="*/ 46 w 124"/>
                <a:gd name="T57" fmla="*/ 112 h 117"/>
                <a:gd name="T58" fmla="*/ 52 w 124"/>
                <a:gd name="T59" fmla="*/ 106 h 117"/>
                <a:gd name="T60" fmla="*/ 56 w 124"/>
                <a:gd name="T61" fmla="*/ 98 h 117"/>
                <a:gd name="T62" fmla="*/ 66 w 124"/>
                <a:gd name="T63" fmla="*/ 83 h 117"/>
                <a:gd name="T64" fmla="*/ 67 w 124"/>
                <a:gd name="T65" fmla="*/ 77 h 117"/>
                <a:gd name="T66" fmla="*/ 71 w 124"/>
                <a:gd name="T67" fmla="*/ 76 h 117"/>
                <a:gd name="T68" fmla="*/ 72 w 124"/>
                <a:gd name="T69" fmla="*/ 79 h 117"/>
                <a:gd name="T70" fmla="*/ 76 w 124"/>
                <a:gd name="T71" fmla="*/ 82 h 117"/>
                <a:gd name="T72" fmla="*/ 81 w 124"/>
                <a:gd name="T73" fmla="*/ 81 h 117"/>
                <a:gd name="T74" fmla="*/ 82 w 124"/>
                <a:gd name="T75" fmla="*/ 81 h 117"/>
                <a:gd name="T76" fmla="*/ 80 w 124"/>
                <a:gd name="T77" fmla="*/ 88 h 117"/>
                <a:gd name="T78" fmla="*/ 90 w 124"/>
                <a:gd name="T79" fmla="*/ 91 h 117"/>
                <a:gd name="T80" fmla="*/ 96 w 124"/>
                <a:gd name="T81" fmla="*/ 93 h 117"/>
                <a:gd name="T82" fmla="*/ 105 w 124"/>
                <a:gd name="T83" fmla="*/ 96 h 117"/>
                <a:gd name="T84" fmla="*/ 124 w 124"/>
                <a:gd name="T85" fmla="*/ 8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" h="117">
                  <a:moveTo>
                    <a:pt x="120" y="75"/>
                  </a:moveTo>
                  <a:cubicBezTo>
                    <a:pt x="119" y="74"/>
                    <a:pt x="118" y="73"/>
                    <a:pt x="116" y="72"/>
                  </a:cubicBezTo>
                  <a:cubicBezTo>
                    <a:pt x="115" y="71"/>
                    <a:pt x="114" y="70"/>
                    <a:pt x="113" y="69"/>
                  </a:cubicBezTo>
                  <a:cubicBezTo>
                    <a:pt x="111" y="67"/>
                    <a:pt x="110" y="67"/>
                    <a:pt x="107" y="67"/>
                  </a:cubicBezTo>
                  <a:cubicBezTo>
                    <a:pt x="106" y="67"/>
                    <a:pt x="104" y="67"/>
                    <a:pt x="103" y="67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0" y="68"/>
                    <a:pt x="99" y="68"/>
                    <a:pt x="98" y="68"/>
                  </a:cubicBezTo>
                  <a:cubicBezTo>
                    <a:pt x="98" y="68"/>
                    <a:pt x="98" y="67"/>
                    <a:pt x="98" y="66"/>
                  </a:cubicBezTo>
                  <a:cubicBezTo>
                    <a:pt x="97" y="65"/>
                    <a:pt x="97" y="63"/>
                    <a:pt x="96" y="62"/>
                  </a:cubicBezTo>
                  <a:cubicBezTo>
                    <a:pt x="95" y="61"/>
                    <a:pt x="95" y="60"/>
                    <a:pt x="95" y="60"/>
                  </a:cubicBezTo>
                  <a:cubicBezTo>
                    <a:pt x="94" y="52"/>
                    <a:pt x="90" y="47"/>
                    <a:pt x="83" y="46"/>
                  </a:cubicBezTo>
                  <a:cubicBezTo>
                    <a:pt x="83" y="46"/>
                    <a:pt x="82" y="46"/>
                    <a:pt x="82" y="46"/>
                  </a:cubicBezTo>
                  <a:cubicBezTo>
                    <a:pt x="81" y="46"/>
                    <a:pt x="80" y="46"/>
                    <a:pt x="79" y="46"/>
                  </a:cubicBezTo>
                  <a:cubicBezTo>
                    <a:pt x="79" y="46"/>
                    <a:pt x="79" y="46"/>
                    <a:pt x="78" y="45"/>
                  </a:cubicBezTo>
                  <a:cubicBezTo>
                    <a:pt x="77" y="45"/>
                    <a:pt x="77" y="45"/>
                    <a:pt x="76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2" y="43"/>
                    <a:pt x="72" y="42"/>
                    <a:pt x="72" y="41"/>
                  </a:cubicBezTo>
                  <a:cubicBezTo>
                    <a:pt x="71" y="40"/>
                    <a:pt x="71" y="38"/>
                    <a:pt x="69" y="37"/>
                  </a:cubicBezTo>
                  <a:cubicBezTo>
                    <a:pt x="68" y="36"/>
                    <a:pt x="64" y="32"/>
                    <a:pt x="58" y="31"/>
                  </a:cubicBezTo>
                  <a:cubicBezTo>
                    <a:pt x="56" y="31"/>
                    <a:pt x="55" y="31"/>
                    <a:pt x="53" y="29"/>
                  </a:cubicBezTo>
                  <a:cubicBezTo>
                    <a:pt x="53" y="28"/>
                    <a:pt x="53" y="28"/>
                    <a:pt x="52" y="28"/>
                  </a:cubicBezTo>
                  <a:cubicBezTo>
                    <a:pt x="51" y="25"/>
                    <a:pt x="49" y="22"/>
                    <a:pt x="45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2" y="22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38" y="25"/>
                    <a:pt x="38" y="25"/>
                  </a:cubicBezTo>
                  <a:cubicBezTo>
                    <a:pt x="38" y="25"/>
                    <a:pt x="37" y="22"/>
                    <a:pt x="37" y="20"/>
                  </a:cubicBezTo>
                  <a:cubicBezTo>
                    <a:pt x="38" y="20"/>
                    <a:pt x="39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2" y="21"/>
                    <a:pt x="43" y="20"/>
                    <a:pt x="44" y="19"/>
                  </a:cubicBezTo>
                  <a:cubicBezTo>
                    <a:pt x="48" y="15"/>
                    <a:pt x="43" y="10"/>
                    <a:pt x="42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4"/>
                    <a:pt x="39" y="0"/>
                    <a:pt x="35" y="0"/>
                  </a:cubicBezTo>
                  <a:cubicBezTo>
                    <a:pt x="31" y="0"/>
                    <a:pt x="29" y="3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6" y="6"/>
                    <a:pt x="24" y="7"/>
                    <a:pt x="23" y="7"/>
                  </a:cubicBezTo>
                  <a:cubicBezTo>
                    <a:pt x="16" y="11"/>
                    <a:pt x="16" y="19"/>
                    <a:pt x="16" y="23"/>
                  </a:cubicBezTo>
                  <a:cubicBezTo>
                    <a:pt x="16" y="25"/>
                    <a:pt x="16" y="28"/>
                    <a:pt x="16" y="30"/>
                  </a:cubicBezTo>
                  <a:cubicBezTo>
                    <a:pt x="16" y="33"/>
                    <a:pt x="16" y="36"/>
                    <a:pt x="15" y="39"/>
                  </a:cubicBezTo>
                  <a:cubicBezTo>
                    <a:pt x="15" y="45"/>
                    <a:pt x="15" y="49"/>
                    <a:pt x="14" y="54"/>
                  </a:cubicBezTo>
                  <a:cubicBezTo>
                    <a:pt x="13" y="60"/>
                    <a:pt x="13" y="66"/>
                    <a:pt x="15" y="71"/>
                  </a:cubicBezTo>
                  <a:cubicBezTo>
                    <a:pt x="16" y="76"/>
                    <a:pt x="16" y="78"/>
                    <a:pt x="13" y="80"/>
                  </a:cubicBezTo>
                  <a:cubicBezTo>
                    <a:pt x="12" y="80"/>
                    <a:pt x="11" y="81"/>
                    <a:pt x="10" y="81"/>
                  </a:cubicBezTo>
                  <a:cubicBezTo>
                    <a:pt x="6" y="84"/>
                    <a:pt x="1" y="87"/>
                    <a:pt x="0" y="94"/>
                  </a:cubicBezTo>
                  <a:cubicBezTo>
                    <a:pt x="0" y="96"/>
                    <a:pt x="1" y="99"/>
                    <a:pt x="2" y="100"/>
                  </a:cubicBezTo>
                  <a:cubicBezTo>
                    <a:pt x="3" y="101"/>
                    <a:pt x="5" y="102"/>
                    <a:pt x="7" y="102"/>
                  </a:cubicBezTo>
                  <a:cubicBezTo>
                    <a:pt x="12" y="102"/>
                    <a:pt x="17" y="100"/>
                    <a:pt x="21" y="98"/>
                  </a:cubicBezTo>
                  <a:cubicBezTo>
                    <a:pt x="23" y="97"/>
                    <a:pt x="25" y="96"/>
                    <a:pt x="26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6"/>
                  </a:cubicBezTo>
                  <a:cubicBezTo>
                    <a:pt x="29" y="98"/>
                    <a:pt x="29" y="101"/>
                    <a:pt x="29" y="103"/>
                  </a:cubicBezTo>
                  <a:cubicBezTo>
                    <a:pt x="29" y="104"/>
                    <a:pt x="29" y="105"/>
                    <a:pt x="29" y="105"/>
                  </a:cubicBezTo>
                  <a:cubicBezTo>
                    <a:pt x="29" y="108"/>
                    <a:pt x="29" y="110"/>
                    <a:pt x="30" y="113"/>
                  </a:cubicBezTo>
                  <a:cubicBezTo>
                    <a:pt x="32" y="117"/>
                    <a:pt x="35" y="117"/>
                    <a:pt x="36" y="117"/>
                  </a:cubicBezTo>
                  <a:cubicBezTo>
                    <a:pt x="40" y="117"/>
                    <a:pt x="43" y="114"/>
                    <a:pt x="46" y="112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49" y="109"/>
                    <a:pt x="51" y="108"/>
                    <a:pt x="52" y="106"/>
                  </a:cubicBezTo>
                  <a:cubicBezTo>
                    <a:pt x="53" y="104"/>
                    <a:pt x="54" y="102"/>
                    <a:pt x="54" y="101"/>
                  </a:cubicBezTo>
                  <a:cubicBezTo>
                    <a:pt x="55" y="100"/>
                    <a:pt x="55" y="99"/>
                    <a:pt x="56" y="98"/>
                  </a:cubicBezTo>
                  <a:cubicBezTo>
                    <a:pt x="56" y="96"/>
                    <a:pt x="58" y="95"/>
                    <a:pt x="60" y="93"/>
                  </a:cubicBezTo>
                  <a:cubicBezTo>
                    <a:pt x="62" y="91"/>
                    <a:pt x="65" y="88"/>
                    <a:pt x="66" y="83"/>
                  </a:cubicBezTo>
                  <a:cubicBezTo>
                    <a:pt x="66" y="82"/>
                    <a:pt x="66" y="82"/>
                    <a:pt x="66" y="81"/>
                  </a:cubicBezTo>
                  <a:cubicBezTo>
                    <a:pt x="66" y="79"/>
                    <a:pt x="66" y="78"/>
                    <a:pt x="67" y="77"/>
                  </a:cubicBezTo>
                  <a:cubicBezTo>
                    <a:pt x="68" y="76"/>
                    <a:pt x="69" y="75"/>
                    <a:pt x="71" y="75"/>
                  </a:cubicBezTo>
                  <a:cubicBezTo>
                    <a:pt x="71" y="75"/>
                    <a:pt x="71" y="76"/>
                    <a:pt x="71" y="76"/>
                  </a:cubicBezTo>
                  <a:cubicBezTo>
                    <a:pt x="71" y="77"/>
                    <a:pt x="72" y="78"/>
                    <a:pt x="72" y="78"/>
                  </a:cubicBezTo>
                  <a:cubicBezTo>
                    <a:pt x="72" y="78"/>
                    <a:pt x="72" y="79"/>
                    <a:pt x="72" y="79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8" y="81"/>
                    <a:pt x="80" y="81"/>
                    <a:pt x="81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2"/>
                    <a:pt x="81" y="83"/>
                  </a:cubicBezTo>
                  <a:cubicBezTo>
                    <a:pt x="81" y="84"/>
                    <a:pt x="80" y="86"/>
                    <a:pt x="80" y="88"/>
                  </a:cubicBezTo>
                  <a:cubicBezTo>
                    <a:pt x="81" y="90"/>
                    <a:pt x="82" y="92"/>
                    <a:pt x="86" y="92"/>
                  </a:cubicBezTo>
                  <a:cubicBezTo>
                    <a:pt x="87" y="92"/>
                    <a:pt x="89" y="92"/>
                    <a:pt x="90" y="91"/>
                  </a:cubicBezTo>
                  <a:cubicBezTo>
                    <a:pt x="90" y="91"/>
                    <a:pt x="91" y="91"/>
                    <a:pt x="91" y="91"/>
                  </a:cubicBezTo>
                  <a:cubicBezTo>
                    <a:pt x="93" y="91"/>
                    <a:pt x="94" y="92"/>
                    <a:pt x="96" y="93"/>
                  </a:cubicBezTo>
                  <a:cubicBezTo>
                    <a:pt x="97" y="93"/>
                    <a:pt x="98" y="94"/>
                    <a:pt x="99" y="94"/>
                  </a:cubicBezTo>
                  <a:cubicBezTo>
                    <a:pt x="101" y="95"/>
                    <a:pt x="103" y="96"/>
                    <a:pt x="105" y="96"/>
                  </a:cubicBezTo>
                  <a:cubicBezTo>
                    <a:pt x="112" y="96"/>
                    <a:pt x="117" y="90"/>
                    <a:pt x="121" y="86"/>
                  </a:cubicBezTo>
                  <a:cubicBezTo>
                    <a:pt x="122" y="84"/>
                    <a:pt x="124" y="82"/>
                    <a:pt x="124" y="80"/>
                  </a:cubicBezTo>
                  <a:cubicBezTo>
                    <a:pt x="123" y="78"/>
                    <a:pt x="122" y="76"/>
                    <a:pt x="120" y="75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7" name="Freeform 77"/>
            <p:cNvSpPr>
              <a:spLocks/>
            </p:cNvSpPr>
            <p:nvPr/>
          </p:nvSpPr>
          <p:spPr bwMode="auto">
            <a:xfrm>
              <a:off x="18532648" y="5539366"/>
              <a:ext cx="147726" cy="113861"/>
            </a:xfrm>
            <a:custGeom>
              <a:avLst/>
              <a:gdLst>
                <a:gd name="T0" fmla="*/ 6 w 27"/>
                <a:gd name="T1" fmla="*/ 14 h 23"/>
                <a:gd name="T2" fmla="*/ 6 w 27"/>
                <a:gd name="T3" fmla="*/ 15 h 23"/>
                <a:gd name="T4" fmla="*/ 10 w 27"/>
                <a:gd name="T5" fmla="*/ 20 h 23"/>
                <a:gd name="T6" fmla="*/ 11 w 27"/>
                <a:gd name="T7" fmla="*/ 21 h 23"/>
                <a:gd name="T8" fmla="*/ 17 w 27"/>
                <a:gd name="T9" fmla="*/ 23 h 23"/>
                <a:gd name="T10" fmla="*/ 18 w 27"/>
                <a:gd name="T11" fmla="*/ 23 h 23"/>
                <a:gd name="T12" fmla="*/ 19 w 27"/>
                <a:gd name="T13" fmla="*/ 23 h 23"/>
                <a:gd name="T14" fmla="*/ 27 w 27"/>
                <a:gd name="T15" fmla="*/ 18 h 23"/>
                <a:gd name="T16" fmla="*/ 27 w 27"/>
                <a:gd name="T17" fmla="*/ 15 h 23"/>
                <a:gd name="T18" fmla="*/ 24 w 27"/>
                <a:gd name="T19" fmla="*/ 15 h 23"/>
                <a:gd name="T20" fmla="*/ 23 w 27"/>
                <a:gd name="T21" fmla="*/ 14 h 23"/>
                <a:gd name="T22" fmla="*/ 21 w 27"/>
                <a:gd name="T23" fmla="*/ 13 h 23"/>
                <a:gd name="T24" fmla="*/ 19 w 27"/>
                <a:gd name="T25" fmla="*/ 13 h 23"/>
                <a:gd name="T26" fmla="*/ 19 w 27"/>
                <a:gd name="T27" fmla="*/ 13 h 23"/>
                <a:gd name="T28" fmla="*/ 18 w 27"/>
                <a:gd name="T29" fmla="*/ 12 h 23"/>
                <a:gd name="T30" fmla="*/ 18 w 27"/>
                <a:gd name="T31" fmla="*/ 10 h 23"/>
                <a:gd name="T32" fmla="*/ 15 w 27"/>
                <a:gd name="T33" fmla="*/ 6 h 23"/>
                <a:gd name="T34" fmla="*/ 14 w 27"/>
                <a:gd name="T35" fmla="*/ 6 h 23"/>
                <a:gd name="T36" fmla="*/ 13 w 27"/>
                <a:gd name="T37" fmla="*/ 4 h 23"/>
                <a:gd name="T38" fmla="*/ 6 w 27"/>
                <a:gd name="T39" fmla="*/ 0 h 23"/>
                <a:gd name="T40" fmla="*/ 4 w 27"/>
                <a:gd name="T41" fmla="*/ 0 h 23"/>
                <a:gd name="T42" fmla="*/ 1 w 27"/>
                <a:gd name="T43" fmla="*/ 3 h 23"/>
                <a:gd name="T44" fmla="*/ 5 w 27"/>
                <a:gd name="T45" fmla="*/ 13 h 23"/>
                <a:gd name="T46" fmla="*/ 6 w 27"/>
                <a:gd name="T4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3">
                  <a:moveTo>
                    <a:pt x="6" y="14"/>
                  </a:moveTo>
                  <a:cubicBezTo>
                    <a:pt x="6" y="14"/>
                    <a:pt x="6" y="15"/>
                    <a:pt x="6" y="15"/>
                  </a:cubicBezTo>
                  <a:cubicBezTo>
                    <a:pt x="6" y="17"/>
                    <a:pt x="7" y="19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2"/>
                    <a:pt x="14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1" y="23"/>
                    <a:pt x="27" y="22"/>
                    <a:pt x="27" y="18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3" y="14"/>
                    <a:pt x="23" y="14"/>
                  </a:cubicBezTo>
                  <a:cubicBezTo>
                    <a:pt x="22" y="14"/>
                    <a:pt x="22" y="13"/>
                    <a:pt x="21" y="13"/>
                  </a:cubicBezTo>
                  <a:cubicBezTo>
                    <a:pt x="20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7" y="8"/>
                    <a:pt x="16" y="7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3" y="5"/>
                    <a:pt x="13" y="4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7"/>
                    <a:pt x="3" y="10"/>
                    <a:pt x="5" y="13"/>
                  </a:cubicBezTo>
                  <a:cubicBezTo>
                    <a:pt x="5" y="13"/>
                    <a:pt x="5" y="13"/>
                    <a:pt x="6" y="1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8" name="Freeform 78"/>
            <p:cNvSpPr>
              <a:spLocks/>
            </p:cNvSpPr>
            <p:nvPr/>
          </p:nvSpPr>
          <p:spPr bwMode="auto">
            <a:xfrm>
              <a:off x="18996343" y="4835669"/>
              <a:ext cx="86173" cy="89595"/>
            </a:xfrm>
            <a:custGeom>
              <a:avLst/>
              <a:gdLst>
                <a:gd name="T0" fmla="*/ 16 w 16"/>
                <a:gd name="T1" fmla="*/ 6 h 18"/>
                <a:gd name="T2" fmla="*/ 11 w 16"/>
                <a:gd name="T3" fmla="*/ 1 h 18"/>
                <a:gd name="T4" fmla="*/ 7 w 16"/>
                <a:gd name="T5" fmla="*/ 0 h 18"/>
                <a:gd name="T6" fmla="*/ 1 w 16"/>
                <a:gd name="T7" fmla="*/ 5 h 18"/>
                <a:gd name="T8" fmla="*/ 2 w 16"/>
                <a:gd name="T9" fmla="*/ 13 h 18"/>
                <a:gd name="T10" fmla="*/ 3 w 16"/>
                <a:gd name="T11" fmla="*/ 14 h 18"/>
                <a:gd name="T12" fmla="*/ 8 w 16"/>
                <a:gd name="T13" fmla="*/ 18 h 18"/>
                <a:gd name="T14" fmla="*/ 10 w 16"/>
                <a:gd name="T15" fmla="*/ 18 h 18"/>
                <a:gd name="T16" fmla="*/ 14 w 16"/>
                <a:gd name="T17" fmla="*/ 12 h 18"/>
                <a:gd name="T18" fmla="*/ 15 w 16"/>
                <a:gd name="T19" fmla="*/ 11 h 18"/>
                <a:gd name="T20" fmla="*/ 16 w 16"/>
                <a:gd name="T2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8">
                  <a:moveTo>
                    <a:pt x="16" y="6"/>
                  </a:moveTo>
                  <a:cubicBezTo>
                    <a:pt x="15" y="4"/>
                    <a:pt x="13" y="2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3" y="1"/>
                    <a:pt x="1" y="5"/>
                  </a:cubicBezTo>
                  <a:cubicBezTo>
                    <a:pt x="0" y="8"/>
                    <a:pt x="0" y="10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5" y="18"/>
                    <a:pt x="8" y="18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7"/>
                    <a:pt x="13" y="14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6" y="9"/>
                    <a:pt x="16" y="8"/>
                    <a:pt x="16" y="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09" name="Freeform 79"/>
            <p:cNvSpPr>
              <a:spLocks/>
            </p:cNvSpPr>
            <p:nvPr/>
          </p:nvSpPr>
          <p:spPr bwMode="auto">
            <a:xfrm>
              <a:off x="18858876" y="4800204"/>
              <a:ext cx="121053" cy="203456"/>
            </a:xfrm>
            <a:custGeom>
              <a:avLst/>
              <a:gdLst>
                <a:gd name="T0" fmla="*/ 18 w 22"/>
                <a:gd name="T1" fmla="*/ 25 h 41"/>
                <a:gd name="T2" fmla="*/ 19 w 22"/>
                <a:gd name="T3" fmla="*/ 24 h 41"/>
                <a:gd name="T4" fmla="*/ 19 w 22"/>
                <a:gd name="T5" fmla="*/ 18 h 41"/>
                <a:gd name="T6" fmla="*/ 14 w 22"/>
                <a:gd name="T7" fmla="*/ 15 h 41"/>
                <a:gd name="T8" fmla="*/ 15 w 22"/>
                <a:gd name="T9" fmla="*/ 14 h 41"/>
                <a:gd name="T10" fmla="*/ 16 w 22"/>
                <a:gd name="T11" fmla="*/ 13 h 41"/>
                <a:gd name="T12" fmla="*/ 20 w 22"/>
                <a:gd name="T13" fmla="*/ 9 h 41"/>
                <a:gd name="T14" fmla="*/ 21 w 22"/>
                <a:gd name="T15" fmla="*/ 4 h 41"/>
                <a:gd name="T16" fmla="*/ 16 w 22"/>
                <a:gd name="T17" fmla="*/ 0 h 41"/>
                <a:gd name="T18" fmla="*/ 15 w 22"/>
                <a:gd name="T19" fmla="*/ 0 h 41"/>
                <a:gd name="T20" fmla="*/ 8 w 22"/>
                <a:gd name="T21" fmla="*/ 5 h 41"/>
                <a:gd name="T22" fmla="*/ 8 w 22"/>
                <a:gd name="T23" fmla="*/ 5 h 41"/>
                <a:gd name="T24" fmla="*/ 6 w 22"/>
                <a:gd name="T25" fmla="*/ 13 h 41"/>
                <a:gd name="T26" fmla="*/ 9 w 22"/>
                <a:gd name="T27" fmla="*/ 16 h 41"/>
                <a:gd name="T28" fmla="*/ 7 w 22"/>
                <a:gd name="T29" fmla="*/ 20 h 41"/>
                <a:gd name="T30" fmla="*/ 7 w 22"/>
                <a:gd name="T31" fmla="*/ 22 h 41"/>
                <a:gd name="T32" fmla="*/ 7 w 22"/>
                <a:gd name="T33" fmla="*/ 22 h 41"/>
                <a:gd name="T34" fmla="*/ 5 w 22"/>
                <a:gd name="T35" fmla="*/ 27 h 41"/>
                <a:gd name="T36" fmla="*/ 5 w 22"/>
                <a:gd name="T37" fmla="*/ 27 h 41"/>
                <a:gd name="T38" fmla="*/ 0 w 22"/>
                <a:gd name="T39" fmla="*/ 37 h 41"/>
                <a:gd name="T40" fmla="*/ 3 w 22"/>
                <a:gd name="T41" fmla="*/ 41 h 41"/>
                <a:gd name="T42" fmla="*/ 6 w 22"/>
                <a:gd name="T43" fmla="*/ 41 h 41"/>
                <a:gd name="T44" fmla="*/ 6 w 22"/>
                <a:gd name="T45" fmla="*/ 41 h 41"/>
                <a:gd name="T46" fmla="*/ 18 w 22"/>
                <a:gd name="T47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1">
                  <a:moveTo>
                    <a:pt x="18" y="25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20" y="21"/>
                    <a:pt x="20" y="19"/>
                    <a:pt x="19" y="18"/>
                  </a:cubicBezTo>
                  <a:cubicBezTo>
                    <a:pt x="18" y="16"/>
                    <a:pt x="16" y="15"/>
                    <a:pt x="14" y="15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8" y="12"/>
                    <a:pt x="19" y="11"/>
                    <a:pt x="20" y="9"/>
                  </a:cubicBezTo>
                  <a:cubicBezTo>
                    <a:pt x="21" y="8"/>
                    <a:pt x="22" y="5"/>
                    <a:pt x="21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2" y="0"/>
                    <a:pt x="9" y="3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4" y="10"/>
                    <a:pt x="6" y="13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8" y="17"/>
                    <a:pt x="7" y="18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7" y="25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1" y="38"/>
                    <a:pt x="2" y="40"/>
                    <a:pt x="3" y="41"/>
                  </a:cubicBezTo>
                  <a:cubicBezTo>
                    <a:pt x="4" y="41"/>
                    <a:pt x="5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9" y="41"/>
                    <a:pt x="13" y="37"/>
                    <a:pt x="18" y="25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0" name="Freeform 80"/>
            <p:cNvSpPr>
              <a:spLocks/>
            </p:cNvSpPr>
            <p:nvPr/>
          </p:nvSpPr>
          <p:spPr bwMode="auto">
            <a:xfrm>
              <a:off x="18897859" y="5003660"/>
              <a:ext cx="82070" cy="123194"/>
            </a:xfrm>
            <a:custGeom>
              <a:avLst/>
              <a:gdLst>
                <a:gd name="T0" fmla="*/ 8 w 15"/>
                <a:gd name="T1" fmla="*/ 0 h 25"/>
                <a:gd name="T2" fmla="*/ 5 w 15"/>
                <a:gd name="T3" fmla="*/ 1 h 25"/>
                <a:gd name="T4" fmla="*/ 4 w 15"/>
                <a:gd name="T5" fmla="*/ 7 h 25"/>
                <a:gd name="T6" fmla="*/ 4 w 15"/>
                <a:gd name="T7" fmla="*/ 7 h 25"/>
                <a:gd name="T8" fmla="*/ 4 w 15"/>
                <a:gd name="T9" fmla="*/ 7 h 25"/>
                <a:gd name="T10" fmla="*/ 3 w 15"/>
                <a:gd name="T11" fmla="*/ 12 h 25"/>
                <a:gd name="T12" fmla="*/ 3 w 15"/>
                <a:gd name="T13" fmla="*/ 14 h 25"/>
                <a:gd name="T14" fmla="*/ 1 w 15"/>
                <a:gd name="T15" fmla="*/ 15 h 25"/>
                <a:gd name="T16" fmla="*/ 0 w 15"/>
                <a:gd name="T17" fmla="*/ 19 h 25"/>
                <a:gd name="T18" fmla="*/ 6 w 15"/>
                <a:gd name="T19" fmla="*/ 25 h 25"/>
                <a:gd name="T20" fmla="*/ 11 w 15"/>
                <a:gd name="T21" fmla="*/ 20 h 25"/>
                <a:gd name="T22" fmla="*/ 9 w 15"/>
                <a:gd name="T23" fmla="*/ 15 h 25"/>
                <a:gd name="T24" fmla="*/ 9 w 15"/>
                <a:gd name="T25" fmla="*/ 15 h 25"/>
                <a:gd name="T26" fmla="*/ 11 w 15"/>
                <a:gd name="T27" fmla="*/ 12 h 25"/>
                <a:gd name="T28" fmla="*/ 12 w 15"/>
                <a:gd name="T29" fmla="*/ 11 h 25"/>
                <a:gd name="T30" fmla="*/ 12 w 15"/>
                <a:gd name="T31" fmla="*/ 11 h 25"/>
                <a:gd name="T32" fmla="*/ 15 w 15"/>
                <a:gd name="T33" fmla="*/ 6 h 25"/>
                <a:gd name="T34" fmla="*/ 8 w 15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5">
                  <a:moveTo>
                    <a:pt x="8" y="0"/>
                  </a:moveTo>
                  <a:cubicBezTo>
                    <a:pt x="7" y="0"/>
                    <a:pt x="6" y="0"/>
                    <a:pt x="5" y="1"/>
                  </a:cubicBezTo>
                  <a:cubicBezTo>
                    <a:pt x="2" y="3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2" y="10"/>
                    <a:pt x="3" y="1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5"/>
                  </a:cubicBezTo>
                  <a:cubicBezTo>
                    <a:pt x="1" y="16"/>
                    <a:pt x="0" y="17"/>
                    <a:pt x="0" y="19"/>
                  </a:cubicBezTo>
                  <a:cubicBezTo>
                    <a:pt x="1" y="22"/>
                    <a:pt x="3" y="25"/>
                    <a:pt x="6" y="25"/>
                  </a:cubicBezTo>
                  <a:cubicBezTo>
                    <a:pt x="8" y="25"/>
                    <a:pt x="11" y="23"/>
                    <a:pt x="11" y="20"/>
                  </a:cubicBezTo>
                  <a:cubicBezTo>
                    <a:pt x="11" y="18"/>
                    <a:pt x="11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4"/>
                    <a:pt x="11" y="13"/>
                    <a:pt x="11" y="12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0"/>
                    <a:pt x="15" y="9"/>
                    <a:pt x="15" y="6"/>
                  </a:cubicBezTo>
                  <a:cubicBezTo>
                    <a:pt x="15" y="3"/>
                    <a:pt x="11" y="0"/>
                    <a:pt x="8" y="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1" name="Freeform 81"/>
            <p:cNvSpPr>
              <a:spLocks/>
            </p:cNvSpPr>
            <p:nvPr/>
          </p:nvSpPr>
          <p:spPr bwMode="auto">
            <a:xfrm>
              <a:off x="18750133" y="4800204"/>
              <a:ext cx="108743" cy="83996"/>
            </a:xfrm>
            <a:custGeom>
              <a:avLst/>
              <a:gdLst>
                <a:gd name="T0" fmla="*/ 14 w 20"/>
                <a:gd name="T1" fmla="*/ 2 h 17"/>
                <a:gd name="T2" fmla="*/ 12 w 20"/>
                <a:gd name="T3" fmla="*/ 1 h 17"/>
                <a:gd name="T4" fmla="*/ 8 w 20"/>
                <a:gd name="T5" fmla="*/ 0 h 17"/>
                <a:gd name="T6" fmla="*/ 4 w 20"/>
                <a:gd name="T7" fmla="*/ 1 h 17"/>
                <a:gd name="T8" fmla="*/ 1 w 20"/>
                <a:gd name="T9" fmla="*/ 6 h 17"/>
                <a:gd name="T10" fmla="*/ 4 w 20"/>
                <a:gd name="T11" fmla="*/ 12 h 17"/>
                <a:gd name="T12" fmla="*/ 5 w 20"/>
                <a:gd name="T13" fmla="*/ 13 h 17"/>
                <a:gd name="T14" fmla="*/ 5 w 20"/>
                <a:gd name="T15" fmla="*/ 14 h 17"/>
                <a:gd name="T16" fmla="*/ 10 w 20"/>
                <a:gd name="T17" fmla="*/ 17 h 17"/>
                <a:gd name="T18" fmla="*/ 12 w 20"/>
                <a:gd name="T19" fmla="*/ 17 h 17"/>
                <a:gd name="T20" fmla="*/ 14 w 20"/>
                <a:gd name="T21" fmla="*/ 17 h 17"/>
                <a:gd name="T22" fmla="*/ 14 w 20"/>
                <a:gd name="T23" fmla="*/ 15 h 17"/>
                <a:gd name="T24" fmla="*/ 14 w 20"/>
                <a:gd name="T25" fmla="*/ 14 h 17"/>
                <a:gd name="T26" fmla="*/ 14 w 20"/>
                <a:gd name="T27" fmla="*/ 14 h 17"/>
                <a:gd name="T28" fmla="*/ 18 w 20"/>
                <a:gd name="T29" fmla="*/ 12 h 17"/>
                <a:gd name="T30" fmla="*/ 20 w 20"/>
                <a:gd name="T31" fmla="*/ 7 h 17"/>
                <a:gd name="T32" fmla="*/ 14 w 20"/>
                <a:gd name="T3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7">
                  <a:moveTo>
                    <a:pt x="14" y="2"/>
                  </a:moveTo>
                  <a:cubicBezTo>
                    <a:pt x="14" y="2"/>
                    <a:pt x="13" y="2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2"/>
                    <a:pt x="1" y="3"/>
                    <a:pt x="1" y="6"/>
                  </a:cubicBezTo>
                  <a:cubicBezTo>
                    <a:pt x="0" y="9"/>
                    <a:pt x="2" y="10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6" y="15"/>
                    <a:pt x="7" y="17"/>
                    <a:pt x="10" y="17"/>
                  </a:cubicBezTo>
                  <a:cubicBezTo>
                    <a:pt x="10" y="17"/>
                    <a:pt x="11" y="17"/>
                    <a:pt x="12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3"/>
                    <a:pt x="18" y="12"/>
                  </a:cubicBezTo>
                  <a:cubicBezTo>
                    <a:pt x="20" y="10"/>
                    <a:pt x="20" y="8"/>
                    <a:pt x="20" y="7"/>
                  </a:cubicBezTo>
                  <a:cubicBezTo>
                    <a:pt x="19" y="4"/>
                    <a:pt x="17" y="3"/>
                    <a:pt x="14" y="2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2" name="Freeform 83"/>
            <p:cNvSpPr>
              <a:spLocks noEditPoints="1"/>
            </p:cNvSpPr>
            <p:nvPr/>
          </p:nvSpPr>
          <p:spPr bwMode="auto">
            <a:xfrm>
              <a:off x="16608107" y="3336813"/>
              <a:ext cx="420609" cy="451710"/>
            </a:xfrm>
            <a:custGeom>
              <a:avLst/>
              <a:gdLst>
                <a:gd name="T0" fmla="*/ 68 w 77"/>
                <a:gd name="T1" fmla="*/ 49 h 91"/>
                <a:gd name="T2" fmla="*/ 67 w 77"/>
                <a:gd name="T3" fmla="*/ 43 h 91"/>
                <a:gd name="T4" fmla="*/ 67 w 77"/>
                <a:gd name="T5" fmla="*/ 34 h 91"/>
                <a:gd name="T6" fmla="*/ 65 w 77"/>
                <a:gd name="T7" fmla="*/ 21 h 91"/>
                <a:gd name="T8" fmla="*/ 55 w 77"/>
                <a:gd name="T9" fmla="*/ 15 h 91"/>
                <a:gd name="T10" fmla="*/ 55 w 77"/>
                <a:gd name="T11" fmla="*/ 12 h 91"/>
                <a:gd name="T12" fmla="*/ 41 w 77"/>
                <a:gd name="T13" fmla="*/ 0 h 91"/>
                <a:gd name="T14" fmla="*/ 33 w 77"/>
                <a:gd name="T15" fmla="*/ 8 h 91"/>
                <a:gd name="T16" fmla="*/ 28 w 77"/>
                <a:gd name="T17" fmla="*/ 7 h 91"/>
                <a:gd name="T18" fmla="*/ 22 w 77"/>
                <a:gd name="T19" fmla="*/ 19 h 91"/>
                <a:gd name="T20" fmla="*/ 18 w 77"/>
                <a:gd name="T21" fmla="*/ 19 h 91"/>
                <a:gd name="T22" fmla="*/ 9 w 77"/>
                <a:gd name="T23" fmla="*/ 30 h 91"/>
                <a:gd name="T24" fmla="*/ 2 w 77"/>
                <a:gd name="T25" fmla="*/ 32 h 91"/>
                <a:gd name="T26" fmla="*/ 4 w 77"/>
                <a:gd name="T27" fmla="*/ 44 h 91"/>
                <a:gd name="T28" fmla="*/ 10 w 77"/>
                <a:gd name="T29" fmla="*/ 46 h 91"/>
                <a:gd name="T30" fmla="*/ 11 w 77"/>
                <a:gd name="T31" fmla="*/ 54 h 91"/>
                <a:gd name="T32" fmla="*/ 19 w 77"/>
                <a:gd name="T33" fmla="*/ 56 h 91"/>
                <a:gd name="T34" fmla="*/ 21 w 77"/>
                <a:gd name="T35" fmla="*/ 57 h 91"/>
                <a:gd name="T36" fmla="*/ 27 w 77"/>
                <a:gd name="T37" fmla="*/ 61 h 91"/>
                <a:gd name="T38" fmla="*/ 32 w 77"/>
                <a:gd name="T39" fmla="*/ 61 h 91"/>
                <a:gd name="T40" fmla="*/ 40 w 77"/>
                <a:gd name="T41" fmla="*/ 63 h 91"/>
                <a:gd name="T42" fmla="*/ 38 w 77"/>
                <a:gd name="T43" fmla="*/ 66 h 91"/>
                <a:gd name="T44" fmla="*/ 35 w 77"/>
                <a:gd name="T45" fmla="*/ 67 h 91"/>
                <a:gd name="T46" fmla="*/ 30 w 77"/>
                <a:gd name="T47" fmla="*/ 66 h 91"/>
                <a:gd name="T48" fmla="*/ 22 w 77"/>
                <a:gd name="T49" fmla="*/ 68 h 91"/>
                <a:gd name="T50" fmla="*/ 24 w 77"/>
                <a:gd name="T51" fmla="*/ 78 h 91"/>
                <a:gd name="T52" fmla="*/ 43 w 77"/>
                <a:gd name="T53" fmla="*/ 91 h 91"/>
                <a:gd name="T54" fmla="*/ 66 w 77"/>
                <a:gd name="T55" fmla="*/ 85 h 91"/>
                <a:gd name="T56" fmla="*/ 77 w 77"/>
                <a:gd name="T57" fmla="*/ 53 h 91"/>
                <a:gd name="T58" fmla="*/ 50 w 77"/>
                <a:gd name="T59" fmla="*/ 65 h 91"/>
                <a:gd name="T60" fmla="*/ 47 w 77"/>
                <a:gd name="T61" fmla="*/ 61 h 91"/>
                <a:gd name="T62" fmla="*/ 49 w 77"/>
                <a:gd name="T63" fmla="*/ 61 h 91"/>
                <a:gd name="T64" fmla="*/ 56 w 77"/>
                <a:gd name="T65" fmla="*/ 65 h 91"/>
                <a:gd name="T66" fmla="*/ 52 w 77"/>
                <a:gd name="T67" fmla="*/ 67 h 91"/>
                <a:gd name="T68" fmla="*/ 39 w 77"/>
                <a:gd name="T69" fmla="*/ 48 h 91"/>
                <a:gd name="T70" fmla="*/ 37 w 77"/>
                <a:gd name="T71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7" h="91">
                  <a:moveTo>
                    <a:pt x="73" y="51"/>
                  </a:moveTo>
                  <a:cubicBezTo>
                    <a:pt x="71" y="51"/>
                    <a:pt x="70" y="50"/>
                    <a:pt x="68" y="49"/>
                  </a:cubicBezTo>
                  <a:cubicBezTo>
                    <a:pt x="68" y="49"/>
                    <a:pt x="68" y="48"/>
                    <a:pt x="68" y="46"/>
                  </a:cubicBezTo>
                  <a:cubicBezTo>
                    <a:pt x="68" y="45"/>
                    <a:pt x="68" y="44"/>
                    <a:pt x="67" y="43"/>
                  </a:cubicBezTo>
                  <a:cubicBezTo>
                    <a:pt x="67" y="41"/>
                    <a:pt x="67" y="40"/>
                    <a:pt x="67" y="38"/>
                  </a:cubicBezTo>
                  <a:cubicBezTo>
                    <a:pt x="67" y="37"/>
                    <a:pt x="67" y="35"/>
                    <a:pt x="67" y="34"/>
                  </a:cubicBezTo>
                  <a:cubicBezTo>
                    <a:pt x="67" y="33"/>
                    <a:pt x="67" y="32"/>
                    <a:pt x="67" y="31"/>
                  </a:cubicBezTo>
                  <a:cubicBezTo>
                    <a:pt x="66" y="28"/>
                    <a:pt x="66" y="24"/>
                    <a:pt x="65" y="21"/>
                  </a:cubicBezTo>
                  <a:cubicBezTo>
                    <a:pt x="63" y="17"/>
                    <a:pt x="59" y="16"/>
                    <a:pt x="56" y="15"/>
                  </a:cubicBezTo>
                  <a:cubicBezTo>
                    <a:pt x="56" y="15"/>
                    <a:pt x="55" y="15"/>
                    <a:pt x="55" y="15"/>
                  </a:cubicBezTo>
                  <a:cubicBezTo>
                    <a:pt x="55" y="14"/>
                    <a:pt x="55" y="14"/>
                    <a:pt x="55" y="13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6" y="7"/>
                    <a:pt x="55" y="5"/>
                    <a:pt x="54" y="4"/>
                  </a:cubicBezTo>
                  <a:cubicBezTo>
                    <a:pt x="51" y="2"/>
                    <a:pt x="46" y="0"/>
                    <a:pt x="41" y="0"/>
                  </a:cubicBezTo>
                  <a:cubicBezTo>
                    <a:pt x="35" y="0"/>
                    <a:pt x="34" y="4"/>
                    <a:pt x="33" y="5"/>
                  </a:cubicBezTo>
                  <a:cubicBezTo>
                    <a:pt x="33" y="6"/>
                    <a:pt x="33" y="7"/>
                    <a:pt x="33" y="8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6" y="7"/>
                    <a:pt x="25" y="8"/>
                    <a:pt x="23" y="9"/>
                  </a:cubicBezTo>
                  <a:cubicBezTo>
                    <a:pt x="21" y="12"/>
                    <a:pt x="20" y="16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19" y="19"/>
                    <a:pt x="18" y="19"/>
                  </a:cubicBezTo>
                  <a:cubicBezTo>
                    <a:pt x="11" y="19"/>
                    <a:pt x="11" y="24"/>
                    <a:pt x="10" y="27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6" y="30"/>
                    <a:pt x="4" y="30"/>
                    <a:pt x="2" y="32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1"/>
                    <a:pt x="2" y="43"/>
                    <a:pt x="4" y="44"/>
                  </a:cubicBezTo>
                  <a:cubicBezTo>
                    <a:pt x="6" y="45"/>
                    <a:pt x="7" y="45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0" y="47"/>
                  </a:cubicBezTo>
                  <a:cubicBezTo>
                    <a:pt x="10" y="49"/>
                    <a:pt x="9" y="51"/>
                    <a:pt x="11" y="54"/>
                  </a:cubicBezTo>
                  <a:cubicBezTo>
                    <a:pt x="12" y="56"/>
                    <a:pt x="14" y="56"/>
                    <a:pt x="16" y="56"/>
                  </a:cubicBezTo>
                  <a:cubicBezTo>
                    <a:pt x="17" y="56"/>
                    <a:pt x="18" y="56"/>
                    <a:pt x="19" y="56"/>
                  </a:cubicBezTo>
                  <a:cubicBezTo>
                    <a:pt x="19" y="56"/>
                    <a:pt x="20" y="56"/>
                    <a:pt x="20" y="56"/>
                  </a:cubicBezTo>
                  <a:cubicBezTo>
                    <a:pt x="20" y="56"/>
                    <a:pt x="21" y="57"/>
                    <a:pt x="21" y="57"/>
                  </a:cubicBezTo>
                  <a:cubicBezTo>
                    <a:pt x="22" y="58"/>
                    <a:pt x="23" y="60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9" y="61"/>
                    <a:pt x="31" y="60"/>
                    <a:pt x="32" y="59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8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9" y="64"/>
                    <a:pt x="39" y="65"/>
                    <a:pt x="38" y="66"/>
                  </a:cubicBezTo>
                  <a:cubicBezTo>
                    <a:pt x="38" y="66"/>
                    <a:pt x="38" y="66"/>
                    <a:pt x="37" y="66"/>
                  </a:cubicBezTo>
                  <a:cubicBezTo>
                    <a:pt x="36" y="67"/>
                    <a:pt x="36" y="67"/>
                    <a:pt x="35" y="67"/>
                  </a:cubicBezTo>
                  <a:cubicBezTo>
                    <a:pt x="34" y="67"/>
                    <a:pt x="32" y="67"/>
                    <a:pt x="31" y="66"/>
                  </a:cubicBezTo>
                  <a:cubicBezTo>
                    <a:pt x="31" y="66"/>
                    <a:pt x="30" y="66"/>
                    <a:pt x="30" y="66"/>
                  </a:cubicBezTo>
                  <a:cubicBezTo>
                    <a:pt x="29" y="66"/>
                    <a:pt x="28" y="65"/>
                    <a:pt x="27" y="65"/>
                  </a:cubicBezTo>
                  <a:cubicBezTo>
                    <a:pt x="25" y="65"/>
                    <a:pt x="23" y="66"/>
                    <a:pt x="22" y="68"/>
                  </a:cubicBezTo>
                  <a:cubicBezTo>
                    <a:pt x="20" y="71"/>
                    <a:pt x="22" y="75"/>
                    <a:pt x="23" y="77"/>
                  </a:cubicBezTo>
                  <a:cubicBezTo>
                    <a:pt x="23" y="78"/>
                    <a:pt x="24" y="78"/>
                    <a:pt x="24" y="78"/>
                  </a:cubicBezTo>
                  <a:cubicBezTo>
                    <a:pt x="28" y="90"/>
                    <a:pt x="36" y="91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6" y="91"/>
                    <a:pt x="49" y="91"/>
                    <a:pt x="53" y="90"/>
                  </a:cubicBezTo>
                  <a:cubicBezTo>
                    <a:pt x="57" y="90"/>
                    <a:pt x="61" y="88"/>
                    <a:pt x="66" y="8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77" y="53"/>
                    <a:pt x="77" y="53"/>
                    <a:pt x="77" y="53"/>
                  </a:cubicBezTo>
                  <a:lnTo>
                    <a:pt x="73" y="51"/>
                  </a:lnTo>
                  <a:close/>
                  <a:moveTo>
                    <a:pt x="50" y="65"/>
                  </a:moveTo>
                  <a:cubicBezTo>
                    <a:pt x="49" y="64"/>
                    <a:pt x="48" y="62"/>
                    <a:pt x="46" y="62"/>
                  </a:cubicBezTo>
                  <a:cubicBezTo>
                    <a:pt x="46" y="62"/>
                    <a:pt x="47" y="61"/>
                    <a:pt x="47" y="61"/>
                  </a:cubicBezTo>
                  <a:cubicBezTo>
                    <a:pt x="47" y="61"/>
                    <a:pt x="48" y="60"/>
                    <a:pt x="48" y="60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0" y="63"/>
                    <a:pt x="51" y="64"/>
                    <a:pt x="54" y="64"/>
                  </a:cubicBezTo>
                  <a:cubicBezTo>
                    <a:pt x="55" y="64"/>
                    <a:pt x="56" y="64"/>
                    <a:pt x="56" y="65"/>
                  </a:cubicBezTo>
                  <a:cubicBezTo>
                    <a:pt x="57" y="65"/>
                    <a:pt x="57" y="65"/>
                    <a:pt x="58" y="65"/>
                  </a:cubicBezTo>
                  <a:cubicBezTo>
                    <a:pt x="56" y="66"/>
                    <a:pt x="54" y="67"/>
                    <a:pt x="52" y="67"/>
                  </a:cubicBezTo>
                  <a:cubicBezTo>
                    <a:pt x="52" y="67"/>
                    <a:pt x="50" y="66"/>
                    <a:pt x="50" y="65"/>
                  </a:cubicBezTo>
                  <a:close/>
                  <a:moveTo>
                    <a:pt x="39" y="48"/>
                  </a:moveTo>
                  <a:cubicBezTo>
                    <a:pt x="39" y="49"/>
                    <a:pt x="39" y="49"/>
                    <a:pt x="38" y="49"/>
                  </a:cubicBezTo>
                  <a:cubicBezTo>
                    <a:pt x="38" y="49"/>
                    <a:pt x="37" y="50"/>
                    <a:pt x="37" y="50"/>
                  </a:cubicBezTo>
                  <a:cubicBezTo>
                    <a:pt x="37" y="49"/>
                    <a:pt x="38" y="49"/>
                    <a:pt x="39" y="48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3" name="Freeform 86"/>
            <p:cNvSpPr>
              <a:spLocks/>
            </p:cNvSpPr>
            <p:nvPr/>
          </p:nvSpPr>
          <p:spPr bwMode="auto">
            <a:xfrm>
              <a:off x="16870731" y="3273350"/>
              <a:ext cx="98484" cy="69063"/>
            </a:xfrm>
            <a:custGeom>
              <a:avLst/>
              <a:gdLst>
                <a:gd name="T0" fmla="*/ 17 w 18"/>
                <a:gd name="T1" fmla="*/ 6 h 14"/>
                <a:gd name="T2" fmla="*/ 7 w 18"/>
                <a:gd name="T3" fmla="*/ 0 h 14"/>
                <a:gd name="T4" fmla="*/ 6 w 18"/>
                <a:gd name="T5" fmla="*/ 0 h 14"/>
                <a:gd name="T6" fmla="*/ 1 w 18"/>
                <a:gd name="T7" fmla="*/ 3 h 14"/>
                <a:gd name="T8" fmla="*/ 2 w 18"/>
                <a:gd name="T9" fmla="*/ 8 h 14"/>
                <a:gd name="T10" fmla="*/ 10 w 18"/>
                <a:gd name="T11" fmla="*/ 14 h 14"/>
                <a:gd name="T12" fmla="*/ 11 w 18"/>
                <a:gd name="T13" fmla="*/ 14 h 14"/>
                <a:gd name="T14" fmla="*/ 17 w 18"/>
                <a:gd name="T15" fmla="*/ 11 h 14"/>
                <a:gd name="T16" fmla="*/ 17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17" y="6"/>
                  </a:moveTo>
                  <a:cubicBezTo>
                    <a:pt x="15" y="3"/>
                    <a:pt x="9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6"/>
                    <a:pt x="2" y="8"/>
                  </a:cubicBezTo>
                  <a:cubicBezTo>
                    <a:pt x="3" y="11"/>
                    <a:pt x="7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4"/>
                    <a:pt x="16" y="13"/>
                    <a:pt x="17" y="11"/>
                  </a:cubicBezTo>
                  <a:cubicBezTo>
                    <a:pt x="18" y="9"/>
                    <a:pt x="18" y="7"/>
                    <a:pt x="17" y="6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4" name="Freeform 88"/>
            <p:cNvSpPr>
              <a:spLocks/>
            </p:cNvSpPr>
            <p:nvPr/>
          </p:nvSpPr>
          <p:spPr bwMode="auto">
            <a:xfrm>
              <a:off x="18255662" y="4785272"/>
              <a:ext cx="96432" cy="69063"/>
            </a:xfrm>
            <a:custGeom>
              <a:avLst/>
              <a:gdLst>
                <a:gd name="T0" fmla="*/ 17 w 18"/>
                <a:gd name="T1" fmla="*/ 7 h 14"/>
                <a:gd name="T2" fmla="*/ 6 w 18"/>
                <a:gd name="T3" fmla="*/ 0 h 14"/>
                <a:gd name="T4" fmla="*/ 2 w 18"/>
                <a:gd name="T5" fmla="*/ 2 h 14"/>
                <a:gd name="T6" fmla="*/ 0 w 18"/>
                <a:gd name="T7" fmla="*/ 7 h 14"/>
                <a:gd name="T8" fmla="*/ 3 w 18"/>
                <a:gd name="T9" fmla="*/ 11 h 14"/>
                <a:gd name="T10" fmla="*/ 5 w 18"/>
                <a:gd name="T11" fmla="*/ 11 h 14"/>
                <a:gd name="T12" fmla="*/ 7 w 18"/>
                <a:gd name="T13" fmla="*/ 11 h 14"/>
                <a:gd name="T14" fmla="*/ 8 w 18"/>
                <a:gd name="T15" fmla="*/ 12 h 14"/>
                <a:gd name="T16" fmla="*/ 13 w 18"/>
                <a:gd name="T17" fmla="*/ 14 h 14"/>
                <a:gd name="T18" fmla="*/ 16 w 18"/>
                <a:gd name="T19" fmla="*/ 13 h 14"/>
                <a:gd name="T20" fmla="*/ 17 w 18"/>
                <a:gd name="T2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4">
                  <a:moveTo>
                    <a:pt x="17" y="7"/>
                  </a:moveTo>
                  <a:cubicBezTo>
                    <a:pt x="16" y="4"/>
                    <a:pt x="11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1" y="10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9" y="13"/>
                    <a:pt x="11" y="14"/>
                    <a:pt x="13" y="14"/>
                  </a:cubicBezTo>
                  <a:cubicBezTo>
                    <a:pt x="14" y="14"/>
                    <a:pt x="15" y="13"/>
                    <a:pt x="16" y="13"/>
                  </a:cubicBezTo>
                  <a:cubicBezTo>
                    <a:pt x="18" y="11"/>
                    <a:pt x="18" y="9"/>
                    <a:pt x="17" y="7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17256460" y="3695195"/>
              <a:ext cx="110794" cy="98928"/>
            </a:xfrm>
            <a:custGeom>
              <a:avLst/>
              <a:gdLst>
                <a:gd name="T0" fmla="*/ 19 w 20"/>
                <a:gd name="T1" fmla="*/ 4 h 20"/>
                <a:gd name="T2" fmla="*/ 12 w 20"/>
                <a:gd name="T3" fmla="*/ 0 h 20"/>
                <a:gd name="T4" fmla="*/ 1 w 20"/>
                <a:gd name="T5" fmla="*/ 10 h 20"/>
                <a:gd name="T6" fmla="*/ 8 w 20"/>
                <a:gd name="T7" fmla="*/ 20 h 20"/>
                <a:gd name="T8" fmla="*/ 11 w 20"/>
                <a:gd name="T9" fmla="*/ 20 h 20"/>
                <a:gd name="T10" fmla="*/ 11 w 20"/>
                <a:gd name="T11" fmla="*/ 20 h 20"/>
                <a:gd name="T12" fmla="*/ 18 w 20"/>
                <a:gd name="T13" fmla="*/ 16 h 20"/>
                <a:gd name="T14" fmla="*/ 19 w 20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19" y="4"/>
                  </a:moveTo>
                  <a:cubicBezTo>
                    <a:pt x="17" y="0"/>
                    <a:pt x="14" y="0"/>
                    <a:pt x="12" y="0"/>
                  </a:cubicBezTo>
                  <a:cubicBezTo>
                    <a:pt x="7" y="0"/>
                    <a:pt x="2" y="6"/>
                    <a:pt x="1" y="10"/>
                  </a:cubicBezTo>
                  <a:cubicBezTo>
                    <a:pt x="0" y="15"/>
                    <a:pt x="2" y="18"/>
                    <a:pt x="8" y="20"/>
                  </a:cubicBezTo>
                  <a:cubicBezTo>
                    <a:pt x="9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19"/>
                    <a:pt x="18" y="16"/>
                  </a:cubicBezTo>
                  <a:cubicBezTo>
                    <a:pt x="20" y="13"/>
                    <a:pt x="20" y="8"/>
                    <a:pt x="19" y="4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6" name="Freeform 92"/>
            <p:cNvSpPr>
              <a:spLocks noEditPoints="1"/>
            </p:cNvSpPr>
            <p:nvPr/>
          </p:nvSpPr>
          <p:spPr bwMode="auto">
            <a:xfrm>
              <a:off x="17334426" y="3450674"/>
              <a:ext cx="385729" cy="391980"/>
            </a:xfrm>
            <a:custGeom>
              <a:avLst/>
              <a:gdLst>
                <a:gd name="T0" fmla="*/ 69 w 71"/>
                <a:gd name="T1" fmla="*/ 23 h 79"/>
                <a:gd name="T2" fmla="*/ 60 w 71"/>
                <a:gd name="T3" fmla="*/ 11 h 79"/>
                <a:gd name="T4" fmla="*/ 54 w 71"/>
                <a:gd name="T5" fmla="*/ 12 h 79"/>
                <a:gd name="T6" fmla="*/ 46 w 71"/>
                <a:gd name="T7" fmla="*/ 9 h 79"/>
                <a:gd name="T8" fmla="*/ 41 w 71"/>
                <a:gd name="T9" fmla="*/ 3 h 79"/>
                <a:gd name="T10" fmla="*/ 35 w 71"/>
                <a:gd name="T11" fmla="*/ 5 h 79"/>
                <a:gd name="T12" fmla="*/ 34 w 71"/>
                <a:gd name="T13" fmla="*/ 6 h 79"/>
                <a:gd name="T14" fmla="*/ 31 w 71"/>
                <a:gd name="T15" fmla="*/ 13 h 79"/>
                <a:gd name="T16" fmla="*/ 29 w 71"/>
                <a:gd name="T17" fmla="*/ 13 h 79"/>
                <a:gd name="T18" fmla="*/ 23 w 71"/>
                <a:gd name="T19" fmla="*/ 21 h 79"/>
                <a:gd name="T20" fmla="*/ 19 w 71"/>
                <a:gd name="T21" fmla="*/ 17 h 79"/>
                <a:gd name="T22" fmla="*/ 19 w 71"/>
                <a:gd name="T23" fmla="*/ 9 h 79"/>
                <a:gd name="T24" fmla="*/ 15 w 71"/>
                <a:gd name="T25" fmla="*/ 5 h 79"/>
                <a:gd name="T26" fmla="*/ 11 w 71"/>
                <a:gd name="T27" fmla="*/ 1 h 79"/>
                <a:gd name="T28" fmla="*/ 2 w 71"/>
                <a:gd name="T29" fmla="*/ 3 h 79"/>
                <a:gd name="T30" fmla="*/ 2 w 71"/>
                <a:gd name="T31" fmla="*/ 11 h 79"/>
                <a:gd name="T32" fmla="*/ 2 w 71"/>
                <a:gd name="T33" fmla="*/ 16 h 79"/>
                <a:gd name="T34" fmla="*/ 2 w 71"/>
                <a:gd name="T35" fmla="*/ 23 h 79"/>
                <a:gd name="T36" fmla="*/ 6 w 71"/>
                <a:gd name="T37" fmla="*/ 31 h 79"/>
                <a:gd name="T38" fmla="*/ 10 w 71"/>
                <a:gd name="T39" fmla="*/ 40 h 79"/>
                <a:gd name="T40" fmla="*/ 11 w 71"/>
                <a:gd name="T41" fmla="*/ 41 h 79"/>
                <a:gd name="T42" fmla="*/ 13 w 71"/>
                <a:gd name="T43" fmla="*/ 47 h 79"/>
                <a:gd name="T44" fmla="*/ 19 w 71"/>
                <a:gd name="T45" fmla="*/ 52 h 79"/>
                <a:gd name="T46" fmla="*/ 26 w 71"/>
                <a:gd name="T47" fmla="*/ 51 h 79"/>
                <a:gd name="T48" fmla="*/ 33 w 71"/>
                <a:gd name="T49" fmla="*/ 52 h 79"/>
                <a:gd name="T50" fmla="*/ 39 w 71"/>
                <a:gd name="T51" fmla="*/ 51 h 79"/>
                <a:gd name="T52" fmla="*/ 40 w 71"/>
                <a:gd name="T53" fmla="*/ 51 h 79"/>
                <a:gd name="T54" fmla="*/ 31 w 71"/>
                <a:gd name="T55" fmla="*/ 58 h 79"/>
                <a:gd name="T56" fmla="*/ 31 w 71"/>
                <a:gd name="T57" fmla="*/ 65 h 79"/>
                <a:gd name="T58" fmla="*/ 31 w 71"/>
                <a:gd name="T59" fmla="*/ 71 h 79"/>
                <a:gd name="T60" fmla="*/ 37 w 71"/>
                <a:gd name="T61" fmla="*/ 78 h 79"/>
                <a:gd name="T62" fmla="*/ 41 w 71"/>
                <a:gd name="T63" fmla="*/ 77 h 79"/>
                <a:gd name="T64" fmla="*/ 42 w 71"/>
                <a:gd name="T65" fmla="*/ 77 h 79"/>
                <a:gd name="T66" fmla="*/ 47 w 71"/>
                <a:gd name="T67" fmla="*/ 79 h 79"/>
                <a:gd name="T68" fmla="*/ 53 w 71"/>
                <a:gd name="T69" fmla="*/ 79 h 79"/>
                <a:gd name="T70" fmla="*/ 58 w 71"/>
                <a:gd name="T71" fmla="*/ 78 h 79"/>
                <a:gd name="T72" fmla="*/ 62 w 71"/>
                <a:gd name="T73" fmla="*/ 67 h 79"/>
                <a:gd name="T74" fmla="*/ 63 w 71"/>
                <a:gd name="T75" fmla="*/ 62 h 79"/>
                <a:gd name="T76" fmla="*/ 67 w 71"/>
                <a:gd name="T77" fmla="*/ 51 h 79"/>
                <a:gd name="T78" fmla="*/ 66 w 71"/>
                <a:gd name="T79" fmla="*/ 46 h 79"/>
                <a:gd name="T80" fmla="*/ 69 w 71"/>
                <a:gd name="T81" fmla="*/ 39 h 79"/>
                <a:gd name="T82" fmla="*/ 23 w 71"/>
                <a:gd name="T83" fmla="*/ 25 h 79"/>
                <a:gd name="T84" fmla="*/ 23 w 71"/>
                <a:gd name="T85" fmla="*/ 26 h 79"/>
                <a:gd name="T86" fmla="*/ 23 w 71"/>
                <a:gd name="T87" fmla="*/ 25 h 79"/>
                <a:gd name="T88" fmla="*/ 35 w 71"/>
                <a:gd name="T89" fmla="*/ 16 h 79"/>
                <a:gd name="T90" fmla="*/ 35 w 71"/>
                <a:gd name="T91" fmla="*/ 16 h 79"/>
                <a:gd name="T92" fmla="*/ 40 w 71"/>
                <a:gd name="T93" fmla="*/ 28 h 79"/>
                <a:gd name="T94" fmla="*/ 37 w 71"/>
                <a:gd name="T95" fmla="*/ 22 h 79"/>
                <a:gd name="T96" fmla="*/ 36 w 71"/>
                <a:gd name="T97" fmla="*/ 18 h 79"/>
                <a:gd name="T98" fmla="*/ 40 w 71"/>
                <a:gd name="T99" fmla="*/ 22 h 79"/>
                <a:gd name="T100" fmla="*/ 43 w 71"/>
                <a:gd name="T101" fmla="*/ 3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" h="79">
                  <a:moveTo>
                    <a:pt x="69" y="26"/>
                  </a:moveTo>
                  <a:cubicBezTo>
                    <a:pt x="69" y="25"/>
                    <a:pt x="69" y="24"/>
                    <a:pt x="69" y="23"/>
                  </a:cubicBezTo>
                  <a:cubicBezTo>
                    <a:pt x="68" y="20"/>
                    <a:pt x="68" y="18"/>
                    <a:pt x="67" y="16"/>
                  </a:cubicBezTo>
                  <a:cubicBezTo>
                    <a:pt x="66" y="13"/>
                    <a:pt x="63" y="11"/>
                    <a:pt x="60" y="11"/>
                  </a:cubicBezTo>
                  <a:cubicBezTo>
                    <a:pt x="58" y="11"/>
                    <a:pt x="57" y="11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2" y="10"/>
                    <a:pt x="51" y="9"/>
                    <a:pt x="47" y="8"/>
                  </a:cubicBezTo>
                  <a:cubicBezTo>
                    <a:pt x="47" y="8"/>
                    <a:pt x="47" y="9"/>
                    <a:pt x="46" y="9"/>
                  </a:cubicBezTo>
                  <a:cubicBezTo>
                    <a:pt x="47" y="7"/>
                    <a:pt x="46" y="6"/>
                    <a:pt x="46" y="5"/>
                  </a:cubicBezTo>
                  <a:cubicBezTo>
                    <a:pt x="45" y="3"/>
                    <a:pt x="43" y="3"/>
                    <a:pt x="41" y="3"/>
                  </a:cubicBezTo>
                  <a:cubicBezTo>
                    <a:pt x="39" y="3"/>
                    <a:pt x="38" y="3"/>
                    <a:pt x="36" y="4"/>
                  </a:cubicBezTo>
                  <a:cubicBezTo>
                    <a:pt x="36" y="4"/>
                    <a:pt x="36" y="5"/>
                    <a:pt x="35" y="5"/>
                  </a:cubicBezTo>
                  <a:cubicBezTo>
                    <a:pt x="35" y="5"/>
                    <a:pt x="35" y="5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0" y="9"/>
                    <a:pt x="30" y="11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0" y="13"/>
                    <a:pt x="29" y="13"/>
                  </a:cubicBezTo>
                  <a:cubicBezTo>
                    <a:pt x="28" y="13"/>
                    <a:pt x="26" y="14"/>
                    <a:pt x="25" y="15"/>
                  </a:cubicBezTo>
                  <a:cubicBezTo>
                    <a:pt x="24" y="16"/>
                    <a:pt x="23" y="19"/>
                    <a:pt x="23" y="21"/>
                  </a:cubicBezTo>
                  <a:cubicBezTo>
                    <a:pt x="23" y="20"/>
                    <a:pt x="23" y="19"/>
                    <a:pt x="22" y="19"/>
                  </a:cubicBezTo>
                  <a:cubicBezTo>
                    <a:pt x="22" y="18"/>
                    <a:pt x="20" y="17"/>
                    <a:pt x="19" y="17"/>
                  </a:cubicBezTo>
                  <a:cubicBezTo>
                    <a:pt x="19" y="17"/>
                    <a:pt x="19" y="16"/>
                    <a:pt x="20" y="16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3"/>
                    <a:pt x="13" y="2"/>
                    <a:pt x="11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5"/>
                    <a:pt x="2" y="16"/>
                  </a:cubicBezTo>
                  <a:cubicBezTo>
                    <a:pt x="3" y="17"/>
                    <a:pt x="4" y="18"/>
                    <a:pt x="5" y="19"/>
                  </a:cubicBezTo>
                  <a:cubicBezTo>
                    <a:pt x="3" y="20"/>
                    <a:pt x="2" y="22"/>
                    <a:pt x="2" y="23"/>
                  </a:cubicBezTo>
                  <a:cubicBezTo>
                    <a:pt x="1" y="26"/>
                    <a:pt x="2" y="28"/>
                    <a:pt x="3" y="29"/>
                  </a:cubicBezTo>
                  <a:cubicBezTo>
                    <a:pt x="4" y="30"/>
                    <a:pt x="5" y="31"/>
                    <a:pt x="6" y="31"/>
                  </a:cubicBezTo>
                  <a:cubicBezTo>
                    <a:pt x="6" y="32"/>
                    <a:pt x="5" y="33"/>
                    <a:pt x="6" y="35"/>
                  </a:cubicBezTo>
                  <a:cubicBezTo>
                    <a:pt x="6" y="37"/>
                    <a:pt x="8" y="39"/>
                    <a:pt x="10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1"/>
                    <a:pt x="11" y="41"/>
                  </a:cubicBezTo>
                  <a:cubicBezTo>
                    <a:pt x="12" y="42"/>
                    <a:pt x="13" y="42"/>
                    <a:pt x="14" y="43"/>
                  </a:cubicBezTo>
                  <a:cubicBezTo>
                    <a:pt x="13" y="44"/>
                    <a:pt x="13" y="45"/>
                    <a:pt x="13" y="47"/>
                  </a:cubicBezTo>
                  <a:cubicBezTo>
                    <a:pt x="14" y="48"/>
                    <a:pt x="15" y="51"/>
                    <a:pt x="18" y="52"/>
                  </a:cubicBezTo>
                  <a:cubicBezTo>
                    <a:pt x="18" y="52"/>
                    <a:pt x="19" y="52"/>
                    <a:pt x="19" y="52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1"/>
                    <a:pt x="25" y="51"/>
                    <a:pt x="26" y="51"/>
                  </a:cubicBezTo>
                  <a:cubicBezTo>
                    <a:pt x="27" y="51"/>
                    <a:pt x="28" y="51"/>
                    <a:pt x="29" y="52"/>
                  </a:cubicBezTo>
                  <a:cubicBezTo>
                    <a:pt x="30" y="52"/>
                    <a:pt x="31" y="52"/>
                    <a:pt x="33" y="52"/>
                  </a:cubicBezTo>
                  <a:cubicBezTo>
                    <a:pt x="34" y="52"/>
                    <a:pt x="35" y="51"/>
                    <a:pt x="37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2"/>
                    <a:pt x="38" y="52"/>
                    <a:pt x="37" y="53"/>
                  </a:cubicBezTo>
                  <a:cubicBezTo>
                    <a:pt x="35" y="54"/>
                    <a:pt x="33" y="55"/>
                    <a:pt x="31" y="58"/>
                  </a:cubicBezTo>
                  <a:cubicBezTo>
                    <a:pt x="30" y="60"/>
                    <a:pt x="31" y="62"/>
                    <a:pt x="31" y="63"/>
                  </a:cubicBezTo>
                  <a:cubicBezTo>
                    <a:pt x="31" y="64"/>
                    <a:pt x="31" y="64"/>
                    <a:pt x="31" y="65"/>
                  </a:cubicBezTo>
                  <a:cubicBezTo>
                    <a:pt x="31" y="66"/>
                    <a:pt x="31" y="67"/>
                    <a:pt x="31" y="68"/>
                  </a:cubicBezTo>
                  <a:cubicBezTo>
                    <a:pt x="31" y="69"/>
                    <a:pt x="31" y="70"/>
                    <a:pt x="31" y="71"/>
                  </a:cubicBezTo>
                  <a:cubicBezTo>
                    <a:pt x="31" y="73"/>
                    <a:pt x="31" y="75"/>
                    <a:pt x="32" y="76"/>
                  </a:cubicBezTo>
                  <a:cubicBezTo>
                    <a:pt x="33" y="77"/>
                    <a:pt x="35" y="78"/>
                    <a:pt x="37" y="78"/>
                  </a:cubicBezTo>
                  <a:cubicBezTo>
                    <a:pt x="38" y="78"/>
                    <a:pt x="39" y="77"/>
                    <a:pt x="40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2" y="77"/>
                    <a:pt x="42" y="77"/>
                  </a:cubicBezTo>
                  <a:cubicBezTo>
                    <a:pt x="43" y="78"/>
                    <a:pt x="44" y="79"/>
                    <a:pt x="46" y="7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8" y="79"/>
                    <a:pt x="49" y="79"/>
                    <a:pt x="50" y="79"/>
                  </a:cubicBezTo>
                  <a:cubicBezTo>
                    <a:pt x="51" y="79"/>
                    <a:pt x="52" y="79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5" y="79"/>
                    <a:pt x="57" y="79"/>
                    <a:pt x="58" y="78"/>
                  </a:cubicBezTo>
                  <a:cubicBezTo>
                    <a:pt x="61" y="76"/>
                    <a:pt x="62" y="72"/>
                    <a:pt x="62" y="70"/>
                  </a:cubicBezTo>
                  <a:cubicBezTo>
                    <a:pt x="62" y="69"/>
                    <a:pt x="62" y="68"/>
                    <a:pt x="62" y="67"/>
                  </a:cubicBezTo>
                  <a:cubicBezTo>
                    <a:pt x="62" y="65"/>
                    <a:pt x="62" y="64"/>
                    <a:pt x="62" y="64"/>
                  </a:cubicBezTo>
                  <a:cubicBezTo>
                    <a:pt x="62" y="63"/>
                    <a:pt x="63" y="63"/>
                    <a:pt x="63" y="62"/>
                  </a:cubicBezTo>
                  <a:cubicBezTo>
                    <a:pt x="64" y="62"/>
                    <a:pt x="65" y="61"/>
                    <a:pt x="65" y="60"/>
                  </a:cubicBezTo>
                  <a:cubicBezTo>
                    <a:pt x="68" y="57"/>
                    <a:pt x="67" y="54"/>
                    <a:pt x="67" y="51"/>
                  </a:cubicBezTo>
                  <a:cubicBezTo>
                    <a:pt x="67" y="51"/>
                    <a:pt x="67" y="50"/>
                    <a:pt x="67" y="50"/>
                  </a:cubicBezTo>
                  <a:cubicBezTo>
                    <a:pt x="66" y="48"/>
                    <a:pt x="66" y="47"/>
                    <a:pt x="66" y="46"/>
                  </a:cubicBezTo>
                  <a:cubicBezTo>
                    <a:pt x="67" y="45"/>
                    <a:pt x="67" y="44"/>
                    <a:pt x="68" y="42"/>
                  </a:cubicBezTo>
                  <a:cubicBezTo>
                    <a:pt x="68" y="41"/>
                    <a:pt x="69" y="40"/>
                    <a:pt x="69" y="39"/>
                  </a:cubicBezTo>
                  <a:cubicBezTo>
                    <a:pt x="71" y="34"/>
                    <a:pt x="70" y="30"/>
                    <a:pt x="69" y="26"/>
                  </a:cubicBezTo>
                  <a:close/>
                  <a:moveTo>
                    <a:pt x="23" y="25"/>
                  </a:moveTo>
                  <a:cubicBezTo>
                    <a:pt x="23" y="26"/>
                    <a:pt x="23" y="26"/>
                    <a:pt x="23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6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lose/>
                  <a:moveTo>
                    <a:pt x="35" y="16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7"/>
                    <a:pt x="35" y="17"/>
                  </a:cubicBezTo>
                  <a:cubicBezTo>
                    <a:pt x="35" y="17"/>
                    <a:pt x="35" y="16"/>
                    <a:pt x="35" y="16"/>
                  </a:cubicBezTo>
                  <a:close/>
                  <a:moveTo>
                    <a:pt x="43" y="30"/>
                  </a:moveTo>
                  <a:cubicBezTo>
                    <a:pt x="42" y="29"/>
                    <a:pt x="41" y="29"/>
                    <a:pt x="40" y="28"/>
                  </a:cubicBezTo>
                  <a:cubicBezTo>
                    <a:pt x="40" y="27"/>
                    <a:pt x="40" y="27"/>
                    <a:pt x="39" y="26"/>
                  </a:cubicBezTo>
                  <a:cubicBezTo>
                    <a:pt x="38" y="25"/>
                    <a:pt x="37" y="23"/>
                    <a:pt x="37" y="22"/>
                  </a:cubicBezTo>
                  <a:cubicBezTo>
                    <a:pt x="36" y="21"/>
                    <a:pt x="36" y="21"/>
                    <a:pt x="36" y="20"/>
                  </a:cubicBezTo>
                  <a:cubicBezTo>
                    <a:pt x="36" y="20"/>
                    <a:pt x="36" y="19"/>
                    <a:pt x="36" y="18"/>
                  </a:cubicBezTo>
                  <a:cubicBezTo>
                    <a:pt x="36" y="19"/>
                    <a:pt x="36" y="19"/>
                    <a:pt x="36" y="20"/>
                  </a:cubicBezTo>
                  <a:cubicBezTo>
                    <a:pt x="37" y="21"/>
                    <a:pt x="39" y="22"/>
                    <a:pt x="40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3" y="23"/>
                    <a:pt x="43" y="27"/>
                    <a:pt x="43" y="30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7" name="Freeform 27"/>
            <p:cNvSpPr>
              <a:spLocks noEditPoints="1"/>
            </p:cNvSpPr>
            <p:nvPr/>
          </p:nvSpPr>
          <p:spPr bwMode="auto">
            <a:xfrm>
              <a:off x="14109676" y="4001313"/>
              <a:ext cx="4704662" cy="2713993"/>
            </a:xfrm>
            <a:custGeom>
              <a:avLst/>
              <a:gdLst>
                <a:gd name="T0" fmla="*/ 834 w 863"/>
                <a:gd name="T1" fmla="*/ 311 h 547"/>
                <a:gd name="T2" fmla="*/ 792 w 863"/>
                <a:gd name="T3" fmla="*/ 284 h 547"/>
                <a:gd name="T4" fmla="*/ 774 w 863"/>
                <a:gd name="T5" fmla="*/ 241 h 547"/>
                <a:gd name="T6" fmla="*/ 848 w 863"/>
                <a:gd name="T7" fmla="*/ 263 h 547"/>
                <a:gd name="T8" fmla="*/ 847 w 863"/>
                <a:gd name="T9" fmla="*/ 195 h 547"/>
                <a:gd name="T10" fmla="*/ 790 w 863"/>
                <a:gd name="T11" fmla="*/ 178 h 547"/>
                <a:gd name="T12" fmla="*/ 735 w 863"/>
                <a:gd name="T13" fmla="*/ 169 h 547"/>
                <a:gd name="T14" fmla="*/ 725 w 863"/>
                <a:gd name="T15" fmla="*/ 129 h 547"/>
                <a:gd name="T16" fmla="*/ 689 w 863"/>
                <a:gd name="T17" fmla="*/ 93 h 547"/>
                <a:gd name="T18" fmla="*/ 665 w 863"/>
                <a:gd name="T19" fmla="*/ 87 h 547"/>
                <a:gd name="T20" fmla="*/ 614 w 863"/>
                <a:gd name="T21" fmla="*/ 63 h 547"/>
                <a:gd name="T22" fmla="*/ 550 w 863"/>
                <a:gd name="T23" fmla="*/ 63 h 547"/>
                <a:gd name="T24" fmla="*/ 523 w 863"/>
                <a:gd name="T25" fmla="*/ 14 h 547"/>
                <a:gd name="T26" fmla="*/ 480 w 863"/>
                <a:gd name="T27" fmla="*/ 95 h 547"/>
                <a:gd name="T28" fmla="*/ 467 w 863"/>
                <a:gd name="T29" fmla="*/ 13 h 547"/>
                <a:gd name="T30" fmla="*/ 446 w 863"/>
                <a:gd name="T31" fmla="*/ 151 h 547"/>
                <a:gd name="T32" fmla="*/ 494 w 863"/>
                <a:gd name="T33" fmla="*/ 169 h 547"/>
                <a:gd name="T34" fmla="*/ 483 w 863"/>
                <a:gd name="T35" fmla="*/ 244 h 547"/>
                <a:gd name="T36" fmla="*/ 462 w 863"/>
                <a:gd name="T37" fmla="*/ 226 h 547"/>
                <a:gd name="T38" fmla="*/ 428 w 863"/>
                <a:gd name="T39" fmla="*/ 227 h 547"/>
                <a:gd name="T40" fmla="*/ 397 w 863"/>
                <a:gd name="T41" fmla="*/ 176 h 547"/>
                <a:gd name="T42" fmla="*/ 394 w 863"/>
                <a:gd name="T43" fmla="*/ 112 h 547"/>
                <a:gd name="T44" fmla="*/ 424 w 863"/>
                <a:gd name="T45" fmla="*/ 35 h 547"/>
                <a:gd name="T46" fmla="*/ 364 w 863"/>
                <a:gd name="T47" fmla="*/ 58 h 547"/>
                <a:gd name="T48" fmla="*/ 346 w 863"/>
                <a:gd name="T49" fmla="*/ 121 h 547"/>
                <a:gd name="T50" fmla="*/ 368 w 863"/>
                <a:gd name="T51" fmla="*/ 186 h 547"/>
                <a:gd name="T52" fmla="*/ 376 w 863"/>
                <a:gd name="T53" fmla="*/ 219 h 547"/>
                <a:gd name="T54" fmla="*/ 348 w 863"/>
                <a:gd name="T55" fmla="*/ 269 h 547"/>
                <a:gd name="T56" fmla="*/ 338 w 863"/>
                <a:gd name="T57" fmla="*/ 226 h 547"/>
                <a:gd name="T58" fmla="*/ 315 w 863"/>
                <a:gd name="T59" fmla="*/ 242 h 547"/>
                <a:gd name="T60" fmla="*/ 293 w 863"/>
                <a:gd name="T61" fmla="*/ 239 h 547"/>
                <a:gd name="T62" fmla="*/ 246 w 863"/>
                <a:gd name="T63" fmla="*/ 229 h 547"/>
                <a:gd name="T64" fmla="*/ 205 w 863"/>
                <a:gd name="T65" fmla="*/ 179 h 547"/>
                <a:gd name="T66" fmla="*/ 188 w 863"/>
                <a:gd name="T67" fmla="*/ 204 h 547"/>
                <a:gd name="T68" fmla="*/ 162 w 863"/>
                <a:gd name="T69" fmla="*/ 247 h 547"/>
                <a:gd name="T70" fmla="*/ 132 w 863"/>
                <a:gd name="T71" fmla="*/ 198 h 547"/>
                <a:gd name="T72" fmla="*/ 81 w 863"/>
                <a:gd name="T73" fmla="*/ 180 h 547"/>
                <a:gd name="T74" fmla="*/ 71 w 863"/>
                <a:gd name="T75" fmla="*/ 129 h 547"/>
                <a:gd name="T76" fmla="*/ 339 w 863"/>
                <a:gd name="T77" fmla="*/ 547 h 547"/>
                <a:gd name="T78" fmla="*/ 370 w 863"/>
                <a:gd name="T79" fmla="*/ 480 h 547"/>
                <a:gd name="T80" fmla="*/ 403 w 863"/>
                <a:gd name="T81" fmla="*/ 448 h 547"/>
                <a:gd name="T82" fmla="*/ 466 w 863"/>
                <a:gd name="T83" fmla="*/ 385 h 547"/>
                <a:gd name="T84" fmla="*/ 489 w 863"/>
                <a:gd name="T85" fmla="*/ 308 h 547"/>
                <a:gd name="T86" fmla="*/ 526 w 863"/>
                <a:gd name="T87" fmla="*/ 303 h 547"/>
                <a:gd name="T88" fmla="*/ 552 w 863"/>
                <a:gd name="T89" fmla="*/ 244 h 547"/>
                <a:gd name="T90" fmla="*/ 538 w 863"/>
                <a:gd name="T91" fmla="*/ 185 h 547"/>
                <a:gd name="T92" fmla="*/ 531 w 863"/>
                <a:gd name="T93" fmla="*/ 170 h 547"/>
                <a:gd name="T94" fmla="*/ 595 w 863"/>
                <a:gd name="T95" fmla="*/ 161 h 547"/>
                <a:gd name="T96" fmla="*/ 613 w 863"/>
                <a:gd name="T97" fmla="*/ 200 h 547"/>
                <a:gd name="T98" fmla="*/ 671 w 863"/>
                <a:gd name="T99" fmla="*/ 215 h 547"/>
                <a:gd name="T100" fmla="*/ 675 w 863"/>
                <a:gd name="T101" fmla="*/ 310 h 547"/>
                <a:gd name="T102" fmla="*/ 621 w 863"/>
                <a:gd name="T103" fmla="*/ 342 h 547"/>
                <a:gd name="T104" fmla="*/ 685 w 863"/>
                <a:gd name="T105" fmla="*/ 353 h 547"/>
                <a:gd name="T106" fmla="*/ 728 w 863"/>
                <a:gd name="T107" fmla="*/ 369 h 547"/>
                <a:gd name="T108" fmla="*/ 776 w 863"/>
                <a:gd name="T109" fmla="*/ 396 h 547"/>
                <a:gd name="T110" fmla="*/ 837 w 863"/>
                <a:gd name="T111" fmla="*/ 378 h 547"/>
                <a:gd name="T112" fmla="*/ 825 w 863"/>
                <a:gd name="T113" fmla="*/ 361 h 547"/>
                <a:gd name="T114" fmla="*/ 493 w 863"/>
                <a:gd name="T115" fmla="*/ 121 h 547"/>
                <a:gd name="T116" fmla="*/ 457 w 863"/>
                <a:gd name="T117" fmla="*/ 345 h 547"/>
                <a:gd name="T118" fmla="*/ 573 w 863"/>
                <a:gd name="T119" fmla="*/ 14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3" h="547">
                  <a:moveTo>
                    <a:pt x="862" y="359"/>
                  </a:moveTo>
                  <a:cubicBezTo>
                    <a:pt x="863" y="356"/>
                    <a:pt x="863" y="352"/>
                    <a:pt x="862" y="349"/>
                  </a:cubicBezTo>
                  <a:cubicBezTo>
                    <a:pt x="860" y="347"/>
                    <a:pt x="859" y="344"/>
                    <a:pt x="856" y="342"/>
                  </a:cubicBezTo>
                  <a:cubicBezTo>
                    <a:pt x="856" y="342"/>
                    <a:pt x="855" y="342"/>
                    <a:pt x="855" y="341"/>
                  </a:cubicBezTo>
                  <a:cubicBezTo>
                    <a:pt x="855" y="341"/>
                    <a:pt x="854" y="341"/>
                    <a:pt x="854" y="340"/>
                  </a:cubicBezTo>
                  <a:cubicBezTo>
                    <a:pt x="854" y="340"/>
                    <a:pt x="855" y="339"/>
                    <a:pt x="856" y="339"/>
                  </a:cubicBezTo>
                  <a:cubicBezTo>
                    <a:pt x="858" y="335"/>
                    <a:pt x="858" y="330"/>
                    <a:pt x="854" y="326"/>
                  </a:cubicBezTo>
                  <a:cubicBezTo>
                    <a:pt x="853" y="324"/>
                    <a:pt x="851" y="324"/>
                    <a:pt x="849" y="323"/>
                  </a:cubicBezTo>
                  <a:cubicBezTo>
                    <a:pt x="848" y="323"/>
                    <a:pt x="847" y="323"/>
                    <a:pt x="847" y="323"/>
                  </a:cubicBezTo>
                  <a:cubicBezTo>
                    <a:pt x="847" y="322"/>
                    <a:pt x="847" y="322"/>
                    <a:pt x="847" y="321"/>
                  </a:cubicBezTo>
                  <a:cubicBezTo>
                    <a:pt x="847" y="320"/>
                    <a:pt x="847" y="318"/>
                    <a:pt x="846" y="316"/>
                  </a:cubicBezTo>
                  <a:cubicBezTo>
                    <a:pt x="845" y="315"/>
                    <a:pt x="842" y="315"/>
                    <a:pt x="841" y="315"/>
                  </a:cubicBezTo>
                  <a:cubicBezTo>
                    <a:pt x="841" y="315"/>
                    <a:pt x="841" y="315"/>
                    <a:pt x="841" y="315"/>
                  </a:cubicBezTo>
                  <a:cubicBezTo>
                    <a:pt x="840" y="315"/>
                    <a:pt x="839" y="315"/>
                    <a:pt x="839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7" y="315"/>
                    <a:pt x="837" y="314"/>
                    <a:pt x="837" y="313"/>
                  </a:cubicBezTo>
                  <a:cubicBezTo>
                    <a:pt x="836" y="313"/>
                    <a:pt x="835" y="312"/>
                    <a:pt x="834" y="311"/>
                  </a:cubicBezTo>
                  <a:cubicBezTo>
                    <a:pt x="834" y="310"/>
                    <a:pt x="833" y="310"/>
                    <a:pt x="833" y="310"/>
                  </a:cubicBezTo>
                  <a:cubicBezTo>
                    <a:pt x="833" y="310"/>
                    <a:pt x="833" y="310"/>
                    <a:pt x="833" y="310"/>
                  </a:cubicBezTo>
                  <a:cubicBezTo>
                    <a:pt x="833" y="309"/>
                    <a:pt x="834" y="307"/>
                    <a:pt x="834" y="306"/>
                  </a:cubicBezTo>
                  <a:cubicBezTo>
                    <a:pt x="836" y="303"/>
                    <a:pt x="836" y="303"/>
                    <a:pt x="836" y="303"/>
                  </a:cubicBezTo>
                  <a:cubicBezTo>
                    <a:pt x="833" y="302"/>
                    <a:pt x="833" y="302"/>
                    <a:pt x="833" y="302"/>
                  </a:cubicBezTo>
                  <a:cubicBezTo>
                    <a:pt x="831" y="301"/>
                    <a:pt x="830" y="301"/>
                    <a:pt x="829" y="301"/>
                  </a:cubicBezTo>
                  <a:cubicBezTo>
                    <a:pt x="828" y="301"/>
                    <a:pt x="826" y="301"/>
                    <a:pt x="826" y="301"/>
                  </a:cubicBezTo>
                  <a:cubicBezTo>
                    <a:pt x="825" y="301"/>
                    <a:pt x="824" y="301"/>
                    <a:pt x="824" y="301"/>
                  </a:cubicBezTo>
                  <a:cubicBezTo>
                    <a:pt x="824" y="300"/>
                    <a:pt x="824" y="299"/>
                    <a:pt x="824" y="299"/>
                  </a:cubicBezTo>
                  <a:cubicBezTo>
                    <a:pt x="824" y="297"/>
                    <a:pt x="823" y="292"/>
                    <a:pt x="817" y="292"/>
                  </a:cubicBezTo>
                  <a:cubicBezTo>
                    <a:pt x="815" y="292"/>
                    <a:pt x="813" y="293"/>
                    <a:pt x="812" y="294"/>
                  </a:cubicBezTo>
                  <a:cubicBezTo>
                    <a:pt x="811" y="294"/>
                    <a:pt x="810" y="295"/>
                    <a:pt x="810" y="295"/>
                  </a:cubicBezTo>
                  <a:cubicBezTo>
                    <a:pt x="810" y="295"/>
                    <a:pt x="809" y="294"/>
                    <a:pt x="808" y="293"/>
                  </a:cubicBezTo>
                  <a:cubicBezTo>
                    <a:pt x="807" y="292"/>
                    <a:pt x="807" y="291"/>
                    <a:pt x="806" y="290"/>
                  </a:cubicBezTo>
                  <a:cubicBezTo>
                    <a:pt x="804" y="289"/>
                    <a:pt x="801" y="289"/>
                    <a:pt x="800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797" y="289"/>
                    <a:pt x="796" y="289"/>
                    <a:pt x="796" y="289"/>
                  </a:cubicBezTo>
                  <a:cubicBezTo>
                    <a:pt x="794" y="288"/>
                    <a:pt x="793" y="287"/>
                    <a:pt x="792" y="284"/>
                  </a:cubicBezTo>
                  <a:cubicBezTo>
                    <a:pt x="791" y="281"/>
                    <a:pt x="790" y="278"/>
                    <a:pt x="787" y="276"/>
                  </a:cubicBezTo>
                  <a:cubicBezTo>
                    <a:pt x="786" y="276"/>
                    <a:pt x="786" y="276"/>
                    <a:pt x="785" y="276"/>
                  </a:cubicBezTo>
                  <a:cubicBezTo>
                    <a:pt x="785" y="275"/>
                    <a:pt x="785" y="274"/>
                    <a:pt x="785" y="274"/>
                  </a:cubicBezTo>
                  <a:cubicBezTo>
                    <a:pt x="784" y="273"/>
                    <a:pt x="783" y="270"/>
                    <a:pt x="779" y="270"/>
                  </a:cubicBezTo>
                  <a:cubicBezTo>
                    <a:pt x="779" y="270"/>
                    <a:pt x="778" y="270"/>
                    <a:pt x="777" y="270"/>
                  </a:cubicBezTo>
                  <a:cubicBezTo>
                    <a:pt x="776" y="271"/>
                    <a:pt x="775" y="271"/>
                    <a:pt x="775" y="272"/>
                  </a:cubicBezTo>
                  <a:cubicBezTo>
                    <a:pt x="775" y="272"/>
                    <a:pt x="775" y="272"/>
                    <a:pt x="775" y="271"/>
                  </a:cubicBezTo>
                  <a:cubicBezTo>
                    <a:pt x="774" y="270"/>
                    <a:pt x="772" y="270"/>
                    <a:pt x="771" y="268"/>
                  </a:cubicBezTo>
                  <a:cubicBezTo>
                    <a:pt x="771" y="268"/>
                    <a:pt x="771" y="268"/>
                    <a:pt x="770" y="268"/>
                  </a:cubicBezTo>
                  <a:cubicBezTo>
                    <a:pt x="771" y="268"/>
                    <a:pt x="772" y="268"/>
                    <a:pt x="772" y="268"/>
                  </a:cubicBezTo>
                  <a:cubicBezTo>
                    <a:pt x="773" y="268"/>
                    <a:pt x="774" y="268"/>
                    <a:pt x="775" y="268"/>
                  </a:cubicBezTo>
                  <a:cubicBezTo>
                    <a:pt x="777" y="267"/>
                    <a:pt x="779" y="266"/>
                    <a:pt x="780" y="263"/>
                  </a:cubicBezTo>
                  <a:cubicBezTo>
                    <a:pt x="781" y="261"/>
                    <a:pt x="780" y="258"/>
                    <a:pt x="779" y="256"/>
                  </a:cubicBezTo>
                  <a:cubicBezTo>
                    <a:pt x="777" y="253"/>
                    <a:pt x="774" y="252"/>
                    <a:pt x="771" y="251"/>
                  </a:cubicBezTo>
                  <a:cubicBezTo>
                    <a:pt x="768" y="250"/>
                    <a:pt x="766" y="249"/>
                    <a:pt x="765" y="247"/>
                  </a:cubicBezTo>
                  <a:cubicBezTo>
                    <a:pt x="765" y="246"/>
                    <a:pt x="765" y="246"/>
                    <a:pt x="765" y="246"/>
                  </a:cubicBezTo>
                  <a:cubicBezTo>
                    <a:pt x="765" y="244"/>
                    <a:pt x="768" y="243"/>
                    <a:pt x="770" y="243"/>
                  </a:cubicBezTo>
                  <a:cubicBezTo>
                    <a:pt x="772" y="242"/>
                    <a:pt x="773" y="242"/>
                    <a:pt x="774" y="241"/>
                  </a:cubicBezTo>
                  <a:cubicBezTo>
                    <a:pt x="776" y="240"/>
                    <a:pt x="776" y="240"/>
                    <a:pt x="776" y="240"/>
                  </a:cubicBezTo>
                  <a:cubicBezTo>
                    <a:pt x="776" y="240"/>
                    <a:pt x="777" y="240"/>
                    <a:pt x="777" y="239"/>
                  </a:cubicBezTo>
                  <a:cubicBezTo>
                    <a:pt x="777" y="239"/>
                    <a:pt x="777" y="240"/>
                    <a:pt x="779" y="240"/>
                  </a:cubicBezTo>
                  <a:cubicBezTo>
                    <a:pt x="779" y="241"/>
                    <a:pt x="779" y="241"/>
                    <a:pt x="779" y="241"/>
                  </a:cubicBezTo>
                  <a:cubicBezTo>
                    <a:pt x="782" y="243"/>
                    <a:pt x="784" y="245"/>
                    <a:pt x="788" y="247"/>
                  </a:cubicBezTo>
                  <a:cubicBezTo>
                    <a:pt x="789" y="248"/>
                    <a:pt x="789" y="248"/>
                    <a:pt x="790" y="248"/>
                  </a:cubicBezTo>
                  <a:cubicBezTo>
                    <a:pt x="792" y="249"/>
                    <a:pt x="793" y="249"/>
                    <a:pt x="794" y="251"/>
                  </a:cubicBezTo>
                  <a:cubicBezTo>
                    <a:pt x="795" y="251"/>
                    <a:pt x="795" y="251"/>
                    <a:pt x="795" y="251"/>
                  </a:cubicBezTo>
                  <a:cubicBezTo>
                    <a:pt x="797" y="253"/>
                    <a:pt x="799" y="256"/>
                    <a:pt x="802" y="256"/>
                  </a:cubicBezTo>
                  <a:cubicBezTo>
                    <a:pt x="803" y="256"/>
                    <a:pt x="804" y="256"/>
                    <a:pt x="805" y="255"/>
                  </a:cubicBezTo>
                  <a:cubicBezTo>
                    <a:pt x="805" y="258"/>
                    <a:pt x="805" y="261"/>
                    <a:pt x="807" y="262"/>
                  </a:cubicBezTo>
                  <a:cubicBezTo>
                    <a:pt x="809" y="264"/>
                    <a:pt x="812" y="265"/>
                    <a:pt x="814" y="266"/>
                  </a:cubicBezTo>
                  <a:cubicBezTo>
                    <a:pt x="815" y="266"/>
                    <a:pt x="816" y="266"/>
                    <a:pt x="816" y="266"/>
                  </a:cubicBezTo>
                  <a:cubicBezTo>
                    <a:pt x="818" y="267"/>
                    <a:pt x="820" y="268"/>
                    <a:pt x="822" y="270"/>
                  </a:cubicBezTo>
                  <a:cubicBezTo>
                    <a:pt x="826" y="275"/>
                    <a:pt x="830" y="278"/>
                    <a:pt x="838" y="278"/>
                  </a:cubicBezTo>
                  <a:cubicBezTo>
                    <a:pt x="843" y="278"/>
                    <a:pt x="847" y="277"/>
                    <a:pt x="849" y="274"/>
                  </a:cubicBezTo>
                  <a:cubicBezTo>
                    <a:pt x="850" y="272"/>
                    <a:pt x="851" y="270"/>
                    <a:pt x="849" y="266"/>
                  </a:cubicBezTo>
                  <a:cubicBezTo>
                    <a:pt x="848" y="263"/>
                    <a:pt x="848" y="263"/>
                    <a:pt x="848" y="263"/>
                  </a:cubicBezTo>
                  <a:cubicBezTo>
                    <a:pt x="847" y="260"/>
                    <a:pt x="845" y="255"/>
                    <a:pt x="843" y="252"/>
                  </a:cubicBezTo>
                  <a:cubicBezTo>
                    <a:pt x="844" y="252"/>
                    <a:pt x="844" y="252"/>
                    <a:pt x="845" y="252"/>
                  </a:cubicBezTo>
                  <a:cubicBezTo>
                    <a:pt x="846" y="252"/>
                    <a:pt x="846" y="252"/>
                    <a:pt x="847" y="251"/>
                  </a:cubicBezTo>
                  <a:cubicBezTo>
                    <a:pt x="850" y="250"/>
                    <a:pt x="851" y="247"/>
                    <a:pt x="852" y="245"/>
                  </a:cubicBezTo>
                  <a:cubicBezTo>
                    <a:pt x="852" y="244"/>
                    <a:pt x="852" y="243"/>
                    <a:pt x="853" y="242"/>
                  </a:cubicBezTo>
                  <a:cubicBezTo>
                    <a:pt x="855" y="239"/>
                    <a:pt x="855" y="237"/>
                    <a:pt x="853" y="234"/>
                  </a:cubicBezTo>
                  <a:cubicBezTo>
                    <a:pt x="853" y="234"/>
                    <a:pt x="852" y="234"/>
                    <a:pt x="852" y="233"/>
                  </a:cubicBezTo>
                  <a:cubicBezTo>
                    <a:pt x="852" y="233"/>
                    <a:pt x="853" y="232"/>
                    <a:pt x="853" y="231"/>
                  </a:cubicBezTo>
                  <a:cubicBezTo>
                    <a:pt x="854" y="230"/>
                    <a:pt x="855" y="229"/>
                    <a:pt x="854" y="227"/>
                  </a:cubicBezTo>
                  <a:cubicBezTo>
                    <a:pt x="853" y="225"/>
                    <a:pt x="851" y="224"/>
                    <a:pt x="850" y="223"/>
                  </a:cubicBezTo>
                  <a:cubicBezTo>
                    <a:pt x="849" y="223"/>
                    <a:pt x="849" y="223"/>
                    <a:pt x="849" y="223"/>
                  </a:cubicBezTo>
                  <a:cubicBezTo>
                    <a:pt x="848" y="222"/>
                    <a:pt x="848" y="222"/>
                    <a:pt x="847" y="221"/>
                  </a:cubicBezTo>
                  <a:cubicBezTo>
                    <a:pt x="851" y="221"/>
                    <a:pt x="853" y="219"/>
                    <a:pt x="854" y="218"/>
                  </a:cubicBezTo>
                  <a:cubicBezTo>
                    <a:pt x="855" y="215"/>
                    <a:pt x="855" y="213"/>
                    <a:pt x="854" y="211"/>
                  </a:cubicBezTo>
                  <a:cubicBezTo>
                    <a:pt x="854" y="210"/>
                    <a:pt x="854" y="209"/>
                    <a:pt x="854" y="209"/>
                  </a:cubicBezTo>
                  <a:cubicBezTo>
                    <a:pt x="854" y="208"/>
                    <a:pt x="855" y="208"/>
                    <a:pt x="855" y="207"/>
                  </a:cubicBezTo>
                  <a:cubicBezTo>
                    <a:pt x="856" y="205"/>
                    <a:pt x="858" y="200"/>
                    <a:pt x="852" y="197"/>
                  </a:cubicBezTo>
                  <a:cubicBezTo>
                    <a:pt x="850" y="196"/>
                    <a:pt x="848" y="196"/>
                    <a:pt x="847" y="195"/>
                  </a:cubicBezTo>
                  <a:cubicBezTo>
                    <a:pt x="845" y="195"/>
                    <a:pt x="844" y="195"/>
                    <a:pt x="843" y="194"/>
                  </a:cubicBezTo>
                  <a:cubicBezTo>
                    <a:pt x="842" y="194"/>
                    <a:pt x="842" y="194"/>
                    <a:pt x="842" y="194"/>
                  </a:cubicBezTo>
                  <a:cubicBezTo>
                    <a:pt x="840" y="193"/>
                    <a:pt x="839" y="192"/>
                    <a:pt x="837" y="192"/>
                  </a:cubicBezTo>
                  <a:cubicBezTo>
                    <a:pt x="835" y="192"/>
                    <a:pt x="833" y="193"/>
                    <a:pt x="831" y="195"/>
                  </a:cubicBezTo>
                  <a:cubicBezTo>
                    <a:pt x="830" y="196"/>
                    <a:pt x="829" y="197"/>
                    <a:pt x="829" y="198"/>
                  </a:cubicBezTo>
                  <a:cubicBezTo>
                    <a:pt x="827" y="199"/>
                    <a:pt x="826" y="201"/>
                    <a:pt x="825" y="201"/>
                  </a:cubicBezTo>
                  <a:cubicBezTo>
                    <a:pt x="825" y="200"/>
                    <a:pt x="825" y="200"/>
                    <a:pt x="825" y="199"/>
                  </a:cubicBezTo>
                  <a:cubicBezTo>
                    <a:pt x="825" y="196"/>
                    <a:pt x="825" y="193"/>
                    <a:pt x="823" y="191"/>
                  </a:cubicBezTo>
                  <a:cubicBezTo>
                    <a:pt x="822" y="190"/>
                    <a:pt x="821" y="189"/>
                    <a:pt x="819" y="189"/>
                  </a:cubicBezTo>
                  <a:cubicBezTo>
                    <a:pt x="819" y="189"/>
                    <a:pt x="818" y="189"/>
                    <a:pt x="818" y="190"/>
                  </a:cubicBezTo>
                  <a:cubicBezTo>
                    <a:pt x="816" y="190"/>
                    <a:pt x="814" y="191"/>
                    <a:pt x="812" y="193"/>
                  </a:cubicBezTo>
                  <a:cubicBezTo>
                    <a:pt x="811" y="193"/>
                    <a:pt x="810" y="194"/>
                    <a:pt x="810" y="194"/>
                  </a:cubicBezTo>
                  <a:cubicBezTo>
                    <a:pt x="810" y="194"/>
                    <a:pt x="810" y="194"/>
                    <a:pt x="810" y="194"/>
                  </a:cubicBezTo>
                  <a:cubicBezTo>
                    <a:pt x="809" y="194"/>
                    <a:pt x="808" y="193"/>
                    <a:pt x="807" y="191"/>
                  </a:cubicBezTo>
                  <a:cubicBezTo>
                    <a:pt x="806" y="191"/>
                    <a:pt x="806" y="190"/>
                    <a:pt x="805" y="189"/>
                  </a:cubicBezTo>
                  <a:cubicBezTo>
                    <a:pt x="802" y="186"/>
                    <a:pt x="799" y="183"/>
                    <a:pt x="796" y="181"/>
                  </a:cubicBezTo>
                  <a:cubicBezTo>
                    <a:pt x="796" y="181"/>
                    <a:pt x="796" y="181"/>
                    <a:pt x="796" y="181"/>
                  </a:cubicBezTo>
                  <a:cubicBezTo>
                    <a:pt x="795" y="180"/>
                    <a:pt x="793" y="178"/>
                    <a:pt x="790" y="178"/>
                  </a:cubicBezTo>
                  <a:cubicBezTo>
                    <a:pt x="790" y="178"/>
                    <a:pt x="789" y="178"/>
                    <a:pt x="789" y="178"/>
                  </a:cubicBezTo>
                  <a:cubicBezTo>
                    <a:pt x="788" y="179"/>
                    <a:pt x="787" y="179"/>
                    <a:pt x="786" y="180"/>
                  </a:cubicBezTo>
                  <a:cubicBezTo>
                    <a:pt x="785" y="177"/>
                    <a:pt x="785" y="175"/>
                    <a:pt x="783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0" y="174"/>
                    <a:pt x="778" y="176"/>
                    <a:pt x="776" y="177"/>
                  </a:cubicBezTo>
                  <a:cubicBezTo>
                    <a:pt x="776" y="178"/>
                    <a:pt x="775" y="179"/>
                    <a:pt x="774" y="179"/>
                  </a:cubicBezTo>
                  <a:cubicBezTo>
                    <a:pt x="774" y="179"/>
                    <a:pt x="774" y="179"/>
                    <a:pt x="774" y="179"/>
                  </a:cubicBezTo>
                  <a:cubicBezTo>
                    <a:pt x="773" y="179"/>
                    <a:pt x="773" y="179"/>
                    <a:pt x="772" y="179"/>
                  </a:cubicBezTo>
                  <a:cubicBezTo>
                    <a:pt x="772" y="179"/>
                    <a:pt x="771" y="179"/>
                    <a:pt x="771" y="179"/>
                  </a:cubicBezTo>
                  <a:cubicBezTo>
                    <a:pt x="770" y="179"/>
                    <a:pt x="769" y="180"/>
                    <a:pt x="768" y="180"/>
                  </a:cubicBezTo>
                  <a:cubicBezTo>
                    <a:pt x="767" y="180"/>
                    <a:pt x="767" y="180"/>
                    <a:pt x="766" y="181"/>
                  </a:cubicBezTo>
                  <a:cubicBezTo>
                    <a:pt x="766" y="181"/>
                    <a:pt x="765" y="181"/>
                    <a:pt x="765" y="181"/>
                  </a:cubicBezTo>
                  <a:cubicBezTo>
                    <a:pt x="764" y="181"/>
                    <a:pt x="763" y="181"/>
                    <a:pt x="762" y="180"/>
                  </a:cubicBezTo>
                  <a:cubicBezTo>
                    <a:pt x="762" y="180"/>
                    <a:pt x="761" y="180"/>
                    <a:pt x="760" y="179"/>
                  </a:cubicBezTo>
                  <a:cubicBezTo>
                    <a:pt x="755" y="178"/>
                    <a:pt x="751" y="176"/>
                    <a:pt x="747" y="173"/>
                  </a:cubicBezTo>
                  <a:cubicBezTo>
                    <a:pt x="746" y="173"/>
                    <a:pt x="746" y="173"/>
                    <a:pt x="746" y="173"/>
                  </a:cubicBezTo>
                  <a:cubicBezTo>
                    <a:pt x="742" y="171"/>
                    <a:pt x="738" y="170"/>
                    <a:pt x="735" y="169"/>
                  </a:cubicBezTo>
                  <a:cubicBezTo>
                    <a:pt x="733" y="169"/>
                    <a:pt x="731" y="168"/>
                    <a:pt x="729" y="168"/>
                  </a:cubicBezTo>
                  <a:cubicBezTo>
                    <a:pt x="727" y="167"/>
                    <a:pt x="726" y="165"/>
                    <a:pt x="727" y="163"/>
                  </a:cubicBezTo>
                  <a:cubicBezTo>
                    <a:pt x="727" y="163"/>
                    <a:pt x="728" y="161"/>
                    <a:pt x="728" y="161"/>
                  </a:cubicBezTo>
                  <a:cubicBezTo>
                    <a:pt x="730" y="159"/>
                    <a:pt x="733" y="156"/>
                    <a:pt x="731" y="152"/>
                  </a:cubicBezTo>
                  <a:cubicBezTo>
                    <a:pt x="731" y="151"/>
                    <a:pt x="730" y="151"/>
                    <a:pt x="730" y="150"/>
                  </a:cubicBezTo>
                  <a:cubicBezTo>
                    <a:pt x="731" y="150"/>
                    <a:pt x="733" y="149"/>
                    <a:pt x="734" y="149"/>
                  </a:cubicBezTo>
                  <a:cubicBezTo>
                    <a:pt x="736" y="149"/>
                    <a:pt x="737" y="149"/>
                    <a:pt x="738" y="148"/>
                  </a:cubicBezTo>
                  <a:cubicBezTo>
                    <a:pt x="742" y="147"/>
                    <a:pt x="745" y="143"/>
                    <a:pt x="745" y="140"/>
                  </a:cubicBezTo>
                  <a:cubicBezTo>
                    <a:pt x="745" y="137"/>
                    <a:pt x="743" y="134"/>
                    <a:pt x="740" y="132"/>
                  </a:cubicBezTo>
                  <a:cubicBezTo>
                    <a:pt x="738" y="131"/>
                    <a:pt x="737" y="131"/>
                    <a:pt x="735" y="131"/>
                  </a:cubicBezTo>
                  <a:cubicBezTo>
                    <a:pt x="732" y="131"/>
                    <a:pt x="730" y="132"/>
                    <a:pt x="727" y="133"/>
                  </a:cubicBezTo>
                  <a:cubicBezTo>
                    <a:pt x="725" y="134"/>
                    <a:pt x="724" y="135"/>
                    <a:pt x="722" y="135"/>
                  </a:cubicBezTo>
                  <a:cubicBezTo>
                    <a:pt x="721" y="135"/>
                    <a:pt x="720" y="135"/>
                    <a:pt x="719" y="135"/>
                  </a:cubicBezTo>
                  <a:cubicBezTo>
                    <a:pt x="718" y="135"/>
                    <a:pt x="718" y="135"/>
                    <a:pt x="717" y="135"/>
                  </a:cubicBezTo>
                  <a:cubicBezTo>
                    <a:pt x="717" y="135"/>
                    <a:pt x="717" y="135"/>
                    <a:pt x="717" y="135"/>
                  </a:cubicBezTo>
                  <a:cubicBezTo>
                    <a:pt x="717" y="135"/>
                    <a:pt x="717" y="135"/>
                    <a:pt x="718" y="134"/>
                  </a:cubicBezTo>
                  <a:cubicBezTo>
                    <a:pt x="718" y="132"/>
                    <a:pt x="721" y="129"/>
                    <a:pt x="724" y="129"/>
                  </a:cubicBezTo>
                  <a:cubicBezTo>
                    <a:pt x="724" y="129"/>
                    <a:pt x="725" y="129"/>
                    <a:pt x="725" y="129"/>
                  </a:cubicBezTo>
                  <a:cubicBezTo>
                    <a:pt x="727" y="129"/>
                    <a:pt x="732" y="129"/>
                    <a:pt x="733" y="125"/>
                  </a:cubicBezTo>
                  <a:cubicBezTo>
                    <a:pt x="734" y="121"/>
                    <a:pt x="732" y="117"/>
                    <a:pt x="727" y="112"/>
                  </a:cubicBezTo>
                  <a:cubicBezTo>
                    <a:pt x="725" y="111"/>
                    <a:pt x="717" y="106"/>
                    <a:pt x="712" y="106"/>
                  </a:cubicBezTo>
                  <a:cubicBezTo>
                    <a:pt x="708" y="106"/>
                    <a:pt x="706" y="108"/>
                    <a:pt x="706" y="113"/>
                  </a:cubicBezTo>
                  <a:cubicBezTo>
                    <a:pt x="706" y="113"/>
                    <a:pt x="706" y="114"/>
                    <a:pt x="706" y="115"/>
                  </a:cubicBezTo>
                  <a:cubicBezTo>
                    <a:pt x="706" y="115"/>
                    <a:pt x="705" y="114"/>
                    <a:pt x="705" y="114"/>
                  </a:cubicBezTo>
                  <a:cubicBezTo>
                    <a:pt x="704" y="113"/>
                    <a:pt x="704" y="112"/>
                    <a:pt x="703" y="112"/>
                  </a:cubicBezTo>
                  <a:cubicBezTo>
                    <a:pt x="703" y="111"/>
                    <a:pt x="704" y="109"/>
                    <a:pt x="705" y="109"/>
                  </a:cubicBezTo>
                  <a:cubicBezTo>
                    <a:pt x="705" y="108"/>
                    <a:pt x="706" y="108"/>
                    <a:pt x="706" y="107"/>
                  </a:cubicBezTo>
                  <a:cubicBezTo>
                    <a:pt x="706" y="107"/>
                    <a:pt x="706" y="107"/>
                    <a:pt x="706" y="107"/>
                  </a:cubicBezTo>
                  <a:cubicBezTo>
                    <a:pt x="707" y="105"/>
                    <a:pt x="710" y="101"/>
                    <a:pt x="707" y="97"/>
                  </a:cubicBezTo>
                  <a:cubicBezTo>
                    <a:pt x="705" y="95"/>
                    <a:pt x="702" y="95"/>
                    <a:pt x="701" y="95"/>
                  </a:cubicBezTo>
                  <a:cubicBezTo>
                    <a:pt x="701" y="95"/>
                    <a:pt x="700" y="95"/>
                    <a:pt x="699" y="95"/>
                  </a:cubicBezTo>
                  <a:cubicBezTo>
                    <a:pt x="699" y="95"/>
                    <a:pt x="698" y="95"/>
                    <a:pt x="698" y="95"/>
                  </a:cubicBezTo>
                  <a:cubicBezTo>
                    <a:pt x="697" y="95"/>
                    <a:pt x="697" y="95"/>
                    <a:pt x="697" y="95"/>
                  </a:cubicBezTo>
                  <a:cubicBezTo>
                    <a:pt x="697" y="95"/>
                    <a:pt x="696" y="94"/>
                    <a:pt x="695" y="94"/>
                  </a:cubicBezTo>
                  <a:cubicBezTo>
                    <a:pt x="694" y="93"/>
                    <a:pt x="693" y="92"/>
                    <a:pt x="691" y="92"/>
                  </a:cubicBezTo>
                  <a:cubicBezTo>
                    <a:pt x="690" y="92"/>
                    <a:pt x="690" y="92"/>
                    <a:pt x="689" y="93"/>
                  </a:cubicBezTo>
                  <a:cubicBezTo>
                    <a:pt x="689" y="93"/>
                    <a:pt x="688" y="93"/>
                    <a:pt x="687" y="94"/>
                  </a:cubicBezTo>
                  <a:cubicBezTo>
                    <a:pt x="687" y="93"/>
                    <a:pt x="687" y="93"/>
                    <a:pt x="687" y="93"/>
                  </a:cubicBezTo>
                  <a:cubicBezTo>
                    <a:pt x="685" y="93"/>
                    <a:pt x="685" y="93"/>
                    <a:pt x="685" y="93"/>
                  </a:cubicBezTo>
                  <a:cubicBezTo>
                    <a:pt x="683" y="93"/>
                    <a:pt x="681" y="94"/>
                    <a:pt x="679" y="95"/>
                  </a:cubicBezTo>
                  <a:cubicBezTo>
                    <a:pt x="679" y="95"/>
                    <a:pt x="679" y="95"/>
                    <a:pt x="679" y="95"/>
                  </a:cubicBezTo>
                  <a:cubicBezTo>
                    <a:pt x="678" y="96"/>
                    <a:pt x="677" y="97"/>
                    <a:pt x="676" y="97"/>
                  </a:cubicBezTo>
                  <a:cubicBezTo>
                    <a:pt x="676" y="98"/>
                    <a:pt x="675" y="98"/>
                    <a:pt x="675" y="99"/>
                  </a:cubicBezTo>
                  <a:cubicBezTo>
                    <a:pt x="675" y="99"/>
                    <a:pt x="675" y="98"/>
                    <a:pt x="675" y="98"/>
                  </a:cubicBezTo>
                  <a:cubicBezTo>
                    <a:pt x="675" y="96"/>
                    <a:pt x="675" y="90"/>
                    <a:pt x="670" y="88"/>
                  </a:cubicBezTo>
                  <a:cubicBezTo>
                    <a:pt x="670" y="88"/>
                    <a:pt x="669" y="88"/>
                    <a:pt x="668" y="88"/>
                  </a:cubicBezTo>
                  <a:cubicBezTo>
                    <a:pt x="664" y="88"/>
                    <a:pt x="663" y="92"/>
                    <a:pt x="661" y="95"/>
                  </a:cubicBezTo>
                  <a:cubicBezTo>
                    <a:pt x="661" y="96"/>
                    <a:pt x="661" y="97"/>
                    <a:pt x="661" y="97"/>
                  </a:cubicBezTo>
                  <a:cubicBezTo>
                    <a:pt x="660" y="98"/>
                    <a:pt x="660" y="99"/>
                    <a:pt x="659" y="99"/>
                  </a:cubicBezTo>
                  <a:cubicBezTo>
                    <a:pt x="658" y="101"/>
                    <a:pt x="656" y="104"/>
                    <a:pt x="655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4" y="104"/>
                    <a:pt x="653" y="103"/>
                    <a:pt x="654" y="101"/>
                  </a:cubicBezTo>
                  <a:cubicBezTo>
                    <a:pt x="655" y="98"/>
                    <a:pt x="656" y="97"/>
                    <a:pt x="656" y="96"/>
                  </a:cubicBezTo>
                  <a:cubicBezTo>
                    <a:pt x="659" y="95"/>
                    <a:pt x="663" y="92"/>
                    <a:pt x="665" y="87"/>
                  </a:cubicBezTo>
                  <a:cubicBezTo>
                    <a:pt x="666" y="85"/>
                    <a:pt x="665" y="83"/>
                    <a:pt x="664" y="82"/>
                  </a:cubicBezTo>
                  <a:cubicBezTo>
                    <a:pt x="663" y="80"/>
                    <a:pt x="661" y="79"/>
                    <a:pt x="659" y="78"/>
                  </a:cubicBezTo>
                  <a:cubicBezTo>
                    <a:pt x="659" y="78"/>
                    <a:pt x="658" y="78"/>
                    <a:pt x="658" y="78"/>
                  </a:cubicBezTo>
                  <a:cubicBezTo>
                    <a:pt x="657" y="78"/>
                    <a:pt x="657" y="77"/>
                    <a:pt x="656" y="77"/>
                  </a:cubicBezTo>
                  <a:cubicBezTo>
                    <a:pt x="654" y="76"/>
                    <a:pt x="651" y="74"/>
                    <a:pt x="648" y="74"/>
                  </a:cubicBezTo>
                  <a:cubicBezTo>
                    <a:pt x="647" y="73"/>
                    <a:pt x="646" y="73"/>
                    <a:pt x="645" y="73"/>
                  </a:cubicBezTo>
                  <a:cubicBezTo>
                    <a:pt x="642" y="73"/>
                    <a:pt x="640" y="74"/>
                    <a:pt x="638" y="76"/>
                  </a:cubicBezTo>
                  <a:cubicBezTo>
                    <a:pt x="637" y="78"/>
                    <a:pt x="637" y="80"/>
                    <a:pt x="637" y="82"/>
                  </a:cubicBezTo>
                  <a:cubicBezTo>
                    <a:pt x="637" y="83"/>
                    <a:pt x="637" y="84"/>
                    <a:pt x="637" y="85"/>
                  </a:cubicBezTo>
                  <a:cubicBezTo>
                    <a:pt x="637" y="86"/>
                    <a:pt x="636" y="87"/>
                    <a:pt x="636" y="87"/>
                  </a:cubicBezTo>
                  <a:cubicBezTo>
                    <a:pt x="636" y="87"/>
                    <a:pt x="636" y="86"/>
                    <a:pt x="635" y="86"/>
                  </a:cubicBezTo>
                  <a:cubicBezTo>
                    <a:pt x="634" y="82"/>
                    <a:pt x="632" y="77"/>
                    <a:pt x="627" y="76"/>
                  </a:cubicBezTo>
                  <a:cubicBezTo>
                    <a:pt x="626" y="76"/>
                    <a:pt x="626" y="76"/>
                    <a:pt x="625" y="76"/>
                  </a:cubicBezTo>
                  <a:cubicBezTo>
                    <a:pt x="623" y="76"/>
                    <a:pt x="621" y="77"/>
                    <a:pt x="619" y="78"/>
                  </a:cubicBezTo>
                  <a:cubicBezTo>
                    <a:pt x="619" y="78"/>
                    <a:pt x="618" y="79"/>
                    <a:pt x="617" y="79"/>
                  </a:cubicBezTo>
                  <a:cubicBezTo>
                    <a:pt x="618" y="79"/>
                    <a:pt x="618" y="78"/>
                    <a:pt x="618" y="77"/>
                  </a:cubicBezTo>
                  <a:cubicBezTo>
                    <a:pt x="620" y="75"/>
                    <a:pt x="622" y="72"/>
                    <a:pt x="621" y="70"/>
                  </a:cubicBezTo>
                  <a:cubicBezTo>
                    <a:pt x="621" y="64"/>
                    <a:pt x="616" y="63"/>
                    <a:pt x="614" y="63"/>
                  </a:cubicBezTo>
                  <a:cubicBezTo>
                    <a:pt x="611" y="63"/>
                    <a:pt x="610" y="62"/>
                    <a:pt x="609" y="61"/>
                  </a:cubicBezTo>
                  <a:cubicBezTo>
                    <a:pt x="609" y="60"/>
                    <a:pt x="608" y="59"/>
                    <a:pt x="608" y="58"/>
                  </a:cubicBezTo>
                  <a:cubicBezTo>
                    <a:pt x="608" y="56"/>
                    <a:pt x="607" y="55"/>
                    <a:pt x="607" y="54"/>
                  </a:cubicBezTo>
                  <a:cubicBezTo>
                    <a:pt x="605" y="50"/>
                    <a:pt x="600" y="47"/>
                    <a:pt x="596" y="46"/>
                  </a:cubicBezTo>
                  <a:cubicBezTo>
                    <a:pt x="596" y="46"/>
                    <a:pt x="595" y="46"/>
                    <a:pt x="595" y="46"/>
                  </a:cubicBezTo>
                  <a:cubicBezTo>
                    <a:pt x="594" y="46"/>
                    <a:pt x="593" y="46"/>
                    <a:pt x="593" y="47"/>
                  </a:cubicBezTo>
                  <a:cubicBezTo>
                    <a:pt x="592" y="47"/>
                    <a:pt x="591" y="47"/>
                    <a:pt x="591" y="47"/>
                  </a:cubicBezTo>
                  <a:cubicBezTo>
                    <a:pt x="590" y="47"/>
                    <a:pt x="590" y="47"/>
                    <a:pt x="589" y="47"/>
                  </a:cubicBezTo>
                  <a:cubicBezTo>
                    <a:pt x="588" y="46"/>
                    <a:pt x="587" y="46"/>
                    <a:pt x="586" y="45"/>
                  </a:cubicBezTo>
                  <a:cubicBezTo>
                    <a:pt x="584" y="44"/>
                    <a:pt x="581" y="43"/>
                    <a:pt x="578" y="43"/>
                  </a:cubicBezTo>
                  <a:cubicBezTo>
                    <a:pt x="578" y="43"/>
                    <a:pt x="577" y="43"/>
                    <a:pt x="576" y="44"/>
                  </a:cubicBezTo>
                  <a:cubicBezTo>
                    <a:pt x="572" y="44"/>
                    <a:pt x="568" y="47"/>
                    <a:pt x="564" y="52"/>
                  </a:cubicBezTo>
                  <a:cubicBezTo>
                    <a:pt x="561" y="57"/>
                    <a:pt x="560" y="60"/>
                    <a:pt x="564" y="65"/>
                  </a:cubicBezTo>
                  <a:cubicBezTo>
                    <a:pt x="564" y="65"/>
                    <a:pt x="564" y="65"/>
                    <a:pt x="564" y="65"/>
                  </a:cubicBezTo>
                  <a:cubicBezTo>
                    <a:pt x="563" y="66"/>
                    <a:pt x="562" y="66"/>
                    <a:pt x="561" y="67"/>
                  </a:cubicBezTo>
                  <a:cubicBezTo>
                    <a:pt x="560" y="65"/>
                    <a:pt x="557" y="64"/>
                    <a:pt x="555" y="64"/>
                  </a:cubicBezTo>
                  <a:cubicBezTo>
                    <a:pt x="555" y="64"/>
                    <a:pt x="554" y="64"/>
                    <a:pt x="554" y="63"/>
                  </a:cubicBezTo>
                  <a:cubicBezTo>
                    <a:pt x="553" y="63"/>
                    <a:pt x="551" y="63"/>
                    <a:pt x="550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5" y="63"/>
                    <a:pt x="544" y="67"/>
                    <a:pt x="544" y="70"/>
                  </a:cubicBezTo>
                  <a:cubicBezTo>
                    <a:pt x="543" y="70"/>
                    <a:pt x="543" y="71"/>
                    <a:pt x="543" y="71"/>
                  </a:cubicBezTo>
                  <a:cubicBezTo>
                    <a:pt x="542" y="74"/>
                    <a:pt x="541" y="76"/>
                    <a:pt x="541" y="77"/>
                  </a:cubicBezTo>
                  <a:cubicBezTo>
                    <a:pt x="540" y="76"/>
                    <a:pt x="540" y="74"/>
                    <a:pt x="540" y="72"/>
                  </a:cubicBezTo>
                  <a:cubicBezTo>
                    <a:pt x="540" y="72"/>
                    <a:pt x="540" y="71"/>
                    <a:pt x="540" y="71"/>
                  </a:cubicBezTo>
                  <a:cubicBezTo>
                    <a:pt x="540" y="70"/>
                    <a:pt x="540" y="69"/>
                    <a:pt x="540" y="69"/>
                  </a:cubicBezTo>
                  <a:cubicBezTo>
                    <a:pt x="540" y="66"/>
                    <a:pt x="539" y="64"/>
                    <a:pt x="540" y="62"/>
                  </a:cubicBezTo>
                  <a:cubicBezTo>
                    <a:pt x="540" y="62"/>
                    <a:pt x="540" y="62"/>
                    <a:pt x="541" y="61"/>
                  </a:cubicBezTo>
                  <a:cubicBezTo>
                    <a:pt x="542" y="60"/>
                    <a:pt x="543" y="60"/>
                    <a:pt x="543" y="58"/>
                  </a:cubicBezTo>
                  <a:cubicBezTo>
                    <a:pt x="547" y="52"/>
                    <a:pt x="543" y="47"/>
                    <a:pt x="541" y="43"/>
                  </a:cubicBezTo>
                  <a:cubicBezTo>
                    <a:pt x="540" y="42"/>
                    <a:pt x="539" y="41"/>
                    <a:pt x="539" y="40"/>
                  </a:cubicBezTo>
                  <a:cubicBezTo>
                    <a:pt x="538" y="38"/>
                    <a:pt x="537" y="37"/>
                    <a:pt x="536" y="36"/>
                  </a:cubicBezTo>
                  <a:cubicBezTo>
                    <a:pt x="535" y="34"/>
                    <a:pt x="534" y="33"/>
                    <a:pt x="533" y="32"/>
                  </a:cubicBezTo>
                  <a:cubicBezTo>
                    <a:pt x="533" y="31"/>
                    <a:pt x="533" y="30"/>
                    <a:pt x="533" y="29"/>
                  </a:cubicBezTo>
                  <a:cubicBezTo>
                    <a:pt x="532" y="28"/>
                    <a:pt x="532" y="27"/>
                    <a:pt x="532" y="26"/>
                  </a:cubicBezTo>
                  <a:cubicBezTo>
                    <a:pt x="531" y="21"/>
                    <a:pt x="527" y="16"/>
                    <a:pt x="523" y="14"/>
                  </a:cubicBezTo>
                  <a:cubicBezTo>
                    <a:pt x="522" y="13"/>
                    <a:pt x="521" y="13"/>
                    <a:pt x="519" y="13"/>
                  </a:cubicBezTo>
                  <a:cubicBezTo>
                    <a:pt x="517" y="13"/>
                    <a:pt x="515" y="14"/>
                    <a:pt x="513" y="15"/>
                  </a:cubicBezTo>
                  <a:cubicBezTo>
                    <a:pt x="512" y="16"/>
                    <a:pt x="511" y="16"/>
                    <a:pt x="510" y="17"/>
                  </a:cubicBezTo>
                  <a:cubicBezTo>
                    <a:pt x="509" y="17"/>
                    <a:pt x="509" y="17"/>
                    <a:pt x="508" y="17"/>
                  </a:cubicBezTo>
                  <a:cubicBezTo>
                    <a:pt x="506" y="18"/>
                    <a:pt x="504" y="18"/>
                    <a:pt x="501" y="20"/>
                  </a:cubicBezTo>
                  <a:cubicBezTo>
                    <a:pt x="496" y="23"/>
                    <a:pt x="491" y="28"/>
                    <a:pt x="487" y="33"/>
                  </a:cubicBezTo>
                  <a:cubicBezTo>
                    <a:pt x="479" y="43"/>
                    <a:pt x="473" y="57"/>
                    <a:pt x="479" y="67"/>
                  </a:cubicBezTo>
                  <a:cubicBezTo>
                    <a:pt x="480" y="68"/>
                    <a:pt x="482" y="70"/>
                    <a:pt x="484" y="71"/>
                  </a:cubicBezTo>
                  <a:cubicBezTo>
                    <a:pt x="485" y="72"/>
                    <a:pt x="488" y="74"/>
                    <a:pt x="489" y="75"/>
                  </a:cubicBezTo>
                  <a:cubicBezTo>
                    <a:pt x="488" y="76"/>
                    <a:pt x="488" y="76"/>
                    <a:pt x="487" y="76"/>
                  </a:cubicBezTo>
                  <a:cubicBezTo>
                    <a:pt x="487" y="76"/>
                    <a:pt x="486" y="77"/>
                    <a:pt x="486" y="77"/>
                  </a:cubicBezTo>
                  <a:cubicBezTo>
                    <a:pt x="484" y="79"/>
                    <a:pt x="481" y="81"/>
                    <a:pt x="479" y="85"/>
                  </a:cubicBezTo>
                  <a:cubicBezTo>
                    <a:pt x="476" y="94"/>
                    <a:pt x="485" y="100"/>
                    <a:pt x="489" y="102"/>
                  </a:cubicBezTo>
                  <a:cubicBezTo>
                    <a:pt x="493" y="105"/>
                    <a:pt x="495" y="106"/>
                    <a:pt x="494" y="110"/>
                  </a:cubicBezTo>
                  <a:cubicBezTo>
                    <a:pt x="494" y="111"/>
                    <a:pt x="494" y="111"/>
                    <a:pt x="494" y="112"/>
                  </a:cubicBezTo>
                  <a:cubicBezTo>
                    <a:pt x="494" y="108"/>
                    <a:pt x="490" y="106"/>
                    <a:pt x="487" y="104"/>
                  </a:cubicBezTo>
                  <a:cubicBezTo>
                    <a:pt x="486" y="103"/>
                    <a:pt x="484" y="102"/>
                    <a:pt x="483" y="101"/>
                  </a:cubicBezTo>
                  <a:cubicBezTo>
                    <a:pt x="482" y="100"/>
                    <a:pt x="481" y="97"/>
                    <a:pt x="480" y="95"/>
                  </a:cubicBezTo>
                  <a:cubicBezTo>
                    <a:pt x="480" y="94"/>
                    <a:pt x="479" y="93"/>
                    <a:pt x="478" y="91"/>
                  </a:cubicBezTo>
                  <a:cubicBezTo>
                    <a:pt x="478" y="90"/>
                    <a:pt x="478" y="90"/>
                    <a:pt x="478" y="90"/>
                  </a:cubicBezTo>
                  <a:cubicBezTo>
                    <a:pt x="476" y="87"/>
                    <a:pt x="475" y="86"/>
                    <a:pt x="475" y="83"/>
                  </a:cubicBezTo>
                  <a:cubicBezTo>
                    <a:pt x="475" y="81"/>
                    <a:pt x="475" y="80"/>
                    <a:pt x="476" y="78"/>
                  </a:cubicBezTo>
                  <a:cubicBezTo>
                    <a:pt x="476" y="73"/>
                    <a:pt x="477" y="68"/>
                    <a:pt x="473" y="62"/>
                  </a:cubicBezTo>
                  <a:cubicBezTo>
                    <a:pt x="473" y="62"/>
                    <a:pt x="472" y="61"/>
                    <a:pt x="472" y="61"/>
                  </a:cubicBezTo>
                  <a:cubicBezTo>
                    <a:pt x="471" y="60"/>
                    <a:pt x="471" y="59"/>
                    <a:pt x="471" y="58"/>
                  </a:cubicBezTo>
                  <a:cubicBezTo>
                    <a:pt x="471" y="55"/>
                    <a:pt x="472" y="51"/>
                    <a:pt x="473" y="49"/>
                  </a:cubicBezTo>
                  <a:cubicBezTo>
                    <a:pt x="474" y="46"/>
                    <a:pt x="475" y="43"/>
                    <a:pt x="477" y="41"/>
                  </a:cubicBezTo>
                  <a:cubicBezTo>
                    <a:pt x="477" y="40"/>
                    <a:pt x="478" y="39"/>
                    <a:pt x="478" y="38"/>
                  </a:cubicBezTo>
                  <a:cubicBezTo>
                    <a:pt x="479" y="36"/>
                    <a:pt x="481" y="33"/>
                    <a:pt x="483" y="31"/>
                  </a:cubicBezTo>
                  <a:cubicBezTo>
                    <a:pt x="483" y="30"/>
                    <a:pt x="484" y="30"/>
                    <a:pt x="485" y="29"/>
                  </a:cubicBezTo>
                  <a:cubicBezTo>
                    <a:pt x="487" y="25"/>
                    <a:pt x="489" y="22"/>
                    <a:pt x="489" y="17"/>
                  </a:cubicBezTo>
                  <a:cubicBezTo>
                    <a:pt x="488" y="14"/>
                    <a:pt x="488" y="14"/>
                    <a:pt x="488" y="14"/>
                  </a:cubicBezTo>
                  <a:cubicBezTo>
                    <a:pt x="486" y="14"/>
                    <a:pt x="486" y="14"/>
                    <a:pt x="486" y="14"/>
                  </a:cubicBezTo>
                  <a:cubicBezTo>
                    <a:pt x="481" y="14"/>
                    <a:pt x="477" y="14"/>
                    <a:pt x="473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69" y="13"/>
                    <a:pt x="468" y="13"/>
                    <a:pt x="467" y="13"/>
                  </a:cubicBezTo>
                  <a:cubicBezTo>
                    <a:pt x="464" y="13"/>
                    <a:pt x="462" y="13"/>
                    <a:pt x="460" y="15"/>
                  </a:cubicBezTo>
                  <a:cubicBezTo>
                    <a:pt x="459" y="16"/>
                    <a:pt x="459" y="16"/>
                    <a:pt x="458" y="17"/>
                  </a:cubicBezTo>
                  <a:cubicBezTo>
                    <a:pt x="455" y="19"/>
                    <a:pt x="451" y="22"/>
                    <a:pt x="449" y="25"/>
                  </a:cubicBezTo>
                  <a:cubicBezTo>
                    <a:pt x="448" y="27"/>
                    <a:pt x="448" y="27"/>
                    <a:pt x="448" y="27"/>
                  </a:cubicBezTo>
                  <a:cubicBezTo>
                    <a:pt x="443" y="36"/>
                    <a:pt x="437" y="44"/>
                    <a:pt x="434" y="54"/>
                  </a:cubicBezTo>
                  <a:cubicBezTo>
                    <a:pt x="430" y="68"/>
                    <a:pt x="426" y="89"/>
                    <a:pt x="428" y="108"/>
                  </a:cubicBezTo>
                  <a:cubicBezTo>
                    <a:pt x="430" y="115"/>
                    <a:pt x="434" y="119"/>
                    <a:pt x="441" y="121"/>
                  </a:cubicBezTo>
                  <a:cubicBezTo>
                    <a:pt x="444" y="122"/>
                    <a:pt x="446" y="122"/>
                    <a:pt x="449" y="122"/>
                  </a:cubicBezTo>
                  <a:cubicBezTo>
                    <a:pt x="450" y="122"/>
                    <a:pt x="450" y="122"/>
                    <a:pt x="450" y="122"/>
                  </a:cubicBezTo>
                  <a:cubicBezTo>
                    <a:pt x="454" y="122"/>
                    <a:pt x="461" y="126"/>
                    <a:pt x="461" y="129"/>
                  </a:cubicBezTo>
                  <a:cubicBezTo>
                    <a:pt x="461" y="129"/>
                    <a:pt x="461" y="129"/>
                    <a:pt x="460" y="129"/>
                  </a:cubicBezTo>
                  <a:cubicBezTo>
                    <a:pt x="458" y="129"/>
                    <a:pt x="453" y="127"/>
                    <a:pt x="452" y="126"/>
                  </a:cubicBezTo>
                  <a:cubicBezTo>
                    <a:pt x="452" y="126"/>
                    <a:pt x="450" y="126"/>
                    <a:pt x="449" y="125"/>
                  </a:cubicBezTo>
                  <a:cubicBezTo>
                    <a:pt x="447" y="124"/>
                    <a:pt x="443" y="123"/>
                    <a:pt x="440" y="123"/>
                  </a:cubicBezTo>
                  <a:cubicBezTo>
                    <a:pt x="438" y="123"/>
                    <a:pt x="437" y="124"/>
                    <a:pt x="436" y="125"/>
                  </a:cubicBezTo>
                  <a:cubicBezTo>
                    <a:pt x="431" y="129"/>
                    <a:pt x="434" y="134"/>
                    <a:pt x="436" y="137"/>
                  </a:cubicBezTo>
                  <a:cubicBezTo>
                    <a:pt x="437" y="138"/>
                    <a:pt x="437" y="139"/>
                    <a:pt x="437" y="139"/>
                  </a:cubicBezTo>
                  <a:cubicBezTo>
                    <a:pt x="439" y="145"/>
                    <a:pt x="442" y="147"/>
                    <a:pt x="446" y="151"/>
                  </a:cubicBezTo>
                  <a:cubicBezTo>
                    <a:pt x="452" y="156"/>
                    <a:pt x="460" y="157"/>
                    <a:pt x="463" y="157"/>
                  </a:cubicBezTo>
                  <a:cubicBezTo>
                    <a:pt x="463" y="157"/>
                    <a:pt x="464" y="157"/>
                    <a:pt x="464" y="157"/>
                  </a:cubicBezTo>
                  <a:cubicBezTo>
                    <a:pt x="466" y="157"/>
                    <a:pt x="468" y="157"/>
                    <a:pt x="469" y="156"/>
                  </a:cubicBezTo>
                  <a:cubicBezTo>
                    <a:pt x="470" y="156"/>
                    <a:pt x="471" y="156"/>
                    <a:pt x="472" y="156"/>
                  </a:cubicBezTo>
                  <a:cubicBezTo>
                    <a:pt x="472" y="156"/>
                    <a:pt x="473" y="156"/>
                    <a:pt x="474" y="158"/>
                  </a:cubicBezTo>
                  <a:cubicBezTo>
                    <a:pt x="475" y="159"/>
                    <a:pt x="475" y="159"/>
                    <a:pt x="475" y="159"/>
                  </a:cubicBezTo>
                  <a:cubicBezTo>
                    <a:pt x="477" y="162"/>
                    <a:pt x="480" y="166"/>
                    <a:pt x="484" y="167"/>
                  </a:cubicBezTo>
                  <a:cubicBezTo>
                    <a:pt x="485" y="167"/>
                    <a:pt x="485" y="167"/>
                    <a:pt x="486" y="167"/>
                  </a:cubicBezTo>
                  <a:cubicBezTo>
                    <a:pt x="488" y="167"/>
                    <a:pt x="489" y="166"/>
                    <a:pt x="491" y="166"/>
                  </a:cubicBezTo>
                  <a:cubicBezTo>
                    <a:pt x="492" y="165"/>
                    <a:pt x="493" y="165"/>
                    <a:pt x="494" y="165"/>
                  </a:cubicBezTo>
                  <a:cubicBezTo>
                    <a:pt x="494" y="165"/>
                    <a:pt x="495" y="165"/>
                    <a:pt x="495" y="165"/>
                  </a:cubicBezTo>
                  <a:cubicBezTo>
                    <a:pt x="498" y="166"/>
                    <a:pt x="498" y="166"/>
                    <a:pt x="498" y="166"/>
                  </a:cubicBezTo>
                  <a:cubicBezTo>
                    <a:pt x="500" y="166"/>
                    <a:pt x="502" y="167"/>
                    <a:pt x="505" y="167"/>
                  </a:cubicBezTo>
                  <a:cubicBezTo>
                    <a:pt x="503" y="167"/>
                    <a:pt x="501" y="168"/>
                    <a:pt x="500" y="168"/>
                  </a:cubicBezTo>
                  <a:cubicBezTo>
                    <a:pt x="499" y="169"/>
                    <a:pt x="499" y="169"/>
                    <a:pt x="498" y="169"/>
                  </a:cubicBezTo>
                  <a:cubicBezTo>
                    <a:pt x="497" y="169"/>
                    <a:pt x="496" y="169"/>
                    <a:pt x="495" y="169"/>
                  </a:cubicBezTo>
                  <a:cubicBezTo>
                    <a:pt x="495" y="169"/>
                    <a:pt x="495" y="169"/>
                    <a:pt x="495" y="169"/>
                  </a:cubicBezTo>
                  <a:cubicBezTo>
                    <a:pt x="495" y="169"/>
                    <a:pt x="494" y="169"/>
                    <a:pt x="494" y="169"/>
                  </a:cubicBezTo>
                  <a:cubicBezTo>
                    <a:pt x="494" y="169"/>
                    <a:pt x="493" y="169"/>
                    <a:pt x="492" y="169"/>
                  </a:cubicBezTo>
                  <a:cubicBezTo>
                    <a:pt x="492" y="169"/>
                    <a:pt x="491" y="169"/>
                    <a:pt x="491" y="169"/>
                  </a:cubicBezTo>
                  <a:cubicBezTo>
                    <a:pt x="487" y="171"/>
                    <a:pt x="487" y="176"/>
                    <a:pt x="488" y="181"/>
                  </a:cubicBezTo>
                  <a:cubicBezTo>
                    <a:pt x="488" y="181"/>
                    <a:pt x="488" y="182"/>
                    <a:pt x="488" y="182"/>
                  </a:cubicBezTo>
                  <a:cubicBezTo>
                    <a:pt x="488" y="186"/>
                    <a:pt x="488" y="190"/>
                    <a:pt x="489" y="193"/>
                  </a:cubicBezTo>
                  <a:cubicBezTo>
                    <a:pt x="490" y="198"/>
                    <a:pt x="494" y="199"/>
                    <a:pt x="497" y="199"/>
                  </a:cubicBezTo>
                  <a:cubicBezTo>
                    <a:pt x="497" y="200"/>
                    <a:pt x="497" y="200"/>
                    <a:pt x="497" y="201"/>
                  </a:cubicBezTo>
                  <a:cubicBezTo>
                    <a:pt x="497" y="201"/>
                    <a:pt x="497" y="202"/>
                    <a:pt x="497" y="203"/>
                  </a:cubicBezTo>
                  <a:cubicBezTo>
                    <a:pt x="497" y="203"/>
                    <a:pt x="497" y="204"/>
                    <a:pt x="497" y="204"/>
                  </a:cubicBezTo>
                  <a:cubicBezTo>
                    <a:pt x="497" y="206"/>
                    <a:pt x="497" y="209"/>
                    <a:pt x="496" y="210"/>
                  </a:cubicBezTo>
                  <a:cubicBezTo>
                    <a:pt x="495" y="210"/>
                    <a:pt x="494" y="211"/>
                    <a:pt x="494" y="211"/>
                  </a:cubicBezTo>
                  <a:cubicBezTo>
                    <a:pt x="492" y="212"/>
                    <a:pt x="489" y="213"/>
                    <a:pt x="488" y="215"/>
                  </a:cubicBezTo>
                  <a:cubicBezTo>
                    <a:pt x="487" y="217"/>
                    <a:pt x="487" y="220"/>
                    <a:pt x="487" y="223"/>
                  </a:cubicBezTo>
                  <a:cubicBezTo>
                    <a:pt x="487" y="224"/>
                    <a:pt x="487" y="225"/>
                    <a:pt x="486" y="226"/>
                  </a:cubicBezTo>
                  <a:cubicBezTo>
                    <a:pt x="486" y="229"/>
                    <a:pt x="486" y="231"/>
                    <a:pt x="486" y="234"/>
                  </a:cubicBezTo>
                  <a:cubicBezTo>
                    <a:pt x="486" y="237"/>
                    <a:pt x="486" y="240"/>
                    <a:pt x="485" y="243"/>
                  </a:cubicBezTo>
                  <a:cubicBezTo>
                    <a:pt x="485" y="243"/>
                    <a:pt x="485" y="243"/>
                    <a:pt x="484" y="243"/>
                  </a:cubicBezTo>
                  <a:cubicBezTo>
                    <a:pt x="484" y="244"/>
                    <a:pt x="484" y="244"/>
                    <a:pt x="483" y="244"/>
                  </a:cubicBezTo>
                  <a:cubicBezTo>
                    <a:pt x="481" y="246"/>
                    <a:pt x="479" y="250"/>
                    <a:pt x="478" y="254"/>
                  </a:cubicBezTo>
                  <a:cubicBezTo>
                    <a:pt x="478" y="255"/>
                    <a:pt x="478" y="257"/>
                    <a:pt x="478" y="258"/>
                  </a:cubicBezTo>
                  <a:cubicBezTo>
                    <a:pt x="478" y="260"/>
                    <a:pt x="478" y="262"/>
                    <a:pt x="478" y="263"/>
                  </a:cubicBezTo>
                  <a:cubicBezTo>
                    <a:pt x="477" y="263"/>
                    <a:pt x="477" y="264"/>
                    <a:pt x="476" y="264"/>
                  </a:cubicBezTo>
                  <a:cubicBezTo>
                    <a:pt x="475" y="264"/>
                    <a:pt x="474" y="265"/>
                    <a:pt x="473" y="266"/>
                  </a:cubicBezTo>
                  <a:cubicBezTo>
                    <a:pt x="472" y="267"/>
                    <a:pt x="471" y="268"/>
                    <a:pt x="471" y="269"/>
                  </a:cubicBezTo>
                  <a:cubicBezTo>
                    <a:pt x="470" y="268"/>
                    <a:pt x="469" y="266"/>
                    <a:pt x="468" y="264"/>
                  </a:cubicBezTo>
                  <a:cubicBezTo>
                    <a:pt x="467" y="262"/>
                    <a:pt x="465" y="260"/>
                    <a:pt x="463" y="258"/>
                  </a:cubicBezTo>
                  <a:cubicBezTo>
                    <a:pt x="463" y="258"/>
                    <a:pt x="463" y="258"/>
                    <a:pt x="463" y="258"/>
                  </a:cubicBezTo>
                  <a:cubicBezTo>
                    <a:pt x="461" y="257"/>
                    <a:pt x="460" y="255"/>
                    <a:pt x="459" y="253"/>
                  </a:cubicBezTo>
                  <a:cubicBezTo>
                    <a:pt x="458" y="251"/>
                    <a:pt x="457" y="251"/>
                    <a:pt x="457" y="250"/>
                  </a:cubicBezTo>
                  <a:cubicBezTo>
                    <a:pt x="457" y="248"/>
                    <a:pt x="457" y="248"/>
                    <a:pt x="457" y="248"/>
                  </a:cubicBezTo>
                  <a:cubicBezTo>
                    <a:pt x="458" y="246"/>
                    <a:pt x="458" y="243"/>
                    <a:pt x="457" y="241"/>
                  </a:cubicBezTo>
                  <a:cubicBezTo>
                    <a:pt x="457" y="240"/>
                    <a:pt x="457" y="240"/>
                    <a:pt x="457" y="240"/>
                  </a:cubicBezTo>
                  <a:cubicBezTo>
                    <a:pt x="457" y="239"/>
                    <a:pt x="456" y="237"/>
                    <a:pt x="456" y="237"/>
                  </a:cubicBezTo>
                  <a:cubicBezTo>
                    <a:pt x="457" y="236"/>
                    <a:pt x="458" y="235"/>
                    <a:pt x="458" y="234"/>
                  </a:cubicBezTo>
                  <a:cubicBezTo>
                    <a:pt x="459" y="233"/>
                    <a:pt x="459" y="233"/>
                    <a:pt x="459" y="233"/>
                  </a:cubicBezTo>
                  <a:cubicBezTo>
                    <a:pt x="461" y="231"/>
                    <a:pt x="462" y="228"/>
                    <a:pt x="462" y="226"/>
                  </a:cubicBezTo>
                  <a:cubicBezTo>
                    <a:pt x="462" y="225"/>
                    <a:pt x="462" y="224"/>
                    <a:pt x="462" y="223"/>
                  </a:cubicBezTo>
                  <a:cubicBezTo>
                    <a:pt x="462" y="220"/>
                    <a:pt x="463" y="216"/>
                    <a:pt x="461" y="212"/>
                  </a:cubicBezTo>
                  <a:cubicBezTo>
                    <a:pt x="460" y="211"/>
                    <a:pt x="459" y="210"/>
                    <a:pt x="459" y="209"/>
                  </a:cubicBezTo>
                  <a:cubicBezTo>
                    <a:pt x="458" y="208"/>
                    <a:pt x="458" y="208"/>
                    <a:pt x="457" y="207"/>
                  </a:cubicBezTo>
                  <a:cubicBezTo>
                    <a:pt x="456" y="205"/>
                    <a:pt x="454" y="204"/>
                    <a:pt x="452" y="202"/>
                  </a:cubicBezTo>
                  <a:cubicBezTo>
                    <a:pt x="452" y="201"/>
                    <a:pt x="451" y="201"/>
                    <a:pt x="450" y="200"/>
                  </a:cubicBezTo>
                  <a:cubicBezTo>
                    <a:pt x="449" y="200"/>
                    <a:pt x="448" y="199"/>
                    <a:pt x="448" y="199"/>
                  </a:cubicBezTo>
                  <a:cubicBezTo>
                    <a:pt x="448" y="198"/>
                    <a:pt x="448" y="198"/>
                    <a:pt x="447" y="197"/>
                  </a:cubicBezTo>
                  <a:cubicBezTo>
                    <a:pt x="446" y="196"/>
                    <a:pt x="444" y="192"/>
                    <a:pt x="441" y="192"/>
                  </a:cubicBezTo>
                  <a:cubicBezTo>
                    <a:pt x="440" y="192"/>
                    <a:pt x="440" y="192"/>
                    <a:pt x="440" y="192"/>
                  </a:cubicBezTo>
                  <a:cubicBezTo>
                    <a:pt x="435" y="193"/>
                    <a:pt x="435" y="197"/>
                    <a:pt x="435" y="199"/>
                  </a:cubicBezTo>
                  <a:cubicBezTo>
                    <a:pt x="435" y="199"/>
                    <a:pt x="434" y="200"/>
                    <a:pt x="434" y="201"/>
                  </a:cubicBezTo>
                  <a:cubicBezTo>
                    <a:pt x="433" y="202"/>
                    <a:pt x="433" y="203"/>
                    <a:pt x="432" y="205"/>
                  </a:cubicBezTo>
                  <a:cubicBezTo>
                    <a:pt x="432" y="206"/>
                    <a:pt x="432" y="206"/>
                    <a:pt x="432" y="206"/>
                  </a:cubicBezTo>
                  <a:cubicBezTo>
                    <a:pt x="432" y="208"/>
                    <a:pt x="432" y="210"/>
                    <a:pt x="432" y="212"/>
                  </a:cubicBezTo>
                  <a:cubicBezTo>
                    <a:pt x="432" y="215"/>
                    <a:pt x="431" y="217"/>
                    <a:pt x="429" y="220"/>
                  </a:cubicBezTo>
                  <a:cubicBezTo>
                    <a:pt x="429" y="221"/>
                    <a:pt x="429" y="222"/>
                    <a:pt x="428" y="223"/>
                  </a:cubicBezTo>
                  <a:cubicBezTo>
                    <a:pt x="428" y="224"/>
                    <a:pt x="428" y="226"/>
                    <a:pt x="428" y="227"/>
                  </a:cubicBezTo>
                  <a:cubicBezTo>
                    <a:pt x="428" y="230"/>
                    <a:pt x="427" y="230"/>
                    <a:pt x="427" y="231"/>
                  </a:cubicBezTo>
                  <a:cubicBezTo>
                    <a:pt x="427" y="231"/>
                    <a:pt x="426" y="230"/>
                    <a:pt x="425" y="222"/>
                  </a:cubicBezTo>
                  <a:cubicBezTo>
                    <a:pt x="425" y="221"/>
                    <a:pt x="425" y="219"/>
                    <a:pt x="426" y="217"/>
                  </a:cubicBezTo>
                  <a:cubicBezTo>
                    <a:pt x="426" y="213"/>
                    <a:pt x="426" y="208"/>
                    <a:pt x="424" y="203"/>
                  </a:cubicBezTo>
                  <a:cubicBezTo>
                    <a:pt x="423" y="202"/>
                    <a:pt x="422" y="201"/>
                    <a:pt x="422" y="200"/>
                  </a:cubicBezTo>
                  <a:cubicBezTo>
                    <a:pt x="421" y="199"/>
                    <a:pt x="420" y="198"/>
                    <a:pt x="419" y="197"/>
                  </a:cubicBezTo>
                  <a:cubicBezTo>
                    <a:pt x="419" y="196"/>
                    <a:pt x="420" y="196"/>
                    <a:pt x="421" y="194"/>
                  </a:cubicBezTo>
                  <a:cubicBezTo>
                    <a:pt x="423" y="193"/>
                    <a:pt x="425" y="191"/>
                    <a:pt x="425" y="188"/>
                  </a:cubicBezTo>
                  <a:cubicBezTo>
                    <a:pt x="425" y="184"/>
                    <a:pt x="421" y="183"/>
                    <a:pt x="418" y="182"/>
                  </a:cubicBezTo>
                  <a:cubicBezTo>
                    <a:pt x="418" y="182"/>
                    <a:pt x="417" y="182"/>
                    <a:pt x="417" y="182"/>
                  </a:cubicBezTo>
                  <a:cubicBezTo>
                    <a:pt x="416" y="181"/>
                    <a:pt x="415" y="181"/>
                    <a:pt x="415" y="181"/>
                  </a:cubicBezTo>
                  <a:cubicBezTo>
                    <a:pt x="414" y="180"/>
                    <a:pt x="412" y="179"/>
                    <a:pt x="411" y="179"/>
                  </a:cubicBezTo>
                  <a:cubicBezTo>
                    <a:pt x="409" y="179"/>
                    <a:pt x="407" y="181"/>
                    <a:pt x="405" y="182"/>
                  </a:cubicBezTo>
                  <a:cubicBezTo>
                    <a:pt x="405" y="183"/>
                    <a:pt x="404" y="183"/>
                    <a:pt x="404" y="183"/>
                  </a:cubicBezTo>
                  <a:cubicBezTo>
                    <a:pt x="404" y="183"/>
                    <a:pt x="403" y="182"/>
                    <a:pt x="403" y="181"/>
                  </a:cubicBezTo>
                  <a:cubicBezTo>
                    <a:pt x="402" y="180"/>
                    <a:pt x="402" y="180"/>
                    <a:pt x="402" y="180"/>
                  </a:cubicBezTo>
                  <a:cubicBezTo>
                    <a:pt x="401" y="179"/>
                    <a:pt x="399" y="178"/>
                    <a:pt x="398" y="177"/>
                  </a:cubicBezTo>
                  <a:cubicBezTo>
                    <a:pt x="398" y="177"/>
                    <a:pt x="397" y="176"/>
                    <a:pt x="397" y="176"/>
                  </a:cubicBezTo>
                  <a:cubicBezTo>
                    <a:pt x="397" y="176"/>
                    <a:pt x="397" y="176"/>
                    <a:pt x="397" y="176"/>
                  </a:cubicBezTo>
                  <a:cubicBezTo>
                    <a:pt x="397" y="176"/>
                    <a:pt x="397" y="176"/>
                    <a:pt x="400" y="175"/>
                  </a:cubicBezTo>
                  <a:cubicBezTo>
                    <a:pt x="401" y="174"/>
                    <a:pt x="403" y="173"/>
                    <a:pt x="405" y="172"/>
                  </a:cubicBezTo>
                  <a:cubicBezTo>
                    <a:pt x="406" y="170"/>
                    <a:pt x="406" y="168"/>
                    <a:pt x="406" y="167"/>
                  </a:cubicBezTo>
                  <a:cubicBezTo>
                    <a:pt x="406" y="166"/>
                    <a:pt x="406" y="165"/>
                    <a:pt x="406" y="165"/>
                  </a:cubicBezTo>
                  <a:cubicBezTo>
                    <a:pt x="406" y="165"/>
                    <a:pt x="407" y="165"/>
                    <a:pt x="408" y="165"/>
                  </a:cubicBezTo>
                  <a:cubicBezTo>
                    <a:pt x="409" y="165"/>
                    <a:pt x="411" y="165"/>
                    <a:pt x="412" y="161"/>
                  </a:cubicBezTo>
                  <a:cubicBezTo>
                    <a:pt x="414" y="157"/>
                    <a:pt x="410" y="154"/>
                    <a:pt x="409" y="153"/>
                  </a:cubicBezTo>
                  <a:cubicBezTo>
                    <a:pt x="407" y="152"/>
                    <a:pt x="407" y="152"/>
                    <a:pt x="406" y="151"/>
                  </a:cubicBezTo>
                  <a:cubicBezTo>
                    <a:pt x="406" y="150"/>
                    <a:pt x="405" y="149"/>
                    <a:pt x="405" y="148"/>
                  </a:cubicBezTo>
                  <a:cubicBezTo>
                    <a:pt x="404" y="147"/>
                    <a:pt x="404" y="146"/>
                    <a:pt x="403" y="145"/>
                  </a:cubicBezTo>
                  <a:cubicBezTo>
                    <a:pt x="403" y="144"/>
                    <a:pt x="403" y="143"/>
                    <a:pt x="403" y="143"/>
                  </a:cubicBezTo>
                  <a:cubicBezTo>
                    <a:pt x="402" y="141"/>
                    <a:pt x="402" y="140"/>
                    <a:pt x="401" y="138"/>
                  </a:cubicBezTo>
                  <a:cubicBezTo>
                    <a:pt x="400" y="137"/>
                    <a:pt x="399" y="137"/>
                    <a:pt x="399" y="136"/>
                  </a:cubicBezTo>
                  <a:cubicBezTo>
                    <a:pt x="398" y="135"/>
                    <a:pt x="397" y="135"/>
                    <a:pt x="397" y="134"/>
                  </a:cubicBezTo>
                  <a:cubicBezTo>
                    <a:pt x="396" y="132"/>
                    <a:pt x="396" y="130"/>
                    <a:pt x="397" y="127"/>
                  </a:cubicBezTo>
                  <a:cubicBezTo>
                    <a:pt x="397" y="125"/>
                    <a:pt x="397" y="124"/>
                    <a:pt x="397" y="123"/>
                  </a:cubicBezTo>
                  <a:cubicBezTo>
                    <a:pt x="397" y="119"/>
                    <a:pt x="396" y="115"/>
                    <a:pt x="394" y="112"/>
                  </a:cubicBezTo>
                  <a:cubicBezTo>
                    <a:pt x="394" y="110"/>
                    <a:pt x="392" y="108"/>
                    <a:pt x="391" y="107"/>
                  </a:cubicBezTo>
                  <a:cubicBezTo>
                    <a:pt x="391" y="106"/>
                    <a:pt x="390" y="105"/>
                    <a:pt x="389" y="104"/>
                  </a:cubicBezTo>
                  <a:cubicBezTo>
                    <a:pt x="389" y="104"/>
                    <a:pt x="389" y="103"/>
                    <a:pt x="388" y="102"/>
                  </a:cubicBezTo>
                  <a:cubicBezTo>
                    <a:pt x="388" y="100"/>
                    <a:pt x="387" y="97"/>
                    <a:pt x="385" y="96"/>
                  </a:cubicBezTo>
                  <a:cubicBezTo>
                    <a:pt x="383" y="94"/>
                    <a:pt x="381" y="94"/>
                    <a:pt x="379" y="93"/>
                  </a:cubicBezTo>
                  <a:cubicBezTo>
                    <a:pt x="379" y="93"/>
                    <a:pt x="379" y="93"/>
                    <a:pt x="378" y="93"/>
                  </a:cubicBezTo>
                  <a:cubicBezTo>
                    <a:pt x="380" y="92"/>
                    <a:pt x="381" y="91"/>
                    <a:pt x="382" y="90"/>
                  </a:cubicBezTo>
                  <a:cubicBezTo>
                    <a:pt x="383" y="89"/>
                    <a:pt x="384" y="88"/>
                    <a:pt x="385" y="87"/>
                  </a:cubicBezTo>
                  <a:cubicBezTo>
                    <a:pt x="386" y="86"/>
                    <a:pt x="387" y="86"/>
                    <a:pt x="388" y="85"/>
                  </a:cubicBezTo>
                  <a:cubicBezTo>
                    <a:pt x="393" y="80"/>
                    <a:pt x="392" y="71"/>
                    <a:pt x="391" y="65"/>
                  </a:cubicBezTo>
                  <a:cubicBezTo>
                    <a:pt x="391" y="64"/>
                    <a:pt x="391" y="64"/>
                    <a:pt x="391" y="64"/>
                  </a:cubicBezTo>
                  <a:cubicBezTo>
                    <a:pt x="391" y="63"/>
                    <a:pt x="391" y="62"/>
                    <a:pt x="391" y="62"/>
                  </a:cubicBezTo>
                  <a:cubicBezTo>
                    <a:pt x="391" y="62"/>
                    <a:pt x="392" y="62"/>
                    <a:pt x="393" y="63"/>
                  </a:cubicBezTo>
                  <a:cubicBezTo>
                    <a:pt x="396" y="63"/>
                    <a:pt x="398" y="64"/>
                    <a:pt x="400" y="64"/>
                  </a:cubicBezTo>
                  <a:cubicBezTo>
                    <a:pt x="405" y="64"/>
                    <a:pt x="409" y="62"/>
                    <a:pt x="412" y="58"/>
                  </a:cubicBezTo>
                  <a:cubicBezTo>
                    <a:pt x="414" y="55"/>
                    <a:pt x="416" y="51"/>
                    <a:pt x="417" y="48"/>
                  </a:cubicBezTo>
                  <a:cubicBezTo>
                    <a:pt x="418" y="45"/>
                    <a:pt x="418" y="43"/>
                    <a:pt x="420" y="41"/>
                  </a:cubicBezTo>
                  <a:cubicBezTo>
                    <a:pt x="421" y="39"/>
                    <a:pt x="422" y="37"/>
                    <a:pt x="424" y="35"/>
                  </a:cubicBezTo>
                  <a:cubicBezTo>
                    <a:pt x="426" y="32"/>
                    <a:pt x="429" y="28"/>
                    <a:pt x="430" y="24"/>
                  </a:cubicBezTo>
                  <a:cubicBezTo>
                    <a:pt x="431" y="20"/>
                    <a:pt x="431" y="17"/>
                    <a:pt x="429" y="15"/>
                  </a:cubicBezTo>
                  <a:cubicBezTo>
                    <a:pt x="426" y="10"/>
                    <a:pt x="418" y="8"/>
                    <a:pt x="411" y="6"/>
                  </a:cubicBezTo>
                  <a:cubicBezTo>
                    <a:pt x="408" y="6"/>
                    <a:pt x="405" y="5"/>
                    <a:pt x="403" y="4"/>
                  </a:cubicBezTo>
                  <a:cubicBezTo>
                    <a:pt x="398" y="1"/>
                    <a:pt x="393" y="0"/>
                    <a:pt x="389" y="0"/>
                  </a:cubicBezTo>
                  <a:cubicBezTo>
                    <a:pt x="386" y="0"/>
                    <a:pt x="384" y="1"/>
                    <a:pt x="382" y="1"/>
                  </a:cubicBezTo>
                  <a:cubicBezTo>
                    <a:pt x="379" y="2"/>
                    <a:pt x="372" y="4"/>
                    <a:pt x="370" y="9"/>
                  </a:cubicBezTo>
                  <a:cubicBezTo>
                    <a:pt x="369" y="10"/>
                    <a:pt x="369" y="13"/>
                    <a:pt x="370" y="16"/>
                  </a:cubicBezTo>
                  <a:cubicBezTo>
                    <a:pt x="369" y="16"/>
                    <a:pt x="368" y="17"/>
                    <a:pt x="368" y="17"/>
                  </a:cubicBezTo>
                  <a:cubicBezTo>
                    <a:pt x="365" y="19"/>
                    <a:pt x="365" y="22"/>
                    <a:pt x="365" y="24"/>
                  </a:cubicBezTo>
                  <a:cubicBezTo>
                    <a:pt x="365" y="25"/>
                    <a:pt x="365" y="25"/>
                    <a:pt x="365" y="25"/>
                  </a:cubicBezTo>
                  <a:cubicBezTo>
                    <a:pt x="365" y="26"/>
                    <a:pt x="365" y="27"/>
                    <a:pt x="365" y="28"/>
                  </a:cubicBezTo>
                  <a:cubicBezTo>
                    <a:pt x="364" y="30"/>
                    <a:pt x="364" y="32"/>
                    <a:pt x="364" y="34"/>
                  </a:cubicBezTo>
                  <a:cubicBezTo>
                    <a:pt x="364" y="36"/>
                    <a:pt x="364" y="37"/>
                    <a:pt x="364" y="39"/>
                  </a:cubicBezTo>
                  <a:cubicBezTo>
                    <a:pt x="364" y="42"/>
                    <a:pt x="365" y="45"/>
                    <a:pt x="364" y="47"/>
                  </a:cubicBezTo>
                  <a:cubicBezTo>
                    <a:pt x="364" y="47"/>
                    <a:pt x="364" y="48"/>
                    <a:pt x="363" y="48"/>
                  </a:cubicBezTo>
                  <a:cubicBezTo>
                    <a:pt x="363" y="50"/>
                    <a:pt x="362" y="52"/>
                    <a:pt x="363" y="55"/>
                  </a:cubicBezTo>
                  <a:cubicBezTo>
                    <a:pt x="363" y="56"/>
                    <a:pt x="363" y="57"/>
                    <a:pt x="364" y="58"/>
                  </a:cubicBezTo>
                  <a:cubicBezTo>
                    <a:pt x="364" y="59"/>
                    <a:pt x="365" y="59"/>
                    <a:pt x="365" y="60"/>
                  </a:cubicBezTo>
                  <a:cubicBezTo>
                    <a:pt x="366" y="64"/>
                    <a:pt x="366" y="68"/>
                    <a:pt x="366" y="73"/>
                  </a:cubicBezTo>
                  <a:cubicBezTo>
                    <a:pt x="366" y="74"/>
                    <a:pt x="366" y="76"/>
                    <a:pt x="366" y="77"/>
                  </a:cubicBezTo>
                  <a:cubicBezTo>
                    <a:pt x="366" y="79"/>
                    <a:pt x="366" y="81"/>
                    <a:pt x="366" y="82"/>
                  </a:cubicBezTo>
                  <a:cubicBezTo>
                    <a:pt x="366" y="83"/>
                    <a:pt x="365" y="83"/>
                    <a:pt x="365" y="84"/>
                  </a:cubicBezTo>
                  <a:cubicBezTo>
                    <a:pt x="364" y="86"/>
                    <a:pt x="363" y="88"/>
                    <a:pt x="365" y="91"/>
                  </a:cubicBezTo>
                  <a:cubicBezTo>
                    <a:pt x="365" y="91"/>
                    <a:pt x="365" y="91"/>
                    <a:pt x="365" y="91"/>
                  </a:cubicBezTo>
                  <a:cubicBezTo>
                    <a:pt x="363" y="92"/>
                    <a:pt x="363" y="94"/>
                    <a:pt x="362" y="95"/>
                  </a:cubicBezTo>
                  <a:cubicBezTo>
                    <a:pt x="362" y="96"/>
                    <a:pt x="362" y="96"/>
                    <a:pt x="362" y="96"/>
                  </a:cubicBezTo>
                  <a:cubicBezTo>
                    <a:pt x="362" y="96"/>
                    <a:pt x="362" y="96"/>
                    <a:pt x="361" y="97"/>
                  </a:cubicBezTo>
                  <a:cubicBezTo>
                    <a:pt x="359" y="97"/>
                    <a:pt x="357" y="98"/>
                    <a:pt x="356" y="100"/>
                  </a:cubicBezTo>
                  <a:cubicBezTo>
                    <a:pt x="355" y="102"/>
                    <a:pt x="355" y="105"/>
                    <a:pt x="356" y="106"/>
                  </a:cubicBezTo>
                  <a:cubicBezTo>
                    <a:pt x="357" y="107"/>
                    <a:pt x="358" y="108"/>
                    <a:pt x="360" y="108"/>
                  </a:cubicBezTo>
                  <a:cubicBezTo>
                    <a:pt x="360" y="108"/>
                    <a:pt x="360" y="108"/>
                    <a:pt x="359" y="108"/>
                  </a:cubicBezTo>
                  <a:cubicBezTo>
                    <a:pt x="359" y="108"/>
                    <a:pt x="359" y="108"/>
                    <a:pt x="358" y="108"/>
                  </a:cubicBezTo>
                  <a:cubicBezTo>
                    <a:pt x="358" y="108"/>
                    <a:pt x="357" y="108"/>
                    <a:pt x="356" y="108"/>
                  </a:cubicBezTo>
                  <a:cubicBezTo>
                    <a:pt x="355" y="108"/>
                    <a:pt x="352" y="108"/>
                    <a:pt x="350" y="110"/>
                  </a:cubicBezTo>
                  <a:cubicBezTo>
                    <a:pt x="348" y="113"/>
                    <a:pt x="347" y="118"/>
                    <a:pt x="346" y="121"/>
                  </a:cubicBezTo>
                  <a:cubicBezTo>
                    <a:pt x="345" y="122"/>
                    <a:pt x="345" y="123"/>
                    <a:pt x="345" y="124"/>
                  </a:cubicBezTo>
                  <a:cubicBezTo>
                    <a:pt x="345" y="124"/>
                    <a:pt x="345" y="125"/>
                    <a:pt x="345" y="125"/>
                  </a:cubicBezTo>
                  <a:cubicBezTo>
                    <a:pt x="343" y="128"/>
                    <a:pt x="341" y="136"/>
                    <a:pt x="347" y="139"/>
                  </a:cubicBezTo>
                  <a:cubicBezTo>
                    <a:pt x="348" y="139"/>
                    <a:pt x="348" y="139"/>
                    <a:pt x="349" y="139"/>
                  </a:cubicBezTo>
                  <a:cubicBezTo>
                    <a:pt x="349" y="139"/>
                    <a:pt x="348" y="140"/>
                    <a:pt x="348" y="140"/>
                  </a:cubicBezTo>
                  <a:cubicBezTo>
                    <a:pt x="346" y="141"/>
                    <a:pt x="345" y="143"/>
                    <a:pt x="344" y="144"/>
                  </a:cubicBezTo>
                  <a:cubicBezTo>
                    <a:pt x="344" y="144"/>
                    <a:pt x="344" y="145"/>
                    <a:pt x="343" y="145"/>
                  </a:cubicBezTo>
                  <a:cubicBezTo>
                    <a:pt x="343" y="146"/>
                    <a:pt x="342" y="146"/>
                    <a:pt x="341" y="148"/>
                  </a:cubicBezTo>
                  <a:cubicBezTo>
                    <a:pt x="340" y="151"/>
                    <a:pt x="340" y="156"/>
                    <a:pt x="340" y="158"/>
                  </a:cubicBezTo>
                  <a:cubicBezTo>
                    <a:pt x="341" y="161"/>
                    <a:pt x="342" y="162"/>
                    <a:pt x="344" y="163"/>
                  </a:cubicBezTo>
                  <a:cubicBezTo>
                    <a:pt x="344" y="164"/>
                    <a:pt x="345" y="164"/>
                    <a:pt x="345" y="165"/>
                  </a:cubicBezTo>
                  <a:cubicBezTo>
                    <a:pt x="345" y="165"/>
                    <a:pt x="345" y="166"/>
                    <a:pt x="345" y="166"/>
                  </a:cubicBezTo>
                  <a:cubicBezTo>
                    <a:pt x="345" y="167"/>
                    <a:pt x="345" y="168"/>
                    <a:pt x="345" y="170"/>
                  </a:cubicBezTo>
                  <a:cubicBezTo>
                    <a:pt x="346" y="172"/>
                    <a:pt x="347" y="173"/>
                    <a:pt x="349" y="174"/>
                  </a:cubicBezTo>
                  <a:cubicBezTo>
                    <a:pt x="351" y="175"/>
                    <a:pt x="353" y="176"/>
                    <a:pt x="355" y="177"/>
                  </a:cubicBezTo>
                  <a:cubicBezTo>
                    <a:pt x="356" y="177"/>
                    <a:pt x="356" y="177"/>
                    <a:pt x="357" y="178"/>
                  </a:cubicBezTo>
                  <a:cubicBezTo>
                    <a:pt x="360" y="179"/>
                    <a:pt x="362" y="181"/>
                    <a:pt x="364" y="182"/>
                  </a:cubicBezTo>
                  <a:cubicBezTo>
                    <a:pt x="365" y="184"/>
                    <a:pt x="367" y="185"/>
                    <a:pt x="368" y="186"/>
                  </a:cubicBezTo>
                  <a:cubicBezTo>
                    <a:pt x="370" y="187"/>
                    <a:pt x="372" y="188"/>
                    <a:pt x="374" y="188"/>
                  </a:cubicBezTo>
                  <a:cubicBezTo>
                    <a:pt x="374" y="188"/>
                    <a:pt x="375" y="188"/>
                    <a:pt x="375" y="188"/>
                  </a:cubicBezTo>
                  <a:cubicBezTo>
                    <a:pt x="376" y="188"/>
                    <a:pt x="377" y="188"/>
                    <a:pt x="378" y="188"/>
                  </a:cubicBezTo>
                  <a:cubicBezTo>
                    <a:pt x="378" y="188"/>
                    <a:pt x="379" y="188"/>
                    <a:pt x="379" y="188"/>
                  </a:cubicBezTo>
                  <a:cubicBezTo>
                    <a:pt x="380" y="188"/>
                    <a:pt x="380" y="188"/>
                    <a:pt x="381" y="188"/>
                  </a:cubicBezTo>
                  <a:cubicBezTo>
                    <a:pt x="381" y="189"/>
                    <a:pt x="380" y="189"/>
                    <a:pt x="379" y="190"/>
                  </a:cubicBezTo>
                  <a:cubicBezTo>
                    <a:pt x="379" y="190"/>
                    <a:pt x="379" y="190"/>
                    <a:pt x="379" y="190"/>
                  </a:cubicBezTo>
                  <a:cubicBezTo>
                    <a:pt x="378" y="190"/>
                    <a:pt x="377" y="189"/>
                    <a:pt x="377" y="189"/>
                  </a:cubicBezTo>
                  <a:cubicBezTo>
                    <a:pt x="376" y="189"/>
                    <a:pt x="375" y="189"/>
                    <a:pt x="374" y="189"/>
                  </a:cubicBezTo>
                  <a:cubicBezTo>
                    <a:pt x="368" y="189"/>
                    <a:pt x="367" y="193"/>
                    <a:pt x="367" y="195"/>
                  </a:cubicBezTo>
                  <a:cubicBezTo>
                    <a:pt x="367" y="196"/>
                    <a:pt x="368" y="197"/>
                    <a:pt x="368" y="198"/>
                  </a:cubicBezTo>
                  <a:cubicBezTo>
                    <a:pt x="368" y="199"/>
                    <a:pt x="368" y="201"/>
                    <a:pt x="368" y="201"/>
                  </a:cubicBezTo>
                  <a:cubicBezTo>
                    <a:pt x="367" y="202"/>
                    <a:pt x="363" y="203"/>
                    <a:pt x="362" y="208"/>
                  </a:cubicBezTo>
                  <a:cubicBezTo>
                    <a:pt x="362" y="211"/>
                    <a:pt x="363" y="214"/>
                    <a:pt x="365" y="216"/>
                  </a:cubicBezTo>
                  <a:cubicBezTo>
                    <a:pt x="367" y="217"/>
                    <a:pt x="368" y="218"/>
                    <a:pt x="369" y="218"/>
                  </a:cubicBezTo>
                  <a:cubicBezTo>
                    <a:pt x="373" y="218"/>
                    <a:pt x="374" y="215"/>
                    <a:pt x="376" y="212"/>
                  </a:cubicBezTo>
                  <a:cubicBezTo>
                    <a:pt x="376" y="213"/>
                    <a:pt x="376" y="214"/>
                    <a:pt x="376" y="214"/>
                  </a:cubicBezTo>
                  <a:cubicBezTo>
                    <a:pt x="376" y="216"/>
                    <a:pt x="376" y="217"/>
                    <a:pt x="376" y="219"/>
                  </a:cubicBezTo>
                  <a:cubicBezTo>
                    <a:pt x="376" y="219"/>
                    <a:pt x="375" y="219"/>
                    <a:pt x="374" y="220"/>
                  </a:cubicBezTo>
                  <a:cubicBezTo>
                    <a:pt x="373" y="221"/>
                    <a:pt x="371" y="223"/>
                    <a:pt x="369" y="225"/>
                  </a:cubicBezTo>
                  <a:cubicBezTo>
                    <a:pt x="367" y="226"/>
                    <a:pt x="366" y="228"/>
                    <a:pt x="365" y="230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4" y="232"/>
                    <a:pt x="364" y="232"/>
                    <a:pt x="364" y="233"/>
                  </a:cubicBezTo>
                  <a:cubicBezTo>
                    <a:pt x="363" y="233"/>
                    <a:pt x="363" y="234"/>
                    <a:pt x="363" y="234"/>
                  </a:cubicBezTo>
                  <a:cubicBezTo>
                    <a:pt x="363" y="234"/>
                    <a:pt x="362" y="234"/>
                    <a:pt x="362" y="234"/>
                  </a:cubicBezTo>
                  <a:cubicBezTo>
                    <a:pt x="362" y="234"/>
                    <a:pt x="361" y="234"/>
                    <a:pt x="361" y="234"/>
                  </a:cubicBezTo>
                  <a:cubicBezTo>
                    <a:pt x="360" y="234"/>
                    <a:pt x="360" y="234"/>
                    <a:pt x="359" y="234"/>
                  </a:cubicBezTo>
                  <a:cubicBezTo>
                    <a:pt x="357" y="234"/>
                    <a:pt x="356" y="234"/>
                    <a:pt x="354" y="235"/>
                  </a:cubicBezTo>
                  <a:cubicBezTo>
                    <a:pt x="351" y="237"/>
                    <a:pt x="349" y="239"/>
                    <a:pt x="347" y="242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4" y="247"/>
                    <a:pt x="345" y="251"/>
                    <a:pt x="346" y="254"/>
                  </a:cubicBezTo>
                  <a:cubicBezTo>
                    <a:pt x="346" y="255"/>
                    <a:pt x="346" y="255"/>
                    <a:pt x="346" y="255"/>
                  </a:cubicBezTo>
                  <a:cubicBezTo>
                    <a:pt x="347" y="256"/>
                    <a:pt x="347" y="257"/>
                    <a:pt x="347" y="259"/>
                  </a:cubicBezTo>
                  <a:cubicBezTo>
                    <a:pt x="347" y="259"/>
                    <a:pt x="348" y="260"/>
                    <a:pt x="348" y="260"/>
                  </a:cubicBezTo>
                  <a:cubicBezTo>
                    <a:pt x="348" y="262"/>
                    <a:pt x="348" y="263"/>
                    <a:pt x="349" y="265"/>
                  </a:cubicBezTo>
                  <a:cubicBezTo>
                    <a:pt x="349" y="267"/>
                    <a:pt x="349" y="268"/>
                    <a:pt x="348" y="269"/>
                  </a:cubicBezTo>
                  <a:cubicBezTo>
                    <a:pt x="348" y="270"/>
                    <a:pt x="348" y="270"/>
                    <a:pt x="348" y="270"/>
                  </a:cubicBezTo>
                  <a:cubicBezTo>
                    <a:pt x="348" y="270"/>
                    <a:pt x="348" y="270"/>
                    <a:pt x="347" y="270"/>
                  </a:cubicBezTo>
                  <a:cubicBezTo>
                    <a:pt x="347" y="270"/>
                    <a:pt x="346" y="269"/>
                    <a:pt x="345" y="269"/>
                  </a:cubicBezTo>
                  <a:cubicBezTo>
                    <a:pt x="345" y="268"/>
                    <a:pt x="344" y="268"/>
                    <a:pt x="344" y="268"/>
                  </a:cubicBezTo>
                  <a:cubicBezTo>
                    <a:pt x="343" y="268"/>
                    <a:pt x="342" y="268"/>
                    <a:pt x="342" y="267"/>
                  </a:cubicBezTo>
                  <a:cubicBezTo>
                    <a:pt x="342" y="267"/>
                    <a:pt x="342" y="266"/>
                    <a:pt x="342" y="265"/>
                  </a:cubicBezTo>
                  <a:cubicBezTo>
                    <a:pt x="342" y="264"/>
                    <a:pt x="342" y="264"/>
                    <a:pt x="342" y="263"/>
                  </a:cubicBezTo>
                  <a:cubicBezTo>
                    <a:pt x="342" y="262"/>
                    <a:pt x="341" y="260"/>
                    <a:pt x="340" y="259"/>
                  </a:cubicBezTo>
                  <a:cubicBezTo>
                    <a:pt x="340" y="258"/>
                    <a:pt x="340" y="257"/>
                    <a:pt x="340" y="257"/>
                  </a:cubicBezTo>
                  <a:cubicBezTo>
                    <a:pt x="340" y="255"/>
                    <a:pt x="340" y="254"/>
                    <a:pt x="341" y="252"/>
                  </a:cubicBezTo>
                  <a:cubicBezTo>
                    <a:pt x="341" y="251"/>
                    <a:pt x="341" y="250"/>
                    <a:pt x="341" y="249"/>
                  </a:cubicBezTo>
                  <a:cubicBezTo>
                    <a:pt x="341" y="249"/>
                    <a:pt x="341" y="248"/>
                    <a:pt x="342" y="247"/>
                  </a:cubicBezTo>
                  <a:cubicBezTo>
                    <a:pt x="342" y="246"/>
                    <a:pt x="343" y="245"/>
                    <a:pt x="344" y="244"/>
                  </a:cubicBezTo>
                  <a:cubicBezTo>
                    <a:pt x="346" y="242"/>
                    <a:pt x="348" y="240"/>
                    <a:pt x="348" y="236"/>
                  </a:cubicBezTo>
                  <a:cubicBezTo>
                    <a:pt x="348" y="234"/>
                    <a:pt x="347" y="233"/>
                    <a:pt x="346" y="231"/>
                  </a:cubicBezTo>
                  <a:cubicBezTo>
                    <a:pt x="345" y="230"/>
                    <a:pt x="343" y="229"/>
                    <a:pt x="341" y="229"/>
                  </a:cubicBezTo>
                  <a:cubicBezTo>
                    <a:pt x="340" y="229"/>
                    <a:pt x="340" y="229"/>
                    <a:pt x="340" y="229"/>
                  </a:cubicBezTo>
                  <a:cubicBezTo>
                    <a:pt x="339" y="228"/>
                    <a:pt x="339" y="227"/>
                    <a:pt x="338" y="226"/>
                  </a:cubicBezTo>
                  <a:cubicBezTo>
                    <a:pt x="337" y="226"/>
                    <a:pt x="336" y="226"/>
                    <a:pt x="335" y="226"/>
                  </a:cubicBezTo>
                  <a:cubicBezTo>
                    <a:pt x="335" y="226"/>
                    <a:pt x="334" y="226"/>
                    <a:pt x="334" y="226"/>
                  </a:cubicBezTo>
                  <a:cubicBezTo>
                    <a:pt x="334" y="225"/>
                    <a:pt x="334" y="224"/>
                    <a:pt x="334" y="224"/>
                  </a:cubicBezTo>
                  <a:cubicBezTo>
                    <a:pt x="332" y="222"/>
                    <a:pt x="331" y="221"/>
                    <a:pt x="330" y="220"/>
                  </a:cubicBezTo>
                  <a:cubicBezTo>
                    <a:pt x="329" y="220"/>
                    <a:pt x="329" y="220"/>
                    <a:pt x="329" y="220"/>
                  </a:cubicBezTo>
                  <a:cubicBezTo>
                    <a:pt x="329" y="220"/>
                    <a:pt x="328" y="219"/>
                    <a:pt x="328" y="219"/>
                  </a:cubicBezTo>
                  <a:cubicBezTo>
                    <a:pt x="327" y="219"/>
                    <a:pt x="327" y="218"/>
                    <a:pt x="326" y="217"/>
                  </a:cubicBezTo>
                  <a:cubicBezTo>
                    <a:pt x="325" y="217"/>
                    <a:pt x="323" y="217"/>
                    <a:pt x="322" y="217"/>
                  </a:cubicBezTo>
                  <a:cubicBezTo>
                    <a:pt x="320" y="217"/>
                    <a:pt x="318" y="218"/>
                    <a:pt x="316" y="219"/>
                  </a:cubicBezTo>
                  <a:cubicBezTo>
                    <a:pt x="316" y="219"/>
                    <a:pt x="315" y="219"/>
                    <a:pt x="315" y="220"/>
                  </a:cubicBezTo>
                  <a:cubicBezTo>
                    <a:pt x="315" y="220"/>
                    <a:pt x="315" y="220"/>
                    <a:pt x="314" y="220"/>
                  </a:cubicBezTo>
                  <a:cubicBezTo>
                    <a:pt x="314" y="220"/>
                    <a:pt x="314" y="220"/>
                    <a:pt x="313" y="220"/>
                  </a:cubicBezTo>
                  <a:cubicBezTo>
                    <a:pt x="313" y="220"/>
                    <a:pt x="312" y="220"/>
                    <a:pt x="312" y="220"/>
                  </a:cubicBezTo>
                  <a:cubicBezTo>
                    <a:pt x="310" y="220"/>
                    <a:pt x="308" y="220"/>
                    <a:pt x="307" y="221"/>
                  </a:cubicBezTo>
                  <a:cubicBezTo>
                    <a:pt x="304" y="224"/>
                    <a:pt x="305" y="228"/>
                    <a:pt x="305" y="230"/>
                  </a:cubicBezTo>
                  <a:cubicBezTo>
                    <a:pt x="305" y="231"/>
                    <a:pt x="305" y="231"/>
                    <a:pt x="305" y="231"/>
                  </a:cubicBezTo>
                  <a:cubicBezTo>
                    <a:pt x="306" y="233"/>
                    <a:pt x="306" y="238"/>
                    <a:pt x="310" y="240"/>
                  </a:cubicBezTo>
                  <a:cubicBezTo>
                    <a:pt x="312" y="241"/>
                    <a:pt x="313" y="242"/>
                    <a:pt x="315" y="242"/>
                  </a:cubicBezTo>
                  <a:cubicBezTo>
                    <a:pt x="317" y="242"/>
                    <a:pt x="319" y="241"/>
                    <a:pt x="320" y="241"/>
                  </a:cubicBezTo>
                  <a:cubicBezTo>
                    <a:pt x="321" y="241"/>
                    <a:pt x="321" y="241"/>
                    <a:pt x="321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2"/>
                    <a:pt x="322" y="242"/>
                  </a:cubicBezTo>
                  <a:cubicBezTo>
                    <a:pt x="323" y="243"/>
                    <a:pt x="323" y="244"/>
                    <a:pt x="324" y="246"/>
                  </a:cubicBezTo>
                  <a:cubicBezTo>
                    <a:pt x="324" y="247"/>
                    <a:pt x="324" y="247"/>
                    <a:pt x="324" y="248"/>
                  </a:cubicBezTo>
                  <a:cubicBezTo>
                    <a:pt x="324" y="249"/>
                    <a:pt x="322" y="250"/>
                    <a:pt x="321" y="250"/>
                  </a:cubicBezTo>
                  <a:cubicBezTo>
                    <a:pt x="320" y="250"/>
                    <a:pt x="320" y="250"/>
                    <a:pt x="320" y="250"/>
                  </a:cubicBezTo>
                  <a:cubicBezTo>
                    <a:pt x="319" y="249"/>
                    <a:pt x="318" y="248"/>
                    <a:pt x="317" y="247"/>
                  </a:cubicBezTo>
                  <a:cubicBezTo>
                    <a:pt x="317" y="246"/>
                    <a:pt x="316" y="244"/>
                    <a:pt x="314" y="243"/>
                  </a:cubicBezTo>
                  <a:cubicBezTo>
                    <a:pt x="313" y="242"/>
                    <a:pt x="310" y="241"/>
                    <a:pt x="308" y="241"/>
                  </a:cubicBezTo>
                  <a:cubicBezTo>
                    <a:pt x="305" y="241"/>
                    <a:pt x="303" y="242"/>
                    <a:pt x="301" y="243"/>
                  </a:cubicBezTo>
                  <a:cubicBezTo>
                    <a:pt x="300" y="243"/>
                    <a:pt x="300" y="243"/>
                    <a:pt x="300" y="243"/>
                  </a:cubicBezTo>
                  <a:cubicBezTo>
                    <a:pt x="299" y="243"/>
                    <a:pt x="299" y="244"/>
                    <a:pt x="298" y="244"/>
                  </a:cubicBezTo>
                  <a:cubicBezTo>
                    <a:pt x="298" y="244"/>
                    <a:pt x="298" y="244"/>
                    <a:pt x="298" y="244"/>
                  </a:cubicBezTo>
                  <a:cubicBezTo>
                    <a:pt x="297" y="243"/>
                    <a:pt x="297" y="242"/>
                    <a:pt x="296" y="242"/>
                  </a:cubicBezTo>
                  <a:cubicBezTo>
                    <a:pt x="295" y="241"/>
                    <a:pt x="294" y="240"/>
                    <a:pt x="293" y="239"/>
                  </a:cubicBezTo>
                  <a:cubicBezTo>
                    <a:pt x="291" y="238"/>
                    <a:pt x="290" y="238"/>
                    <a:pt x="289" y="238"/>
                  </a:cubicBezTo>
                  <a:cubicBezTo>
                    <a:pt x="288" y="238"/>
                    <a:pt x="288" y="238"/>
                    <a:pt x="288" y="238"/>
                  </a:cubicBezTo>
                  <a:cubicBezTo>
                    <a:pt x="287" y="238"/>
                    <a:pt x="287" y="238"/>
                    <a:pt x="287" y="238"/>
                  </a:cubicBezTo>
                  <a:cubicBezTo>
                    <a:pt x="286" y="238"/>
                    <a:pt x="285" y="237"/>
                    <a:pt x="284" y="237"/>
                  </a:cubicBezTo>
                  <a:cubicBezTo>
                    <a:pt x="282" y="236"/>
                    <a:pt x="281" y="236"/>
                    <a:pt x="279" y="236"/>
                  </a:cubicBezTo>
                  <a:cubicBezTo>
                    <a:pt x="278" y="236"/>
                    <a:pt x="278" y="236"/>
                    <a:pt x="277" y="236"/>
                  </a:cubicBezTo>
                  <a:cubicBezTo>
                    <a:pt x="274" y="236"/>
                    <a:pt x="271" y="236"/>
                    <a:pt x="269" y="237"/>
                  </a:cubicBezTo>
                  <a:cubicBezTo>
                    <a:pt x="268" y="237"/>
                    <a:pt x="267" y="237"/>
                    <a:pt x="267" y="237"/>
                  </a:cubicBezTo>
                  <a:cubicBezTo>
                    <a:pt x="265" y="238"/>
                    <a:pt x="264" y="238"/>
                    <a:pt x="262" y="238"/>
                  </a:cubicBezTo>
                  <a:cubicBezTo>
                    <a:pt x="262" y="238"/>
                    <a:pt x="261" y="238"/>
                    <a:pt x="261" y="237"/>
                  </a:cubicBezTo>
                  <a:cubicBezTo>
                    <a:pt x="260" y="236"/>
                    <a:pt x="260" y="236"/>
                    <a:pt x="258" y="235"/>
                  </a:cubicBezTo>
                  <a:cubicBezTo>
                    <a:pt x="257" y="234"/>
                    <a:pt x="256" y="234"/>
                    <a:pt x="255" y="234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4" y="237"/>
                    <a:pt x="254" y="237"/>
                    <a:pt x="254" y="237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2" y="234"/>
                    <a:pt x="251" y="234"/>
                    <a:pt x="250" y="232"/>
                  </a:cubicBezTo>
                  <a:cubicBezTo>
                    <a:pt x="249" y="231"/>
                    <a:pt x="249" y="231"/>
                    <a:pt x="248" y="230"/>
                  </a:cubicBezTo>
                  <a:cubicBezTo>
                    <a:pt x="247" y="230"/>
                    <a:pt x="247" y="229"/>
                    <a:pt x="246" y="229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28"/>
                    <a:pt x="245" y="227"/>
                    <a:pt x="245" y="227"/>
                  </a:cubicBezTo>
                  <a:cubicBezTo>
                    <a:pt x="244" y="226"/>
                    <a:pt x="244" y="226"/>
                    <a:pt x="244" y="226"/>
                  </a:cubicBezTo>
                  <a:cubicBezTo>
                    <a:pt x="243" y="222"/>
                    <a:pt x="241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3" y="218"/>
                    <a:pt x="231" y="219"/>
                    <a:pt x="229" y="219"/>
                  </a:cubicBezTo>
                  <a:cubicBezTo>
                    <a:pt x="228" y="219"/>
                    <a:pt x="227" y="218"/>
                    <a:pt x="227" y="218"/>
                  </a:cubicBezTo>
                  <a:cubicBezTo>
                    <a:pt x="226" y="218"/>
                    <a:pt x="225" y="215"/>
                    <a:pt x="225" y="214"/>
                  </a:cubicBezTo>
                  <a:cubicBezTo>
                    <a:pt x="225" y="213"/>
                    <a:pt x="225" y="213"/>
                    <a:pt x="225" y="213"/>
                  </a:cubicBezTo>
                  <a:cubicBezTo>
                    <a:pt x="224" y="211"/>
                    <a:pt x="223" y="209"/>
                    <a:pt x="222" y="207"/>
                  </a:cubicBezTo>
                  <a:cubicBezTo>
                    <a:pt x="220" y="205"/>
                    <a:pt x="218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ubicBezTo>
                    <a:pt x="217" y="204"/>
                    <a:pt x="217" y="202"/>
                    <a:pt x="217" y="201"/>
                  </a:cubicBezTo>
                  <a:cubicBezTo>
                    <a:pt x="217" y="201"/>
                    <a:pt x="217" y="201"/>
                    <a:pt x="217" y="201"/>
                  </a:cubicBezTo>
                  <a:cubicBezTo>
                    <a:pt x="217" y="199"/>
                    <a:pt x="217" y="198"/>
                    <a:pt x="218" y="197"/>
                  </a:cubicBezTo>
                  <a:cubicBezTo>
                    <a:pt x="218" y="194"/>
                    <a:pt x="219" y="190"/>
                    <a:pt x="217" y="185"/>
                  </a:cubicBezTo>
                  <a:cubicBezTo>
                    <a:pt x="216" y="184"/>
                    <a:pt x="214" y="179"/>
                    <a:pt x="208" y="179"/>
                  </a:cubicBezTo>
                  <a:cubicBezTo>
                    <a:pt x="207" y="179"/>
                    <a:pt x="206" y="179"/>
                    <a:pt x="205" y="179"/>
                  </a:cubicBezTo>
                  <a:cubicBezTo>
                    <a:pt x="203" y="179"/>
                    <a:pt x="200" y="179"/>
                    <a:pt x="197" y="179"/>
                  </a:cubicBezTo>
                  <a:cubicBezTo>
                    <a:pt x="194" y="180"/>
                    <a:pt x="193" y="180"/>
                    <a:pt x="191" y="182"/>
                  </a:cubicBezTo>
                  <a:cubicBezTo>
                    <a:pt x="190" y="182"/>
                    <a:pt x="189" y="182"/>
                    <a:pt x="188" y="182"/>
                  </a:cubicBezTo>
                  <a:cubicBezTo>
                    <a:pt x="187" y="182"/>
                    <a:pt x="185" y="182"/>
                    <a:pt x="184" y="182"/>
                  </a:cubicBezTo>
                  <a:cubicBezTo>
                    <a:pt x="182" y="181"/>
                    <a:pt x="180" y="181"/>
                    <a:pt x="179" y="181"/>
                  </a:cubicBezTo>
                  <a:cubicBezTo>
                    <a:pt x="178" y="181"/>
                    <a:pt x="177" y="181"/>
                    <a:pt x="176" y="181"/>
                  </a:cubicBezTo>
                  <a:cubicBezTo>
                    <a:pt x="176" y="181"/>
                    <a:pt x="174" y="182"/>
                    <a:pt x="173" y="183"/>
                  </a:cubicBezTo>
                  <a:cubicBezTo>
                    <a:pt x="172" y="184"/>
                    <a:pt x="172" y="184"/>
                    <a:pt x="171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68" y="186"/>
                    <a:pt x="166" y="187"/>
                    <a:pt x="165" y="190"/>
                  </a:cubicBezTo>
                  <a:cubicBezTo>
                    <a:pt x="163" y="194"/>
                    <a:pt x="166" y="199"/>
                    <a:pt x="167" y="200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8" y="202"/>
                    <a:pt x="170" y="204"/>
                    <a:pt x="171" y="205"/>
                  </a:cubicBezTo>
                  <a:cubicBezTo>
                    <a:pt x="172" y="205"/>
                    <a:pt x="174" y="205"/>
                    <a:pt x="175" y="205"/>
                  </a:cubicBezTo>
                  <a:cubicBezTo>
                    <a:pt x="178" y="205"/>
                    <a:pt x="180" y="204"/>
                    <a:pt x="181" y="201"/>
                  </a:cubicBezTo>
                  <a:cubicBezTo>
                    <a:pt x="181" y="201"/>
                    <a:pt x="182" y="199"/>
                    <a:pt x="183" y="199"/>
                  </a:cubicBezTo>
                  <a:cubicBezTo>
                    <a:pt x="183" y="199"/>
                    <a:pt x="183" y="199"/>
                    <a:pt x="183" y="199"/>
                  </a:cubicBezTo>
                  <a:cubicBezTo>
                    <a:pt x="183" y="200"/>
                    <a:pt x="184" y="203"/>
                    <a:pt x="188" y="204"/>
                  </a:cubicBezTo>
                  <a:cubicBezTo>
                    <a:pt x="191" y="204"/>
                    <a:pt x="194" y="202"/>
                    <a:pt x="196" y="200"/>
                  </a:cubicBezTo>
                  <a:cubicBezTo>
                    <a:pt x="197" y="200"/>
                    <a:pt x="198" y="199"/>
                    <a:pt x="199" y="199"/>
                  </a:cubicBezTo>
                  <a:cubicBezTo>
                    <a:pt x="201" y="198"/>
                    <a:pt x="203" y="197"/>
                    <a:pt x="205" y="197"/>
                  </a:cubicBezTo>
                  <a:cubicBezTo>
                    <a:pt x="205" y="196"/>
                    <a:pt x="206" y="196"/>
                    <a:pt x="207" y="196"/>
                  </a:cubicBezTo>
                  <a:cubicBezTo>
                    <a:pt x="207" y="196"/>
                    <a:pt x="207" y="196"/>
                    <a:pt x="207" y="196"/>
                  </a:cubicBezTo>
                  <a:cubicBezTo>
                    <a:pt x="207" y="198"/>
                    <a:pt x="201" y="200"/>
                    <a:pt x="198" y="202"/>
                  </a:cubicBezTo>
                  <a:cubicBezTo>
                    <a:pt x="197" y="202"/>
                    <a:pt x="196" y="203"/>
                    <a:pt x="196" y="203"/>
                  </a:cubicBezTo>
                  <a:cubicBezTo>
                    <a:pt x="193" y="204"/>
                    <a:pt x="190" y="205"/>
                    <a:pt x="187" y="205"/>
                  </a:cubicBezTo>
                  <a:cubicBezTo>
                    <a:pt x="183" y="205"/>
                    <a:pt x="179" y="206"/>
                    <a:pt x="176" y="208"/>
                  </a:cubicBezTo>
                  <a:cubicBezTo>
                    <a:pt x="166" y="213"/>
                    <a:pt x="168" y="219"/>
                    <a:pt x="169" y="224"/>
                  </a:cubicBezTo>
                  <a:cubicBezTo>
                    <a:pt x="170" y="226"/>
                    <a:pt x="170" y="228"/>
                    <a:pt x="170" y="230"/>
                  </a:cubicBezTo>
                  <a:cubicBezTo>
                    <a:pt x="171" y="231"/>
                    <a:pt x="171" y="233"/>
                    <a:pt x="170" y="235"/>
                  </a:cubicBezTo>
                  <a:cubicBezTo>
                    <a:pt x="170" y="236"/>
                    <a:pt x="170" y="238"/>
                    <a:pt x="170" y="241"/>
                  </a:cubicBezTo>
                  <a:cubicBezTo>
                    <a:pt x="170" y="242"/>
                    <a:pt x="170" y="243"/>
                    <a:pt x="171" y="244"/>
                  </a:cubicBezTo>
                  <a:cubicBezTo>
                    <a:pt x="171" y="246"/>
                    <a:pt x="172" y="248"/>
                    <a:pt x="171" y="249"/>
                  </a:cubicBezTo>
                  <a:cubicBezTo>
                    <a:pt x="171" y="250"/>
                    <a:pt x="168" y="250"/>
                    <a:pt x="166" y="250"/>
                  </a:cubicBezTo>
                  <a:cubicBezTo>
                    <a:pt x="164" y="250"/>
                    <a:pt x="163" y="250"/>
                    <a:pt x="163" y="250"/>
                  </a:cubicBezTo>
                  <a:cubicBezTo>
                    <a:pt x="163" y="250"/>
                    <a:pt x="162" y="249"/>
                    <a:pt x="162" y="247"/>
                  </a:cubicBezTo>
                  <a:cubicBezTo>
                    <a:pt x="162" y="246"/>
                    <a:pt x="162" y="245"/>
                    <a:pt x="162" y="244"/>
                  </a:cubicBezTo>
                  <a:cubicBezTo>
                    <a:pt x="163" y="244"/>
                    <a:pt x="163" y="244"/>
                    <a:pt x="164" y="243"/>
                  </a:cubicBezTo>
                  <a:cubicBezTo>
                    <a:pt x="167" y="242"/>
                    <a:pt x="169" y="237"/>
                    <a:pt x="168" y="233"/>
                  </a:cubicBezTo>
                  <a:cubicBezTo>
                    <a:pt x="168" y="230"/>
                    <a:pt x="166" y="227"/>
                    <a:pt x="164" y="226"/>
                  </a:cubicBezTo>
                  <a:cubicBezTo>
                    <a:pt x="162" y="225"/>
                    <a:pt x="160" y="225"/>
                    <a:pt x="159" y="225"/>
                  </a:cubicBezTo>
                  <a:cubicBezTo>
                    <a:pt x="158" y="224"/>
                    <a:pt x="158" y="224"/>
                    <a:pt x="158" y="224"/>
                  </a:cubicBezTo>
                  <a:cubicBezTo>
                    <a:pt x="157" y="224"/>
                    <a:pt x="158" y="221"/>
                    <a:pt x="158" y="220"/>
                  </a:cubicBezTo>
                  <a:cubicBezTo>
                    <a:pt x="158" y="218"/>
                    <a:pt x="159" y="216"/>
                    <a:pt x="158" y="214"/>
                  </a:cubicBezTo>
                  <a:cubicBezTo>
                    <a:pt x="157" y="210"/>
                    <a:pt x="154" y="209"/>
                    <a:pt x="152" y="209"/>
                  </a:cubicBezTo>
                  <a:cubicBezTo>
                    <a:pt x="151" y="209"/>
                    <a:pt x="150" y="207"/>
                    <a:pt x="149" y="207"/>
                  </a:cubicBezTo>
                  <a:cubicBezTo>
                    <a:pt x="149" y="206"/>
                    <a:pt x="149" y="205"/>
                    <a:pt x="149" y="204"/>
                  </a:cubicBezTo>
                  <a:cubicBezTo>
                    <a:pt x="149" y="202"/>
                    <a:pt x="149" y="198"/>
                    <a:pt x="146" y="196"/>
                  </a:cubicBezTo>
                  <a:cubicBezTo>
                    <a:pt x="145" y="196"/>
                    <a:pt x="144" y="196"/>
                    <a:pt x="143" y="196"/>
                  </a:cubicBezTo>
                  <a:cubicBezTo>
                    <a:pt x="143" y="196"/>
                    <a:pt x="143" y="196"/>
                    <a:pt x="142" y="196"/>
                  </a:cubicBezTo>
                  <a:cubicBezTo>
                    <a:pt x="141" y="196"/>
                    <a:pt x="141" y="196"/>
                    <a:pt x="140" y="196"/>
                  </a:cubicBezTo>
                  <a:cubicBezTo>
                    <a:pt x="138" y="196"/>
                    <a:pt x="137" y="196"/>
                    <a:pt x="136" y="196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134" y="198"/>
                    <a:pt x="133" y="198"/>
                    <a:pt x="132" y="198"/>
                  </a:cubicBezTo>
                  <a:cubicBezTo>
                    <a:pt x="131" y="198"/>
                    <a:pt x="131" y="198"/>
                    <a:pt x="130" y="198"/>
                  </a:cubicBezTo>
                  <a:cubicBezTo>
                    <a:pt x="127" y="198"/>
                    <a:pt x="124" y="197"/>
                    <a:pt x="121" y="197"/>
                  </a:cubicBezTo>
                  <a:cubicBezTo>
                    <a:pt x="120" y="197"/>
                    <a:pt x="120" y="196"/>
                    <a:pt x="119" y="196"/>
                  </a:cubicBezTo>
                  <a:cubicBezTo>
                    <a:pt x="118" y="196"/>
                    <a:pt x="116" y="196"/>
                    <a:pt x="115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0" y="195"/>
                    <a:pt x="109" y="194"/>
                  </a:cubicBezTo>
                  <a:cubicBezTo>
                    <a:pt x="108" y="194"/>
                    <a:pt x="106" y="194"/>
                    <a:pt x="105" y="193"/>
                  </a:cubicBezTo>
                  <a:cubicBezTo>
                    <a:pt x="103" y="193"/>
                    <a:pt x="101" y="192"/>
                    <a:pt x="99" y="191"/>
                  </a:cubicBezTo>
                  <a:cubicBezTo>
                    <a:pt x="98" y="191"/>
                    <a:pt x="98" y="191"/>
                    <a:pt x="98" y="191"/>
                  </a:cubicBezTo>
                  <a:cubicBezTo>
                    <a:pt x="97" y="191"/>
                    <a:pt x="97" y="191"/>
                    <a:pt x="96" y="191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95" y="189"/>
                    <a:pt x="95" y="188"/>
                    <a:pt x="93" y="187"/>
                  </a:cubicBezTo>
                  <a:cubicBezTo>
                    <a:pt x="92" y="186"/>
                    <a:pt x="92" y="186"/>
                    <a:pt x="91" y="186"/>
                  </a:cubicBezTo>
                  <a:cubicBezTo>
                    <a:pt x="91" y="186"/>
                    <a:pt x="90" y="186"/>
                    <a:pt x="90" y="185"/>
                  </a:cubicBezTo>
                  <a:cubicBezTo>
                    <a:pt x="89" y="185"/>
                    <a:pt x="89" y="185"/>
                    <a:pt x="88" y="184"/>
                  </a:cubicBezTo>
                  <a:cubicBezTo>
                    <a:pt x="88" y="184"/>
                    <a:pt x="87" y="183"/>
                    <a:pt x="86" y="182"/>
                  </a:cubicBezTo>
                  <a:cubicBezTo>
                    <a:pt x="84" y="182"/>
                    <a:pt x="83" y="181"/>
                    <a:pt x="81" y="181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78" y="179"/>
                    <a:pt x="76" y="178"/>
                    <a:pt x="75" y="177"/>
                  </a:cubicBezTo>
                  <a:cubicBezTo>
                    <a:pt x="78" y="176"/>
                    <a:pt x="79" y="173"/>
                    <a:pt x="79" y="172"/>
                  </a:cubicBezTo>
                  <a:cubicBezTo>
                    <a:pt x="80" y="171"/>
                    <a:pt x="80" y="171"/>
                    <a:pt x="82" y="170"/>
                  </a:cubicBezTo>
                  <a:cubicBezTo>
                    <a:pt x="84" y="170"/>
                    <a:pt x="85" y="170"/>
                    <a:pt x="87" y="170"/>
                  </a:cubicBezTo>
                  <a:cubicBezTo>
                    <a:pt x="89" y="170"/>
                    <a:pt x="91" y="170"/>
                    <a:pt x="92" y="171"/>
                  </a:cubicBezTo>
                  <a:cubicBezTo>
                    <a:pt x="93" y="171"/>
                    <a:pt x="93" y="171"/>
                    <a:pt x="94" y="171"/>
                  </a:cubicBezTo>
                  <a:cubicBezTo>
                    <a:pt x="97" y="171"/>
                    <a:pt x="100" y="169"/>
                    <a:pt x="101" y="166"/>
                  </a:cubicBezTo>
                  <a:cubicBezTo>
                    <a:pt x="103" y="164"/>
                    <a:pt x="102" y="161"/>
                    <a:pt x="101" y="159"/>
                  </a:cubicBezTo>
                  <a:cubicBezTo>
                    <a:pt x="100" y="159"/>
                    <a:pt x="100" y="158"/>
                    <a:pt x="100" y="158"/>
                  </a:cubicBezTo>
                  <a:cubicBezTo>
                    <a:pt x="100" y="154"/>
                    <a:pt x="98" y="150"/>
                    <a:pt x="96" y="148"/>
                  </a:cubicBezTo>
                  <a:cubicBezTo>
                    <a:pt x="95" y="147"/>
                    <a:pt x="95" y="145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3" y="141"/>
                    <a:pt x="90" y="134"/>
                    <a:pt x="85" y="132"/>
                  </a:cubicBezTo>
                  <a:cubicBezTo>
                    <a:pt x="84" y="131"/>
                    <a:pt x="82" y="131"/>
                    <a:pt x="81" y="131"/>
                  </a:cubicBezTo>
                  <a:cubicBezTo>
                    <a:pt x="79" y="131"/>
                    <a:pt x="77" y="131"/>
                    <a:pt x="76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4" y="132"/>
                    <a:pt x="73" y="131"/>
                    <a:pt x="72" y="130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0" y="128"/>
                    <a:pt x="68" y="127"/>
                    <a:pt x="67" y="126"/>
                  </a:cubicBezTo>
                  <a:cubicBezTo>
                    <a:pt x="65" y="124"/>
                    <a:pt x="63" y="123"/>
                    <a:pt x="61" y="121"/>
                  </a:cubicBezTo>
                  <a:cubicBezTo>
                    <a:pt x="59" y="118"/>
                    <a:pt x="57" y="116"/>
                    <a:pt x="56" y="113"/>
                  </a:cubicBezTo>
                  <a:cubicBezTo>
                    <a:pt x="55" y="110"/>
                    <a:pt x="53" y="106"/>
                    <a:pt x="49" y="102"/>
                  </a:cubicBezTo>
                  <a:cubicBezTo>
                    <a:pt x="46" y="100"/>
                    <a:pt x="44" y="99"/>
                    <a:pt x="42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0" y="97"/>
                    <a:pt x="40" y="96"/>
                    <a:pt x="39" y="95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7" y="91"/>
                    <a:pt x="35" y="89"/>
                    <a:pt x="3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63" y="257"/>
                    <a:pt x="63" y="257"/>
                    <a:pt x="63" y="257"/>
                  </a:cubicBezTo>
                  <a:cubicBezTo>
                    <a:pt x="74" y="287"/>
                    <a:pt x="101" y="288"/>
                    <a:pt x="103" y="288"/>
                  </a:cubicBezTo>
                  <a:cubicBezTo>
                    <a:pt x="115" y="319"/>
                    <a:pt x="115" y="319"/>
                    <a:pt x="115" y="319"/>
                  </a:cubicBezTo>
                  <a:cubicBezTo>
                    <a:pt x="228" y="374"/>
                    <a:pt x="228" y="374"/>
                    <a:pt x="228" y="374"/>
                  </a:cubicBezTo>
                  <a:cubicBezTo>
                    <a:pt x="224" y="384"/>
                    <a:pt x="215" y="434"/>
                    <a:pt x="200" y="526"/>
                  </a:cubicBezTo>
                  <a:cubicBezTo>
                    <a:pt x="199" y="529"/>
                    <a:pt x="199" y="529"/>
                    <a:pt x="199" y="529"/>
                  </a:cubicBezTo>
                  <a:cubicBezTo>
                    <a:pt x="339" y="547"/>
                    <a:pt x="339" y="547"/>
                    <a:pt x="339" y="547"/>
                  </a:cubicBezTo>
                  <a:cubicBezTo>
                    <a:pt x="339" y="545"/>
                    <a:pt x="339" y="545"/>
                    <a:pt x="339" y="545"/>
                  </a:cubicBezTo>
                  <a:cubicBezTo>
                    <a:pt x="340" y="543"/>
                    <a:pt x="340" y="541"/>
                    <a:pt x="341" y="540"/>
                  </a:cubicBezTo>
                  <a:cubicBezTo>
                    <a:pt x="341" y="538"/>
                    <a:pt x="342" y="537"/>
                    <a:pt x="342" y="535"/>
                  </a:cubicBezTo>
                  <a:cubicBezTo>
                    <a:pt x="342" y="535"/>
                    <a:pt x="343" y="534"/>
                    <a:pt x="343" y="534"/>
                  </a:cubicBezTo>
                  <a:cubicBezTo>
                    <a:pt x="343" y="533"/>
                    <a:pt x="343" y="533"/>
                    <a:pt x="343" y="532"/>
                  </a:cubicBezTo>
                  <a:cubicBezTo>
                    <a:pt x="343" y="531"/>
                    <a:pt x="344" y="531"/>
                    <a:pt x="344" y="530"/>
                  </a:cubicBezTo>
                  <a:cubicBezTo>
                    <a:pt x="345" y="529"/>
                    <a:pt x="346" y="528"/>
                    <a:pt x="346" y="526"/>
                  </a:cubicBezTo>
                  <a:cubicBezTo>
                    <a:pt x="347" y="525"/>
                    <a:pt x="348" y="524"/>
                    <a:pt x="348" y="522"/>
                  </a:cubicBezTo>
                  <a:cubicBezTo>
                    <a:pt x="349" y="519"/>
                    <a:pt x="351" y="516"/>
                    <a:pt x="353" y="514"/>
                  </a:cubicBezTo>
                  <a:cubicBezTo>
                    <a:pt x="353" y="514"/>
                    <a:pt x="353" y="513"/>
                    <a:pt x="354" y="513"/>
                  </a:cubicBezTo>
                  <a:cubicBezTo>
                    <a:pt x="354" y="512"/>
                    <a:pt x="355" y="512"/>
                    <a:pt x="356" y="510"/>
                  </a:cubicBezTo>
                  <a:cubicBezTo>
                    <a:pt x="357" y="509"/>
                    <a:pt x="357" y="507"/>
                    <a:pt x="357" y="506"/>
                  </a:cubicBezTo>
                  <a:cubicBezTo>
                    <a:pt x="357" y="506"/>
                    <a:pt x="357" y="505"/>
                    <a:pt x="357" y="505"/>
                  </a:cubicBezTo>
                  <a:cubicBezTo>
                    <a:pt x="357" y="504"/>
                    <a:pt x="357" y="503"/>
                    <a:pt x="357" y="502"/>
                  </a:cubicBezTo>
                  <a:cubicBezTo>
                    <a:pt x="357" y="500"/>
                    <a:pt x="357" y="497"/>
                    <a:pt x="358" y="496"/>
                  </a:cubicBezTo>
                  <a:cubicBezTo>
                    <a:pt x="360" y="494"/>
                    <a:pt x="362" y="492"/>
                    <a:pt x="364" y="490"/>
                  </a:cubicBezTo>
                  <a:cubicBezTo>
                    <a:pt x="366" y="487"/>
                    <a:pt x="366" y="487"/>
                    <a:pt x="366" y="487"/>
                  </a:cubicBezTo>
                  <a:cubicBezTo>
                    <a:pt x="368" y="485"/>
                    <a:pt x="370" y="484"/>
                    <a:pt x="370" y="480"/>
                  </a:cubicBezTo>
                  <a:cubicBezTo>
                    <a:pt x="370" y="479"/>
                    <a:pt x="370" y="478"/>
                    <a:pt x="370" y="477"/>
                  </a:cubicBezTo>
                  <a:cubicBezTo>
                    <a:pt x="370" y="477"/>
                    <a:pt x="370" y="477"/>
                    <a:pt x="370" y="476"/>
                  </a:cubicBezTo>
                  <a:cubicBezTo>
                    <a:pt x="370" y="476"/>
                    <a:pt x="370" y="476"/>
                    <a:pt x="371" y="476"/>
                  </a:cubicBezTo>
                  <a:cubicBezTo>
                    <a:pt x="372" y="476"/>
                    <a:pt x="374" y="475"/>
                    <a:pt x="375" y="473"/>
                  </a:cubicBezTo>
                  <a:cubicBezTo>
                    <a:pt x="376" y="472"/>
                    <a:pt x="376" y="471"/>
                    <a:pt x="376" y="469"/>
                  </a:cubicBezTo>
                  <a:cubicBezTo>
                    <a:pt x="376" y="469"/>
                    <a:pt x="377" y="468"/>
                    <a:pt x="377" y="468"/>
                  </a:cubicBezTo>
                  <a:cubicBezTo>
                    <a:pt x="377" y="468"/>
                    <a:pt x="378" y="467"/>
                    <a:pt x="378" y="467"/>
                  </a:cubicBezTo>
                  <a:cubicBezTo>
                    <a:pt x="379" y="466"/>
                    <a:pt x="380" y="465"/>
                    <a:pt x="381" y="463"/>
                  </a:cubicBezTo>
                  <a:cubicBezTo>
                    <a:pt x="382" y="462"/>
                    <a:pt x="382" y="462"/>
                    <a:pt x="382" y="461"/>
                  </a:cubicBezTo>
                  <a:cubicBezTo>
                    <a:pt x="383" y="460"/>
                    <a:pt x="383" y="459"/>
                    <a:pt x="385" y="457"/>
                  </a:cubicBezTo>
                  <a:cubicBezTo>
                    <a:pt x="385" y="457"/>
                    <a:pt x="385" y="457"/>
                    <a:pt x="386" y="456"/>
                  </a:cubicBezTo>
                  <a:cubicBezTo>
                    <a:pt x="387" y="456"/>
                    <a:pt x="388" y="455"/>
                    <a:pt x="388" y="453"/>
                  </a:cubicBezTo>
                  <a:cubicBezTo>
                    <a:pt x="389" y="454"/>
                    <a:pt x="391" y="454"/>
                    <a:pt x="392" y="454"/>
                  </a:cubicBezTo>
                  <a:cubicBezTo>
                    <a:pt x="394" y="454"/>
                    <a:pt x="396" y="453"/>
                    <a:pt x="396" y="449"/>
                  </a:cubicBezTo>
                  <a:cubicBezTo>
                    <a:pt x="396" y="448"/>
                    <a:pt x="396" y="448"/>
                    <a:pt x="396" y="447"/>
                  </a:cubicBezTo>
                  <a:cubicBezTo>
                    <a:pt x="397" y="447"/>
                    <a:pt x="397" y="447"/>
                    <a:pt x="398" y="447"/>
                  </a:cubicBezTo>
                  <a:cubicBezTo>
                    <a:pt x="398" y="447"/>
                    <a:pt x="399" y="447"/>
                    <a:pt x="399" y="447"/>
                  </a:cubicBezTo>
                  <a:cubicBezTo>
                    <a:pt x="401" y="448"/>
                    <a:pt x="402" y="448"/>
                    <a:pt x="403" y="448"/>
                  </a:cubicBezTo>
                  <a:cubicBezTo>
                    <a:pt x="405" y="448"/>
                    <a:pt x="407" y="447"/>
                    <a:pt x="408" y="446"/>
                  </a:cubicBezTo>
                  <a:cubicBezTo>
                    <a:pt x="409" y="445"/>
                    <a:pt x="409" y="444"/>
                    <a:pt x="410" y="443"/>
                  </a:cubicBezTo>
                  <a:cubicBezTo>
                    <a:pt x="410" y="443"/>
                    <a:pt x="410" y="443"/>
                    <a:pt x="410" y="443"/>
                  </a:cubicBezTo>
                  <a:cubicBezTo>
                    <a:pt x="411" y="442"/>
                    <a:pt x="411" y="442"/>
                    <a:pt x="412" y="442"/>
                  </a:cubicBezTo>
                  <a:cubicBezTo>
                    <a:pt x="413" y="441"/>
                    <a:pt x="413" y="441"/>
                    <a:pt x="413" y="441"/>
                  </a:cubicBezTo>
                  <a:cubicBezTo>
                    <a:pt x="415" y="440"/>
                    <a:pt x="418" y="438"/>
                    <a:pt x="418" y="434"/>
                  </a:cubicBezTo>
                  <a:cubicBezTo>
                    <a:pt x="419" y="431"/>
                    <a:pt x="419" y="428"/>
                    <a:pt x="418" y="426"/>
                  </a:cubicBezTo>
                  <a:cubicBezTo>
                    <a:pt x="417" y="423"/>
                    <a:pt x="416" y="420"/>
                    <a:pt x="414" y="418"/>
                  </a:cubicBezTo>
                  <a:cubicBezTo>
                    <a:pt x="414" y="418"/>
                    <a:pt x="414" y="418"/>
                    <a:pt x="415" y="418"/>
                  </a:cubicBezTo>
                  <a:cubicBezTo>
                    <a:pt x="415" y="418"/>
                    <a:pt x="415" y="418"/>
                    <a:pt x="415" y="418"/>
                  </a:cubicBezTo>
                  <a:cubicBezTo>
                    <a:pt x="419" y="418"/>
                    <a:pt x="424" y="416"/>
                    <a:pt x="427" y="413"/>
                  </a:cubicBezTo>
                  <a:cubicBezTo>
                    <a:pt x="428" y="411"/>
                    <a:pt x="429" y="408"/>
                    <a:pt x="430" y="405"/>
                  </a:cubicBezTo>
                  <a:cubicBezTo>
                    <a:pt x="431" y="399"/>
                    <a:pt x="432" y="397"/>
                    <a:pt x="434" y="397"/>
                  </a:cubicBezTo>
                  <a:cubicBezTo>
                    <a:pt x="435" y="397"/>
                    <a:pt x="435" y="397"/>
                    <a:pt x="435" y="397"/>
                  </a:cubicBezTo>
                  <a:cubicBezTo>
                    <a:pt x="437" y="397"/>
                    <a:pt x="438" y="398"/>
                    <a:pt x="441" y="399"/>
                  </a:cubicBezTo>
                  <a:cubicBezTo>
                    <a:pt x="443" y="400"/>
                    <a:pt x="446" y="401"/>
                    <a:pt x="449" y="401"/>
                  </a:cubicBezTo>
                  <a:cubicBezTo>
                    <a:pt x="451" y="401"/>
                    <a:pt x="452" y="401"/>
                    <a:pt x="453" y="400"/>
                  </a:cubicBezTo>
                  <a:cubicBezTo>
                    <a:pt x="461" y="398"/>
                    <a:pt x="464" y="391"/>
                    <a:pt x="466" y="385"/>
                  </a:cubicBezTo>
                  <a:cubicBezTo>
                    <a:pt x="468" y="380"/>
                    <a:pt x="471" y="375"/>
                    <a:pt x="474" y="370"/>
                  </a:cubicBezTo>
                  <a:cubicBezTo>
                    <a:pt x="474" y="369"/>
                    <a:pt x="474" y="369"/>
                    <a:pt x="474" y="369"/>
                  </a:cubicBezTo>
                  <a:cubicBezTo>
                    <a:pt x="476" y="367"/>
                    <a:pt x="478" y="364"/>
                    <a:pt x="479" y="360"/>
                  </a:cubicBezTo>
                  <a:cubicBezTo>
                    <a:pt x="479" y="359"/>
                    <a:pt x="480" y="358"/>
                    <a:pt x="480" y="357"/>
                  </a:cubicBezTo>
                  <a:cubicBezTo>
                    <a:pt x="480" y="356"/>
                    <a:pt x="480" y="356"/>
                    <a:pt x="480" y="355"/>
                  </a:cubicBezTo>
                  <a:cubicBezTo>
                    <a:pt x="480" y="355"/>
                    <a:pt x="480" y="355"/>
                    <a:pt x="480" y="355"/>
                  </a:cubicBezTo>
                  <a:cubicBezTo>
                    <a:pt x="480" y="353"/>
                    <a:pt x="481" y="351"/>
                    <a:pt x="479" y="349"/>
                  </a:cubicBezTo>
                  <a:cubicBezTo>
                    <a:pt x="478" y="348"/>
                    <a:pt x="478" y="347"/>
                    <a:pt x="477" y="347"/>
                  </a:cubicBezTo>
                  <a:cubicBezTo>
                    <a:pt x="478" y="346"/>
                    <a:pt x="478" y="345"/>
                    <a:pt x="479" y="343"/>
                  </a:cubicBezTo>
                  <a:cubicBezTo>
                    <a:pt x="479" y="343"/>
                    <a:pt x="479" y="342"/>
                    <a:pt x="479" y="342"/>
                  </a:cubicBezTo>
                  <a:cubicBezTo>
                    <a:pt x="479" y="341"/>
                    <a:pt x="479" y="341"/>
                    <a:pt x="480" y="340"/>
                  </a:cubicBezTo>
                  <a:cubicBezTo>
                    <a:pt x="482" y="339"/>
                    <a:pt x="484" y="337"/>
                    <a:pt x="486" y="335"/>
                  </a:cubicBezTo>
                  <a:cubicBezTo>
                    <a:pt x="487" y="333"/>
                    <a:pt x="488" y="331"/>
                    <a:pt x="488" y="328"/>
                  </a:cubicBezTo>
                  <a:cubicBezTo>
                    <a:pt x="488" y="327"/>
                    <a:pt x="488" y="326"/>
                    <a:pt x="489" y="325"/>
                  </a:cubicBezTo>
                  <a:cubicBezTo>
                    <a:pt x="489" y="324"/>
                    <a:pt x="490" y="324"/>
                    <a:pt x="491" y="323"/>
                  </a:cubicBezTo>
                  <a:cubicBezTo>
                    <a:pt x="493" y="322"/>
                    <a:pt x="495" y="320"/>
                    <a:pt x="496" y="316"/>
                  </a:cubicBezTo>
                  <a:cubicBezTo>
                    <a:pt x="496" y="313"/>
                    <a:pt x="495" y="310"/>
                    <a:pt x="492" y="309"/>
                  </a:cubicBezTo>
                  <a:cubicBezTo>
                    <a:pt x="491" y="308"/>
                    <a:pt x="490" y="308"/>
                    <a:pt x="489" y="308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7"/>
                    <a:pt x="485" y="306"/>
                    <a:pt x="484" y="305"/>
                  </a:cubicBezTo>
                  <a:cubicBezTo>
                    <a:pt x="482" y="303"/>
                    <a:pt x="482" y="302"/>
                    <a:pt x="482" y="302"/>
                  </a:cubicBezTo>
                  <a:cubicBezTo>
                    <a:pt x="483" y="302"/>
                    <a:pt x="485" y="302"/>
                    <a:pt x="486" y="302"/>
                  </a:cubicBezTo>
                  <a:cubicBezTo>
                    <a:pt x="487" y="302"/>
                    <a:pt x="487" y="302"/>
                    <a:pt x="487" y="302"/>
                  </a:cubicBezTo>
                  <a:cubicBezTo>
                    <a:pt x="488" y="302"/>
                    <a:pt x="489" y="302"/>
                    <a:pt x="490" y="302"/>
                  </a:cubicBezTo>
                  <a:cubicBezTo>
                    <a:pt x="491" y="302"/>
                    <a:pt x="492" y="301"/>
                    <a:pt x="493" y="301"/>
                  </a:cubicBezTo>
                  <a:cubicBezTo>
                    <a:pt x="495" y="301"/>
                    <a:pt x="496" y="300"/>
                    <a:pt x="498" y="300"/>
                  </a:cubicBezTo>
                  <a:cubicBezTo>
                    <a:pt x="499" y="305"/>
                    <a:pt x="502" y="312"/>
                    <a:pt x="509" y="313"/>
                  </a:cubicBezTo>
                  <a:cubicBezTo>
                    <a:pt x="510" y="313"/>
                    <a:pt x="510" y="313"/>
                    <a:pt x="510" y="313"/>
                  </a:cubicBezTo>
                  <a:cubicBezTo>
                    <a:pt x="510" y="313"/>
                    <a:pt x="511" y="313"/>
                    <a:pt x="511" y="313"/>
                  </a:cubicBezTo>
                  <a:cubicBezTo>
                    <a:pt x="513" y="313"/>
                    <a:pt x="514" y="313"/>
                    <a:pt x="516" y="311"/>
                  </a:cubicBezTo>
                  <a:cubicBezTo>
                    <a:pt x="517" y="310"/>
                    <a:pt x="517" y="309"/>
                    <a:pt x="517" y="308"/>
                  </a:cubicBezTo>
                  <a:cubicBezTo>
                    <a:pt x="517" y="308"/>
                    <a:pt x="517" y="308"/>
                    <a:pt x="517" y="308"/>
                  </a:cubicBezTo>
                  <a:cubicBezTo>
                    <a:pt x="518" y="308"/>
                    <a:pt x="519" y="309"/>
                    <a:pt x="520" y="309"/>
                  </a:cubicBezTo>
                  <a:cubicBezTo>
                    <a:pt x="521" y="309"/>
                    <a:pt x="521" y="309"/>
                    <a:pt x="522" y="309"/>
                  </a:cubicBezTo>
                  <a:cubicBezTo>
                    <a:pt x="523" y="308"/>
                    <a:pt x="525" y="307"/>
                    <a:pt x="526" y="305"/>
                  </a:cubicBezTo>
                  <a:cubicBezTo>
                    <a:pt x="526" y="304"/>
                    <a:pt x="526" y="304"/>
                    <a:pt x="526" y="303"/>
                  </a:cubicBezTo>
                  <a:cubicBezTo>
                    <a:pt x="527" y="304"/>
                    <a:pt x="528" y="304"/>
                    <a:pt x="528" y="304"/>
                  </a:cubicBezTo>
                  <a:cubicBezTo>
                    <a:pt x="529" y="305"/>
                    <a:pt x="530" y="305"/>
                    <a:pt x="531" y="305"/>
                  </a:cubicBezTo>
                  <a:cubicBezTo>
                    <a:pt x="535" y="305"/>
                    <a:pt x="537" y="301"/>
                    <a:pt x="538" y="299"/>
                  </a:cubicBezTo>
                  <a:cubicBezTo>
                    <a:pt x="539" y="298"/>
                    <a:pt x="539" y="297"/>
                    <a:pt x="540" y="297"/>
                  </a:cubicBezTo>
                  <a:cubicBezTo>
                    <a:pt x="541" y="296"/>
                    <a:pt x="541" y="295"/>
                    <a:pt x="542" y="294"/>
                  </a:cubicBezTo>
                  <a:cubicBezTo>
                    <a:pt x="542" y="293"/>
                    <a:pt x="543" y="293"/>
                    <a:pt x="543" y="292"/>
                  </a:cubicBezTo>
                  <a:cubicBezTo>
                    <a:pt x="544" y="292"/>
                    <a:pt x="545" y="291"/>
                    <a:pt x="545" y="291"/>
                  </a:cubicBezTo>
                  <a:cubicBezTo>
                    <a:pt x="547" y="290"/>
                    <a:pt x="549" y="289"/>
                    <a:pt x="550" y="286"/>
                  </a:cubicBezTo>
                  <a:cubicBezTo>
                    <a:pt x="551" y="285"/>
                    <a:pt x="551" y="284"/>
                    <a:pt x="552" y="283"/>
                  </a:cubicBezTo>
                  <a:cubicBezTo>
                    <a:pt x="552" y="281"/>
                    <a:pt x="552" y="280"/>
                    <a:pt x="553" y="280"/>
                  </a:cubicBezTo>
                  <a:cubicBezTo>
                    <a:pt x="553" y="279"/>
                    <a:pt x="554" y="279"/>
                    <a:pt x="555" y="278"/>
                  </a:cubicBezTo>
                  <a:cubicBezTo>
                    <a:pt x="556" y="278"/>
                    <a:pt x="558" y="277"/>
                    <a:pt x="559" y="276"/>
                  </a:cubicBezTo>
                  <a:cubicBezTo>
                    <a:pt x="562" y="272"/>
                    <a:pt x="562" y="268"/>
                    <a:pt x="561" y="264"/>
                  </a:cubicBezTo>
                  <a:cubicBezTo>
                    <a:pt x="561" y="263"/>
                    <a:pt x="561" y="262"/>
                    <a:pt x="561" y="261"/>
                  </a:cubicBezTo>
                  <a:cubicBezTo>
                    <a:pt x="561" y="261"/>
                    <a:pt x="561" y="260"/>
                    <a:pt x="561" y="260"/>
                  </a:cubicBezTo>
                  <a:cubicBezTo>
                    <a:pt x="562" y="259"/>
                    <a:pt x="562" y="257"/>
                    <a:pt x="561" y="255"/>
                  </a:cubicBezTo>
                  <a:cubicBezTo>
                    <a:pt x="560" y="253"/>
                    <a:pt x="558" y="251"/>
                    <a:pt x="556" y="248"/>
                  </a:cubicBezTo>
                  <a:cubicBezTo>
                    <a:pt x="555" y="247"/>
                    <a:pt x="554" y="246"/>
                    <a:pt x="552" y="244"/>
                  </a:cubicBezTo>
                  <a:cubicBezTo>
                    <a:pt x="551" y="242"/>
                    <a:pt x="550" y="241"/>
                    <a:pt x="549" y="239"/>
                  </a:cubicBezTo>
                  <a:cubicBezTo>
                    <a:pt x="548" y="238"/>
                    <a:pt x="547" y="237"/>
                    <a:pt x="547" y="235"/>
                  </a:cubicBezTo>
                  <a:cubicBezTo>
                    <a:pt x="547" y="234"/>
                    <a:pt x="546" y="232"/>
                    <a:pt x="545" y="231"/>
                  </a:cubicBezTo>
                  <a:cubicBezTo>
                    <a:pt x="545" y="230"/>
                    <a:pt x="544" y="229"/>
                    <a:pt x="543" y="228"/>
                  </a:cubicBezTo>
                  <a:cubicBezTo>
                    <a:pt x="542" y="227"/>
                    <a:pt x="540" y="224"/>
                    <a:pt x="540" y="223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40" y="223"/>
                    <a:pt x="541" y="223"/>
                    <a:pt x="541" y="223"/>
                  </a:cubicBezTo>
                  <a:cubicBezTo>
                    <a:pt x="542" y="223"/>
                    <a:pt x="543" y="223"/>
                    <a:pt x="544" y="223"/>
                  </a:cubicBezTo>
                  <a:cubicBezTo>
                    <a:pt x="546" y="223"/>
                    <a:pt x="547" y="222"/>
                    <a:pt x="549" y="221"/>
                  </a:cubicBezTo>
                  <a:cubicBezTo>
                    <a:pt x="550" y="220"/>
                    <a:pt x="551" y="218"/>
                    <a:pt x="553" y="217"/>
                  </a:cubicBezTo>
                  <a:cubicBezTo>
                    <a:pt x="555" y="214"/>
                    <a:pt x="556" y="212"/>
                    <a:pt x="556" y="209"/>
                  </a:cubicBezTo>
                  <a:cubicBezTo>
                    <a:pt x="556" y="203"/>
                    <a:pt x="552" y="203"/>
                    <a:pt x="550" y="203"/>
                  </a:cubicBezTo>
                  <a:cubicBezTo>
                    <a:pt x="549" y="203"/>
                    <a:pt x="549" y="203"/>
                    <a:pt x="548" y="202"/>
                  </a:cubicBezTo>
                  <a:cubicBezTo>
                    <a:pt x="548" y="202"/>
                    <a:pt x="548" y="202"/>
                    <a:pt x="548" y="202"/>
                  </a:cubicBezTo>
                  <a:cubicBezTo>
                    <a:pt x="549" y="200"/>
                    <a:pt x="552" y="197"/>
                    <a:pt x="551" y="193"/>
                  </a:cubicBezTo>
                  <a:cubicBezTo>
                    <a:pt x="551" y="192"/>
                    <a:pt x="550" y="190"/>
                    <a:pt x="548" y="189"/>
                  </a:cubicBezTo>
                  <a:cubicBezTo>
                    <a:pt x="546" y="188"/>
                    <a:pt x="544" y="187"/>
                    <a:pt x="542" y="187"/>
                  </a:cubicBezTo>
                  <a:cubicBezTo>
                    <a:pt x="540" y="187"/>
                    <a:pt x="539" y="186"/>
                    <a:pt x="538" y="185"/>
                  </a:cubicBezTo>
                  <a:cubicBezTo>
                    <a:pt x="537" y="185"/>
                    <a:pt x="536" y="184"/>
                    <a:pt x="536" y="184"/>
                  </a:cubicBezTo>
                  <a:cubicBezTo>
                    <a:pt x="535" y="183"/>
                    <a:pt x="534" y="181"/>
                    <a:pt x="533" y="180"/>
                  </a:cubicBezTo>
                  <a:cubicBezTo>
                    <a:pt x="532" y="180"/>
                    <a:pt x="532" y="180"/>
                    <a:pt x="532" y="180"/>
                  </a:cubicBezTo>
                  <a:cubicBezTo>
                    <a:pt x="532" y="180"/>
                    <a:pt x="532" y="179"/>
                    <a:pt x="532" y="179"/>
                  </a:cubicBezTo>
                  <a:cubicBezTo>
                    <a:pt x="533" y="176"/>
                    <a:pt x="533" y="174"/>
                    <a:pt x="532" y="173"/>
                  </a:cubicBezTo>
                  <a:cubicBezTo>
                    <a:pt x="531" y="172"/>
                    <a:pt x="530" y="170"/>
                    <a:pt x="526" y="170"/>
                  </a:cubicBezTo>
                  <a:cubicBezTo>
                    <a:pt x="523" y="170"/>
                    <a:pt x="520" y="171"/>
                    <a:pt x="519" y="172"/>
                  </a:cubicBezTo>
                  <a:cubicBezTo>
                    <a:pt x="518" y="173"/>
                    <a:pt x="517" y="173"/>
                    <a:pt x="516" y="173"/>
                  </a:cubicBezTo>
                  <a:cubicBezTo>
                    <a:pt x="515" y="173"/>
                    <a:pt x="515" y="173"/>
                    <a:pt x="514" y="173"/>
                  </a:cubicBezTo>
                  <a:cubicBezTo>
                    <a:pt x="513" y="172"/>
                    <a:pt x="513" y="172"/>
                    <a:pt x="512" y="171"/>
                  </a:cubicBezTo>
                  <a:cubicBezTo>
                    <a:pt x="511" y="170"/>
                    <a:pt x="510" y="169"/>
                    <a:pt x="508" y="168"/>
                  </a:cubicBezTo>
                  <a:cubicBezTo>
                    <a:pt x="508" y="168"/>
                    <a:pt x="508" y="168"/>
                    <a:pt x="507" y="168"/>
                  </a:cubicBezTo>
                  <a:cubicBezTo>
                    <a:pt x="509" y="168"/>
                    <a:pt x="510" y="168"/>
                    <a:pt x="511" y="168"/>
                  </a:cubicBezTo>
                  <a:cubicBezTo>
                    <a:pt x="513" y="168"/>
                    <a:pt x="516" y="168"/>
                    <a:pt x="518" y="167"/>
                  </a:cubicBezTo>
                  <a:cubicBezTo>
                    <a:pt x="519" y="167"/>
                    <a:pt x="520" y="167"/>
                    <a:pt x="520" y="167"/>
                  </a:cubicBezTo>
                  <a:cubicBezTo>
                    <a:pt x="521" y="167"/>
                    <a:pt x="522" y="167"/>
                    <a:pt x="524" y="168"/>
                  </a:cubicBezTo>
                  <a:cubicBezTo>
                    <a:pt x="525" y="168"/>
                    <a:pt x="526" y="169"/>
                    <a:pt x="526" y="169"/>
                  </a:cubicBezTo>
                  <a:cubicBezTo>
                    <a:pt x="528" y="170"/>
                    <a:pt x="530" y="170"/>
                    <a:pt x="531" y="170"/>
                  </a:cubicBezTo>
                  <a:cubicBezTo>
                    <a:pt x="535" y="170"/>
                    <a:pt x="538" y="168"/>
                    <a:pt x="540" y="165"/>
                  </a:cubicBezTo>
                  <a:cubicBezTo>
                    <a:pt x="543" y="162"/>
                    <a:pt x="547" y="160"/>
                    <a:pt x="551" y="160"/>
                  </a:cubicBezTo>
                  <a:cubicBezTo>
                    <a:pt x="552" y="160"/>
                    <a:pt x="554" y="161"/>
                    <a:pt x="555" y="161"/>
                  </a:cubicBezTo>
                  <a:cubicBezTo>
                    <a:pt x="557" y="161"/>
                    <a:pt x="558" y="162"/>
                    <a:pt x="560" y="162"/>
                  </a:cubicBezTo>
                  <a:cubicBezTo>
                    <a:pt x="563" y="163"/>
                    <a:pt x="567" y="165"/>
                    <a:pt x="571" y="165"/>
                  </a:cubicBezTo>
                  <a:cubicBezTo>
                    <a:pt x="573" y="165"/>
                    <a:pt x="575" y="164"/>
                    <a:pt x="577" y="164"/>
                  </a:cubicBezTo>
                  <a:cubicBezTo>
                    <a:pt x="581" y="162"/>
                    <a:pt x="582" y="159"/>
                    <a:pt x="582" y="157"/>
                  </a:cubicBezTo>
                  <a:cubicBezTo>
                    <a:pt x="583" y="152"/>
                    <a:pt x="579" y="147"/>
                    <a:pt x="578" y="146"/>
                  </a:cubicBezTo>
                  <a:cubicBezTo>
                    <a:pt x="579" y="146"/>
                    <a:pt x="579" y="147"/>
                    <a:pt x="580" y="147"/>
                  </a:cubicBezTo>
                  <a:cubicBezTo>
                    <a:pt x="582" y="147"/>
                    <a:pt x="583" y="148"/>
                    <a:pt x="585" y="148"/>
                  </a:cubicBezTo>
                  <a:cubicBezTo>
                    <a:pt x="585" y="148"/>
                    <a:pt x="586" y="148"/>
                    <a:pt x="586" y="148"/>
                  </a:cubicBezTo>
                  <a:cubicBezTo>
                    <a:pt x="587" y="147"/>
                    <a:pt x="587" y="147"/>
                    <a:pt x="588" y="147"/>
                  </a:cubicBezTo>
                  <a:cubicBezTo>
                    <a:pt x="588" y="147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50"/>
                  </a:cubicBezTo>
                  <a:cubicBezTo>
                    <a:pt x="589" y="150"/>
                    <a:pt x="589" y="151"/>
                    <a:pt x="589" y="151"/>
                  </a:cubicBezTo>
                  <a:cubicBezTo>
                    <a:pt x="589" y="153"/>
                    <a:pt x="588" y="157"/>
                    <a:pt x="591" y="160"/>
                  </a:cubicBezTo>
                  <a:cubicBezTo>
                    <a:pt x="592" y="160"/>
                    <a:pt x="594" y="161"/>
                    <a:pt x="595" y="161"/>
                  </a:cubicBezTo>
                  <a:cubicBezTo>
                    <a:pt x="596" y="161"/>
                    <a:pt x="597" y="161"/>
                    <a:pt x="598" y="160"/>
                  </a:cubicBezTo>
                  <a:cubicBezTo>
                    <a:pt x="599" y="160"/>
                    <a:pt x="599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1" y="161"/>
                    <a:pt x="601" y="162"/>
                  </a:cubicBezTo>
                  <a:cubicBezTo>
                    <a:pt x="601" y="163"/>
                    <a:pt x="601" y="163"/>
                    <a:pt x="601" y="163"/>
                  </a:cubicBezTo>
                  <a:cubicBezTo>
                    <a:pt x="601" y="167"/>
                    <a:pt x="603" y="168"/>
                    <a:pt x="606" y="168"/>
                  </a:cubicBezTo>
                  <a:cubicBezTo>
                    <a:pt x="606" y="168"/>
                    <a:pt x="607" y="169"/>
                    <a:pt x="607" y="169"/>
                  </a:cubicBezTo>
                  <a:cubicBezTo>
                    <a:pt x="608" y="169"/>
                    <a:pt x="608" y="170"/>
                    <a:pt x="609" y="170"/>
                  </a:cubicBezTo>
                  <a:cubicBezTo>
                    <a:pt x="610" y="171"/>
                    <a:pt x="611" y="173"/>
                    <a:pt x="613" y="174"/>
                  </a:cubicBezTo>
                  <a:cubicBezTo>
                    <a:pt x="615" y="174"/>
                    <a:pt x="617" y="174"/>
                    <a:pt x="618" y="174"/>
                  </a:cubicBezTo>
                  <a:cubicBezTo>
                    <a:pt x="620" y="174"/>
                    <a:pt x="621" y="174"/>
                    <a:pt x="622" y="175"/>
                  </a:cubicBezTo>
                  <a:cubicBezTo>
                    <a:pt x="623" y="177"/>
                    <a:pt x="623" y="178"/>
                    <a:pt x="623" y="179"/>
                  </a:cubicBezTo>
                  <a:cubicBezTo>
                    <a:pt x="623" y="179"/>
                    <a:pt x="622" y="180"/>
                    <a:pt x="622" y="181"/>
                  </a:cubicBezTo>
                  <a:cubicBezTo>
                    <a:pt x="621" y="181"/>
                    <a:pt x="620" y="181"/>
                    <a:pt x="619" y="182"/>
                  </a:cubicBezTo>
                  <a:cubicBezTo>
                    <a:pt x="617" y="182"/>
                    <a:pt x="614" y="183"/>
                    <a:pt x="612" y="187"/>
                  </a:cubicBezTo>
                  <a:cubicBezTo>
                    <a:pt x="611" y="190"/>
                    <a:pt x="611" y="197"/>
                    <a:pt x="613" y="200"/>
                  </a:cubicBezTo>
                  <a:cubicBezTo>
                    <a:pt x="614" y="202"/>
                    <a:pt x="616" y="203"/>
                    <a:pt x="618" y="203"/>
                  </a:cubicBezTo>
                  <a:cubicBezTo>
                    <a:pt x="619" y="203"/>
                    <a:pt x="621" y="203"/>
                    <a:pt x="622" y="202"/>
                  </a:cubicBezTo>
                  <a:cubicBezTo>
                    <a:pt x="626" y="199"/>
                    <a:pt x="628" y="195"/>
                    <a:pt x="630" y="192"/>
                  </a:cubicBezTo>
                  <a:cubicBezTo>
                    <a:pt x="631" y="189"/>
                    <a:pt x="633" y="187"/>
                    <a:pt x="635" y="185"/>
                  </a:cubicBezTo>
                  <a:cubicBezTo>
                    <a:pt x="636" y="185"/>
                    <a:pt x="638" y="184"/>
                    <a:pt x="638" y="184"/>
                  </a:cubicBezTo>
                  <a:cubicBezTo>
                    <a:pt x="638" y="184"/>
                    <a:pt x="638" y="185"/>
                    <a:pt x="638" y="185"/>
                  </a:cubicBezTo>
                  <a:cubicBezTo>
                    <a:pt x="638" y="187"/>
                    <a:pt x="638" y="188"/>
                    <a:pt x="638" y="189"/>
                  </a:cubicBezTo>
                  <a:cubicBezTo>
                    <a:pt x="638" y="192"/>
                    <a:pt x="639" y="194"/>
                    <a:pt x="641" y="197"/>
                  </a:cubicBezTo>
                  <a:cubicBezTo>
                    <a:pt x="643" y="198"/>
                    <a:pt x="646" y="201"/>
                    <a:pt x="649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2" y="201"/>
                    <a:pt x="652" y="200"/>
                    <a:pt x="653" y="200"/>
                  </a:cubicBezTo>
                  <a:cubicBezTo>
                    <a:pt x="653" y="205"/>
                    <a:pt x="656" y="207"/>
                    <a:pt x="657" y="207"/>
                  </a:cubicBezTo>
                  <a:cubicBezTo>
                    <a:pt x="658" y="208"/>
                    <a:pt x="659" y="208"/>
                    <a:pt x="660" y="208"/>
                  </a:cubicBezTo>
                  <a:cubicBezTo>
                    <a:pt x="661" y="208"/>
                    <a:pt x="662" y="208"/>
                    <a:pt x="663" y="207"/>
                  </a:cubicBezTo>
                  <a:cubicBezTo>
                    <a:pt x="664" y="207"/>
                    <a:pt x="664" y="207"/>
                    <a:pt x="665" y="207"/>
                  </a:cubicBezTo>
                  <a:cubicBezTo>
                    <a:pt x="665" y="207"/>
                    <a:pt x="665" y="207"/>
                    <a:pt x="665" y="207"/>
                  </a:cubicBezTo>
                  <a:cubicBezTo>
                    <a:pt x="667" y="208"/>
                    <a:pt x="669" y="212"/>
                    <a:pt x="671" y="215"/>
                  </a:cubicBezTo>
                  <a:cubicBezTo>
                    <a:pt x="672" y="217"/>
                    <a:pt x="673" y="219"/>
                    <a:pt x="675" y="221"/>
                  </a:cubicBezTo>
                  <a:cubicBezTo>
                    <a:pt x="677" y="223"/>
                    <a:pt x="677" y="223"/>
                    <a:pt x="677" y="223"/>
                  </a:cubicBezTo>
                  <a:cubicBezTo>
                    <a:pt x="679" y="226"/>
                    <a:pt x="682" y="229"/>
                    <a:pt x="684" y="233"/>
                  </a:cubicBezTo>
                  <a:cubicBezTo>
                    <a:pt x="685" y="236"/>
                    <a:pt x="687" y="241"/>
                    <a:pt x="686" y="244"/>
                  </a:cubicBezTo>
                  <a:cubicBezTo>
                    <a:pt x="686" y="245"/>
                    <a:pt x="685" y="246"/>
                    <a:pt x="684" y="248"/>
                  </a:cubicBezTo>
                  <a:cubicBezTo>
                    <a:pt x="682" y="250"/>
                    <a:pt x="680" y="252"/>
                    <a:pt x="680" y="256"/>
                  </a:cubicBezTo>
                  <a:cubicBezTo>
                    <a:pt x="680" y="258"/>
                    <a:pt x="680" y="260"/>
                    <a:pt x="682" y="262"/>
                  </a:cubicBezTo>
                  <a:cubicBezTo>
                    <a:pt x="680" y="262"/>
                    <a:pt x="678" y="263"/>
                    <a:pt x="677" y="265"/>
                  </a:cubicBezTo>
                  <a:cubicBezTo>
                    <a:pt x="676" y="266"/>
                    <a:pt x="675" y="268"/>
                    <a:pt x="675" y="269"/>
                  </a:cubicBezTo>
                  <a:cubicBezTo>
                    <a:pt x="675" y="270"/>
                    <a:pt x="674" y="271"/>
                    <a:pt x="674" y="271"/>
                  </a:cubicBezTo>
                  <a:cubicBezTo>
                    <a:pt x="673" y="273"/>
                    <a:pt x="672" y="275"/>
                    <a:pt x="671" y="277"/>
                  </a:cubicBezTo>
                  <a:cubicBezTo>
                    <a:pt x="669" y="281"/>
                    <a:pt x="666" y="285"/>
                    <a:pt x="667" y="290"/>
                  </a:cubicBezTo>
                  <a:cubicBezTo>
                    <a:pt x="669" y="296"/>
                    <a:pt x="674" y="298"/>
                    <a:pt x="678" y="300"/>
                  </a:cubicBezTo>
                  <a:cubicBezTo>
                    <a:pt x="681" y="302"/>
                    <a:pt x="684" y="303"/>
                    <a:pt x="686" y="305"/>
                  </a:cubicBezTo>
                  <a:cubicBezTo>
                    <a:pt x="686" y="306"/>
                    <a:pt x="686" y="306"/>
                    <a:pt x="686" y="307"/>
                  </a:cubicBezTo>
                  <a:cubicBezTo>
                    <a:pt x="686" y="307"/>
                    <a:pt x="684" y="308"/>
                    <a:pt x="681" y="309"/>
                  </a:cubicBezTo>
                  <a:cubicBezTo>
                    <a:pt x="680" y="309"/>
                    <a:pt x="680" y="309"/>
                    <a:pt x="679" y="309"/>
                  </a:cubicBezTo>
                  <a:cubicBezTo>
                    <a:pt x="678" y="310"/>
                    <a:pt x="676" y="310"/>
                    <a:pt x="675" y="310"/>
                  </a:cubicBezTo>
                  <a:cubicBezTo>
                    <a:pt x="672" y="312"/>
                    <a:pt x="671" y="314"/>
                    <a:pt x="669" y="315"/>
                  </a:cubicBezTo>
                  <a:cubicBezTo>
                    <a:pt x="669" y="316"/>
                    <a:pt x="668" y="317"/>
                    <a:pt x="668" y="317"/>
                  </a:cubicBezTo>
                  <a:cubicBezTo>
                    <a:pt x="667" y="318"/>
                    <a:pt x="666" y="319"/>
                    <a:pt x="665" y="320"/>
                  </a:cubicBezTo>
                  <a:cubicBezTo>
                    <a:pt x="664" y="321"/>
                    <a:pt x="664" y="321"/>
                    <a:pt x="664" y="321"/>
                  </a:cubicBezTo>
                  <a:cubicBezTo>
                    <a:pt x="662" y="322"/>
                    <a:pt x="659" y="323"/>
                    <a:pt x="655" y="323"/>
                  </a:cubicBezTo>
                  <a:cubicBezTo>
                    <a:pt x="655" y="323"/>
                    <a:pt x="655" y="323"/>
                    <a:pt x="655" y="323"/>
                  </a:cubicBezTo>
                  <a:cubicBezTo>
                    <a:pt x="652" y="323"/>
                    <a:pt x="649" y="322"/>
                    <a:pt x="645" y="322"/>
                  </a:cubicBezTo>
                  <a:cubicBezTo>
                    <a:pt x="642" y="321"/>
                    <a:pt x="638" y="321"/>
                    <a:pt x="634" y="321"/>
                  </a:cubicBezTo>
                  <a:cubicBezTo>
                    <a:pt x="632" y="321"/>
                    <a:pt x="630" y="321"/>
                    <a:pt x="628" y="321"/>
                  </a:cubicBezTo>
                  <a:cubicBezTo>
                    <a:pt x="626" y="322"/>
                    <a:pt x="626" y="322"/>
                    <a:pt x="626" y="322"/>
                  </a:cubicBezTo>
                  <a:cubicBezTo>
                    <a:pt x="626" y="324"/>
                    <a:pt x="626" y="324"/>
                    <a:pt x="626" y="324"/>
                  </a:cubicBezTo>
                  <a:cubicBezTo>
                    <a:pt x="625" y="325"/>
                    <a:pt x="625" y="325"/>
                    <a:pt x="625" y="325"/>
                  </a:cubicBezTo>
                  <a:cubicBezTo>
                    <a:pt x="625" y="326"/>
                    <a:pt x="625" y="328"/>
                    <a:pt x="626" y="329"/>
                  </a:cubicBezTo>
                  <a:cubicBezTo>
                    <a:pt x="626" y="331"/>
                    <a:pt x="627" y="332"/>
                    <a:pt x="628" y="332"/>
                  </a:cubicBezTo>
                  <a:cubicBezTo>
                    <a:pt x="628" y="332"/>
                    <a:pt x="628" y="332"/>
                    <a:pt x="628" y="332"/>
                  </a:cubicBezTo>
                  <a:cubicBezTo>
                    <a:pt x="629" y="334"/>
                    <a:pt x="629" y="334"/>
                    <a:pt x="628" y="335"/>
                  </a:cubicBezTo>
                  <a:cubicBezTo>
                    <a:pt x="627" y="335"/>
                    <a:pt x="627" y="336"/>
                    <a:pt x="626" y="336"/>
                  </a:cubicBezTo>
                  <a:cubicBezTo>
                    <a:pt x="625" y="337"/>
                    <a:pt x="623" y="338"/>
                    <a:pt x="621" y="342"/>
                  </a:cubicBezTo>
                  <a:cubicBezTo>
                    <a:pt x="621" y="343"/>
                    <a:pt x="621" y="343"/>
                    <a:pt x="621" y="344"/>
                  </a:cubicBezTo>
                  <a:cubicBezTo>
                    <a:pt x="621" y="345"/>
                    <a:pt x="621" y="345"/>
                    <a:pt x="620" y="346"/>
                  </a:cubicBezTo>
                  <a:cubicBezTo>
                    <a:pt x="620" y="347"/>
                    <a:pt x="620" y="347"/>
                    <a:pt x="620" y="347"/>
                  </a:cubicBezTo>
                  <a:cubicBezTo>
                    <a:pt x="619" y="349"/>
                    <a:pt x="619" y="350"/>
                    <a:pt x="619" y="352"/>
                  </a:cubicBezTo>
                  <a:cubicBezTo>
                    <a:pt x="619" y="353"/>
                    <a:pt x="620" y="354"/>
                    <a:pt x="620" y="355"/>
                  </a:cubicBezTo>
                  <a:cubicBezTo>
                    <a:pt x="620" y="358"/>
                    <a:pt x="620" y="361"/>
                    <a:pt x="624" y="365"/>
                  </a:cubicBezTo>
                  <a:cubicBezTo>
                    <a:pt x="627" y="369"/>
                    <a:pt x="632" y="371"/>
                    <a:pt x="637" y="372"/>
                  </a:cubicBezTo>
                  <a:cubicBezTo>
                    <a:pt x="638" y="373"/>
                    <a:pt x="639" y="373"/>
                    <a:pt x="640" y="373"/>
                  </a:cubicBezTo>
                  <a:cubicBezTo>
                    <a:pt x="644" y="373"/>
                    <a:pt x="647" y="371"/>
                    <a:pt x="649" y="370"/>
                  </a:cubicBezTo>
                  <a:cubicBezTo>
                    <a:pt x="650" y="369"/>
                    <a:pt x="651" y="369"/>
                    <a:pt x="652" y="368"/>
                  </a:cubicBezTo>
                  <a:cubicBezTo>
                    <a:pt x="655" y="367"/>
                    <a:pt x="658" y="365"/>
                    <a:pt x="662" y="362"/>
                  </a:cubicBezTo>
                  <a:cubicBezTo>
                    <a:pt x="664" y="360"/>
                    <a:pt x="665" y="358"/>
                    <a:pt x="665" y="357"/>
                  </a:cubicBezTo>
                  <a:cubicBezTo>
                    <a:pt x="666" y="356"/>
                    <a:pt x="666" y="355"/>
                    <a:pt x="666" y="355"/>
                  </a:cubicBezTo>
                  <a:cubicBezTo>
                    <a:pt x="667" y="355"/>
                    <a:pt x="667" y="355"/>
                    <a:pt x="667" y="355"/>
                  </a:cubicBezTo>
                  <a:cubicBezTo>
                    <a:pt x="668" y="355"/>
                    <a:pt x="669" y="355"/>
                    <a:pt x="670" y="356"/>
                  </a:cubicBezTo>
                  <a:cubicBezTo>
                    <a:pt x="671" y="356"/>
                    <a:pt x="671" y="356"/>
                    <a:pt x="671" y="356"/>
                  </a:cubicBezTo>
                  <a:cubicBezTo>
                    <a:pt x="673" y="356"/>
                    <a:pt x="675" y="357"/>
                    <a:pt x="676" y="357"/>
                  </a:cubicBezTo>
                  <a:cubicBezTo>
                    <a:pt x="680" y="357"/>
                    <a:pt x="684" y="355"/>
                    <a:pt x="685" y="353"/>
                  </a:cubicBezTo>
                  <a:cubicBezTo>
                    <a:pt x="686" y="351"/>
                    <a:pt x="686" y="350"/>
                    <a:pt x="685" y="348"/>
                  </a:cubicBezTo>
                  <a:cubicBezTo>
                    <a:pt x="686" y="347"/>
                    <a:pt x="686" y="347"/>
                    <a:pt x="686" y="347"/>
                  </a:cubicBezTo>
                  <a:cubicBezTo>
                    <a:pt x="687" y="348"/>
                    <a:pt x="688" y="350"/>
                    <a:pt x="691" y="351"/>
                  </a:cubicBezTo>
                  <a:cubicBezTo>
                    <a:pt x="691" y="351"/>
                    <a:pt x="691" y="351"/>
                    <a:pt x="691" y="351"/>
                  </a:cubicBezTo>
                  <a:cubicBezTo>
                    <a:pt x="692" y="351"/>
                    <a:pt x="692" y="351"/>
                    <a:pt x="692" y="351"/>
                  </a:cubicBezTo>
                  <a:cubicBezTo>
                    <a:pt x="695" y="351"/>
                    <a:pt x="696" y="348"/>
                    <a:pt x="697" y="347"/>
                  </a:cubicBezTo>
                  <a:cubicBezTo>
                    <a:pt x="697" y="346"/>
                    <a:pt x="697" y="346"/>
                    <a:pt x="697" y="346"/>
                  </a:cubicBezTo>
                  <a:cubicBezTo>
                    <a:pt x="698" y="346"/>
                    <a:pt x="698" y="347"/>
                    <a:pt x="698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0" y="350"/>
                    <a:pt x="702" y="352"/>
                    <a:pt x="703" y="353"/>
                  </a:cubicBezTo>
                  <a:cubicBezTo>
                    <a:pt x="704" y="354"/>
                    <a:pt x="704" y="354"/>
                    <a:pt x="705" y="355"/>
                  </a:cubicBezTo>
                  <a:cubicBezTo>
                    <a:pt x="707" y="357"/>
                    <a:pt x="709" y="358"/>
                    <a:pt x="711" y="359"/>
                  </a:cubicBezTo>
                  <a:cubicBezTo>
                    <a:pt x="713" y="360"/>
                    <a:pt x="713" y="360"/>
                    <a:pt x="713" y="360"/>
                  </a:cubicBezTo>
                  <a:cubicBezTo>
                    <a:pt x="715" y="361"/>
                    <a:pt x="716" y="362"/>
                    <a:pt x="717" y="364"/>
                  </a:cubicBezTo>
                  <a:cubicBezTo>
                    <a:pt x="717" y="364"/>
                    <a:pt x="717" y="364"/>
                    <a:pt x="717" y="364"/>
                  </a:cubicBezTo>
                  <a:cubicBezTo>
                    <a:pt x="719" y="367"/>
                    <a:pt x="721" y="368"/>
                    <a:pt x="724" y="368"/>
                  </a:cubicBezTo>
                  <a:cubicBezTo>
                    <a:pt x="724" y="368"/>
                    <a:pt x="725" y="368"/>
                    <a:pt x="726" y="368"/>
                  </a:cubicBezTo>
                  <a:cubicBezTo>
                    <a:pt x="727" y="368"/>
                    <a:pt x="727" y="368"/>
                    <a:pt x="728" y="369"/>
                  </a:cubicBezTo>
                  <a:cubicBezTo>
                    <a:pt x="729" y="369"/>
                    <a:pt x="731" y="370"/>
                    <a:pt x="733" y="370"/>
                  </a:cubicBezTo>
                  <a:cubicBezTo>
                    <a:pt x="733" y="370"/>
                    <a:pt x="733" y="370"/>
                    <a:pt x="733" y="370"/>
                  </a:cubicBezTo>
                  <a:cubicBezTo>
                    <a:pt x="734" y="370"/>
                    <a:pt x="735" y="370"/>
                    <a:pt x="737" y="370"/>
                  </a:cubicBezTo>
                  <a:cubicBezTo>
                    <a:pt x="739" y="370"/>
                    <a:pt x="740" y="370"/>
                    <a:pt x="742" y="370"/>
                  </a:cubicBezTo>
                  <a:cubicBezTo>
                    <a:pt x="741" y="371"/>
                    <a:pt x="741" y="371"/>
                    <a:pt x="740" y="372"/>
                  </a:cubicBezTo>
                  <a:cubicBezTo>
                    <a:pt x="738" y="374"/>
                    <a:pt x="736" y="377"/>
                    <a:pt x="736" y="380"/>
                  </a:cubicBezTo>
                  <a:cubicBezTo>
                    <a:pt x="736" y="381"/>
                    <a:pt x="737" y="383"/>
                    <a:pt x="739" y="384"/>
                  </a:cubicBezTo>
                  <a:cubicBezTo>
                    <a:pt x="741" y="386"/>
                    <a:pt x="742" y="388"/>
                    <a:pt x="744" y="390"/>
                  </a:cubicBezTo>
                  <a:cubicBezTo>
                    <a:pt x="746" y="392"/>
                    <a:pt x="748" y="392"/>
                    <a:pt x="751" y="392"/>
                  </a:cubicBezTo>
                  <a:cubicBezTo>
                    <a:pt x="752" y="392"/>
                    <a:pt x="753" y="392"/>
                    <a:pt x="754" y="392"/>
                  </a:cubicBezTo>
                  <a:cubicBezTo>
                    <a:pt x="755" y="392"/>
                    <a:pt x="756" y="392"/>
                    <a:pt x="757" y="392"/>
                  </a:cubicBezTo>
                  <a:cubicBezTo>
                    <a:pt x="757" y="392"/>
                    <a:pt x="758" y="392"/>
                    <a:pt x="758" y="392"/>
                  </a:cubicBezTo>
                  <a:cubicBezTo>
                    <a:pt x="759" y="393"/>
                    <a:pt x="759" y="394"/>
                    <a:pt x="758" y="395"/>
                  </a:cubicBezTo>
                  <a:cubicBezTo>
                    <a:pt x="758" y="396"/>
                    <a:pt x="758" y="397"/>
                    <a:pt x="759" y="398"/>
                  </a:cubicBezTo>
                  <a:cubicBezTo>
                    <a:pt x="759" y="402"/>
                    <a:pt x="763" y="407"/>
                    <a:pt x="769" y="407"/>
                  </a:cubicBezTo>
                  <a:cubicBezTo>
                    <a:pt x="770" y="407"/>
                    <a:pt x="770" y="407"/>
                    <a:pt x="771" y="407"/>
                  </a:cubicBezTo>
                  <a:cubicBezTo>
                    <a:pt x="776" y="405"/>
                    <a:pt x="776" y="401"/>
                    <a:pt x="776" y="399"/>
                  </a:cubicBezTo>
                  <a:cubicBezTo>
                    <a:pt x="775" y="397"/>
                    <a:pt x="776" y="396"/>
                    <a:pt x="776" y="396"/>
                  </a:cubicBezTo>
                  <a:cubicBezTo>
                    <a:pt x="777" y="396"/>
                    <a:pt x="779" y="395"/>
                    <a:pt x="781" y="395"/>
                  </a:cubicBezTo>
                  <a:cubicBezTo>
                    <a:pt x="783" y="395"/>
                    <a:pt x="784" y="395"/>
                    <a:pt x="785" y="395"/>
                  </a:cubicBezTo>
                  <a:cubicBezTo>
                    <a:pt x="786" y="396"/>
                    <a:pt x="788" y="398"/>
                    <a:pt x="789" y="399"/>
                  </a:cubicBezTo>
                  <a:cubicBezTo>
                    <a:pt x="792" y="401"/>
                    <a:pt x="795" y="403"/>
                    <a:pt x="798" y="404"/>
                  </a:cubicBezTo>
                  <a:cubicBezTo>
                    <a:pt x="801" y="405"/>
                    <a:pt x="803" y="405"/>
                    <a:pt x="806" y="405"/>
                  </a:cubicBezTo>
                  <a:cubicBezTo>
                    <a:pt x="808" y="405"/>
                    <a:pt x="809" y="405"/>
                    <a:pt x="811" y="405"/>
                  </a:cubicBezTo>
                  <a:cubicBezTo>
                    <a:pt x="812" y="405"/>
                    <a:pt x="813" y="405"/>
                    <a:pt x="814" y="405"/>
                  </a:cubicBezTo>
                  <a:cubicBezTo>
                    <a:pt x="814" y="405"/>
                    <a:pt x="814" y="405"/>
                    <a:pt x="815" y="405"/>
                  </a:cubicBezTo>
                  <a:cubicBezTo>
                    <a:pt x="817" y="405"/>
                    <a:pt x="819" y="405"/>
                    <a:pt x="822" y="405"/>
                  </a:cubicBezTo>
                  <a:cubicBezTo>
                    <a:pt x="823" y="405"/>
                    <a:pt x="823" y="405"/>
                    <a:pt x="823" y="405"/>
                  </a:cubicBezTo>
                  <a:cubicBezTo>
                    <a:pt x="823" y="405"/>
                    <a:pt x="824" y="405"/>
                    <a:pt x="824" y="405"/>
                  </a:cubicBezTo>
                  <a:cubicBezTo>
                    <a:pt x="826" y="405"/>
                    <a:pt x="827" y="405"/>
                    <a:pt x="828" y="405"/>
                  </a:cubicBezTo>
                  <a:cubicBezTo>
                    <a:pt x="829" y="405"/>
                    <a:pt x="830" y="404"/>
                    <a:pt x="831" y="404"/>
                  </a:cubicBezTo>
                  <a:cubicBezTo>
                    <a:pt x="832" y="404"/>
                    <a:pt x="835" y="405"/>
                    <a:pt x="836" y="405"/>
                  </a:cubicBezTo>
                  <a:cubicBezTo>
                    <a:pt x="839" y="406"/>
                    <a:pt x="842" y="407"/>
                    <a:pt x="845" y="407"/>
                  </a:cubicBezTo>
                  <a:cubicBezTo>
                    <a:pt x="848" y="407"/>
                    <a:pt x="850" y="406"/>
                    <a:pt x="851" y="404"/>
                  </a:cubicBezTo>
                  <a:cubicBezTo>
                    <a:pt x="853" y="403"/>
                    <a:pt x="853" y="400"/>
                    <a:pt x="853" y="398"/>
                  </a:cubicBezTo>
                  <a:cubicBezTo>
                    <a:pt x="853" y="389"/>
                    <a:pt x="844" y="382"/>
                    <a:pt x="837" y="378"/>
                  </a:cubicBezTo>
                  <a:cubicBezTo>
                    <a:pt x="834" y="377"/>
                    <a:pt x="832" y="376"/>
                    <a:pt x="829" y="375"/>
                  </a:cubicBezTo>
                  <a:cubicBezTo>
                    <a:pt x="824" y="373"/>
                    <a:pt x="820" y="371"/>
                    <a:pt x="816" y="368"/>
                  </a:cubicBezTo>
                  <a:cubicBezTo>
                    <a:pt x="814" y="367"/>
                    <a:pt x="812" y="367"/>
                    <a:pt x="810" y="366"/>
                  </a:cubicBezTo>
                  <a:cubicBezTo>
                    <a:pt x="809" y="366"/>
                    <a:pt x="808" y="366"/>
                    <a:pt x="807" y="365"/>
                  </a:cubicBezTo>
                  <a:cubicBezTo>
                    <a:pt x="803" y="364"/>
                    <a:pt x="798" y="361"/>
                    <a:pt x="794" y="359"/>
                  </a:cubicBezTo>
                  <a:cubicBezTo>
                    <a:pt x="793" y="358"/>
                    <a:pt x="791" y="357"/>
                    <a:pt x="790" y="357"/>
                  </a:cubicBezTo>
                  <a:cubicBezTo>
                    <a:pt x="788" y="355"/>
                    <a:pt x="786" y="354"/>
                    <a:pt x="785" y="353"/>
                  </a:cubicBezTo>
                  <a:cubicBezTo>
                    <a:pt x="785" y="352"/>
                    <a:pt x="785" y="352"/>
                    <a:pt x="785" y="352"/>
                  </a:cubicBezTo>
                  <a:cubicBezTo>
                    <a:pt x="786" y="352"/>
                    <a:pt x="788" y="353"/>
                    <a:pt x="789" y="353"/>
                  </a:cubicBezTo>
                  <a:cubicBezTo>
                    <a:pt x="791" y="354"/>
                    <a:pt x="792" y="354"/>
                    <a:pt x="793" y="354"/>
                  </a:cubicBezTo>
                  <a:cubicBezTo>
                    <a:pt x="794" y="354"/>
                    <a:pt x="795" y="354"/>
                    <a:pt x="796" y="354"/>
                  </a:cubicBezTo>
                  <a:cubicBezTo>
                    <a:pt x="797" y="354"/>
                    <a:pt x="797" y="354"/>
                    <a:pt x="798" y="354"/>
                  </a:cubicBezTo>
                  <a:cubicBezTo>
                    <a:pt x="799" y="354"/>
                    <a:pt x="799" y="354"/>
                    <a:pt x="800" y="354"/>
                  </a:cubicBezTo>
                  <a:cubicBezTo>
                    <a:pt x="801" y="354"/>
                    <a:pt x="802" y="354"/>
                    <a:pt x="802" y="355"/>
                  </a:cubicBezTo>
                  <a:cubicBezTo>
                    <a:pt x="806" y="355"/>
                    <a:pt x="809" y="357"/>
                    <a:pt x="812" y="358"/>
                  </a:cubicBezTo>
                  <a:cubicBezTo>
                    <a:pt x="815" y="359"/>
                    <a:pt x="817" y="360"/>
                    <a:pt x="819" y="361"/>
                  </a:cubicBezTo>
                  <a:cubicBezTo>
                    <a:pt x="820" y="361"/>
                    <a:pt x="821" y="362"/>
                    <a:pt x="822" y="362"/>
                  </a:cubicBezTo>
                  <a:cubicBezTo>
                    <a:pt x="823" y="362"/>
                    <a:pt x="824" y="361"/>
                    <a:pt x="825" y="361"/>
                  </a:cubicBezTo>
                  <a:cubicBezTo>
                    <a:pt x="826" y="361"/>
                    <a:pt x="827" y="361"/>
                    <a:pt x="827" y="361"/>
                  </a:cubicBezTo>
                  <a:cubicBezTo>
                    <a:pt x="827" y="361"/>
                    <a:pt x="828" y="361"/>
                    <a:pt x="828" y="361"/>
                  </a:cubicBezTo>
                  <a:cubicBezTo>
                    <a:pt x="828" y="361"/>
                    <a:pt x="829" y="362"/>
                    <a:pt x="830" y="362"/>
                  </a:cubicBezTo>
                  <a:cubicBezTo>
                    <a:pt x="831" y="363"/>
                    <a:pt x="832" y="365"/>
                    <a:pt x="834" y="365"/>
                  </a:cubicBezTo>
                  <a:cubicBezTo>
                    <a:pt x="835" y="366"/>
                    <a:pt x="836" y="366"/>
                    <a:pt x="838" y="366"/>
                  </a:cubicBezTo>
                  <a:cubicBezTo>
                    <a:pt x="838" y="366"/>
                    <a:pt x="839" y="366"/>
                    <a:pt x="840" y="366"/>
                  </a:cubicBezTo>
                  <a:cubicBezTo>
                    <a:pt x="841" y="366"/>
                    <a:pt x="842" y="366"/>
                    <a:pt x="842" y="366"/>
                  </a:cubicBezTo>
                  <a:cubicBezTo>
                    <a:pt x="843" y="366"/>
                    <a:pt x="843" y="366"/>
                    <a:pt x="843" y="366"/>
                  </a:cubicBezTo>
                  <a:cubicBezTo>
                    <a:pt x="844" y="366"/>
                    <a:pt x="845" y="366"/>
                    <a:pt x="846" y="367"/>
                  </a:cubicBezTo>
                  <a:cubicBezTo>
                    <a:pt x="847" y="367"/>
                    <a:pt x="847" y="367"/>
                    <a:pt x="847" y="367"/>
                  </a:cubicBezTo>
                  <a:cubicBezTo>
                    <a:pt x="848" y="368"/>
                    <a:pt x="848" y="368"/>
                    <a:pt x="849" y="368"/>
                  </a:cubicBezTo>
                  <a:cubicBezTo>
                    <a:pt x="850" y="369"/>
                    <a:pt x="851" y="369"/>
                    <a:pt x="852" y="370"/>
                  </a:cubicBezTo>
                  <a:cubicBezTo>
                    <a:pt x="854" y="371"/>
                    <a:pt x="855" y="371"/>
                    <a:pt x="857" y="371"/>
                  </a:cubicBezTo>
                  <a:cubicBezTo>
                    <a:pt x="859" y="371"/>
                    <a:pt x="861" y="370"/>
                    <a:pt x="862" y="367"/>
                  </a:cubicBezTo>
                  <a:cubicBezTo>
                    <a:pt x="863" y="365"/>
                    <a:pt x="862" y="362"/>
                    <a:pt x="861" y="360"/>
                  </a:cubicBezTo>
                  <a:cubicBezTo>
                    <a:pt x="861" y="360"/>
                    <a:pt x="861" y="360"/>
                    <a:pt x="862" y="359"/>
                  </a:cubicBezTo>
                  <a:close/>
                  <a:moveTo>
                    <a:pt x="493" y="120"/>
                  </a:moveTo>
                  <a:cubicBezTo>
                    <a:pt x="493" y="120"/>
                    <a:pt x="493" y="121"/>
                    <a:pt x="493" y="121"/>
                  </a:cubicBezTo>
                  <a:cubicBezTo>
                    <a:pt x="492" y="120"/>
                    <a:pt x="490" y="120"/>
                    <a:pt x="489" y="120"/>
                  </a:cubicBezTo>
                  <a:cubicBezTo>
                    <a:pt x="489" y="120"/>
                    <a:pt x="489" y="120"/>
                    <a:pt x="489" y="120"/>
                  </a:cubicBezTo>
                  <a:cubicBezTo>
                    <a:pt x="490" y="120"/>
                    <a:pt x="490" y="120"/>
                    <a:pt x="490" y="120"/>
                  </a:cubicBezTo>
                  <a:cubicBezTo>
                    <a:pt x="492" y="118"/>
                    <a:pt x="493" y="116"/>
                    <a:pt x="494" y="115"/>
                  </a:cubicBezTo>
                  <a:cubicBezTo>
                    <a:pt x="494" y="116"/>
                    <a:pt x="493" y="120"/>
                    <a:pt x="493" y="120"/>
                  </a:cubicBezTo>
                  <a:close/>
                  <a:moveTo>
                    <a:pt x="457" y="346"/>
                  </a:moveTo>
                  <a:cubicBezTo>
                    <a:pt x="452" y="346"/>
                    <a:pt x="448" y="345"/>
                    <a:pt x="445" y="342"/>
                  </a:cubicBezTo>
                  <a:cubicBezTo>
                    <a:pt x="444" y="341"/>
                    <a:pt x="444" y="341"/>
                    <a:pt x="444" y="341"/>
                  </a:cubicBezTo>
                  <a:cubicBezTo>
                    <a:pt x="443" y="340"/>
                    <a:pt x="442" y="339"/>
                    <a:pt x="441" y="338"/>
                  </a:cubicBezTo>
                  <a:cubicBezTo>
                    <a:pt x="440" y="336"/>
                    <a:pt x="439" y="335"/>
                    <a:pt x="438" y="333"/>
                  </a:cubicBezTo>
                  <a:cubicBezTo>
                    <a:pt x="437" y="331"/>
                    <a:pt x="435" y="330"/>
                    <a:pt x="433" y="329"/>
                  </a:cubicBezTo>
                  <a:cubicBezTo>
                    <a:pt x="431" y="328"/>
                    <a:pt x="430" y="327"/>
                    <a:pt x="428" y="326"/>
                  </a:cubicBezTo>
                  <a:cubicBezTo>
                    <a:pt x="430" y="326"/>
                    <a:pt x="433" y="326"/>
                    <a:pt x="435" y="327"/>
                  </a:cubicBezTo>
                  <a:cubicBezTo>
                    <a:pt x="437" y="328"/>
                    <a:pt x="439" y="329"/>
                    <a:pt x="440" y="330"/>
                  </a:cubicBezTo>
                  <a:cubicBezTo>
                    <a:pt x="443" y="332"/>
                    <a:pt x="445" y="334"/>
                    <a:pt x="447" y="336"/>
                  </a:cubicBezTo>
                  <a:cubicBezTo>
                    <a:pt x="448" y="338"/>
                    <a:pt x="450" y="340"/>
                    <a:pt x="453" y="342"/>
                  </a:cubicBezTo>
                  <a:cubicBezTo>
                    <a:pt x="453" y="342"/>
                    <a:pt x="454" y="342"/>
                    <a:pt x="454" y="343"/>
                  </a:cubicBezTo>
                  <a:cubicBezTo>
                    <a:pt x="455" y="344"/>
                    <a:pt x="456" y="345"/>
                    <a:pt x="457" y="345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7" y="346"/>
                  </a:cubicBezTo>
                  <a:close/>
                  <a:moveTo>
                    <a:pt x="567" y="79"/>
                  </a:moveTo>
                  <a:cubicBezTo>
                    <a:pt x="566" y="78"/>
                    <a:pt x="566" y="78"/>
                    <a:pt x="566" y="78"/>
                  </a:cubicBezTo>
                  <a:cubicBezTo>
                    <a:pt x="565" y="77"/>
                    <a:pt x="564" y="76"/>
                    <a:pt x="563" y="75"/>
                  </a:cubicBezTo>
                  <a:cubicBezTo>
                    <a:pt x="563" y="75"/>
                    <a:pt x="563" y="75"/>
                    <a:pt x="563" y="74"/>
                  </a:cubicBezTo>
                  <a:cubicBezTo>
                    <a:pt x="563" y="74"/>
                    <a:pt x="564" y="74"/>
                    <a:pt x="564" y="74"/>
                  </a:cubicBezTo>
                  <a:cubicBezTo>
                    <a:pt x="567" y="75"/>
                    <a:pt x="572" y="79"/>
                    <a:pt x="573" y="81"/>
                  </a:cubicBezTo>
                  <a:cubicBezTo>
                    <a:pt x="573" y="82"/>
                    <a:pt x="573" y="82"/>
                    <a:pt x="573" y="82"/>
                  </a:cubicBezTo>
                  <a:cubicBezTo>
                    <a:pt x="573" y="82"/>
                    <a:pt x="573" y="82"/>
                    <a:pt x="572" y="82"/>
                  </a:cubicBezTo>
                  <a:cubicBezTo>
                    <a:pt x="571" y="82"/>
                    <a:pt x="569" y="81"/>
                    <a:pt x="567" y="79"/>
                  </a:cubicBezTo>
                  <a:close/>
                  <a:moveTo>
                    <a:pt x="573" y="140"/>
                  </a:moveTo>
                  <a:cubicBezTo>
                    <a:pt x="573" y="140"/>
                    <a:pt x="574" y="140"/>
                    <a:pt x="574" y="140"/>
                  </a:cubicBezTo>
                  <a:cubicBezTo>
                    <a:pt x="574" y="140"/>
                    <a:pt x="574" y="140"/>
                    <a:pt x="574" y="140"/>
                  </a:cubicBezTo>
                  <a:cubicBezTo>
                    <a:pt x="575" y="140"/>
                    <a:pt x="575" y="141"/>
                    <a:pt x="575" y="142"/>
                  </a:cubicBezTo>
                  <a:cubicBezTo>
                    <a:pt x="575" y="142"/>
                    <a:pt x="576" y="143"/>
                    <a:pt x="576" y="144"/>
                  </a:cubicBezTo>
                  <a:cubicBezTo>
                    <a:pt x="575" y="143"/>
                    <a:pt x="574" y="142"/>
                    <a:pt x="573" y="140"/>
                  </a:cubicBezTo>
                  <a:close/>
                  <a:moveTo>
                    <a:pt x="739" y="259"/>
                  </a:moveTo>
                  <a:cubicBezTo>
                    <a:pt x="739" y="260"/>
                    <a:pt x="738" y="261"/>
                    <a:pt x="736" y="261"/>
                  </a:cubicBezTo>
                  <a:cubicBezTo>
                    <a:pt x="736" y="261"/>
                    <a:pt x="735" y="261"/>
                    <a:pt x="735" y="261"/>
                  </a:cubicBezTo>
                  <a:cubicBezTo>
                    <a:pt x="734" y="261"/>
                    <a:pt x="732" y="261"/>
                    <a:pt x="732" y="261"/>
                  </a:cubicBezTo>
                  <a:cubicBezTo>
                    <a:pt x="731" y="261"/>
                    <a:pt x="731" y="261"/>
                    <a:pt x="730" y="261"/>
                  </a:cubicBezTo>
                  <a:cubicBezTo>
                    <a:pt x="726" y="263"/>
                    <a:pt x="723" y="268"/>
                    <a:pt x="720" y="273"/>
                  </a:cubicBezTo>
                  <a:cubicBezTo>
                    <a:pt x="719" y="273"/>
                    <a:pt x="719" y="273"/>
                    <a:pt x="719" y="273"/>
                  </a:cubicBezTo>
                  <a:cubicBezTo>
                    <a:pt x="720" y="271"/>
                    <a:pt x="720" y="270"/>
                    <a:pt x="719" y="267"/>
                  </a:cubicBezTo>
                  <a:cubicBezTo>
                    <a:pt x="717" y="262"/>
                    <a:pt x="714" y="259"/>
                    <a:pt x="710" y="258"/>
                  </a:cubicBezTo>
                  <a:cubicBezTo>
                    <a:pt x="712" y="254"/>
                    <a:pt x="713" y="250"/>
                    <a:pt x="713" y="246"/>
                  </a:cubicBezTo>
                  <a:cubicBezTo>
                    <a:pt x="716" y="247"/>
                    <a:pt x="719" y="249"/>
                    <a:pt x="723" y="250"/>
                  </a:cubicBezTo>
                  <a:cubicBezTo>
                    <a:pt x="725" y="250"/>
                    <a:pt x="727" y="251"/>
                    <a:pt x="729" y="251"/>
                  </a:cubicBezTo>
                  <a:cubicBezTo>
                    <a:pt x="731" y="251"/>
                    <a:pt x="734" y="251"/>
                    <a:pt x="736" y="252"/>
                  </a:cubicBezTo>
                  <a:cubicBezTo>
                    <a:pt x="738" y="253"/>
                    <a:pt x="739" y="255"/>
                    <a:pt x="740" y="257"/>
                  </a:cubicBezTo>
                  <a:cubicBezTo>
                    <a:pt x="740" y="258"/>
                    <a:pt x="740" y="259"/>
                    <a:pt x="739" y="259"/>
                  </a:cubicBez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lIns="243797" tIns="121899" rIns="243797" bIns="121899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  <p:sp>
          <p:nvSpPr>
            <p:cNvPr id="218" name="Freeform 66"/>
            <p:cNvSpPr>
              <a:spLocks/>
            </p:cNvSpPr>
            <p:nvPr/>
          </p:nvSpPr>
          <p:spPr bwMode="auto">
            <a:xfrm>
              <a:off x="15718247" y="7338739"/>
              <a:ext cx="3106348" cy="2881984"/>
            </a:xfrm>
            <a:custGeom>
              <a:avLst/>
              <a:gdLst>
                <a:gd name="T0" fmla="*/ 559 w 570"/>
                <a:gd name="T1" fmla="*/ 394 h 581"/>
                <a:gd name="T2" fmla="*/ 526 w 570"/>
                <a:gd name="T3" fmla="*/ 405 h 581"/>
                <a:gd name="T4" fmla="*/ 491 w 570"/>
                <a:gd name="T5" fmla="*/ 395 h 581"/>
                <a:gd name="T6" fmla="*/ 440 w 570"/>
                <a:gd name="T7" fmla="*/ 385 h 581"/>
                <a:gd name="T8" fmla="*/ 410 w 570"/>
                <a:gd name="T9" fmla="*/ 340 h 581"/>
                <a:gd name="T10" fmla="*/ 384 w 570"/>
                <a:gd name="T11" fmla="*/ 194 h 581"/>
                <a:gd name="T12" fmla="*/ 380 w 570"/>
                <a:gd name="T13" fmla="*/ 198 h 581"/>
                <a:gd name="T14" fmla="*/ 354 w 570"/>
                <a:gd name="T15" fmla="*/ 176 h 581"/>
                <a:gd name="T16" fmla="*/ 337 w 570"/>
                <a:gd name="T17" fmla="*/ 165 h 581"/>
                <a:gd name="T18" fmla="*/ 318 w 570"/>
                <a:gd name="T19" fmla="*/ 142 h 581"/>
                <a:gd name="T20" fmla="*/ 316 w 570"/>
                <a:gd name="T21" fmla="*/ 132 h 581"/>
                <a:gd name="T22" fmla="*/ 315 w 570"/>
                <a:gd name="T23" fmla="*/ 115 h 581"/>
                <a:gd name="T24" fmla="*/ 310 w 570"/>
                <a:gd name="T25" fmla="*/ 95 h 581"/>
                <a:gd name="T26" fmla="*/ 309 w 570"/>
                <a:gd name="T27" fmla="*/ 73 h 581"/>
                <a:gd name="T28" fmla="*/ 296 w 570"/>
                <a:gd name="T29" fmla="*/ 54 h 581"/>
                <a:gd name="T30" fmla="*/ 282 w 570"/>
                <a:gd name="T31" fmla="*/ 54 h 581"/>
                <a:gd name="T32" fmla="*/ 269 w 570"/>
                <a:gd name="T33" fmla="*/ 51 h 581"/>
                <a:gd name="T34" fmla="*/ 246 w 570"/>
                <a:gd name="T35" fmla="*/ 56 h 581"/>
                <a:gd name="T36" fmla="*/ 238 w 570"/>
                <a:gd name="T37" fmla="*/ 51 h 581"/>
                <a:gd name="T38" fmla="*/ 226 w 570"/>
                <a:gd name="T39" fmla="*/ 42 h 581"/>
                <a:gd name="T40" fmla="*/ 208 w 570"/>
                <a:gd name="T41" fmla="*/ 36 h 581"/>
                <a:gd name="T42" fmla="*/ 193 w 570"/>
                <a:gd name="T43" fmla="*/ 30 h 581"/>
                <a:gd name="T44" fmla="*/ 177 w 570"/>
                <a:gd name="T45" fmla="*/ 13 h 581"/>
                <a:gd name="T46" fmla="*/ 161 w 570"/>
                <a:gd name="T47" fmla="*/ 1 h 581"/>
                <a:gd name="T48" fmla="*/ 0 w 570"/>
                <a:gd name="T49" fmla="*/ 288 h 581"/>
                <a:gd name="T50" fmla="*/ 6 w 570"/>
                <a:gd name="T51" fmla="*/ 297 h 581"/>
                <a:gd name="T52" fmla="*/ 47 w 570"/>
                <a:gd name="T53" fmla="*/ 322 h 581"/>
                <a:gd name="T54" fmla="*/ 69 w 570"/>
                <a:gd name="T55" fmla="*/ 337 h 581"/>
                <a:gd name="T56" fmla="*/ 87 w 570"/>
                <a:gd name="T57" fmla="*/ 346 h 581"/>
                <a:gd name="T58" fmla="*/ 121 w 570"/>
                <a:gd name="T59" fmla="*/ 345 h 581"/>
                <a:gd name="T60" fmla="*/ 160 w 570"/>
                <a:gd name="T61" fmla="*/ 332 h 581"/>
                <a:gd name="T62" fmla="*/ 182 w 570"/>
                <a:gd name="T63" fmla="*/ 310 h 581"/>
                <a:gd name="T64" fmla="*/ 208 w 570"/>
                <a:gd name="T65" fmla="*/ 316 h 581"/>
                <a:gd name="T66" fmla="*/ 227 w 570"/>
                <a:gd name="T67" fmla="*/ 325 h 581"/>
                <a:gd name="T68" fmla="*/ 243 w 570"/>
                <a:gd name="T69" fmla="*/ 348 h 581"/>
                <a:gd name="T70" fmla="*/ 266 w 570"/>
                <a:gd name="T71" fmla="*/ 346 h 581"/>
                <a:gd name="T72" fmla="*/ 275 w 570"/>
                <a:gd name="T73" fmla="*/ 370 h 581"/>
                <a:gd name="T74" fmla="*/ 282 w 570"/>
                <a:gd name="T75" fmla="*/ 389 h 581"/>
                <a:gd name="T76" fmla="*/ 327 w 570"/>
                <a:gd name="T77" fmla="*/ 413 h 581"/>
                <a:gd name="T78" fmla="*/ 385 w 570"/>
                <a:gd name="T79" fmla="*/ 418 h 581"/>
                <a:gd name="T80" fmla="*/ 393 w 570"/>
                <a:gd name="T81" fmla="*/ 421 h 581"/>
                <a:gd name="T82" fmla="*/ 415 w 570"/>
                <a:gd name="T83" fmla="*/ 448 h 581"/>
                <a:gd name="T84" fmla="*/ 414 w 570"/>
                <a:gd name="T85" fmla="*/ 460 h 581"/>
                <a:gd name="T86" fmla="*/ 398 w 570"/>
                <a:gd name="T87" fmla="*/ 458 h 581"/>
                <a:gd name="T88" fmla="*/ 384 w 570"/>
                <a:gd name="T89" fmla="*/ 447 h 581"/>
                <a:gd name="T90" fmla="*/ 365 w 570"/>
                <a:gd name="T91" fmla="*/ 441 h 581"/>
                <a:gd name="T92" fmla="*/ 374 w 570"/>
                <a:gd name="T93" fmla="*/ 471 h 581"/>
                <a:gd name="T94" fmla="*/ 370 w 570"/>
                <a:gd name="T95" fmla="*/ 495 h 581"/>
                <a:gd name="T96" fmla="*/ 360 w 570"/>
                <a:gd name="T97" fmla="*/ 530 h 581"/>
                <a:gd name="T98" fmla="*/ 363 w 570"/>
                <a:gd name="T99" fmla="*/ 551 h 581"/>
                <a:gd name="T100" fmla="*/ 340 w 570"/>
                <a:gd name="T101" fmla="*/ 577 h 581"/>
                <a:gd name="T102" fmla="*/ 386 w 570"/>
                <a:gd name="T103" fmla="*/ 555 h 581"/>
                <a:gd name="T104" fmla="*/ 409 w 570"/>
                <a:gd name="T105" fmla="*/ 547 h 581"/>
                <a:gd name="T106" fmla="*/ 439 w 570"/>
                <a:gd name="T107" fmla="*/ 535 h 581"/>
                <a:gd name="T108" fmla="*/ 457 w 570"/>
                <a:gd name="T109" fmla="*/ 512 h 581"/>
                <a:gd name="T110" fmla="*/ 441 w 570"/>
                <a:gd name="T111" fmla="*/ 502 h 581"/>
                <a:gd name="T112" fmla="*/ 492 w 570"/>
                <a:gd name="T113" fmla="*/ 477 h 581"/>
                <a:gd name="T114" fmla="*/ 521 w 570"/>
                <a:gd name="T115" fmla="*/ 460 h 581"/>
                <a:gd name="T116" fmla="*/ 570 w 570"/>
                <a:gd name="T117" fmla="*/ 41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0" h="581">
                  <a:moveTo>
                    <a:pt x="569" y="413"/>
                  </a:moveTo>
                  <a:cubicBezTo>
                    <a:pt x="568" y="411"/>
                    <a:pt x="568" y="410"/>
                    <a:pt x="567" y="408"/>
                  </a:cubicBezTo>
                  <a:cubicBezTo>
                    <a:pt x="567" y="408"/>
                    <a:pt x="566" y="405"/>
                    <a:pt x="566" y="404"/>
                  </a:cubicBezTo>
                  <a:cubicBezTo>
                    <a:pt x="565" y="399"/>
                    <a:pt x="563" y="396"/>
                    <a:pt x="561" y="395"/>
                  </a:cubicBezTo>
                  <a:cubicBezTo>
                    <a:pt x="560" y="394"/>
                    <a:pt x="560" y="394"/>
                    <a:pt x="559" y="394"/>
                  </a:cubicBezTo>
                  <a:cubicBezTo>
                    <a:pt x="556" y="394"/>
                    <a:pt x="553" y="395"/>
                    <a:pt x="550" y="397"/>
                  </a:cubicBezTo>
                  <a:cubicBezTo>
                    <a:pt x="547" y="397"/>
                    <a:pt x="544" y="398"/>
                    <a:pt x="542" y="399"/>
                  </a:cubicBezTo>
                  <a:cubicBezTo>
                    <a:pt x="537" y="400"/>
                    <a:pt x="533" y="401"/>
                    <a:pt x="529" y="403"/>
                  </a:cubicBezTo>
                  <a:cubicBezTo>
                    <a:pt x="528" y="404"/>
                    <a:pt x="527" y="405"/>
                    <a:pt x="526" y="405"/>
                  </a:cubicBezTo>
                  <a:cubicBezTo>
                    <a:pt x="526" y="405"/>
                    <a:pt x="526" y="405"/>
                    <a:pt x="526" y="405"/>
                  </a:cubicBezTo>
                  <a:cubicBezTo>
                    <a:pt x="523" y="407"/>
                    <a:pt x="521" y="408"/>
                    <a:pt x="518" y="408"/>
                  </a:cubicBezTo>
                  <a:cubicBezTo>
                    <a:pt x="516" y="408"/>
                    <a:pt x="514" y="407"/>
                    <a:pt x="511" y="406"/>
                  </a:cubicBezTo>
                  <a:cubicBezTo>
                    <a:pt x="508" y="405"/>
                    <a:pt x="506" y="403"/>
                    <a:pt x="504" y="401"/>
                  </a:cubicBezTo>
                  <a:cubicBezTo>
                    <a:pt x="500" y="398"/>
                    <a:pt x="496" y="395"/>
                    <a:pt x="492" y="395"/>
                  </a:cubicBezTo>
                  <a:cubicBezTo>
                    <a:pt x="491" y="395"/>
                    <a:pt x="491" y="395"/>
                    <a:pt x="491" y="395"/>
                  </a:cubicBezTo>
                  <a:cubicBezTo>
                    <a:pt x="487" y="395"/>
                    <a:pt x="481" y="397"/>
                    <a:pt x="476" y="398"/>
                  </a:cubicBezTo>
                  <a:cubicBezTo>
                    <a:pt x="473" y="398"/>
                    <a:pt x="470" y="399"/>
                    <a:pt x="468" y="399"/>
                  </a:cubicBezTo>
                  <a:cubicBezTo>
                    <a:pt x="466" y="400"/>
                    <a:pt x="464" y="400"/>
                    <a:pt x="462" y="400"/>
                  </a:cubicBezTo>
                  <a:cubicBezTo>
                    <a:pt x="451" y="400"/>
                    <a:pt x="447" y="394"/>
                    <a:pt x="441" y="386"/>
                  </a:cubicBezTo>
                  <a:cubicBezTo>
                    <a:pt x="440" y="385"/>
                    <a:pt x="440" y="385"/>
                    <a:pt x="440" y="385"/>
                  </a:cubicBezTo>
                  <a:cubicBezTo>
                    <a:pt x="439" y="383"/>
                    <a:pt x="438" y="382"/>
                    <a:pt x="436" y="380"/>
                  </a:cubicBezTo>
                  <a:cubicBezTo>
                    <a:pt x="434" y="377"/>
                    <a:pt x="432" y="375"/>
                    <a:pt x="430" y="373"/>
                  </a:cubicBezTo>
                  <a:cubicBezTo>
                    <a:pt x="427" y="371"/>
                    <a:pt x="425" y="369"/>
                    <a:pt x="423" y="366"/>
                  </a:cubicBezTo>
                  <a:cubicBezTo>
                    <a:pt x="422" y="365"/>
                    <a:pt x="421" y="364"/>
                    <a:pt x="420" y="363"/>
                  </a:cubicBezTo>
                  <a:cubicBezTo>
                    <a:pt x="415" y="355"/>
                    <a:pt x="411" y="351"/>
                    <a:pt x="410" y="340"/>
                  </a:cubicBezTo>
                  <a:cubicBezTo>
                    <a:pt x="410" y="336"/>
                    <a:pt x="410" y="332"/>
                    <a:pt x="409" y="328"/>
                  </a:cubicBezTo>
                  <a:cubicBezTo>
                    <a:pt x="409" y="327"/>
                    <a:pt x="408" y="325"/>
                    <a:pt x="408" y="324"/>
                  </a:cubicBezTo>
                  <a:cubicBezTo>
                    <a:pt x="401" y="278"/>
                    <a:pt x="395" y="232"/>
                    <a:pt x="390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5"/>
                    <a:pt x="384" y="195"/>
                    <a:pt x="384" y="196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84" y="198"/>
                    <a:pt x="383" y="200"/>
                    <a:pt x="383" y="201"/>
                  </a:cubicBezTo>
                  <a:cubicBezTo>
                    <a:pt x="382" y="200"/>
                    <a:pt x="382" y="200"/>
                    <a:pt x="381" y="199"/>
                  </a:cubicBezTo>
                  <a:cubicBezTo>
                    <a:pt x="380" y="199"/>
                    <a:pt x="380" y="198"/>
                    <a:pt x="380" y="198"/>
                  </a:cubicBezTo>
                  <a:cubicBezTo>
                    <a:pt x="377" y="196"/>
                    <a:pt x="374" y="195"/>
                    <a:pt x="371" y="195"/>
                  </a:cubicBezTo>
                  <a:cubicBezTo>
                    <a:pt x="369" y="195"/>
                    <a:pt x="368" y="195"/>
                    <a:pt x="366" y="196"/>
                  </a:cubicBezTo>
                  <a:cubicBezTo>
                    <a:pt x="366" y="195"/>
                    <a:pt x="366" y="195"/>
                    <a:pt x="366" y="195"/>
                  </a:cubicBezTo>
                  <a:cubicBezTo>
                    <a:pt x="367" y="192"/>
                    <a:pt x="367" y="189"/>
                    <a:pt x="364" y="185"/>
                  </a:cubicBezTo>
                  <a:cubicBezTo>
                    <a:pt x="362" y="181"/>
                    <a:pt x="358" y="178"/>
                    <a:pt x="354" y="176"/>
                  </a:cubicBezTo>
                  <a:cubicBezTo>
                    <a:pt x="350" y="173"/>
                    <a:pt x="345" y="170"/>
                    <a:pt x="341" y="168"/>
                  </a:cubicBezTo>
                  <a:cubicBezTo>
                    <a:pt x="340" y="167"/>
                    <a:pt x="340" y="167"/>
                    <a:pt x="340" y="167"/>
                  </a:cubicBezTo>
                  <a:cubicBezTo>
                    <a:pt x="339" y="167"/>
                    <a:pt x="338" y="166"/>
                    <a:pt x="337" y="166"/>
                  </a:cubicBezTo>
                  <a:cubicBezTo>
                    <a:pt x="337" y="166"/>
                    <a:pt x="336" y="166"/>
                    <a:pt x="336" y="166"/>
                  </a:cubicBezTo>
                  <a:cubicBezTo>
                    <a:pt x="336" y="166"/>
                    <a:pt x="337" y="165"/>
                    <a:pt x="337" y="165"/>
                  </a:cubicBezTo>
                  <a:cubicBezTo>
                    <a:pt x="339" y="158"/>
                    <a:pt x="332" y="153"/>
                    <a:pt x="327" y="149"/>
                  </a:cubicBezTo>
                  <a:cubicBezTo>
                    <a:pt x="326" y="148"/>
                    <a:pt x="325" y="148"/>
                    <a:pt x="325" y="147"/>
                  </a:cubicBezTo>
                  <a:cubicBezTo>
                    <a:pt x="324" y="146"/>
                    <a:pt x="322" y="145"/>
                    <a:pt x="321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143"/>
                    <a:pt x="319" y="143"/>
                    <a:pt x="318" y="142"/>
                  </a:cubicBezTo>
                  <a:cubicBezTo>
                    <a:pt x="318" y="142"/>
                    <a:pt x="317" y="142"/>
                    <a:pt x="317" y="141"/>
                  </a:cubicBezTo>
                  <a:cubicBezTo>
                    <a:pt x="317" y="141"/>
                    <a:pt x="317" y="140"/>
                    <a:pt x="316" y="140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36"/>
                    <a:pt x="316" y="135"/>
                    <a:pt x="316" y="133"/>
                  </a:cubicBezTo>
                  <a:cubicBezTo>
                    <a:pt x="316" y="133"/>
                    <a:pt x="316" y="133"/>
                    <a:pt x="316" y="132"/>
                  </a:cubicBezTo>
                  <a:cubicBezTo>
                    <a:pt x="316" y="131"/>
                    <a:pt x="317" y="131"/>
                    <a:pt x="317" y="130"/>
                  </a:cubicBezTo>
                  <a:cubicBezTo>
                    <a:pt x="318" y="127"/>
                    <a:pt x="318" y="123"/>
                    <a:pt x="317" y="120"/>
                  </a:cubicBezTo>
                  <a:cubicBezTo>
                    <a:pt x="317" y="120"/>
                    <a:pt x="316" y="119"/>
                    <a:pt x="316" y="119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5" y="117"/>
                    <a:pt x="315" y="116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5" y="113"/>
                    <a:pt x="315" y="111"/>
                    <a:pt x="315" y="109"/>
                  </a:cubicBezTo>
                  <a:cubicBezTo>
                    <a:pt x="315" y="108"/>
                    <a:pt x="315" y="106"/>
                    <a:pt x="315" y="104"/>
                  </a:cubicBezTo>
                  <a:cubicBezTo>
                    <a:pt x="315" y="102"/>
                    <a:pt x="315" y="100"/>
                    <a:pt x="314" y="98"/>
                  </a:cubicBezTo>
                  <a:cubicBezTo>
                    <a:pt x="313" y="96"/>
                    <a:pt x="311" y="95"/>
                    <a:pt x="310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7" y="94"/>
                    <a:pt x="307" y="89"/>
                    <a:pt x="307" y="87"/>
                  </a:cubicBezTo>
                  <a:cubicBezTo>
                    <a:pt x="307" y="85"/>
                    <a:pt x="307" y="84"/>
                    <a:pt x="307" y="84"/>
                  </a:cubicBezTo>
                  <a:cubicBezTo>
                    <a:pt x="307" y="82"/>
                    <a:pt x="308" y="79"/>
                    <a:pt x="308" y="77"/>
                  </a:cubicBezTo>
                  <a:cubicBezTo>
                    <a:pt x="309" y="76"/>
                    <a:pt x="309" y="74"/>
                    <a:pt x="309" y="73"/>
                  </a:cubicBezTo>
                  <a:cubicBezTo>
                    <a:pt x="310" y="70"/>
                    <a:pt x="309" y="68"/>
                    <a:pt x="309" y="67"/>
                  </a:cubicBezTo>
                  <a:cubicBezTo>
                    <a:pt x="308" y="66"/>
                    <a:pt x="308" y="65"/>
                    <a:pt x="308" y="64"/>
                  </a:cubicBezTo>
                  <a:cubicBezTo>
                    <a:pt x="308" y="64"/>
                    <a:pt x="308" y="64"/>
                    <a:pt x="308" y="64"/>
                  </a:cubicBezTo>
                  <a:cubicBezTo>
                    <a:pt x="308" y="62"/>
                    <a:pt x="307" y="59"/>
                    <a:pt x="305" y="57"/>
                  </a:cubicBezTo>
                  <a:cubicBezTo>
                    <a:pt x="302" y="55"/>
                    <a:pt x="299" y="54"/>
                    <a:pt x="296" y="54"/>
                  </a:cubicBezTo>
                  <a:cubicBezTo>
                    <a:pt x="295" y="54"/>
                    <a:pt x="294" y="54"/>
                    <a:pt x="292" y="55"/>
                  </a:cubicBezTo>
                  <a:cubicBezTo>
                    <a:pt x="292" y="55"/>
                    <a:pt x="291" y="55"/>
                    <a:pt x="291" y="55"/>
                  </a:cubicBezTo>
                  <a:cubicBezTo>
                    <a:pt x="289" y="55"/>
                    <a:pt x="288" y="55"/>
                    <a:pt x="287" y="54"/>
                  </a:cubicBezTo>
                  <a:cubicBezTo>
                    <a:pt x="286" y="54"/>
                    <a:pt x="286" y="54"/>
                    <a:pt x="285" y="54"/>
                  </a:cubicBezTo>
                  <a:cubicBezTo>
                    <a:pt x="284" y="54"/>
                    <a:pt x="283" y="54"/>
                    <a:pt x="282" y="54"/>
                  </a:cubicBezTo>
                  <a:cubicBezTo>
                    <a:pt x="281" y="54"/>
                    <a:pt x="280" y="54"/>
                    <a:pt x="279" y="54"/>
                  </a:cubicBezTo>
                  <a:cubicBezTo>
                    <a:pt x="278" y="54"/>
                    <a:pt x="276" y="54"/>
                    <a:pt x="276" y="54"/>
                  </a:cubicBezTo>
                  <a:cubicBezTo>
                    <a:pt x="275" y="54"/>
                    <a:pt x="275" y="54"/>
                    <a:pt x="275" y="53"/>
                  </a:cubicBezTo>
                  <a:cubicBezTo>
                    <a:pt x="274" y="53"/>
                    <a:pt x="273" y="52"/>
                    <a:pt x="272" y="52"/>
                  </a:cubicBezTo>
                  <a:cubicBezTo>
                    <a:pt x="271" y="51"/>
                    <a:pt x="270" y="51"/>
                    <a:pt x="269" y="51"/>
                  </a:cubicBezTo>
                  <a:cubicBezTo>
                    <a:pt x="267" y="51"/>
                    <a:pt x="266" y="51"/>
                    <a:pt x="265" y="52"/>
                  </a:cubicBezTo>
                  <a:cubicBezTo>
                    <a:pt x="262" y="52"/>
                    <a:pt x="259" y="53"/>
                    <a:pt x="256" y="54"/>
                  </a:cubicBezTo>
                  <a:cubicBezTo>
                    <a:pt x="254" y="55"/>
                    <a:pt x="252" y="55"/>
                    <a:pt x="250" y="56"/>
                  </a:cubicBezTo>
                  <a:cubicBezTo>
                    <a:pt x="249" y="56"/>
                    <a:pt x="247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5" y="56"/>
                    <a:pt x="245" y="56"/>
                    <a:pt x="245" y="56"/>
                  </a:cubicBezTo>
                  <a:cubicBezTo>
                    <a:pt x="245" y="55"/>
                    <a:pt x="244" y="54"/>
                    <a:pt x="243" y="53"/>
                  </a:cubicBezTo>
                  <a:cubicBezTo>
                    <a:pt x="242" y="53"/>
                    <a:pt x="241" y="52"/>
                    <a:pt x="239" y="52"/>
                  </a:cubicBezTo>
                  <a:cubicBezTo>
                    <a:pt x="239" y="51"/>
                    <a:pt x="239" y="51"/>
                    <a:pt x="238" y="51"/>
                  </a:cubicBezTo>
                  <a:cubicBezTo>
                    <a:pt x="238" y="51"/>
                    <a:pt x="238" y="51"/>
                    <a:pt x="237" y="51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7" y="50"/>
                    <a:pt x="237" y="48"/>
                    <a:pt x="235" y="46"/>
                  </a:cubicBezTo>
                  <a:cubicBezTo>
                    <a:pt x="233" y="45"/>
                    <a:pt x="230" y="43"/>
                    <a:pt x="227" y="42"/>
                  </a:cubicBezTo>
                  <a:cubicBezTo>
                    <a:pt x="227" y="42"/>
                    <a:pt x="226" y="42"/>
                    <a:pt x="226" y="42"/>
                  </a:cubicBezTo>
                  <a:cubicBezTo>
                    <a:pt x="225" y="41"/>
                    <a:pt x="225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3" y="40"/>
                    <a:pt x="222" y="39"/>
                    <a:pt x="221" y="39"/>
                  </a:cubicBezTo>
                  <a:cubicBezTo>
                    <a:pt x="217" y="38"/>
                    <a:pt x="213" y="37"/>
                    <a:pt x="209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5" y="34"/>
                    <a:pt x="204" y="33"/>
                    <a:pt x="201" y="32"/>
                  </a:cubicBezTo>
                  <a:cubicBezTo>
                    <a:pt x="200" y="31"/>
                    <a:pt x="199" y="31"/>
                    <a:pt x="198" y="31"/>
                  </a:cubicBezTo>
                  <a:cubicBezTo>
                    <a:pt x="197" y="31"/>
                    <a:pt x="196" y="31"/>
                    <a:pt x="196" y="31"/>
                  </a:cubicBezTo>
                  <a:cubicBezTo>
                    <a:pt x="195" y="31"/>
                    <a:pt x="194" y="31"/>
                    <a:pt x="193" y="30"/>
                  </a:cubicBezTo>
                  <a:cubicBezTo>
                    <a:pt x="192" y="30"/>
                    <a:pt x="192" y="29"/>
                    <a:pt x="191" y="29"/>
                  </a:cubicBezTo>
                  <a:cubicBezTo>
                    <a:pt x="190" y="29"/>
                    <a:pt x="190" y="29"/>
                    <a:pt x="190" y="29"/>
                  </a:cubicBezTo>
                  <a:cubicBezTo>
                    <a:pt x="190" y="28"/>
                    <a:pt x="187" y="27"/>
                    <a:pt x="187" y="26"/>
                  </a:cubicBezTo>
                  <a:cubicBezTo>
                    <a:pt x="186" y="24"/>
                    <a:pt x="185" y="22"/>
                    <a:pt x="184" y="19"/>
                  </a:cubicBezTo>
                  <a:cubicBezTo>
                    <a:pt x="182" y="17"/>
                    <a:pt x="180" y="15"/>
                    <a:pt x="177" y="13"/>
                  </a:cubicBezTo>
                  <a:cubicBezTo>
                    <a:pt x="177" y="13"/>
                    <a:pt x="176" y="12"/>
                    <a:pt x="175" y="12"/>
                  </a:cubicBezTo>
                  <a:cubicBezTo>
                    <a:pt x="174" y="12"/>
                    <a:pt x="173" y="11"/>
                    <a:pt x="172" y="11"/>
                  </a:cubicBezTo>
                  <a:cubicBezTo>
                    <a:pt x="172" y="10"/>
                    <a:pt x="171" y="9"/>
                    <a:pt x="170" y="8"/>
                  </a:cubicBezTo>
                  <a:cubicBezTo>
                    <a:pt x="169" y="7"/>
                    <a:pt x="167" y="6"/>
                    <a:pt x="166" y="5"/>
                  </a:cubicBezTo>
                  <a:cubicBezTo>
                    <a:pt x="165" y="4"/>
                    <a:pt x="163" y="2"/>
                    <a:pt x="161" y="1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37" y="23"/>
                    <a:pt x="37" y="133"/>
                    <a:pt x="12" y="151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4" y="289"/>
                    <a:pt x="4" y="289"/>
                    <a:pt x="5" y="289"/>
                  </a:cubicBezTo>
                  <a:cubicBezTo>
                    <a:pt x="5" y="289"/>
                    <a:pt x="6" y="289"/>
                    <a:pt x="6" y="292"/>
                  </a:cubicBezTo>
                  <a:cubicBezTo>
                    <a:pt x="6" y="292"/>
                    <a:pt x="6" y="293"/>
                    <a:pt x="6" y="293"/>
                  </a:cubicBezTo>
                  <a:cubicBezTo>
                    <a:pt x="6" y="295"/>
                    <a:pt x="6" y="296"/>
                    <a:pt x="6" y="297"/>
                  </a:cubicBezTo>
                  <a:cubicBezTo>
                    <a:pt x="7" y="298"/>
                    <a:pt x="7" y="300"/>
                    <a:pt x="7" y="301"/>
                  </a:cubicBezTo>
                  <a:cubicBezTo>
                    <a:pt x="7" y="307"/>
                    <a:pt x="7" y="315"/>
                    <a:pt x="15" y="319"/>
                  </a:cubicBezTo>
                  <a:cubicBezTo>
                    <a:pt x="22" y="322"/>
                    <a:pt x="30" y="324"/>
                    <a:pt x="38" y="324"/>
                  </a:cubicBezTo>
                  <a:cubicBezTo>
                    <a:pt x="38" y="324"/>
                    <a:pt x="39" y="324"/>
                    <a:pt x="40" y="324"/>
                  </a:cubicBezTo>
                  <a:cubicBezTo>
                    <a:pt x="42" y="324"/>
                    <a:pt x="45" y="323"/>
                    <a:pt x="47" y="322"/>
                  </a:cubicBezTo>
                  <a:cubicBezTo>
                    <a:pt x="49" y="321"/>
                    <a:pt x="50" y="320"/>
                    <a:pt x="52" y="320"/>
                  </a:cubicBezTo>
                  <a:cubicBezTo>
                    <a:pt x="53" y="320"/>
                    <a:pt x="54" y="320"/>
                    <a:pt x="54" y="321"/>
                  </a:cubicBezTo>
                  <a:cubicBezTo>
                    <a:pt x="57" y="322"/>
                    <a:pt x="62" y="327"/>
                    <a:pt x="64" y="331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4" y="333"/>
                    <a:pt x="65" y="335"/>
                    <a:pt x="69" y="337"/>
                  </a:cubicBezTo>
                  <a:cubicBezTo>
                    <a:pt x="69" y="337"/>
                    <a:pt x="70" y="337"/>
                    <a:pt x="70" y="337"/>
                  </a:cubicBezTo>
                  <a:cubicBezTo>
                    <a:pt x="72" y="337"/>
                    <a:pt x="73" y="337"/>
                    <a:pt x="74" y="336"/>
                  </a:cubicBezTo>
                  <a:cubicBezTo>
                    <a:pt x="75" y="336"/>
                    <a:pt x="76" y="335"/>
                    <a:pt x="77" y="335"/>
                  </a:cubicBezTo>
                  <a:cubicBezTo>
                    <a:pt x="78" y="336"/>
                    <a:pt x="80" y="337"/>
                    <a:pt x="82" y="340"/>
                  </a:cubicBezTo>
                  <a:cubicBezTo>
                    <a:pt x="83" y="342"/>
                    <a:pt x="85" y="344"/>
                    <a:pt x="87" y="346"/>
                  </a:cubicBezTo>
                  <a:cubicBezTo>
                    <a:pt x="89" y="347"/>
                    <a:pt x="91" y="348"/>
                    <a:pt x="93" y="348"/>
                  </a:cubicBezTo>
                  <a:cubicBezTo>
                    <a:pt x="98" y="348"/>
                    <a:pt x="101" y="345"/>
                    <a:pt x="104" y="343"/>
                  </a:cubicBezTo>
                  <a:cubicBezTo>
                    <a:pt x="107" y="342"/>
                    <a:pt x="108" y="341"/>
                    <a:pt x="110" y="341"/>
                  </a:cubicBezTo>
                  <a:cubicBezTo>
                    <a:pt x="111" y="341"/>
                    <a:pt x="113" y="342"/>
                    <a:pt x="115" y="342"/>
                  </a:cubicBezTo>
                  <a:cubicBezTo>
                    <a:pt x="116" y="343"/>
                    <a:pt x="118" y="344"/>
                    <a:pt x="121" y="345"/>
                  </a:cubicBezTo>
                  <a:cubicBezTo>
                    <a:pt x="127" y="348"/>
                    <a:pt x="136" y="352"/>
                    <a:pt x="142" y="352"/>
                  </a:cubicBezTo>
                  <a:cubicBezTo>
                    <a:pt x="148" y="352"/>
                    <a:pt x="150" y="349"/>
                    <a:pt x="152" y="347"/>
                  </a:cubicBezTo>
                  <a:cubicBezTo>
                    <a:pt x="153" y="345"/>
                    <a:pt x="154" y="342"/>
                    <a:pt x="154" y="339"/>
                  </a:cubicBezTo>
                  <a:cubicBezTo>
                    <a:pt x="155" y="336"/>
                    <a:pt x="155" y="334"/>
                    <a:pt x="157" y="333"/>
                  </a:cubicBezTo>
                  <a:cubicBezTo>
                    <a:pt x="158" y="333"/>
                    <a:pt x="159" y="332"/>
                    <a:pt x="160" y="332"/>
                  </a:cubicBezTo>
                  <a:cubicBezTo>
                    <a:pt x="161" y="331"/>
                    <a:pt x="163" y="330"/>
                    <a:pt x="165" y="329"/>
                  </a:cubicBezTo>
                  <a:cubicBezTo>
                    <a:pt x="166" y="328"/>
                    <a:pt x="166" y="328"/>
                    <a:pt x="166" y="328"/>
                  </a:cubicBezTo>
                  <a:cubicBezTo>
                    <a:pt x="168" y="326"/>
                    <a:pt x="170" y="324"/>
                    <a:pt x="172" y="322"/>
                  </a:cubicBezTo>
                  <a:cubicBezTo>
                    <a:pt x="173" y="321"/>
                    <a:pt x="173" y="319"/>
                    <a:pt x="174" y="318"/>
                  </a:cubicBezTo>
                  <a:cubicBezTo>
                    <a:pt x="177" y="313"/>
                    <a:pt x="179" y="310"/>
                    <a:pt x="182" y="310"/>
                  </a:cubicBezTo>
                  <a:cubicBezTo>
                    <a:pt x="183" y="310"/>
                    <a:pt x="184" y="311"/>
                    <a:pt x="186" y="311"/>
                  </a:cubicBezTo>
                  <a:cubicBezTo>
                    <a:pt x="187" y="312"/>
                    <a:pt x="188" y="313"/>
                    <a:pt x="189" y="313"/>
                  </a:cubicBezTo>
                  <a:cubicBezTo>
                    <a:pt x="193" y="314"/>
                    <a:pt x="197" y="315"/>
                    <a:pt x="201" y="316"/>
                  </a:cubicBezTo>
                  <a:cubicBezTo>
                    <a:pt x="202" y="316"/>
                    <a:pt x="202" y="316"/>
                    <a:pt x="202" y="316"/>
                  </a:cubicBezTo>
                  <a:cubicBezTo>
                    <a:pt x="204" y="316"/>
                    <a:pt x="206" y="316"/>
                    <a:pt x="208" y="316"/>
                  </a:cubicBezTo>
                  <a:cubicBezTo>
                    <a:pt x="209" y="316"/>
                    <a:pt x="210" y="316"/>
                    <a:pt x="212" y="316"/>
                  </a:cubicBezTo>
                  <a:cubicBezTo>
                    <a:pt x="213" y="316"/>
                    <a:pt x="214" y="316"/>
                    <a:pt x="215" y="316"/>
                  </a:cubicBezTo>
                  <a:cubicBezTo>
                    <a:pt x="216" y="316"/>
                    <a:pt x="218" y="316"/>
                    <a:pt x="219" y="316"/>
                  </a:cubicBezTo>
                  <a:cubicBezTo>
                    <a:pt x="223" y="317"/>
                    <a:pt x="224" y="319"/>
                    <a:pt x="227" y="325"/>
                  </a:cubicBezTo>
                  <a:cubicBezTo>
                    <a:pt x="227" y="325"/>
                    <a:pt x="227" y="325"/>
                    <a:pt x="227" y="325"/>
                  </a:cubicBezTo>
                  <a:cubicBezTo>
                    <a:pt x="227" y="326"/>
                    <a:pt x="227" y="327"/>
                    <a:pt x="227" y="328"/>
                  </a:cubicBezTo>
                  <a:cubicBezTo>
                    <a:pt x="228" y="329"/>
                    <a:pt x="228" y="330"/>
                    <a:pt x="228" y="332"/>
                  </a:cubicBezTo>
                  <a:cubicBezTo>
                    <a:pt x="229" y="333"/>
                    <a:pt x="230" y="334"/>
                    <a:pt x="231" y="336"/>
                  </a:cubicBezTo>
                  <a:cubicBezTo>
                    <a:pt x="231" y="336"/>
                    <a:pt x="232" y="337"/>
                    <a:pt x="232" y="337"/>
                  </a:cubicBezTo>
                  <a:cubicBezTo>
                    <a:pt x="235" y="341"/>
                    <a:pt x="238" y="346"/>
                    <a:pt x="243" y="348"/>
                  </a:cubicBezTo>
                  <a:cubicBezTo>
                    <a:pt x="245" y="349"/>
                    <a:pt x="247" y="349"/>
                    <a:pt x="250" y="349"/>
                  </a:cubicBezTo>
                  <a:cubicBezTo>
                    <a:pt x="252" y="349"/>
                    <a:pt x="254" y="349"/>
                    <a:pt x="257" y="348"/>
                  </a:cubicBezTo>
                  <a:cubicBezTo>
                    <a:pt x="258" y="348"/>
                    <a:pt x="258" y="348"/>
                    <a:pt x="259" y="347"/>
                  </a:cubicBezTo>
                  <a:cubicBezTo>
                    <a:pt x="261" y="346"/>
                    <a:pt x="264" y="345"/>
                    <a:pt x="265" y="345"/>
                  </a:cubicBezTo>
                  <a:cubicBezTo>
                    <a:pt x="265" y="345"/>
                    <a:pt x="266" y="345"/>
                    <a:pt x="266" y="346"/>
                  </a:cubicBezTo>
                  <a:cubicBezTo>
                    <a:pt x="266" y="346"/>
                    <a:pt x="266" y="346"/>
                    <a:pt x="266" y="346"/>
                  </a:cubicBezTo>
                  <a:cubicBezTo>
                    <a:pt x="265" y="347"/>
                    <a:pt x="265" y="347"/>
                    <a:pt x="265" y="348"/>
                  </a:cubicBezTo>
                  <a:cubicBezTo>
                    <a:pt x="263" y="353"/>
                    <a:pt x="264" y="358"/>
                    <a:pt x="266" y="363"/>
                  </a:cubicBezTo>
                  <a:cubicBezTo>
                    <a:pt x="267" y="366"/>
                    <a:pt x="270" y="367"/>
                    <a:pt x="272" y="368"/>
                  </a:cubicBezTo>
                  <a:cubicBezTo>
                    <a:pt x="274" y="369"/>
                    <a:pt x="275" y="369"/>
                    <a:pt x="275" y="370"/>
                  </a:cubicBezTo>
                  <a:cubicBezTo>
                    <a:pt x="275" y="371"/>
                    <a:pt x="275" y="371"/>
                    <a:pt x="274" y="373"/>
                  </a:cubicBezTo>
                  <a:cubicBezTo>
                    <a:pt x="272" y="375"/>
                    <a:pt x="270" y="378"/>
                    <a:pt x="272" y="382"/>
                  </a:cubicBezTo>
                  <a:cubicBezTo>
                    <a:pt x="273" y="386"/>
                    <a:pt x="277" y="386"/>
                    <a:pt x="279" y="387"/>
                  </a:cubicBezTo>
                  <a:cubicBezTo>
                    <a:pt x="280" y="387"/>
                    <a:pt x="282" y="387"/>
                    <a:pt x="282" y="387"/>
                  </a:cubicBezTo>
                  <a:cubicBezTo>
                    <a:pt x="282" y="387"/>
                    <a:pt x="282" y="388"/>
                    <a:pt x="282" y="389"/>
                  </a:cubicBezTo>
                  <a:cubicBezTo>
                    <a:pt x="282" y="390"/>
                    <a:pt x="281" y="391"/>
                    <a:pt x="281" y="392"/>
                  </a:cubicBezTo>
                  <a:cubicBezTo>
                    <a:pt x="282" y="398"/>
                    <a:pt x="285" y="403"/>
                    <a:pt x="292" y="406"/>
                  </a:cubicBezTo>
                  <a:cubicBezTo>
                    <a:pt x="302" y="410"/>
                    <a:pt x="312" y="411"/>
                    <a:pt x="322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6" y="413"/>
                    <a:pt x="327" y="413"/>
                  </a:cubicBezTo>
                  <a:cubicBezTo>
                    <a:pt x="331" y="413"/>
                    <a:pt x="335" y="412"/>
                    <a:pt x="339" y="411"/>
                  </a:cubicBezTo>
                  <a:cubicBezTo>
                    <a:pt x="342" y="409"/>
                    <a:pt x="345" y="408"/>
                    <a:pt x="348" y="408"/>
                  </a:cubicBezTo>
                  <a:cubicBezTo>
                    <a:pt x="349" y="408"/>
                    <a:pt x="349" y="408"/>
                    <a:pt x="350" y="408"/>
                  </a:cubicBezTo>
                  <a:cubicBezTo>
                    <a:pt x="355" y="409"/>
                    <a:pt x="361" y="411"/>
                    <a:pt x="366" y="413"/>
                  </a:cubicBezTo>
                  <a:cubicBezTo>
                    <a:pt x="372" y="416"/>
                    <a:pt x="378" y="418"/>
                    <a:pt x="385" y="418"/>
                  </a:cubicBezTo>
                  <a:cubicBezTo>
                    <a:pt x="385" y="418"/>
                    <a:pt x="386" y="418"/>
                    <a:pt x="387" y="418"/>
                  </a:cubicBezTo>
                  <a:cubicBezTo>
                    <a:pt x="388" y="418"/>
                    <a:pt x="389" y="417"/>
                    <a:pt x="390" y="417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91" y="417"/>
                    <a:pt x="391" y="417"/>
                    <a:pt x="392" y="417"/>
                  </a:cubicBezTo>
                  <a:cubicBezTo>
                    <a:pt x="392" y="418"/>
                    <a:pt x="393" y="419"/>
                    <a:pt x="393" y="421"/>
                  </a:cubicBezTo>
                  <a:cubicBezTo>
                    <a:pt x="393" y="422"/>
                    <a:pt x="393" y="425"/>
                    <a:pt x="394" y="426"/>
                  </a:cubicBezTo>
                  <a:cubicBezTo>
                    <a:pt x="396" y="428"/>
                    <a:pt x="399" y="433"/>
                    <a:pt x="403" y="435"/>
                  </a:cubicBezTo>
                  <a:cubicBezTo>
                    <a:pt x="405" y="436"/>
                    <a:pt x="406" y="437"/>
                    <a:pt x="408" y="437"/>
                  </a:cubicBezTo>
                  <a:cubicBezTo>
                    <a:pt x="410" y="437"/>
                    <a:pt x="411" y="438"/>
                    <a:pt x="412" y="439"/>
                  </a:cubicBezTo>
                  <a:cubicBezTo>
                    <a:pt x="414" y="441"/>
                    <a:pt x="416" y="445"/>
                    <a:pt x="415" y="448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414" y="448"/>
                    <a:pt x="411" y="449"/>
                    <a:pt x="410" y="452"/>
                  </a:cubicBezTo>
                  <a:cubicBezTo>
                    <a:pt x="409" y="455"/>
                    <a:pt x="411" y="457"/>
                    <a:pt x="413" y="458"/>
                  </a:cubicBezTo>
                  <a:cubicBezTo>
                    <a:pt x="413" y="458"/>
                    <a:pt x="413" y="459"/>
                    <a:pt x="413" y="459"/>
                  </a:cubicBezTo>
                  <a:cubicBezTo>
                    <a:pt x="413" y="459"/>
                    <a:pt x="414" y="460"/>
                    <a:pt x="414" y="460"/>
                  </a:cubicBezTo>
                  <a:cubicBezTo>
                    <a:pt x="414" y="460"/>
                    <a:pt x="414" y="461"/>
                    <a:pt x="414" y="461"/>
                  </a:cubicBezTo>
                  <a:cubicBezTo>
                    <a:pt x="414" y="461"/>
                    <a:pt x="414" y="461"/>
                    <a:pt x="414" y="462"/>
                  </a:cubicBezTo>
                  <a:cubicBezTo>
                    <a:pt x="414" y="464"/>
                    <a:pt x="414" y="464"/>
                    <a:pt x="413" y="464"/>
                  </a:cubicBezTo>
                  <a:cubicBezTo>
                    <a:pt x="412" y="464"/>
                    <a:pt x="409" y="462"/>
                    <a:pt x="407" y="461"/>
                  </a:cubicBezTo>
                  <a:cubicBezTo>
                    <a:pt x="404" y="460"/>
                    <a:pt x="401" y="458"/>
                    <a:pt x="398" y="458"/>
                  </a:cubicBezTo>
                  <a:cubicBezTo>
                    <a:pt x="396" y="458"/>
                    <a:pt x="396" y="458"/>
                    <a:pt x="396" y="458"/>
                  </a:cubicBezTo>
                  <a:cubicBezTo>
                    <a:pt x="394" y="458"/>
                    <a:pt x="393" y="458"/>
                    <a:pt x="393" y="457"/>
                  </a:cubicBezTo>
                  <a:cubicBezTo>
                    <a:pt x="392" y="456"/>
                    <a:pt x="391" y="455"/>
                    <a:pt x="391" y="454"/>
                  </a:cubicBezTo>
                  <a:cubicBezTo>
                    <a:pt x="390" y="452"/>
                    <a:pt x="388" y="450"/>
                    <a:pt x="386" y="448"/>
                  </a:cubicBezTo>
                  <a:cubicBezTo>
                    <a:pt x="385" y="448"/>
                    <a:pt x="385" y="447"/>
                    <a:pt x="384" y="447"/>
                  </a:cubicBezTo>
                  <a:cubicBezTo>
                    <a:pt x="383" y="446"/>
                    <a:pt x="383" y="446"/>
                    <a:pt x="383" y="445"/>
                  </a:cubicBezTo>
                  <a:cubicBezTo>
                    <a:pt x="382" y="445"/>
                    <a:pt x="382" y="445"/>
                    <a:pt x="382" y="444"/>
                  </a:cubicBezTo>
                  <a:cubicBezTo>
                    <a:pt x="382" y="443"/>
                    <a:pt x="382" y="442"/>
                    <a:pt x="381" y="440"/>
                  </a:cubicBezTo>
                  <a:cubicBezTo>
                    <a:pt x="380" y="438"/>
                    <a:pt x="377" y="437"/>
                    <a:pt x="374" y="437"/>
                  </a:cubicBezTo>
                  <a:cubicBezTo>
                    <a:pt x="371" y="437"/>
                    <a:pt x="367" y="438"/>
                    <a:pt x="365" y="441"/>
                  </a:cubicBezTo>
                  <a:cubicBezTo>
                    <a:pt x="364" y="443"/>
                    <a:pt x="364" y="445"/>
                    <a:pt x="364" y="447"/>
                  </a:cubicBezTo>
                  <a:cubicBezTo>
                    <a:pt x="365" y="450"/>
                    <a:pt x="368" y="451"/>
                    <a:pt x="370" y="452"/>
                  </a:cubicBezTo>
                  <a:cubicBezTo>
                    <a:pt x="371" y="453"/>
                    <a:pt x="372" y="454"/>
                    <a:pt x="372" y="454"/>
                  </a:cubicBezTo>
                  <a:cubicBezTo>
                    <a:pt x="375" y="457"/>
                    <a:pt x="380" y="464"/>
                    <a:pt x="376" y="468"/>
                  </a:cubicBezTo>
                  <a:cubicBezTo>
                    <a:pt x="376" y="469"/>
                    <a:pt x="375" y="470"/>
                    <a:pt x="374" y="471"/>
                  </a:cubicBezTo>
                  <a:cubicBezTo>
                    <a:pt x="371" y="473"/>
                    <a:pt x="368" y="475"/>
                    <a:pt x="368" y="479"/>
                  </a:cubicBezTo>
                  <a:cubicBezTo>
                    <a:pt x="367" y="481"/>
                    <a:pt x="368" y="483"/>
                    <a:pt x="368" y="485"/>
                  </a:cubicBezTo>
                  <a:cubicBezTo>
                    <a:pt x="368" y="485"/>
                    <a:pt x="369" y="486"/>
                    <a:pt x="369" y="486"/>
                  </a:cubicBezTo>
                  <a:cubicBezTo>
                    <a:pt x="369" y="488"/>
                    <a:pt x="369" y="490"/>
                    <a:pt x="370" y="491"/>
                  </a:cubicBezTo>
                  <a:cubicBezTo>
                    <a:pt x="370" y="492"/>
                    <a:pt x="370" y="494"/>
                    <a:pt x="370" y="495"/>
                  </a:cubicBezTo>
                  <a:cubicBezTo>
                    <a:pt x="371" y="498"/>
                    <a:pt x="371" y="502"/>
                    <a:pt x="371" y="506"/>
                  </a:cubicBezTo>
                  <a:cubicBezTo>
                    <a:pt x="371" y="508"/>
                    <a:pt x="371" y="508"/>
                    <a:pt x="371" y="508"/>
                  </a:cubicBezTo>
                  <a:cubicBezTo>
                    <a:pt x="372" y="513"/>
                    <a:pt x="370" y="519"/>
                    <a:pt x="367" y="524"/>
                  </a:cubicBezTo>
                  <a:cubicBezTo>
                    <a:pt x="366" y="525"/>
                    <a:pt x="365" y="528"/>
                    <a:pt x="364" y="529"/>
                  </a:cubicBezTo>
                  <a:cubicBezTo>
                    <a:pt x="362" y="529"/>
                    <a:pt x="361" y="530"/>
                    <a:pt x="360" y="530"/>
                  </a:cubicBezTo>
                  <a:cubicBezTo>
                    <a:pt x="357" y="531"/>
                    <a:pt x="354" y="532"/>
                    <a:pt x="351" y="536"/>
                  </a:cubicBezTo>
                  <a:cubicBezTo>
                    <a:pt x="349" y="540"/>
                    <a:pt x="345" y="548"/>
                    <a:pt x="349" y="553"/>
                  </a:cubicBezTo>
                  <a:cubicBezTo>
                    <a:pt x="351" y="554"/>
                    <a:pt x="352" y="555"/>
                    <a:pt x="354" y="555"/>
                  </a:cubicBezTo>
                  <a:cubicBezTo>
                    <a:pt x="356" y="555"/>
                    <a:pt x="358" y="554"/>
                    <a:pt x="360" y="553"/>
                  </a:cubicBezTo>
                  <a:cubicBezTo>
                    <a:pt x="361" y="552"/>
                    <a:pt x="363" y="551"/>
                    <a:pt x="363" y="551"/>
                  </a:cubicBezTo>
                  <a:cubicBezTo>
                    <a:pt x="363" y="551"/>
                    <a:pt x="363" y="551"/>
                    <a:pt x="363" y="551"/>
                  </a:cubicBezTo>
                  <a:cubicBezTo>
                    <a:pt x="363" y="554"/>
                    <a:pt x="356" y="560"/>
                    <a:pt x="354" y="561"/>
                  </a:cubicBezTo>
                  <a:cubicBezTo>
                    <a:pt x="353" y="561"/>
                    <a:pt x="352" y="561"/>
                    <a:pt x="351" y="561"/>
                  </a:cubicBezTo>
                  <a:cubicBezTo>
                    <a:pt x="349" y="562"/>
                    <a:pt x="346" y="562"/>
                    <a:pt x="344" y="564"/>
                  </a:cubicBezTo>
                  <a:cubicBezTo>
                    <a:pt x="340" y="567"/>
                    <a:pt x="338" y="573"/>
                    <a:pt x="340" y="577"/>
                  </a:cubicBezTo>
                  <a:cubicBezTo>
                    <a:pt x="341" y="580"/>
                    <a:pt x="343" y="581"/>
                    <a:pt x="347" y="581"/>
                  </a:cubicBezTo>
                  <a:cubicBezTo>
                    <a:pt x="348" y="581"/>
                    <a:pt x="349" y="581"/>
                    <a:pt x="350" y="581"/>
                  </a:cubicBezTo>
                  <a:cubicBezTo>
                    <a:pt x="357" y="579"/>
                    <a:pt x="366" y="574"/>
                    <a:pt x="373" y="568"/>
                  </a:cubicBezTo>
                  <a:cubicBezTo>
                    <a:pt x="374" y="566"/>
                    <a:pt x="376" y="564"/>
                    <a:pt x="378" y="563"/>
                  </a:cubicBezTo>
                  <a:cubicBezTo>
                    <a:pt x="381" y="560"/>
                    <a:pt x="383" y="557"/>
                    <a:pt x="386" y="555"/>
                  </a:cubicBezTo>
                  <a:cubicBezTo>
                    <a:pt x="387" y="553"/>
                    <a:pt x="389" y="552"/>
                    <a:pt x="390" y="550"/>
                  </a:cubicBezTo>
                  <a:cubicBezTo>
                    <a:pt x="393" y="547"/>
                    <a:pt x="395" y="545"/>
                    <a:pt x="399" y="544"/>
                  </a:cubicBezTo>
                  <a:cubicBezTo>
                    <a:pt x="399" y="543"/>
                    <a:pt x="400" y="543"/>
                    <a:pt x="401" y="543"/>
                  </a:cubicBezTo>
                  <a:cubicBezTo>
                    <a:pt x="402" y="543"/>
                    <a:pt x="403" y="544"/>
                    <a:pt x="405" y="545"/>
                  </a:cubicBezTo>
                  <a:cubicBezTo>
                    <a:pt x="406" y="546"/>
                    <a:pt x="407" y="547"/>
                    <a:pt x="409" y="547"/>
                  </a:cubicBezTo>
                  <a:cubicBezTo>
                    <a:pt x="410" y="548"/>
                    <a:pt x="411" y="548"/>
                    <a:pt x="412" y="548"/>
                  </a:cubicBezTo>
                  <a:cubicBezTo>
                    <a:pt x="416" y="548"/>
                    <a:pt x="419" y="545"/>
                    <a:pt x="421" y="543"/>
                  </a:cubicBezTo>
                  <a:cubicBezTo>
                    <a:pt x="422" y="542"/>
                    <a:pt x="423" y="541"/>
                    <a:pt x="423" y="541"/>
                  </a:cubicBezTo>
                  <a:cubicBezTo>
                    <a:pt x="425" y="539"/>
                    <a:pt x="428" y="538"/>
                    <a:pt x="431" y="538"/>
                  </a:cubicBezTo>
                  <a:cubicBezTo>
                    <a:pt x="433" y="537"/>
                    <a:pt x="436" y="536"/>
                    <a:pt x="439" y="535"/>
                  </a:cubicBezTo>
                  <a:cubicBezTo>
                    <a:pt x="440" y="534"/>
                    <a:pt x="442" y="533"/>
                    <a:pt x="444" y="533"/>
                  </a:cubicBezTo>
                  <a:cubicBezTo>
                    <a:pt x="448" y="531"/>
                    <a:pt x="453" y="530"/>
                    <a:pt x="456" y="526"/>
                  </a:cubicBezTo>
                  <a:cubicBezTo>
                    <a:pt x="457" y="524"/>
                    <a:pt x="458" y="523"/>
                    <a:pt x="458" y="522"/>
                  </a:cubicBezTo>
                  <a:cubicBezTo>
                    <a:pt x="458" y="522"/>
                    <a:pt x="458" y="521"/>
                    <a:pt x="458" y="521"/>
                  </a:cubicBezTo>
                  <a:cubicBezTo>
                    <a:pt x="458" y="518"/>
                    <a:pt x="459" y="515"/>
                    <a:pt x="457" y="512"/>
                  </a:cubicBezTo>
                  <a:cubicBezTo>
                    <a:pt x="456" y="511"/>
                    <a:pt x="454" y="510"/>
                    <a:pt x="452" y="510"/>
                  </a:cubicBezTo>
                  <a:cubicBezTo>
                    <a:pt x="450" y="510"/>
                    <a:pt x="448" y="510"/>
                    <a:pt x="446" y="511"/>
                  </a:cubicBezTo>
                  <a:cubicBezTo>
                    <a:pt x="444" y="511"/>
                    <a:pt x="442" y="511"/>
                    <a:pt x="440" y="511"/>
                  </a:cubicBezTo>
                  <a:cubicBezTo>
                    <a:pt x="438" y="511"/>
                    <a:pt x="437" y="511"/>
                    <a:pt x="437" y="510"/>
                  </a:cubicBezTo>
                  <a:cubicBezTo>
                    <a:pt x="435" y="508"/>
                    <a:pt x="437" y="506"/>
                    <a:pt x="441" y="502"/>
                  </a:cubicBezTo>
                  <a:cubicBezTo>
                    <a:pt x="442" y="501"/>
                    <a:pt x="442" y="500"/>
                    <a:pt x="443" y="500"/>
                  </a:cubicBezTo>
                  <a:cubicBezTo>
                    <a:pt x="450" y="492"/>
                    <a:pt x="455" y="488"/>
                    <a:pt x="464" y="485"/>
                  </a:cubicBezTo>
                  <a:cubicBezTo>
                    <a:pt x="466" y="484"/>
                    <a:pt x="469" y="482"/>
                    <a:pt x="472" y="481"/>
                  </a:cubicBezTo>
                  <a:cubicBezTo>
                    <a:pt x="476" y="478"/>
                    <a:pt x="481" y="475"/>
                    <a:pt x="485" y="475"/>
                  </a:cubicBezTo>
                  <a:cubicBezTo>
                    <a:pt x="487" y="475"/>
                    <a:pt x="490" y="476"/>
                    <a:pt x="492" y="477"/>
                  </a:cubicBezTo>
                  <a:cubicBezTo>
                    <a:pt x="495" y="479"/>
                    <a:pt x="499" y="480"/>
                    <a:pt x="502" y="480"/>
                  </a:cubicBezTo>
                  <a:cubicBezTo>
                    <a:pt x="505" y="480"/>
                    <a:pt x="507" y="479"/>
                    <a:pt x="509" y="477"/>
                  </a:cubicBezTo>
                  <a:cubicBezTo>
                    <a:pt x="513" y="475"/>
                    <a:pt x="513" y="472"/>
                    <a:pt x="513" y="469"/>
                  </a:cubicBezTo>
                  <a:cubicBezTo>
                    <a:pt x="514" y="468"/>
                    <a:pt x="514" y="466"/>
                    <a:pt x="515" y="465"/>
                  </a:cubicBezTo>
                  <a:cubicBezTo>
                    <a:pt x="516" y="463"/>
                    <a:pt x="519" y="461"/>
                    <a:pt x="521" y="460"/>
                  </a:cubicBezTo>
                  <a:cubicBezTo>
                    <a:pt x="524" y="458"/>
                    <a:pt x="527" y="456"/>
                    <a:pt x="529" y="454"/>
                  </a:cubicBezTo>
                  <a:cubicBezTo>
                    <a:pt x="531" y="451"/>
                    <a:pt x="534" y="448"/>
                    <a:pt x="536" y="445"/>
                  </a:cubicBezTo>
                  <a:cubicBezTo>
                    <a:pt x="537" y="443"/>
                    <a:pt x="539" y="441"/>
                    <a:pt x="540" y="439"/>
                  </a:cubicBezTo>
                  <a:cubicBezTo>
                    <a:pt x="548" y="429"/>
                    <a:pt x="556" y="420"/>
                    <a:pt x="567" y="417"/>
                  </a:cubicBezTo>
                  <a:cubicBezTo>
                    <a:pt x="570" y="416"/>
                    <a:pt x="570" y="416"/>
                    <a:pt x="570" y="416"/>
                  </a:cubicBezTo>
                  <a:lnTo>
                    <a:pt x="569" y="413"/>
                  </a:lnTo>
                  <a:close/>
                </a:path>
              </a:pathLst>
            </a:custGeom>
            <a:grpFill/>
            <a:ln w="476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lIns="243797" tIns="121899" rIns="243797" bIns="121899"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Montserrat" charset="0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4307060" y="1390006"/>
            <a:ext cx="157004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CANADA EDITABLE MAP</a:t>
            </a:r>
            <a:endParaRPr lang="en-US" sz="96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023346" y="929868"/>
            <a:ext cx="626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866222" y="2619586"/>
            <a:ext cx="14658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persons,.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44CC5AA-4BB6-8D4B-92AE-74000146EDB0}"/>
              </a:ext>
            </a:extLst>
          </p:cNvPr>
          <p:cNvGrpSpPr/>
          <p:nvPr/>
        </p:nvGrpSpPr>
        <p:grpSpPr>
          <a:xfrm>
            <a:off x="2238625" y="5801355"/>
            <a:ext cx="8041341" cy="4994671"/>
            <a:chOff x="15057327" y="5322653"/>
            <a:chExt cx="8041341" cy="4994671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EDBAB6A3-5BBE-0049-867B-D1549A3E0264}"/>
                </a:ext>
              </a:extLst>
            </p:cNvPr>
            <p:cNvGrpSpPr/>
            <p:nvPr/>
          </p:nvGrpSpPr>
          <p:grpSpPr>
            <a:xfrm>
              <a:off x="15950462" y="5322653"/>
              <a:ext cx="7148206" cy="1695857"/>
              <a:chOff x="16142100" y="6526320"/>
              <a:chExt cx="7148206" cy="1695857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98A1BDD1-510E-E84A-B6CC-8F8C976DB550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0DE118E-0FA0-4C4E-B1F2-AA383A4E8D12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145C953C-D92D-1F42-9778-A861B92BA731}"/>
                </a:ext>
              </a:extLst>
            </p:cNvPr>
            <p:cNvGrpSpPr/>
            <p:nvPr/>
          </p:nvGrpSpPr>
          <p:grpSpPr>
            <a:xfrm>
              <a:off x="15950462" y="8621467"/>
              <a:ext cx="7148206" cy="1695857"/>
              <a:chOff x="16142100" y="6526320"/>
              <a:chExt cx="7148206" cy="1695857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910208C7-CF27-1E47-A55D-A8DBA6639BDA}"/>
                  </a:ext>
                </a:extLst>
              </p:cNvPr>
              <p:cNvSpPr txBox="1"/>
              <p:nvPr/>
            </p:nvSpPr>
            <p:spPr>
              <a:xfrm>
                <a:off x="16142100" y="7258580"/>
                <a:ext cx="7148206" cy="96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Montserrat Light" charset="0"/>
                    <a:ea typeface="Montserrat Light" charset="0"/>
                    <a:cs typeface="Montserrat Light" charset="0"/>
                  </a:rPr>
                  <a:t>A company is an association or collection of individuals, whether natural persons, legal persons, or a mixture.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F1F3996F-1DC9-1741-9FFD-4DE152D3AAA9}"/>
                  </a:ext>
                </a:extLst>
              </p:cNvPr>
              <p:cNvSpPr txBox="1"/>
              <p:nvPr/>
            </p:nvSpPr>
            <p:spPr>
              <a:xfrm>
                <a:off x="16142100" y="6526320"/>
                <a:ext cx="50706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spc="600" dirty="0">
                    <a:solidFill>
                      <a:srgbClr val="000000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YOUR TITLE HERE</a:t>
                </a:r>
                <a:endParaRPr lang="en-US" sz="4800" spc="6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p:grpSp>
        <p:sp>
          <p:nvSpPr>
            <p:cNvPr id="94" name="Shape 2934">
              <a:extLst>
                <a:ext uri="{FF2B5EF4-FFF2-40B4-BE49-F238E27FC236}">
                  <a16:creationId xmlns:a16="http://schemas.microsoft.com/office/drawing/2014/main" id="{7ED54F2C-63B7-6048-B9D0-BFE37FE61E69}"/>
                </a:ext>
              </a:extLst>
            </p:cNvPr>
            <p:cNvSpPr/>
            <p:nvPr/>
          </p:nvSpPr>
          <p:spPr>
            <a:xfrm>
              <a:off x="15057327" y="5440530"/>
              <a:ext cx="598516" cy="822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8563" y="10800"/>
                    <a:pt x="6750" y="9481"/>
                    <a:pt x="6750" y="7855"/>
                  </a:cubicBezTo>
                  <a:cubicBezTo>
                    <a:pt x="6750" y="6228"/>
                    <a:pt x="8563" y="4909"/>
                    <a:pt x="10800" y="4909"/>
                  </a:cubicBezTo>
                  <a:cubicBezTo>
                    <a:pt x="13037" y="4909"/>
                    <a:pt x="14850" y="6228"/>
                    <a:pt x="14850" y="7855"/>
                  </a:cubicBezTo>
                  <a:cubicBezTo>
                    <a:pt x="14850" y="9481"/>
                    <a:pt x="13037" y="10800"/>
                    <a:pt x="10800" y="10800"/>
                  </a:cubicBezTo>
                  <a:moveTo>
                    <a:pt x="10800" y="3927"/>
                  </a:moveTo>
                  <a:cubicBezTo>
                    <a:pt x="7817" y="3927"/>
                    <a:pt x="5400" y="5686"/>
                    <a:pt x="5400" y="7855"/>
                  </a:cubicBezTo>
                  <a:cubicBezTo>
                    <a:pt x="5400" y="10023"/>
                    <a:pt x="7817" y="11782"/>
                    <a:pt x="10800" y="11782"/>
                  </a:cubicBezTo>
                  <a:cubicBezTo>
                    <a:pt x="13783" y="11782"/>
                    <a:pt x="16200" y="10023"/>
                    <a:pt x="16200" y="7855"/>
                  </a:cubicBezTo>
                  <a:cubicBezTo>
                    <a:pt x="16200" y="5686"/>
                    <a:pt x="13783" y="3927"/>
                    <a:pt x="10800" y="3927"/>
                  </a:cubicBezTo>
                  <a:moveTo>
                    <a:pt x="10800" y="20127"/>
                  </a:moveTo>
                  <a:cubicBezTo>
                    <a:pt x="10800" y="20127"/>
                    <a:pt x="1350" y="13745"/>
                    <a:pt x="1350" y="7855"/>
                  </a:cubicBezTo>
                  <a:cubicBezTo>
                    <a:pt x="1350" y="4059"/>
                    <a:pt x="5581" y="982"/>
                    <a:pt x="10800" y="982"/>
                  </a:cubicBezTo>
                  <a:cubicBezTo>
                    <a:pt x="16019" y="982"/>
                    <a:pt x="20250" y="4059"/>
                    <a:pt x="20250" y="7855"/>
                  </a:cubicBezTo>
                  <a:cubicBezTo>
                    <a:pt x="20250" y="13745"/>
                    <a:pt x="10800" y="20127"/>
                    <a:pt x="10800" y="20127"/>
                  </a:cubicBezTo>
                  <a:moveTo>
                    <a:pt x="10800" y="0"/>
                  </a:moveTo>
                  <a:cubicBezTo>
                    <a:pt x="4836" y="0"/>
                    <a:pt x="0" y="3517"/>
                    <a:pt x="0" y="7855"/>
                  </a:cubicBezTo>
                  <a:cubicBezTo>
                    <a:pt x="0" y="14236"/>
                    <a:pt x="10800" y="21600"/>
                    <a:pt x="10800" y="21600"/>
                  </a:cubicBezTo>
                  <a:cubicBezTo>
                    <a:pt x="10800" y="21600"/>
                    <a:pt x="21600" y="14236"/>
                    <a:pt x="21600" y="7855"/>
                  </a:cubicBezTo>
                  <a:cubicBezTo>
                    <a:pt x="21600" y="3517"/>
                    <a:pt x="16764" y="0"/>
                    <a:pt x="10800" y="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95" name="Shape 2943">
              <a:extLst>
                <a:ext uri="{FF2B5EF4-FFF2-40B4-BE49-F238E27FC236}">
                  <a16:creationId xmlns:a16="http://schemas.microsoft.com/office/drawing/2014/main" id="{A3EF73ED-4261-A64A-A40F-AA1DB5CC3DF8}"/>
                </a:ext>
              </a:extLst>
            </p:cNvPr>
            <p:cNvSpPr/>
            <p:nvPr/>
          </p:nvSpPr>
          <p:spPr>
            <a:xfrm>
              <a:off x="15057327" y="8735042"/>
              <a:ext cx="555386" cy="67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0" y="11782"/>
                  </a:moveTo>
                  <a:lnTo>
                    <a:pt x="9600" y="10800"/>
                  </a:lnTo>
                  <a:lnTo>
                    <a:pt x="11400" y="10800"/>
                  </a:lnTo>
                  <a:cubicBezTo>
                    <a:pt x="11732" y="10800"/>
                    <a:pt x="12000" y="10580"/>
                    <a:pt x="12000" y="10309"/>
                  </a:cubicBezTo>
                  <a:lnTo>
                    <a:pt x="12000" y="2945"/>
                  </a:lnTo>
                  <a:lnTo>
                    <a:pt x="19940" y="2945"/>
                  </a:lnTo>
                  <a:lnTo>
                    <a:pt x="16886" y="7111"/>
                  </a:lnTo>
                  <a:lnTo>
                    <a:pt x="16894" y="7115"/>
                  </a:lnTo>
                  <a:cubicBezTo>
                    <a:pt x="16840" y="7189"/>
                    <a:pt x="16800" y="7272"/>
                    <a:pt x="16800" y="7364"/>
                  </a:cubicBezTo>
                  <a:cubicBezTo>
                    <a:pt x="16800" y="7457"/>
                    <a:pt x="16840" y="7538"/>
                    <a:pt x="16894" y="7612"/>
                  </a:cubicBezTo>
                  <a:lnTo>
                    <a:pt x="16886" y="7616"/>
                  </a:lnTo>
                  <a:lnTo>
                    <a:pt x="19940" y="11782"/>
                  </a:lnTo>
                  <a:cubicBezTo>
                    <a:pt x="19940" y="11782"/>
                    <a:pt x="9600" y="11782"/>
                    <a:pt x="9600" y="11782"/>
                  </a:cubicBezTo>
                  <a:close/>
                  <a:moveTo>
                    <a:pt x="1200" y="982"/>
                  </a:moveTo>
                  <a:lnTo>
                    <a:pt x="10800" y="982"/>
                  </a:lnTo>
                  <a:lnTo>
                    <a:pt x="10800" y="9818"/>
                  </a:lnTo>
                  <a:lnTo>
                    <a:pt x="1200" y="9818"/>
                  </a:lnTo>
                  <a:cubicBezTo>
                    <a:pt x="1200" y="9818"/>
                    <a:pt x="1200" y="982"/>
                    <a:pt x="1200" y="982"/>
                  </a:cubicBezTo>
                  <a:close/>
                  <a:moveTo>
                    <a:pt x="21514" y="12020"/>
                  </a:moveTo>
                  <a:lnTo>
                    <a:pt x="18100" y="7364"/>
                  </a:lnTo>
                  <a:lnTo>
                    <a:pt x="21514" y="2707"/>
                  </a:lnTo>
                  <a:lnTo>
                    <a:pt x="21506" y="2703"/>
                  </a:lnTo>
                  <a:cubicBezTo>
                    <a:pt x="21560" y="2629"/>
                    <a:pt x="21600" y="2547"/>
                    <a:pt x="21600" y="2455"/>
                  </a:cubicBezTo>
                  <a:cubicBezTo>
                    <a:pt x="21600" y="2183"/>
                    <a:pt x="21332" y="1964"/>
                    <a:pt x="21000" y="1964"/>
                  </a:cubicBezTo>
                  <a:lnTo>
                    <a:pt x="12000" y="1964"/>
                  </a:lnTo>
                  <a:lnTo>
                    <a:pt x="12000" y="491"/>
                  </a:lnTo>
                  <a:cubicBezTo>
                    <a:pt x="12000" y="220"/>
                    <a:pt x="11732" y="0"/>
                    <a:pt x="11400" y="0"/>
                  </a:cubicBezTo>
                  <a:lnTo>
                    <a:pt x="600" y="0"/>
                  </a:lnTo>
                  <a:cubicBezTo>
                    <a:pt x="268" y="0"/>
                    <a:pt x="0" y="220"/>
                    <a:pt x="0" y="491"/>
                  </a:cubicBezTo>
                  <a:lnTo>
                    <a:pt x="0" y="21109"/>
                  </a:lnTo>
                  <a:cubicBezTo>
                    <a:pt x="0" y="21380"/>
                    <a:pt x="268" y="21600"/>
                    <a:pt x="600" y="21600"/>
                  </a:cubicBezTo>
                  <a:cubicBezTo>
                    <a:pt x="932" y="21600"/>
                    <a:pt x="1200" y="21380"/>
                    <a:pt x="1200" y="21109"/>
                  </a:cubicBezTo>
                  <a:lnTo>
                    <a:pt x="1200" y="10800"/>
                  </a:lnTo>
                  <a:lnTo>
                    <a:pt x="8400" y="10800"/>
                  </a:lnTo>
                  <a:lnTo>
                    <a:pt x="8400" y="12273"/>
                  </a:lnTo>
                  <a:cubicBezTo>
                    <a:pt x="8400" y="12544"/>
                    <a:pt x="8668" y="12764"/>
                    <a:pt x="9000" y="12764"/>
                  </a:cubicBezTo>
                  <a:lnTo>
                    <a:pt x="21000" y="12764"/>
                  </a:lnTo>
                  <a:cubicBezTo>
                    <a:pt x="21332" y="12764"/>
                    <a:pt x="21600" y="12544"/>
                    <a:pt x="21600" y="12273"/>
                  </a:cubicBezTo>
                  <a:cubicBezTo>
                    <a:pt x="21600" y="12181"/>
                    <a:pt x="21560" y="12098"/>
                    <a:pt x="21506" y="12024"/>
                  </a:cubicBezTo>
                  <a:cubicBezTo>
                    <a:pt x="21506" y="12024"/>
                    <a:pt x="21514" y="12020"/>
                    <a:pt x="21514" y="1202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33087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0F37071-812D-244F-84BC-B9470A5DB3DD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22B76D-629B-3A4A-A70F-EA72E268E352}"/>
              </a:ext>
            </a:extLst>
          </p:cNvPr>
          <p:cNvSpPr/>
          <p:nvPr/>
        </p:nvSpPr>
        <p:spPr>
          <a:xfrm>
            <a:off x="-1" y="0"/>
            <a:ext cx="24377649" cy="7072751"/>
          </a:xfrm>
          <a:prstGeom prst="rect">
            <a:avLst/>
          </a:prstGeom>
          <a:solidFill>
            <a:srgbClr val="0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2FEA72-2671-D344-B096-93DA661254F2}"/>
              </a:ext>
            </a:extLst>
          </p:cNvPr>
          <p:cNvGrpSpPr/>
          <p:nvPr/>
        </p:nvGrpSpPr>
        <p:grpSpPr>
          <a:xfrm>
            <a:off x="975680" y="8391803"/>
            <a:ext cx="9275217" cy="4250495"/>
            <a:chOff x="4621338" y="2885841"/>
            <a:chExt cx="9275217" cy="4250495"/>
          </a:xfrm>
        </p:grpSpPr>
        <p:sp>
          <p:nvSpPr>
            <p:cNvPr id="23" name="TextBox 22"/>
            <p:cNvSpPr txBox="1"/>
            <p:nvPr/>
          </p:nvSpPr>
          <p:spPr>
            <a:xfrm>
              <a:off x="4621338" y="2885841"/>
              <a:ext cx="79568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600" dirty="0">
                  <a:solidFill>
                    <a:srgbClr val="000000"/>
                  </a:solidFill>
                  <a:latin typeface="Montserrat" pitchFamily="2" charset="77"/>
                  <a:ea typeface="Montserrat Semi" charset="0"/>
                  <a:cs typeface="Montserrat Semi" charset="0"/>
                </a:rPr>
                <a:t>GET IN TOUCH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67057" y="4150903"/>
              <a:ext cx="9229498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persons.</a:t>
              </a:r>
            </a:p>
            <a:p>
              <a:pPr>
                <a:lnSpc>
                  <a:spcPct val="150000"/>
                </a:lnSpc>
              </a:pPr>
              <a:endParaRPr lang="en-US" sz="32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endParaRPr>
            </a:p>
            <a:p>
              <a:r>
                <a:rPr lang="en-US" sz="2800" spc="3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EMPIRES BUILDING</a:t>
              </a:r>
            </a:p>
            <a:p>
              <a:r>
                <a:rPr lang="en-US" sz="2800" spc="3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7788 NEW YORK CITY, US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55273A-23E6-E64B-8ABC-728228EF076C}"/>
              </a:ext>
            </a:extLst>
          </p:cNvPr>
          <p:cNvGrpSpPr/>
          <p:nvPr/>
        </p:nvGrpSpPr>
        <p:grpSpPr>
          <a:xfrm>
            <a:off x="11371686" y="8391803"/>
            <a:ext cx="5832072" cy="1463864"/>
            <a:chOff x="12671081" y="10670027"/>
            <a:chExt cx="5832072" cy="1463864"/>
          </a:xfrm>
        </p:grpSpPr>
        <p:sp>
          <p:nvSpPr>
            <p:cNvPr id="5" name="TextBox 4"/>
            <p:cNvSpPr txBox="1"/>
            <p:nvPr/>
          </p:nvSpPr>
          <p:spPr>
            <a:xfrm>
              <a:off x="13568685" y="10670027"/>
              <a:ext cx="40735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rgbClr val="000000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1-800-SYDNEY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568685" y="11302894"/>
              <a:ext cx="4934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unite.</a:t>
              </a:r>
              <a:endParaRPr lang="en-US" sz="24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14" name="Shape 2643"/>
            <p:cNvSpPr/>
            <p:nvPr/>
          </p:nvSpPr>
          <p:spPr>
            <a:xfrm>
              <a:off x="12671081" y="10790550"/>
              <a:ext cx="506458" cy="928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0" y="1473"/>
                  </a:moveTo>
                  <a:lnTo>
                    <a:pt x="9900" y="1473"/>
                  </a:lnTo>
                  <a:cubicBezTo>
                    <a:pt x="9403" y="1473"/>
                    <a:pt x="9000" y="1692"/>
                    <a:pt x="9000" y="1964"/>
                  </a:cubicBezTo>
                  <a:cubicBezTo>
                    <a:pt x="9000" y="2235"/>
                    <a:pt x="9403" y="2455"/>
                    <a:pt x="9900" y="2455"/>
                  </a:cubicBezTo>
                  <a:lnTo>
                    <a:pt x="11700" y="2455"/>
                  </a:lnTo>
                  <a:cubicBezTo>
                    <a:pt x="12197" y="2455"/>
                    <a:pt x="12600" y="2235"/>
                    <a:pt x="12600" y="1964"/>
                  </a:cubicBezTo>
                  <a:cubicBezTo>
                    <a:pt x="12600" y="1692"/>
                    <a:pt x="12197" y="1473"/>
                    <a:pt x="11700" y="1473"/>
                  </a:cubicBezTo>
                  <a:moveTo>
                    <a:pt x="19800" y="2945"/>
                  </a:moveTo>
                  <a:lnTo>
                    <a:pt x="1800" y="2945"/>
                  </a:lnTo>
                  <a:lnTo>
                    <a:pt x="1800" y="1964"/>
                  </a:lnTo>
                  <a:cubicBezTo>
                    <a:pt x="1800" y="1422"/>
                    <a:pt x="2605" y="982"/>
                    <a:pt x="3600" y="982"/>
                  </a:cubicBezTo>
                  <a:lnTo>
                    <a:pt x="18000" y="982"/>
                  </a:lnTo>
                  <a:cubicBezTo>
                    <a:pt x="18993" y="982"/>
                    <a:pt x="19800" y="1422"/>
                    <a:pt x="19800" y="1964"/>
                  </a:cubicBezTo>
                  <a:cubicBezTo>
                    <a:pt x="19800" y="1964"/>
                    <a:pt x="19800" y="2945"/>
                    <a:pt x="19800" y="2945"/>
                  </a:cubicBezTo>
                  <a:close/>
                  <a:moveTo>
                    <a:pt x="19800" y="17673"/>
                  </a:moveTo>
                  <a:lnTo>
                    <a:pt x="1800" y="17673"/>
                  </a:lnTo>
                  <a:lnTo>
                    <a:pt x="1800" y="3927"/>
                  </a:lnTo>
                  <a:lnTo>
                    <a:pt x="19800" y="3927"/>
                  </a:lnTo>
                  <a:cubicBezTo>
                    <a:pt x="19800" y="3927"/>
                    <a:pt x="19800" y="17673"/>
                    <a:pt x="19800" y="17673"/>
                  </a:cubicBezTo>
                  <a:close/>
                  <a:moveTo>
                    <a:pt x="19800" y="19636"/>
                  </a:moveTo>
                  <a:cubicBezTo>
                    <a:pt x="19800" y="20179"/>
                    <a:pt x="18993" y="20618"/>
                    <a:pt x="18000" y="20618"/>
                  </a:cubicBezTo>
                  <a:lnTo>
                    <a:pt x="3600" y="20618"/>
                  </a:lnTo>
                  <a:cubicBezTo>
                    <a:pt x="2605" y="20618"/>
                    <a:pt x="1800" y="20179"/>
                    <a:pt x="1800" y="19636"/>
                  </a:cubicBezTo>
                  <a:lnTo>
                    <a:pt x="1800" y="18655"/>
                  </a:lnTo>
                  <a:lnTo>
                    <a:pt x="19800" y="18655"/>
                  </a:lnTo>
                  <a:cubicBezTo>
                    <a:pt x="19800" y="18655"/>
                    <a:pt x="19800" y="19636"/>
                    <a:pt x="19800" y="19636"/>
                  </a:cubicBezTo>
                  <a:close/>
                  <a:moveTo>
                    <a:pt x="18000" y="0"/>
                  </a:moveTo>
                  <a:lnTo>
                    <a:pt x="3600" y="0"/>
                  </a:lnTo>
                  <a:cubicBezTo>
                    <a:pt x="1612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19988" y="0"/>
                    <a:pt x="18000" y="0"/>
                  </a:cubicBezTo>
                  <a:moveTo>
                    <a:pt x="10800" y="20127"/>
                  </a:moveTo>
                  <a:cubicBezTo>
                    <a:pt x="11297" y="20127"/>
                    <a:pt x="11700" y="19908"/>
                    <a:pt x="11700" y="19636"/>
                  </a:cubicBezTo>
                  <a:cubicBezTo>
                    <a:pt x="11700" y="19366"/>
                    <a:pt x="11297" y="19145"/>
                    <a:pt x="10800" y="19145"/>
                  </a:cubicBezTo>
                  <a:cubicBezTo>
                    <a:pt x="10303" y="19145"/>
                    <a:pt x="9900" y="19366"/>
                    <a:pt x="9900" y="19636"/>
                  </a:cubicBezTo>
                  <a:cubicBezTo>
                    <a:pt x="9900" y="19908"/>
                    <a:pt x="10303" y="20127"/>
                    <a:pt x="10800" y="20127"/>
                  </a:cubicBezTo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rgbClr val="000000"/>
                </a:solidFill>
              </a:endParaRPr>
            </a:p>
          </p:txBody>
        </p:sp>
      </p:grpSp>
      <p:sp>
        <p:nvSpPr>
          <p:cNvPr id="15" name="Shape 2944"/>
          <p:cNvSpPr/>
          <p:nvPr/>
        </p:nvSpPr>
        <p:spPr>
          <a:xfrm>
            <a:off x="11238452" y="11295242"/>
            <a:ext cx="772926" cy="772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rgbClr val="000000"/>
              </a:solidFill>
            </a:endParaRPr>
          </a:p>
        </p:txBody>
      </p:sp>
      <p:sp>
        <p:nvSpPr>
          <p:cNvPr id="16" name="Shape 2856"/>
          <p:cNvSpPr/>
          <p:nvPr/>
        </p:nvSpPr>
        <p:spPr>
          <a:xfrm>
            <a:off x="17758587" y="8512326"/>
            <a:ext cx="701280" cy="70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solidFill>
                <a:srgbClr val="00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8F359C-22CB-8341-80F8-89CA4DB0D976}"/>
              </a:ext>
            </a:extLst>
          </p:cNvPr>
          <p:cNvGrpSpPr/>
          <p:nvPr/>
        </p:nvGrpSpPr>
        <p:grpSpPr>
          <a:xfrm>
            <a:off x="12269290" y="11174719"/>
            <a:ext cx="4934468" cy="1463864"/>
            <a:chOff x="13568685" y="10670027"/>
            <a:chExt cx="4934468" cy="146386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5D9816-F3D8-E144-9118-1D5204A69D77}"/>
                </a:ext>
              </a:extLst>
            </p:cNvPr>
            <p:cNvSpPr txBox="1"/>
            <p:nvPr/>
          </p:nvSpPr>
          <p:spPr>
            <a:xfrm>
              <a:off x="13568685" y="10670027"/>
              <a:ext cx="2355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rgbClr val="000000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SYDNEY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EB5497-98E7-4F45-89B1-02C0830A7214}"/>
                </a:ext>
              </a:extLst>
            </p:cNvPr>
            <p:cNvSpPr txBox="1"/>
            <p:nvPr/>
          </p:nvSpPr>
          <p:spPr>
            <a:xfrm>
              <a:off x="13568685" y="11302894"/>
              <a:ext cx="4934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unite.</a:t>
              </a:r>
              <a:endParaRPr lang="en-US" sz="24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FB28439-8741-0645-B5C8-C6596F42AFAE}"/>
              </a:ext>
            </a:extLst>
          </p:cNvPr>
          <p:cNvGrpSpPr/>
          <p:nvPr/>
        </p:nvGrpSpPr>
        <p:grpSpPr>
          <a:xfrm>
            <a:off x="18753602" y="8391803"/>
            <a:ext cx="4934468" cy="1463864"/>
            <a:chOff x="13568685" y="10670027"/>
            <a:chExt cx="4934468" cy="146386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FC19EA-3DB1-BB4B-B15D-DE8C1CF91A5D}"/>
                </a:ext>
              </a:extLst>
            </p:cNvPr>
            <p:cNvSpPr txBox="1"/>
            <p:nvPr/>
          </p:nvSpPr>
          <p:spPr>
            <a:xfrm>
              <a:off x="13568685" y="10670027"/>
              <a:ext cx="2355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rgbClr val="000000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SYDNEY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378B3CF-609C-DE40-9CEF-272ED10E4029}"/>
                </a:ext>
              </a:extLst>
            </p:cNvPr>
            <p:cNvSpPr txBox="1"/>
            <p:nvPr/>
          </p:nvSpPr>
          <p:spPr>
            <a:xfrm>
              <a:off x="13568685" y="11302894"/>
              <a:ext cx="4934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unite.</a:t>
              </a:r>
              <a:endParaRPr lang="en-US" sz="24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AA68AB7-371B-F346-B79B-8009E0B64A99}"/>
              </a:ext>
            </a:extLst>
          </p:cNvPr>
          <p:cNvGrpSpPr/>
          <p:nvPr/>
        </p:nvGrpSpPr>
        <p:grpSpPr>
          <a:xfrm>
            <a:off x="17855998" y="11174719"/>
            <a:ext cx="5832072" cy="1463864"/>
            <a:chOff x="12671081" y="10670027"/>
            <a:chExt cx="5832072" cy="14638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F28187-606A-EA4D-8B16-726477B7AD6D}"/>
                </a:ext>
              </a:extLst>
            </p:cNvPr>
            <p:cNvSpPr txBox="1"/>
            <p:nvPr/>
          </p:nvSpPr>
          <p:spPr>
            <a:xfrm>
              <a:off x="13568685" y="10670027"/>
              <a:ext cx="29113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pc="600" dirty="0">
                  <a:solidFill>
                    <a:srgbClr val="000000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MEMBERS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9BC1215-9F4A-394F-9AAD-C6CB33D1108E}"/>
                </a:ext>
              </a:extLst>
            </p:cNvPr>
            <p:cNvSpPr txBox="1"/>
            <p:nvPr/>
          </p:nvSpPr>
          <p:spPr>
            <a:xfrm>
              <a:off x="13568685" y="11302894"/>
              <a:ext cx="4934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unite.</a:t>
              </a:r>
              <a:endParaRPr lang="en-US" sz="24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30" name="Shape 2643">
              <a:extLst>
                <a:ext uri="{FF2B5EF4-FFF2-40B4-BE49-F238E27FC236}">
                  <a16:creationId xmlns:a16="http://schemas.microsoft.com/office/drawing/2014/main" id="{D9D63484-654C-DF46-A325-362B5E25C287}"/>
                </a:ext>
              </a:extLst>
            </p:cNvPr>
            <p:cNvSpPr/>
            <p:nvPr/>
          </p:nvSpPr>
          <p:spPr>
            <a:xfrm>
              <a:off x="12671081" y="10790550"/>
              <a:ext cx="506458" cy="928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0" y="1473"/>
                  </a:moveTo>
                  <a:lnTo>
                    <a:pt x="9900" y="1473"/>
                  </a:lnTo>
                  <a:cubicBezTo>
                    <a:pt x="9403" y="1473"/>
                    <a:pt x="9000" y="1692"/>
                    <a:pt x="9000" y="1964"/>
                  </a:cubicBezTo>
                  <a:cubicBezTo>
                    <a:pt x="9000" y="2235"/>
                    <a:pt x="9403" y="2455"/>
                    <a:pt x="9900" y="2455"/>
                  </a:cubicBezTo>
                  <a:lnTo>
                    <a:pt x="11700" y="2455"/>
                  </a:lnTo>
                  <a:cubicBezTo>
                    <a:pt x="12197" y="2455"/>
                    <a:pt x="12600" y="2235"/>
                    <a:pt x="12600" y="1964"/>
                  </a:cubicBezTo>
                  <a:cubicBezTo>
                    <a:pt x="12600" y="1692"/>
                    <a:pt x="12197" y="1473"/>
                    <a:pt x="11700" y="1473"/>
                  </a:cubicBezTo>
                  <a:moveTo>
                    <a:pt x="19800" y="2945"/>
                  </a:moveTo>
                  <a:lnTo>
                    <a:pt x="1800" y="2945"/>
                  </a:lnTo>
                  <a:lnTo>
                    <a:pt x="1800" y="1964"/>
                  </a:lnTo>
                  <a:cubicBezTo>
                    <a:pt x="1800" y="1422"/>
                    <a:pt x="2605" y="982"/>
                    <a:pt x="3600" y="982"/>
                  </a:cubicBezTo>
                  <a:lnTo>
                    <a:pt x="18000" y="982"/>
                  </a:lnTo>
                  <a:cubicBezTo>
                    <a:pt x="18993" y="982"/>
                    <a:pt x="19800" y="1422"/>
                    <a:pt x="19800" y="1964"/>
                  </a:cubicBezTo>
                  <a:cubicBezTo>
                    <a:pt x="19800" y="1964"/>
                    <a:pt x="19800" y="2945"/>
                    <a:pt x="19800" y="2945"/>
                  </a:cubicBezTo>
                  <a:close/>
                  <a:moveTo>
                    <a:pt x="19800" y="17673"/>
                  </a:moveTo>
                  <a:lnTo>
                    <a:pt x="1800" y="17673"/>
                  </a:lnTo>
                  <a:lnTo>
                    <a:pt x="1800" y="3927"/>
                  </a:lnTo>
                  <a:lnTo>
                    <a:pt x="19800" y="3927"/>
                  </a:lnTo>
                  <a:cubicBezTo>
                    <a:pt x="19800" y="3927"/>
                    <a:pt x="19800" y="17673"/>
                    <a:pt x="19800" y="17673"/>
                  </a:cubicBezTo>
                  <a:close/>
                  <a:moveTo>
                    <a:pt x="19800" y="19636"/>
                  </a:moveTo>
                  <a:cubicBezTo>
                    <a:pt x="19800" y="20179"/>
                    <a:pt x="18993" y="20618"/>
                    <a:pt x="18000" y="20618"/>
                  </a:cubicBezTo>
                  <a:lnTo>
                    <a:pt x="3600" y="20618"/>
                  </a:lnTo>
                  <a:cubicBezTo>
                    <a:pt x="2605" y="20618"/>
                    <a:pt x="1800" y="20179"/>
                    <a:pt x="1800" y="19636"/>
                  </a:cubicBezTo>
                  <a:lnTo>
                    <a:pt x="1800" y="18655"/>
                  </a:lnTo>
                  <a:lnTo>
                    <a:pt x="19800" y="18655"/>
                  </a:lnTo>
                  <a:cubicBezTo>
                    <a:pt x="19800" y="18655"/>
                    <a:pt x="19800" y="19636"/>
                    <a:pt x="19800" y="19636"/>
                  </a:cubicBezTo>
                  <a:close/>
                  <a:moveTo>
                    <a:pt x="18000" y="0"/>
                  </a:moveTo>
                  <a:lnTo>
                    <a:pt x="3600" y="0"/>
                  </a:lnTo>
                  <a:cubicBezTo>
                    <a:pt x="1612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19988" y="0"/>
                    <a:pt x="18000" y="0"/>
                  </a:cubicBezTo>
                  <a:moveTo>
                    <a:pt x="10800" y="20127"/>
                  </a:moveTo>
                  <a:cubicBezTo>
                    <a:pt x="11297" y="20127"/>
                    <a:pt x="11700" y="19908"/>
                    <a:pt x="11700" y="19636"/>
                  </a:cubicBezTo>
                  <a:cubicBezTo>
                    <a:pt x="11700" y="19366"/>
                    <a:pt x="11297" y="19145"/>
                    <a:pt x="10800" y="19145"/>
                  </a:cubicBezTo>
                  <a:cubicBezTo>
                    <a:pt x="10303" y="19145"/>
                    <a:pt x="9900" y="19366"/>
                    <a:pt x="9900" y="19636"/>
                  </a:cubicBezTo>
                  <a:cubicBezTo>
                    <a:pt x="9900" y="19908"/>
                    <a:pt x="10303" y="20127"/>
                    <a:pt x="10800" y="20127"/>
                  </a:cubicBezTo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3495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B458F-CA7C-A649-BAF2-D620C953B9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CB6E65-B19A-4C4A-9B43-2E4534A1610A}"/>
              </a:ext>
            </a:extLst>
          </p:cNvPr>
          <p:cNvSpPr/>
          <p:nvPr/>
        </p:nvSpPr>
        <p:spPr>
          <a:xfrm>
            <a:off x="-1" y="0"/>
            <a:ext cx="24377649" cy="13716000"/>
          </a:xfrm>
          <a:prstGeom prst="rect">
            <a:avLst/>
          </a:prstGeom>
          <a:solidFill>
            <a:srgbClr val="00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BEC788-6C35-DC48-939B-9708B39DAF95}"/>
              </a:ext>
            </a:extLst>
          </p:cNvPr>
          <p:cNvGrpSpPr/>
          <p:nvPr/>
        </p:nvGrpSpPr>
        <p:grpSpPr>
          <a:xfrm>
            <a:off x="3956046" y="6073933"/>
            <a:ext cx="16465554" cy="2583796"/>
            <a:chOff x="4047490" y="1387068"/>
            <a:chExt cx="9558782" cy="258379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27DB6A-B6CE-E847-AFCD-8CF3851CFF56}"/>
                </a:ext>
              </a:extLst>
            </p:cNvPr>
            <p:cNvSpPr txBox="1"/>
            <p:nvPr/>
          </p:nvSpPr>
          <p:spPr>
            <a:xfrm>
              <a:off x="4047490" y="1847206"/>
              <a:ext cx="955878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spc="600" dirty="0">
                  <a:solidFill>
                    <a:schemeClr val="bg1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THANKS FOR COMING!</a:t>
              </a:r>
              <a:endParaRPr lang="en-US" sz="9600" b="1" spc="600" dirty="0">
                <a:solidFill>
                  <a:schemeClr val="bg1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C13044-67D2-3249-AE7C-28AD950D389E}"/>
                </a:ext>
              </a:extLst>
            </p:cNvPr>
            <p:cNvSpPr txBox="1"/>
            <p:nvPr/>
          </p:nvSpPr>
          <p:spPr>
            <a:xfrm>
              <a:off x="5692934" y="1387068"/>
              <a:ext cx="6267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21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6FE07DC-2433-1042-8E10-1792148B6432}"/>
              </a:ext>
            </a:extLst>
          </p:cNvPr>
          <p:cNvCxnSpPr>
            <a:cxnSpLocks/>
          </p:cNvCxnSpPr>
          <p:nvPr/>
        </p:nvCxnSpPr>
        <p:spPr>
          <a:xfrm>
            <a:off x="2648720" y="6858000"/>
            <a:ext cx="217289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B023D85-06B2-124F-8022-65968A2D0A3C}"/>
              </a:ext>
            </a:extLst>
          </p:cNvPr>
          <p:cNvSpPr/>
          <p:nvPr/>
        </p:nvSpPr>
        <p:spPr>
          <a:xfrm rot="16200000">
            <a:off x="13696399" y="6664326"/>
            <a:ext cx="387350" cy="3873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71893B-3A5B-A341-BD4B-8CBBEC5A4941}"/>
              </a:ext>
            </a:extLst>
          </p:cNvPr>
          <p:cNvSpPr/>
          <p:nvPr/>
        </p:nvSpPr>
        <p:spPr>
          <a:xfrm rot="16200000">
            <a:off x="2455045" y="6664326"/>
            <a:ext cx="387350" cy="3873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AEC666-9C9E-4B4B-BD2C-33B18B7CDE92}"/>
              </a:ext>
            </a:extLst>
          </p:cNvPr>
          <p:cNvSpPr txBox="1"/>
          <p:nvPr/>
        </p:nvSpPr>
        <p:spPr>
          <a:xfrm>
            <a:off x="6934964" y="1867376"/>
            <a:ext cx="105368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COMPANY TIMELINE</a:t>
            </a:r>
            <a:endParaRPr lang="en-US" sz="96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F8DBB6-B27D-0A43-BD78-8DE4FBD8C824}"/>
              </a:ext>
            </a:extLst>
          </p:cNvPr>
          <p:cNvSpPr txBox="1"/>
          <p:nvPr/>
        </p:nvSpPr>
        <p:spPr>
          <a:xfrm>
            <a:off x="9516185" y="1407238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12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D35537-6969-514F-ABA8-409837D7EE25}"/>
              </a:ext>
            </a:extLst>
          </p:cNvPr>
          <p:cNvSpPr txBox="1"/>
          <p:nvPr/>
        </p:nvSpPr>
        <p:spPr>
          <a:xfrm>
            <a:off x="4866222" y="3096956"/>
            <a:ext cx="146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spc="300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and unite in order to focus.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A0D2F65-6107-6748-AC1A-C3B7A7BA8A45}"/>
              </a:ext>
            </a:extLst>
          </p:cNvPr>
          <p:cNvSpPr txBox="1">
            <a:spLocks/>
          </p:cNvSpPr>
          <p:nvPr/>
        </p:nvSpPr>
        <p:spPr>
          <a:xfrm>
            <a:off x="2231157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A3D0F3-01E2-BB4E-8165-A6DB82716BBB}"/>
              </a:ext>
            </a:extLst>
          </p:cNvPr>
          <p:cNvSpPr txBox="1"/>
          <p:nvPr/>
        </p:nvSpPr>
        <p:spPr>
          <a:xfrm>
            <a:off x="2342601" y="5334505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START</a:t>
            </a:r>
            <a:endParaRPr lang="en-US" sz="48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94268EE-B534-B24E-9902-3DC92B541077}"/>
              </a:ext>
            </a:extLst>
          </p:cNvPr>
          <p:cNvSpPr txBox="1">
            <a:spLocks/>
          </p:cNvSpPr>
          <p:nvPr/>
        </p:nvSpPr>
        <p:spPr>
          <a:xfrm>
            <a:off x="13508757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B28F77-96F3-4F4F-8B71-B8451DCDD5A8}"/>
              </a:ext>
            </a:extLst>
          </p:cNvPr>
          <p:cNvSpPr txBox="1"/>
          <p:nvPr/>
        </p:nvSpPr>
        <p:spPr>
          <a:xfrm>
            <a:off x="13620201" y="5334505"/>
            <a:ext cx="3397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EXPANSION</a:t>
            </a:r>
            <a:endParaRPr lang="en-US" sz="4800" spc="600" dirty="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3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0" y="6777355"/>
            <a:ext cx="24377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A7540E4-8182-D04E-B9C3-9ABD2CA15308}"/>
              </a:ext>
            </a:extLst>
          </p:cNvPr>
          <p:cNvSpPr/>
          <p:nvPr/>
        </p:nvSpPr>
        <p:spPr>
          <a:xfrm rot="16200000">
            <a:off x="2754347" y="6585948"/>
            <a:ext cx="387350" cy="3873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A7B2D3-BFD8-2C40-BDCC-ECBE662CE0CA}"/>
              </a:ext>
            </a:extLst>
          </p:cNvPr>
          <p:cNvSpPr/>
          <p:nvPr/>
        </p:nvSpPr>
        <p:spPr>
          <a:xfrm rot="16200000">
            <a:off x="10615040" y="6585948"/>
            <a:ext cx="387350" cy="3873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2738B7B-6B5B-374B-897A-1944108FF655}"/>
              </a:ext>
            </a:extLst>
          </p:cNvPr>
          <p:cNvSpPr/>
          <p:nvPr/>
        </p:nvSpPr>
        <p:spPr>
          <a:xfrm rot="16200000">
            <a:off x="18475733" y="6585948"/>
            <a:ext cx="387350" cy="3873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C27BF517-0D3A-0749-A1CD-753955634DCE}"/>
              </a:ext>
            </a:extLst>
          </p:cNvPr>
          <p:cNvSpPr txBox="1">
            <a:spLocks/>
          </p:cNvSpPr>
          <p:nvPr/>
        </p:nvSpPr>
        <p:spPr>
          <a:xfrm>
            <a:off x="2500961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29423C-5250-8446-B9A8-623B99851CCB}"/>
              </a:ext>
            </a:extLst>
          </p:cNvPr>
          <p:cNvSpPr txBox="1"/>
          <p:nvPr/>
        </p:nvSpPr>
        <p:spPr>
          <a:xfrm>
            <a:off x="2612405" y="5334505"/>
            <a:ext cx="2497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LAUNCH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E6349FB-A6F8-C54A-8C85-E3DC9000A7B7}"/>
              </a:ext>
            </a:extLst>
          </p:cNvPr>
          <p:cNvSpPr txBox="1">
            <a:spLocks/>
          </p:cNvSpPr>
          <p:nvPr/>
        </p:nvSpPr>
        <p:spPr>
          <a:xfrm>
            <a:off x="10374961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7815F3-D877-7540-8C20-309B9779A1AA}"/>
              </a:ext>
            </a:extLst>
          </p:cNvPr>
          <p:cNvSpPr txBox="1"/>
          <p:nvPr/>
        </p:nvSpPr>
        <p:spPr>
          <a:xfrm>
            <a:off x="10486405" y="5334505"/>
            <a:ext cx="3414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LOCATIONS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1849FB1-806C-2541-90A0-3186AA831E79}"/>
              </a:ext>
            </a:extLst>
          </p:cNvPr>
          <p:cNvSpPr txBox="1">
            <a:spLocks/>
          </p:cNvSpPr>
          <p:nvPr/>
        </p:nvSpPr>
        <p:spPr>
          <a:xfrm>
            <a:off x="18248961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001026-F29F-BF4B-A11D-E020D763B6A1}"/>
              </a:ext>
            </a:extLst>
          </p:cNvPr>
          <p:cNvSpPr txBox="1"/>
          <p:nvPr/>
        </p:nvSpPr>
        <p:spPr>
          <a:xfrm>
            <a:off x="18360405" y="5334505"/>
            <a:ext cx="3225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PRODUCTS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308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0" y="6778487"/>
            <a:ext cx="1240692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73C545F-8BCF-574C-AD1E-8C9F483BB2D7}"/>
              </a:ext>
            </a:extLst>
          </p:cNvPr>
          <p:cNvSpPr/>
          <p:nvPr/>
        </p:nvSpPr>
        <p:spPr>
          <a:xfrm rot="16200000">
            <a:off x="2742736" y="6585948"/>
            <a:ext cx="387350" cy="3873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E798E00-1ED1-0849-931B-72AFA0AA3C13}"/>
              </a:ext>
            </a:extLst>
          </p:cNvPr>
          <p:cNvSpPr/>
          <p:nvPr/>
        </p:nvSpPr>
        <p:spPr>
          <a:xfrm rot="16200000">
            <a:off x="12031191" y="6585948"/>
            <a:ext cx="387350" cy="3873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6DD605A-AE45-5844-A186-8863CC4680D7}"/>
              </a:ext>
            </a:extLst>
          </p:cNvPr>
          <p:cNvSpPr txBox="1">
            <a:spLocks/>
          </p:cNvSpPr>
          <p:nvPr/>
        </p:nvSpPr>
        <p:spPr>
          <a:xfrm>
            <a:off x="2555093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054855-8F99-A446-B7BF-A957DB62C645}"/>
              </a:ext>
            </a:extLst>
          </p:cNvPr>
          <p:cNvSpPr txBox="1"/>
          <p:nvPr/>
        </p:nvSpPr>
        <p:spPr>
          <a:xfrm>
            <a:off x="2666537" y="5334505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ASSOCIATES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31AC3D1-C8F5-074A-AE79-27D14DD92807}"/>
              </a:ext>
            </a:extLst>
          </p:cNvPr>
          <p:cNvSpPr txBox="1">
            <a:spLocks/>
          </p:cNvSpPr>
          <p:nvPr/>
        </p:nvSpPr>
        <p:spPr>
          <a:xfrm>
            <a:off x="11851493" y="7735163"/>
            <a:ext cx="5033243" cy="2344436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1800" spc="300" dirty="0">
                <a:solidFill>
                  <a:schemeClr val="tx1"/>
                </a:solidFill>
                <a:latin typeface="Montserrat Light" pitchFamily="2" charset="77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 consumer demand,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00EFC6-9819-4943-AACE-1A57D72CC6CD}"/>
              </a:ext>
            </a:extLst>
          </p:cNvPr>
          <p:cNvSpPr txBox="1"/>
          <p:nvPr/>
        </p:nvSpPr>
        <p:spPr>
          <a:xfrm>
            <a:off x="11962937" y="5334505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600" dirty="0">
                <a:solidFill>
                  <a:schemeClr val="tx2"/>
                </a:solidFill>
                <a:latin typeface="Montserrat" pitchFamily="2" charset="77"/>
                <a:ea typeface="Montserrat" charset="0"/>
                <a:cs typeface="Montserrat" charset="0"/>
              </a:rPr>
              <a:t>FINAL</a:t>
            </a:r>
            <a:endParaRPr lang="en-US" sz="4800" b="1" spc="600" dirty="0">
              <a:solidFill>
                <a:schemeClr val="tx2"/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686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79D3C3D-CED3-8C48-89DA-5706A176C8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4B12F4-5004-394B-A663-C1D614047487}"/>
              </a:ext>
            </a:extLst>
          </p:cNvPr>
          <p:cNvSpPr/>
          <p:nvPr/>
        </p:nvSpPr>
        <p:spPr>
          <a:xfrm flipV="1">
            <a:off x="0" y="-34352"/>
            <a:ext cx="24377650" cy="7509570"/>
          </a:xfrm>
          <a:prstGeom prst="rect">
            <a:avLst/>
          </a:prstGeom>
          <a:solidFill>
            <a:srgbClr val="000000">
              <a:alpha val="4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 Light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A4BCA4-8770-604A-BE37-7483E5AE9138}"/>
              </a:ext>
            </a:extLst>
          </p:cNvPr>
          <p:cNvCxnSpPr/>
          <p:nvPr/>
        </p:nvCxnSpPr>
        <p:spPr>
          <a:xfrm>
            <a:off x="8514080" y="8571127"/>
            <a:ext cx="0" cy="4206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1F7065C-8258-3A42-B724-5D0C7217D96C}"/>
              </a:ext>
            </a:extLst>
          </p:cNvPr>
          <p:cNvCxnSpPr/>
          <p:nvPr/>
        </p:nvCxnSpPr>
        <p:spPr>
          <a:xfrm>
            <a:off x="15890240" y="8571127"/>
            <a:ext cx="0" cy="4206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D959CD08-27D1-7743-BF1E-4DB4A7DC7820}"/>
              </a:ext>
            </a:extLst>
          </p:cNvPr>
          <p:cNvGrpSpPr/>
          <p:nvPr/>
        </p:nvGrpSpPr>
        <p:grpSpPr>
          <a:xfrm>
            <a:off x="2251548" y="9323500"/>
            <a:ext cx="4178165" cy="2979550"/>
            <a:chOff x="10053689" y="6643280"/>
            <a:chExt cx="4178165" cy="2979550"/>
          </a:xfrm>
        </p:grpSpPr>
        <p:sp>
          <p:nvSpPr>
            <p:cNvPr id="19" name="Shape 2539">
              <a:extLst>
                <a:ext uri="{FF2B5EF4-FFF2-40B4-BE49-F238E27FC236}">
                  <a16:creationId xmlns:a16="http://schemas.microsoft.com/office/drawing/2014/main" id="{FE7AE4A3-C2D0-8C48-8266-1D2AC73156E2}"/>
                </a:ext>
              </a:extLst>
            </p:cNvPr>
            <p:cNvSpPr/>
            <p:nvPr/>
          </p:nvSpPr>
          <p:spPr>
            <a:xfrm>
              <a:off x="11602124" y="6643280"/>
              <a:ext cx="1081296" cy="737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5032B1-21E5-DE4B-9CCE-42EC066851E7}"/>
                </a:ext>
              </a:extLst>
            </p:cNvPr>
            <p:cNvSpPr txBox="1"/>
            <p:nvPr/>
          </p:nvSpPr>
          <p:spPr>
            <a:xfrm>
              <a:off x="10458865" y="7941965"/>
              <a:ext cx="33505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DE8D51-3D16-8744-A8DE-AA7B41B4657B}"/>
                </a:ext>
              </a:extLst>
            </p:cNvPr>
            <p:cNvSpPr txBox="1"/>
            <p:nvPr/>
          </p:nvSpPr>
          <p:spPr>
            <a:xfrm>
              <a:off x="10053689" y="8699500"/>
              <a:ext cx="41781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800" spc="300" dirty="0"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AA86F6-9976-9E4C-B647-965C73A6A21E}"/>
              </a:ext>
            </a:extLst>
          </p:cNvPr>
          <p:cNvGrpSpPr/>
          <p:nvPr/>
        </p:nvGrpSpPr>
        <p:grpSpPr>
          <a:xfrm>
            <a:off x="17429848" y="9260070"/>
            <a:ext cx="4178165" cy="3042980"/>
            <a:chOff x="15321132" y="6579850"/>
            <a:chExt cx="4178165" cy="3042980"/>
          </a:xfrm>
        </p:grpSpPr>
        <p:sp>
          <p:nvSpPr>
            <p:cNvPr id="20" name="Shape 2587">
              <a:extLst>
                <a:ext uri="{FF2B5EF4-FFF2-40B4-BE49-F238E27FC236}">
                  <a16:creationId xmlns:a16="http://schemas.microsoft.com/office/drawing/2014/main" id="{55571E30-9C7A-A14F-86F3-684E1F344733}"/>
                </a:ext>
              </a:extLst>
            </p:cNvPr>
            <p:cNvSpPr/>
            <p:nvPr/>
          </p:nvSpPr>
          <p:spPr>
            <a:xfrm>
              <a:off x="16851312" y="6579850"/>
              <a:ext cx="1081296" cy="1081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7E1A90-F837-1746-B889-7F3E75D3536F}"/>
                </a:ext>
              </a:extLst>
            </p:cNvPr>
            <p:cNvSpPr txBox="1"/>
            <p:nvPr/>
          </p:nvSpPr>
          <p:spPr>
            <a:xfrm>
              <a:off x="15726308" y="7941965"/>
              <a:ext cx="33505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65566F3-4BD7-2647-A11B-80099BAA1166}"/>
                </a:ext>
              </a:extLst>
            </p:cNvPr>
            <p:cNvSpPr txBox="1"/>
            <p:nvPr/>
          </p:nvSpPr>
          <p:spPr>
            <a:xfrm>
              <a:off x="15321132" y="8699500"/>
              <a:ext cx="41781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800" spc="300" dirty="0"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FDF03C6-6FFE-844D-9903-6C4FFB3E0E3E}"/>
              </a:ext>
            </a:extLst>
          </p:cNvPr>
          <p:cNvGrpSpPr/>
          <p:nvPr/>
        </p:nvGrpSpPr>
        <p:grpSpPr>
          <a:xfrm>
            <a:off x="10053689" y="9045443"/>
            <a:ext cx="4178165" cy="3257607"/>
            <a:chOff x="15321132" y="10458393"/>
            <a:chExt cx="4178165" cy="3257607"/>
          </a:xfrm>
        </p:grpSpPr>
        <p:sp>
          <p:nvSpPr>
            <p:cNvPr id="31" name="Shape 2591">
              <a:extLst>
                <a:ext uri="{FF2B5EF4-FFF2-40B4-BE49-F238E27FC236}">
                  <a16:creationId xmlns:a16="http://schemas.microsoft.com/office/drawing/2014/main" id="{3AC08B8B-81AF-AB4F-91FF-98AE8E41B19E}"/>
                </a:ext>
              </a:extLst>
            </p:cNvPr>
            <p:cNvSpPr/>
            <p:nvPr/>
          </p:nvSpPr>
          <p:spPr>
            <a:xfrm>
              <a:off x="16851312" y="10458393"/>
              <a:ext cx="1081296" cy="1081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A9B1953-45B9-C842-87FE-5A96E47B436E}"/>
                </a:ext>
              </a:extLst>
            </p:cNvPr>
            <p:cNvSpPr txBox="1"/>
            <p:nvPr/>
          </p:nvSpPr>
          <p:spPr>
            <a:xfrm>
              <a:off x="15726308" y="12035135"/>
              <a:ext cx="33505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YOUR TITLE</a:t>
              </a:r>
              <a:endParaRPr lang="en-US" sz="4800" spc="6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176E74-5A2B-D24C-86F5-F56FDE431F7B}"/>
                </a:ext>
              </a:extLst>
            </p:cNvPr>
            <p:cNvSpPr txBox="1"/>
            <p:nvPr/>
          </p:nvSpPr>
          <p:spPr>
            <a:xfrm>
              <a:off x="15321132" y="12792670"/>
              <a:ext cx="41781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800" spc="300" dirty="0">
                  <a:latin typeface="Montserrat Light" charset="0"/>
                  <a:ea typeface="Montserrat Light" charset="0"/>
                  <a:cs typeface="Montserrat Light" charset="0"/>
                </a:rPr>
                <a:t>Entrepreneurial activities differ substantially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614ECDC-9C0F-D84F-93AA-22397A512CF5}"/>
              </a:ext>
            </a:extLst>
          </p:cNvPr>
          <p:cNvGrpSpPr/>
          <p:nvPr/>
        </p:nvGrpSpPr>
        <p:grpSpPr>
          <a:xfrm>
            <a:off x="4866222" y="2413909"/>
            <a:ext cx="14658343" cy="2566240"/>
            <a:chOff x="4866222" y="929868"/>
            <a:chExt cx="14658343" cy="256624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58818EB-4768-6F44-86CE-5E4C41A39950}"/>
                </a:ext>
              </a:extLst>
            </p:cNvPr>
            <p:cNvSpPr txBox="1"/>
            <p:nvPr/>
          </p:nvSpPr>
          <p:spPr>
            <a:xfrm>
              <a:off x="4882209" y="1390006"/>
              <a:ext cx="146423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spc="600" dirty="0">
                  <a:solidFill>
                    <a:schemeClr val="bg1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OUR COMPANY’S VALUES</a:t>
              </a:r>
              <a:endParaRPr lang="en-US" sz="9600" b="1" spc="600" dirty="0">
                <a:solidFill>
                  <a:schemeClr val="bg1"/>
                </a:solidFill>
                <a:latin typeface="Montserrat" pitchFamily="2" charset="77"/>
                <a:ea typeface="Montserrat" charset="0"/>
                <a:cs typeface="Montserrat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E494A5E-CB8B-5840-9AEF-15EE52ED8DB8}"/>
                </a:ext>
              </a:extLst>
            </p:cNvPr>
            <p:cNvSpPr txBox="1"/>
            <p:nvPr/>
          </p:nvSpPr>
          <p:spPr>
            <a:xfrm>
              <a:off x="9516185" y="929868"/>
              <a:ext cx="5282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pc="12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0A2C2A8-0EFD-374B-9B48-C2658E9F6D1B}"/>
                </a:ext>
              </a:extLst>
            </p:cNvPr>
            <p:cNvSpPr txBox="1"/>
            <p:nvPr/>
          </p:nvSpPr>
          <p:spPr>
            <a:xfrm>
              <a:off x="4866222" y="2619586"/>
              <a:ext cx="14658343" cy="876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800" spc="3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FEF120-E795-A549-9FCA-2DA222104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DB43E2-3DD3-8B43-B907-5871CA317688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rgbClr val="0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D3751F-0FF6-D648-81A7-428F145DBFDA}"/>
              </a:ext>
            </a:extLst>
          </p:cNvPr>
          <p:cNvGrpSpPr/>
          <p:nvPr/>
        </p:nvGrpSpPr>
        <p:grpSpPr>
          <a:xfrm>
            <a:off x="6181090" y="3690811"/>
            <a:ext cx="12015470" cy="6334377"/>
            <a:chOff x="6219190" y="2843647"/>
            <a:chExt cx="12015470" cy="633437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D91E43D-CB39-C84B-921F-DEA26ADE311E}"/>
                </a:ext>
              </a:extLst>
            </p:cNvPr>
            <p:cNvSpPr txBox="1"/>
            <p:nvPr/>
          </p:nvSpPr>
          <p:spPr>
            <a:xfrm>
              <a:off x="6219190" y="2843647"/>
              <a:ext cx="12015470" cy="550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800" b="1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“It is better to fail in originality than to succeed in imitation.”</a:t>
              </a:r>
              <a:endParaRPr lang="en-US" sz="166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74B03A-DC80-BF46-B2F2-3026F972FF98}"/>
                </a:ext>
              </a:extLst>
            </p:cNvPr>
            <p:cNvSpPr txBox="1"/>
            <p:nvPr/>
          </p:nvSpPr>
          <p:spPr>
            <a:xfrm>
              <a:off x="9891188" y="8593249"/>
              <a:ext cx="46714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6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Herman Melville</a:t>
              </a:r>
              <a:endParaRPr lang="en-US" sz="4800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623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68D9399-9CAD-D945-8529-95C5826C0A1B}"/>
              </a:ext>
            </a:extLst>
          </p:cNvPr>
          <p:cNvGrpSpPr/>
          <p:nvPr/>
        </p:nvGrpSpPr>
        <p:grpSpPr>
          <a:xfrm>
            <a:off x="1437135" y="1514457"/>
            <a:ext cx="8024706" cy="10791467"/>
            <a:chOff x="14890712" y="1514457"/>
            <a:chExt cx="8024706" cy="107914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B340C5-CE26-714D-816F-C8E87CBA361F}"/>
                </a:ext>
              </a:extLst>
            </p:cNvPr>
            <p:cNvSpPr txBox="1"/>
            <p:nvPr/>
          </p:nvSpPr>
          <p:spPr>
            <a:xfrm>
              <a:off x="14891643" y="1514457"/>
              <a:ext cx="5315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pc="1200" dirty="0">
                  <a:solidFill>
                    <a:schemeClr val="tx2"/>
                  </a:solidFill>
                  <a:latin typeface="Montserrat" charset="0"/>
                  <a:ea typeface="Montserrat" charset="0"/>
                  <a:cs typeface="Montserrat" charset="0"/>
                </a:rPr>
                <a:t>YOU CAN WRITE HERE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2A419F-E206-A14E-AD33-1D4F1A36A418}"/>
                </a:ext>
              </a:extLst>
            </p:cNvPr>
            <p:cNvSpPr txBox="1"/>
            <p:nvPr/>
          </p:nvSpPr>
          <p:spPr>
            <a:xfrm>
              <a:off x="14890712" y="5802349"/>
              <a:ext cx="8024706" cy="6503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specific.</a:t>
              </a:r>
            </a:p>
            <a:p>
              <a:pPr>
                <a:lnSpc>
                  <a:spcPct val="150000"/>
                </a:lnSpc>
              </a:pP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Company members share a common purpose and unite in order to focus their various talents and organize their collectively available skills or resources to achieve specific. A company is an association or collection of individuals, whether natural persons, legal persons, or a mixture of both. </a:t>
              </a:r>
            </a:p>
            <a:p>
              <a:pPr>
                <a:lnSpc>
                  <a:spcPct val="150000"/>
                </a:lnSpc>
              </a:pPr>
              <a:endParaRPr lang="en-US" sz="2000" dirty="0">
                <a:latin typeface="Montserrat Light" charset="0"/>
                <a:ea typeface="Montserrat Light" charset="0"/>
                <a:cs typeface="Montserrat Ligh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latin typeface="Montserrat Light" charset="0"/>
                  <a:ea typeface="Montserrat Light" charset="0"/>
                  <a:cs typeface="Montserrat Light" charset="0"/>
                </a:rPr>
                <a:t>A company is an association or collection of individuals, whether natural persons, legal persons, or a mixture of both.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50C2F7-EF3D-A24E-BADD-F69D162F51F5}"/>
                </a:ext>
              </a:extLst>
            </p:cNvPr>
            <p:cNvSpPr txBox="1"/>
            <p:nvPr/>
          </p:nvSpPr>
          <p:spPr>
            <a:xfrm>
              <a:off x="14890712" y="2155846"/>
              <a:ext cx="8024706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600" dirty="0">
                  <a:solidFill>
                    <a:schemeClr val="tx2"/>
                  </a:solidFill>
                  <a:latin typeface="Montserrat" pitchFamily="2" charset="77"/>
                  <a:ea typeface="Montserrat" charset="0"/>
                  <a:cs typeface="Montserrat" charset="0"/>
                </a:rPr>
                <a:t>SOMETHING ABOUT OUR COMPANY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3645AF8-E4D8-C641-8443-6DE17A9DF5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60F5E6-32AE-8044-B83E-A1A9C967135C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/>
      </p:sp>
    </p:spTree>
    <p:extLst>
      <p:ext uri="{BB962C8B-B14F-4D97-AF65-F5344CB8AC3E}">
        <p14:creationId xmlns:p14="http://schemas.microsoft.com/office/powerpoint/2010/main" val="361028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Default Theme">
  <a:themeElements>
    <a:clrScheme name="Ghost 1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B0B1B3"/>
      </a:accent2>
      <a:accent3>
        <a:srgbClr val="000000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19BB9B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48382</TotalTime>
  <Words>2898</Words>
  <Application>Microsoft Macintosh PowerPoint</Application>
  <PresentationFormat>Custom</PresentationFormat>
  <Paragraphs>300</Paragraphs>
  <Slides>36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0" baseType="lpstr">
      <vt:lpstr>Arial Unicode MS</vt:lpstr>
      <vt:lpstr>Arial</vt:lpstr>
      <vt:lpstr>Calibri</vt:lpstr>
      <vt:lpstr>Calibri Light</vt:lpstr>
      <vt:lpstr>Gill Sans</vt:lpstr>
      <vt:lpstr>Lato</vt:lpstr>
      <vt:lpstr>Lato Light</vt:lpstr>
      <vt:lpstr>Montserrat</vt:lpstr>
      <vt:lpstr>Montserrat Bold</vt:lpstr>
      <vt:lpstr>Montserrat Hairline</vt:lpstr>
      <vt:lpstr>Montserrat Light</vt:lpstr>
      <vt:lpstr>Montserrat Semi</vt:lpstr>
      <vt:lpstr>Roboto Light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Louis Twelve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Verzus PowerPoint Template</dc:title>
  <dc:subject/>
  <dc:creator>Louis Twelve</dc:creator>
  <cp:keywords/>
  <dc:description/>
  <cp:lastModifiedBy>Lopez Luis Enrique</cp:lastModifiedBy>
  <cp:revision>7355</cp:revision>
  <dcterms:created xsi:type="dcterms:W3CDTF">2014-11-12T21:47:38Z</dcterms:created>
  <dcterms:modified xsi:type="dcterms:W3CDTF">2018-09-11T23:42:28Z</dcterms:modified>
  <cp:category/>
</cp:coreProperties>
</file>