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0" r:id="rId22"/>
    <p:sldId id="276" r:id="rId23"/>
    <p:sldId id="277" r:id="rId24"/>
    <p:sldId id="278" r:id="rId25"/>
    <p:sldId id="279"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D6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434" autoAdjust="0"/>
  </p:normalViewPr>
  <p:slideViewPr>
    <p:cSldViewPr snapToGrid="0">
      <p:cViewPr>
        <p:scale>
          <a:sx n="50" d="100"/>
          <a:sy n="50" d="100"/>
        </p:scale>
        <p:origin x="1416" y="510"/>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9DD6C8"/>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tx2">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339451608"/>
        <c:axId val="339452784"/>
      </c:barChart>
      <c:catAx>
        <c:axId val="339451608"/>
        <c:scaling>
          <c:orientation val="minMax"/>
        </c:scaling>
        <c:delete val="1"/>
        <c:axPos val="b"/>
        <c:numFmt formatCode="General" sourceLinked="1"/>
        <c:majorTickMark val="none"/>
        <c:minorTickMark val="none"/>
        <c:tickLblPos val="nextTo"/>
        <c:crossAx val="339452784"/>
        <c:crosses val="autoZero"/>
        <c:auto val="1"/>
        <c:lblAlgn val="ctr"/>
        <c:lblOffset val="100"/>
        <c:noMultiLvlLbl val="0"/>
      </c:catAx>
      <c:valAx>
        <c:axId val="339452784"/>
        <c:scaling>
          <c:orientation val="minMax"/>
        </c:scaling>
        <c:delete val="0"/>
        <c:axPos val="l"/>
        <c:majorGridlines>
          <c:spPr>
            <a:ln w="9525" cap="flat" cmpd="sng" algn="ctr">
              <a:solidFill>
                <a:srgbClr val="9DD6C8"/>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B455F"/>
                </a:solidFill>
                <a:latin typeface="Roboto" panose="02000000000000000000" pitchFamily="2" charset="0"/>
                <a:ea typeface="Roboto" panose="02000000000000000000" pitchFamily="2" charset="0"/>
                <a:cs typeface="+mn-cs"/>
              </a:defRPr>
            </a:pPr>
            <a:endParaRPr lang="id-ID"/>
          </a:p>
        </c:txPr>
        <c:crossAx val="339451608"/>
        <c:crosses val="autoZero"/>
        <c:crossBetween val="between"/>
      </c:valAx>
      <c:spPr>
        <a:noFill/>
        <a:ln>
          <a:solidFill>
            <a:schemeClr val="bg1"/>
          </a:solidFill>
        </a:ln>
        <a:effectLst/>
      </c:spPr>
    </c:plotArea>
    <c:plotVisOnly val="1"/>
    <c:dispBlanksAs val="gap"/>
    <c:showDLblsOverMax val="0"/>
  </c:chart>
  <c:spPr>
    <a:noFill/>
    <a:ln>
      <a:noFill/>
    </a:ln>
    <a:effectLst/>
  </c:spPr>
  <c:txPr>
    <a:bodyPr/>
    <a:lstStyle/>
    <a:p>
      <a:pPr>
        <a:defRPr>
          <a:solidFill>
            <a:schemeClr val="bg2"/>
          </a:solidFill>
          <a:latin typeface="Roboto" panose="02000000000000000000" pitchFamily="2" charset="0"/>
          <a:ea typeface="Roboto" panose="02000000000000000000" pitchFamily="2" charset="0"/>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depthPercent val="60"/>
      <c:rAngAx val="0"/>
      <c:perspective val="100"/>
    </c:view3D>
    <c:floor>
      <c:thickness val="0"/>
      <c:spPr>
        <a:solidFill>
          <a:schemeClr val="bg2">
            <a:lumMod val="10000"/>
            <a:lumOff val="90000"/>
          </a:schemeClr>
        </a:solidFill>
        <a:ln>
          <a:noFill/>
        </a:ln>
        <a:effectLst/>
        <a:sp3d/>
      </c:spPr>
    </c:floor>
    <c:sideWall>
      <c:thickness val="0"/>
      <c:spPr>
        <a:noFill/>
        <a:ln>
          <a:solidFill>
            <a:schemeClr val="bg1">
              <a:lumMod val="95000"/>
            </a:schemeClr>
          </a:solidFill>
        </a:ln>
        <a:effectLst/>
        <a:sp3d>
          <a:contourClr>
            <a:schemeClr val="bg1">
              <a:lumMod val="95000"/>
            </a:schemeClr>
          </a:contourClr>
        </a:sp3d>
      </c:spPr>
    </c:sideWall>
    <c:backWall>
      <c:thickness val="0"/>
      <c:spPr>
        <a:noFill/>
        <a:ln>
          <a:solidFill>
            <a:schemeClr val="bg1">
              <a:lumMod val="95000"/>
            </a:schemeClr>
          </a:solidFill>
        </a:ln>
        <a:effectLst/>
        <a:sp3d>
          <a:contourClr>
            <a:schemeClr val="bg1">
              <a:lumMod val="95000"/>
            </a:schemeClr>
          </a:contourClr>
        </a:sp3d>
      </c:spPr>
    </c:backWall>
    <c:plotArea>
      <c:layout/>
      <c:bar3DChart>
        <c:barDir val="col"/>
        <c:grouping val="clustered"/>
        <c:varyColors val="0"/>
        <c:ser>
          <c:idx val="0"/>
          <c:order val="0"/>
          <c:tx>
            <c:strRef>
              <c:f>Sheet1!$B$1</c:f>
              <c:strCache>
                <c:ptCount val="1"/>
                <c:pt idx="0">
                  <c:v>Series 1</c:v>
                </c:pt>
              </c:strCache>
            </c:strRef>
          </c:tx>
          <c:spPr>
            <a:solidFill>
              <a:srgbClr val="9DD6C8"/>
            </a:solidFill>
            <a:ln w="9525" cap="flat" cmpd="sng" algn="ctr">
              <a:noFill/>
              <a:round/>
            </a:ln>
            <a:effectLst/>
            <a:sp3d/>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2">
                        <a:lumMod val="50000"/>
                        <a:lumOff val="50000"/>
                      </a:schemeClr>
                    </a:solidFill>
                    <a:latin typeface="Roboto" panose="02000000000000000000" pitchFamily="2" charset="0"/>
                    <a:ea typeface="Roboto" panose="02000000000000000000" pitchFamily="2" charset="0"/>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Sheet1!$A$2:$A$3</c:f>
              <c:strCache>
                <c:ptCount val="2"/>
                <c:pt idx="0">
                  <c:v>Category 1</c:v>
                </c:pt>
                <c:pt idx="1">
                  <c:v>Category 2</c:v>
                </c:pt>
              </c:strCache>
            </c:strRef>
          </c:cat>
          <c:val>
            <c:numRef>
              <c:f>Sheet1!$B$2:$B$3</c:f>
              <c:numCache>
                <c:formatCode>General</c:formatCode>
                <c:ptCount val="2"/>
                <c:pt idx="0">
                  <c:v>4.3</c:v>
                </c:pt>
                <c:pt idx="1">
                  <c:v>2.5</c:v>
                </c:pt>
              </c:numCache>
            </c:numRef>
          </c:val>
        </c:ser>
        <c:ser>
          <c:idx val="1"/>
          <c:order val="1"/>
          <c:tx>
            <c:strRef>
              <c:f>Sheet1!$C$1</c:f>
              <c:strCache>
                <c:ptCount val="1"/>
                <c:pt idx="0">
                  <c:v>Series 2</c:v>
                </c:pt>
              </c:strCache>
            </c:strRef>
          </c:tx>
          <c:spPr>
            <a:solidFill>
              <a:schemeClr val="bg1">
                <a:lumMod val="50000"/>
              </a:schemeClr>
            </a:solidFill>
            <a:ln w="9525" cap="flat" cmpd="sng" algn="ctr">
              <a:noFill/>
              <a:round/>
            </a:ln>
            <a:effectLst/>
            <a:sp3d/>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2">
                        <a:lumMod val="50000"/>
                        <a:lumOff val="50000"/>
                      </a:schemeClr>
                    </a:solidFill>
                    <a:latin typeface="Roboto" panose="02000000000000000000" pitchFamily="2" charset="0"/>
                    <a:ea typeface="Roboto" panose="02000000000000000000" pitchFamily="2" charset="0"/>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Sheet1!$A$2:$A$3</c:f>
              <c:strCache>
                <c:ptCount val="2"/>
                <c:pt idx="0">
                  <c:v>Category 1</c:v>
                </c:pt>
                <c:pt idx="1">
                  <c:v>Category 2</c:v>
                </c:pt>
              </c:strCache>
            </c:strRef>
          </c:cat>
          <c:val>
            <c:numRef>
              <c:f>Sheet1!$C$2:$C$3</c:f>
              <c:numCache>
                <c:formatCode>General</c:formatCode>
                <c:ptCount val="2"/>
                <c:pt idx="0">
                  <c:v>2.4</c:v>
                </c:pt>
                <c:pt idx="1">
                  <c:v>4.4000000000000004</c:v>
                </c:pt>
              </c:numCache>
            </c:numRef>
          </c:val>
        </c:ser>
        <c:ser>
          <c:idx val="2"/>
          <c:order val="2"/>
          <c:tx>
            <c:strRef>
              <c:f>Sheet1!$D$1</c:f>
              <c:strCache>
                <c:ptCount val="1"/>
                <c:pt idx="0">
                  <c:v>Series 3</c:v>
                </c:pt>
              </c:strCache>
            </c:strRef>
          </c:tx>
          <c:spPr>
            <a:solidFill>
              <a:schemeClr val="tx2">
                <a:lumMod val="75000"/>
              </a:schemeClr>
            </a:solidFill>
            <a:ln w="9525" cap="flat" cmpd="sng" algn="ctr">
              <a:noFill/>
              <a:round/>
            </a:ln>
            <a:effectLst/>
            <a:sp3d/>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2">
                        <a:lumMod val="50000"/>
                        <a:lumOff val="50000"/>
                      </a:schemeClr>
                    </a:solidFill>
                    <a:latin typeface="Roboto" panose="02000000000000000000" pitchFamily="2" charset="0"/>
                    <a:ea typeface="Roboto" panose="02000000000000000000" pitchFamily="2" charset="0"/>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Sheet1!$A$2:$A$3</c:f>
              <c:strCache>
                <c:ptCount val="2"/>
                <c:pt idx="0">
                  <c:v>Category 1</c:v>
                </c:pt>
                <c:pt idx="1">
                  <c:v>Category 2</c:v>
                </c:pt>
              </c:strCache>
            </c:strRef>
          </c:cat>
          <c:val>
            <c:numRef>
              <c:f>Sheet1!$D$2:$D$3</c:f>
              <c:numCache>
                <c:formatCode>General</c:formatCode>
                <c:ptCount val="2"/>
                <c:pt idx="0">
                  <c:v>2</c:v>
                </c:pt>
                <c:pt idx="1">
                  <c:v>2</c:v>
                </c:pt>
              </c:numCache>
            </c:numRef>
          </c:val>
        </c:ser>
        <c:dLbls>
          <c:showLegendKey val="0"/>
          <c:showVal val="1"/>
          <c:showCatName val="0"/>
          <c:showSerName val="0"/>
          <c:showPercent val="0"/>
          <c:showBubbleSize val="0"/>
        </c:dLbls>
        <c:gapWidth val="65"/>
        <c:shape val="box"/>
        <c:axId val="339453176"/>
        <c:axId val="339445728"/>
        <c:axId val="0"/>
      </c:bar3DChart>
      <c:catAx>
        <c:axId val="339453176"/>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tx1"/>
                </a:solidFill>
                <a:latin typeface="Roboto" panose="02000000000000000000" pitchFamily="2" charset="0"/>
                <a:ea typeface="Roboto" panose="02000000000000000000" pitchFamily="2" charset="0"/>
                <a:cs typeface="+mn-cs"/>
              </a:defRPr>
            </a:pPr>
            <a:endParaRPr lang="id-ID"/>
          </a:p>
        </c:txPr>
        <c:crossAx val="339445728"/>
        <c:crosses val="autoZero"/>
        <c:auto val="1"/>
        <c:lblAlgn val="ctr"/>
        <c:lblOffset val="100"/>
        <c:noMultiLvlLbl val="0"/>
      </c:catAx>
      <c:valAx>
        <c:axId val="339445728"/>
        <c:scaling>
          <c:orientation val="minMax"/>
        </c:scaling>
        <c:delete val="0"/>
        <c:axPos val="l"/>
        <c:majorGridlines>
          <c:spPr>
            <a:ln w="9525" cap="flat" cmpd="sng" algn="ctr">
              <a:solidFill>
                <a:schemeClr val="tx1">
                  <a:lumMod val="65000"/>
                  <a:lumOff val="3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3B455F"/>
                </a:solidFill>
                <a:latin typeface="Roboto" panose="02000000000000000000" pitchFamily="2" charset="0"/>
                <a:ea typeface="Roboto" panose="02000000000000000000" pitchFamily="2" charset="0"/>
                <a:cs typeface="+mn-cs"/>
              </a:defRPr>
            </a:pPr>
            <a:endParaRPr lang="id-ID"/>
          </a:p>
        </c:txPr>
        <c:crossAx val="33945317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solidFill>
            <a:schemeClr val="bg2">
              <a:lumMod val="75000"/>
              <a:lumOff val="25000"/>
            </a:schemeClr>
          </a:solidFill>
          <a:latin typeface="Roboto" panose="02000000000000000000" pitchFamily="2" charset="0"/>
          <a:ea typeface="Roboto" panose="02000000000000000000" pitchFamily="2" charset="0"/>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CE9A52C3-5DDC-4D32-8B23-B019118BB087}" type="datetimeFigureOut">
              <a:rPr lang="id-ID" smtClean="0"/>
              <a:t>21/07/2018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3227765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7302500" y="1346200"/>
            <a:ext cx="2374900" cy="4178300"/>
          </a:xfrm>
          <a:custGeom>
            <a:avLst/>
            <a:gdLst>
              <a:gd name="connsiteX0" fmla="*/ 0 w 2374900"/>
              <a:gd name="connsiteY0" fmla="*/ 0 h 4178300"/>
              <a:gd name="connsiteX1" fmla="*/ 2374900 w 2374900"/>
              <a:gd name="connsiteY1" fmla="*/ 0 h 4178300"/>
              <a:gd name="connsiteX2" fmla="*/ 2374900 w 2374900"/>
              <a:gd name="connsiteY2" fmla="*/ 4178300 h 4178300"/>
              <a:gd name="connsiteX3" fmla="*/ 0 w 2374900"/>
              <a:gd name="connsiteY3" fmla="*/ 4178300 h 4178300"/>
            </a:gdLst>
            <a:ahLst/>
            <a:cxnLst>
              <a:cxn ang="0">
                <a:pos x="connsiteX0" y="connsiteY0"/>
              </a:cxn>
              <a:cxn ang="0">
                <a:pos x="connsiteX1" y="connsiteY1"/>
              </a:cxn>
              <a:cxn ang="0">
                <a:pos x="connsiteX2" y="connsiteY2"/>
              </a:cxn>
              <a:cxn ang="0">
                <a:pos x="connsiteX3" y="connsiteY3"/>
              </a:cxn>
            </a:cxnLst>
            <a:rect l="l" t="t" r="r" b="b"/>
            <a:pathLst>
              <a:path w="2374900" h="4178300">
                <a:moveTo>
                  <a:pt x="0" y="0"/>
                </a:moveTo>
                <a:lnTo>
                  <a:pt x="2374900" y="0"/>
                </a:lnTo>
                <a:lnTo>
                  <a:pt x="2374900" y="4178300"/>
                </a:lnTo>
                <a:lnTo>
                  <a:pt x="0" y="4178300"/>
                </a:lnTo>
                <a:close/>
              </a:path>
            </a:pathLst>
          </a:custGeom>
        </p:spPr>
        <p:txBody>
          <a:bodyPr wrap="square">
            <a:noAutofit/>
          </a:bodyPr>
          <a:lstStyle/>
          <a:p>
            <a:endParaRPr lang="id-ID"/>
          </a:p>
        </p:txBody>
      </p:sp>
      <p:sp>
        <p:nvSpPr>
          <p:cNvPr id="7" name="Picture Placeholder 12"/>
          <p:cNvSpPr>
            <a:spLocks noGrp="1"/>
          </p:cNvSpPr>
          <p:nvPr>
            <p:ph type="pic" sz="quarter" idx="11"/>
          </p:nvPr>
        </p:nvSpPr>
        <p:spPr>
          <a:xfrm>
            <a:off x="9804400" y="1866900"/>
            <a:ext cx="1320800" cy="3225800"/>
          </a:xfrm>
          <a:custGeom>
            <a:avLst/>
            <a:gdLst>
              <a:gd name="connsiteX0" fmla="*/ 0 w 1320800"/>
              <a:gd name="connsiteY0" fmla="*/ 0 h 3225800"/>
              <a:gd name="connsiteX1" fmla="*/ 1320800 w 1320800"/>
              <a:gd name="connsiteY1" fmla="*/ 0 h 3225800"/>
              <a:gd name="connsiteX2" fmla="*/ 1320800 w 1320800"/>
              <a:gd name="connsiteY2" fmla="*/ 3225800 h 3225800"/>
              <a:gd name="connsiteX3" fmla="*/ 0 w 1320800"/>
              <a:gd name="connsiteY3" fmla="*/ 3225800 h 3225800"/>
            </a:gdLst>
            <a:ahLst/>
            <a:cxnLst>
              <a:cxn ang="0">
                <a:pos x="connsiteX0" y="connsiteY0"/>
              </a:cxn>
              <a:cxn ang="0">
                <a:pos x="connsiteX1" y="connsiteY1"/>
              </a:cxn>
              <a:cxn ang="0">
                <a:pos x="connsiteX2" y="connsiteY2"/>
              </a:cxn>
              <a:cxn ang="0">
                <a:pos x="connsiteX3" y="connsiteY3"/>
              </a:cxn>
            </a:cxnLst>
            <a:rect l="l" t="t" r="r" b="b"/>
            <a:pathLst>
              <a:path w="1320800" h="3225800">
                <a:moveTo>
                  <a:pt x="0" y="0"/>
                </a:moveTo>
                <a:lnTo>
                  <a:pt x="1320800" y="0"/>
                </a:lnTo>
                <a:lnTo>
                  <a:pt x="1320800" y="3225800"/>
                </a:lnTo>
                <a:lnTo>
                  <a:pt x="0" y="3225800"/>
                </a:lnTo>
                <a:close/>
              </a:path>
            </a:pathLst>
          </a:custGeom>
        </p:spPr>
        <p:txBody>
          <a:bodyPr wrap="square">
            <a:noAutofit/>
          </a:bodyPr>
          <a:lstStyle/>
          <a:p>
            <a:endParaRPr lang="id-ID"/>
          </a:p>
        </p:txBody>
      </p:sp>
    </p:spTree>
    <p:extLst>
      <p:ext uri="{BB962C8B-B14F-4D97-AF65-F5344CB8AC3E}">
        <p14:creationId xmlns:p14="http://schemas.microsoft.com/office/powerpoint/2010/main" val="2375214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4705350" y="1581150"/>
            <a:ext cx="2076450" cy="3657600"/>
          </a:xfrm>
          <a:custGeom>
            <a:avLst/>
            <a:gdLst>
              <a:gd name="connsiteX0" fmla="*/ 0 w 2076450"/>
              <a:gd name="connsiteY0" fmla="*/ 0 h 3657600"/>
              <a:gd name="connsiteX1" fmla="*/ 2076450 w 2076450"/>
              <a:gd name="connsiteY1" fmla="*/ 0 h 3657600"/>
              <a:gd name="connsiteX2" fmla="*/ 2076450 w 2076450"/>
              <a:gd name="connsiteY2" fmla="*/ 3657600 h 3657600"/>
              <a:gd name="connsiteX3" fmla="*/ 0 w 2076450"/>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2076450" h="3657600">
                <a:moveTo>
                  <a:pt x="0" y="0"/>
                </a:moveTo>
                <a:lnTo>
                  <a:pt x="2076450" y="0"/>
                </a:lnTo>
                <a:lnTo>
                  <a:pt x="2076450" y="3657600"/>
                </a:lnTo>
                <a:lnTo>
                  <a:pt x="0" y="3657600"/>
                </a:lnTo>
                <a:close/>
              </a:path>
            </a:pathLst>
          </a:custGeom>
        </p:spPr>
        <p:txBody>
          <a:bodyPr wrap="square">
            <a:noAutofit/>
          </a:bodyPr>
          <a:lstStyle/>
          <a:p>
            <a:endParaRPr lang="id-ID" dirty="0"/>
          </a:p>
        </p:txBody>
      </p:sp>
    </p:spTree>
    <p:extLst>
      <p:ext uri="{BB962C8B-B14F-4D97-AF65-F5344CB8AC3E}">
        <p14:creationId xmlns:p14="http://schemas.microsoft.com/office/powerpoint/2010/main" val="2846018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762000" y="1809750"/>
            <a:ext cx="1885950" cy="3295650"/>
          </a:xfrm>
          <a:custGeom>
            <a:avLst/>
            <a:gdLst>
              <a:gd name="connsiteX0" fmla="*/ 0 w 1885950"/>
              <a:gd name="connsiteY0" fmla="*/ 0 h 3295650"/>
              <a:gd name="connsiteX1" fmla="*/ 1885950 w 1885950"/>
              <a:gd name="connsiteY1" fmla="*/ 0 h 3295650"/>
              <a:gd name="connsiteX2" fmla="*/ 1885950 w 1885950"/>
              <a:gd name="connsiteY2" fmla="*/ 3295650 h 3295650"/>
              <a:gd name="connsiteX3" fmla="*/ 0 w 1885950"/>
              <a:gd name="connsiteY3" fmla="*/ 3295650 h 3295650"/>
            </a:gdLst>
            <a:ahLst/>
            <a:cxnLst>
              <a:cxn ang="0">
                <a:pos x="connsiteX0" y="connsiteY0"/>
              </a:cxn>
              <a:cxn ang="0">
                <a:pos x="connsiteX1" y="connsiteY1"/>
              </a:cxn>
              <a:cxn ang="0">
                <a:pos x="connsiteX2" y="connsiteY2"/>
              </a:cxn>
              <a:cxn ang="0">
                <a:pos x="connsiteX3" y="connsiteY3"/>
              </a:cxn>
            </a:cxnLst>
            <a:rect l="l" t="t" r="r" b="b"/>
            <a:pathLst>
              <a:path w="1885950" h="3295650">
                <a:moveTo>
                  <a:pt x="0" y="0"/>
                </a:moveTo>
                <a:lnTo>
                  <a:pt x="1885950" y="0"/>
                </a:lnTo>
                <a:lnTo>
                  <a:pt x="1885950" y="3295650"/>
                </a:lnTo>
                <a:lnTo>
                  <a:pt x="0" y="3295650"/>
                </a:lnTo>
                <a:close/>
              </a:path>
            </a:pathLst>
          </a:custGeom>
        </p:spPr>
        <p:txBody>
          <a:bodyPr wrap="square">
            <a:noAutofit/>
          </a:bodyPr>
          <a:lstStyle/>
          <a:p>
            <a:endParaRPr lang="id-ID"/>
          </a:p>
        </p:txBody>
      </p:sp>
      <p:sp>
        <p:nvSpPr>
          <p:cNvPr id="7" name="Picture Placeholder 12"/>
          <p:cNvSpPr>
            <a:spLocks noGrp="1"/>
          </p:cNvSpPr>
          <p:nvPr>
            <p:ph type="pic" sz="quarter" idx="11"/>
          </p:nvPr>
        </p:nvSpPr>
        <p:spPr>
          <a:xfrm>
            <a:off x="3107214" y="1828800"/>
            <a:ext cx="1864836" cy="3295650"/>
          </a:xfrm>
          <a:custGeom>
            <a:avLst/>
            <a:gdLst>
              <a:gd name="connsiteX0" fmla="*/ 0 w 1864836"/>
              <a:gd name="connsiteY0" fmla="*/ 0 h 3295650"/>
              <a:gd name="connsiteX1" fmla="*/ 1864836 w 1864836"/>
              <a:gd name="connsiteY1" fmla="*/ 0 h 3295650"/>
              <a:gd name="connsiteX2" fmla="*/ 1864836 w 1864836"/>
              <a:gd name="connsiteY2" fmla="*/ 3295650 h 3295650"/>
              <a:gd name="connsiteX3" fmla="*/ 0 w 1864836"/>
              <a:gd name="connsiteY3" fmla="*/ 3295650 h 3295650"/>
            </a:gdLst>
            <a:ahLst/>
            <a:cxnLst>
              <a:cxn ang="0">
                <a:pos x="connsiteX0" y="connsiteY0"/>
              </a:cxn>
              <a:cxn ang="0">
                <a:pos x="connsiteX1" y="connsiteY1"/>
              </a:cxn>
              <a:cxn ang="0">
                <a:pos x="connsiteX2" y="connsiteY2"/>
              </a:cxn>
              <a:cxn ang="0">
                <a:pos x="connsiteX3" y="connsiteY3"/>
              </a:cxn>
            </a:cxnLst>
            <a:rect l="l" t="t" r="r" b="b"/>
            <a:pathLst>
              <a:path w="1864836" h="3295650">
                <a:moveTo>
                  <a:pt x="0" y="0"/>
                </a:moveTo>
                <a:lnTo>
                  <a:pt x="1864836" y="0"/>
                </a:lnTo>
                <a:lnTo>
                  <a:pt x="1864836" y="3295650"/>
                </a:lnTo>
                <a:lnTo>
                  <a:pt x="0" y="3295650"/>
                </a:lnTo>
                <a:close/>
              </a:path>
            </a:pathLst>
          </a:custGeom>
        </p:spPr>
        <p:txBody>
          <a:bodyPr wrap="square">
            <a:noAutofit/>
          </a:bodyPr>
          <a:lstStyle/>
          <a:p>
            <a:endParaRPr lang="id-ID"/>
          </a:p>
        </p:txBody>
      </p:sp>
    </p:spTree>
    <p:extLst>
      <p:ext uri="{BB962C8B-B14F-4D97-AF65-F5344CB8AC3E}">
        <p14:creationId xmlns:p14="http://schemas.microsoft.com/office/powerpoint/2010/main" val="729570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4726546" y="1867437"/>
            <a:ext cx="5718220" cy="3670478"/>
          </a:xfrm>
          <a:custGeom>
            <a:avLst/>
            <a:gdLst>
              <a:gd name="connsiteX0" fmla="*/ 0 w 5718220"/>
              <a:gd name="connsiteY0" fmla="*/ 0 h 3670478"/>
              <a:gd name="connsiteX1" fmla="*/ 5718220 w 5718220"/>
              <a:gd name="connsiteY1" fmla="*/ 0 h 3670478"/>
              <a:gd name="connsiteX2" fmla="*/ 5718220 w 5718220"/>
              <a:gd name="connsiteY2" fmla="*/ 3670478 h 3670478"/>
              <a:gd name="connsiteX3" fmla="*/ 0 w 5718220"/>
              <a:gd name="connsiteY3" fmla="*/ 3670478 h 3670478"/>
            </a:gdLst>
            <a:ahLst/>
            <a:cxnLst>
              <a:cxn ang="0">
                <a:pos x="connsiteX0" y="connsiteY0"/>
              </a:cxn>
              <a:cxn ang="0">
                <a:pos x="connsiteX1" y="connsiteY1"/>
              </a:cxn>
              <a:cxn ang="0">
                <a:pos x="connsiteX2" y="connsiteY2"/>
              </a:cxn>
              <a:cxn ang="0">
                <a:pos x="connsiteX3" y="connsiteY3"/>
              </a:cxn>
            </a:cxnLst>
            <a:rect l="l" t="t" r="r" b="b"/>
            <a:pathLst>
              <a:path w="5718220" h="3670478">
                <a:moveTo>
                  <a:pt x="0" y="0"/>
                </a:moveTo>
                <a:lnTo>
                  <a:pt x="5718220" y="0"/>
                </a:lnTo>
                <a:lnTo>
                  <a:pt x="5718220" y="3670478"/>
                </a:lnTo>
                <a:lnTo>
                  <a:pt x="0" y="3670478"/>
                </a:lnTo>
                <a:close/>
              </a:path>
            </a:pathLst>
          </a:custGeom>
        </p:spPr>
        <p:txBody>
          <a:bodyPr wrap="square">
            <a:noAutofit/>
          </a:bodyPr>
          <a:lstStyle/>
          <a:p>
            <a:endParaRPr lang="id-ID" dirty="0"/>
          </a:p>
        </p:txBody>
      </p:sp>
    </p:spTree>
    <p:extLst>
      <p:ext uri="{BB962C8B-B14F-4D97-AF65-F5344CB8AC3E}">
        <p14:creationId xmlns:p14="http://schemas.microsoft.com/office/powerpoint/2010/main" val="2813236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1009650" y="1238250"/>
            <a:ext cx="3257550" cy="4362450"/>
          </a:xfrm>
          <a:custGeom>
            <a:avLst/>
            <a:gdLst>
              <a:gd name="connsiteX0" fmla="*/ 0 w 3257550"/>
              <a:gd name="connsiteY0" fmla="*/ 0 h 4362450"/>
              <a:gd name="connsiteX1" fmla="*/ 3257550 w 3257550"/>
              <a:gd name="connsiteY1" fmla="*/ 0 h 4362450"/>
              <a:gd name="connsiteX2" fmla="*/ 3257550 w 3257550"/>
              <a:gd name="connsiteY2" fmla="*/ 4362450 h 4362450"/>
              <a:gd name="connsiteX3" fmla="*/ 0 w 3257550"/>
              <a:gd name="connsiteY3" fmla="*/ 4362450 h 4362450"/>
            </a:gdLst>
            <a:ahLst/>
            <a:cxnLst>
              <a:cxn ang="0">
                <a:pos x="connsiteX0" y="connsiteY0"/>
              </a:cxn>
              <a:cxn ang="0">
                <a:pos x="connsiteX1" y="connsiteY1"/>
              </a:cxn>
              <a:cxn ang="0">
                <a:pos x="connsiteX2" y="connsiteY2"/>
              </a:cxn>
              <a:cxn ang="0">
                <a:pos x="connsiteX3" y="connsiteY3"/>
              </a:cxn>
            </a:cxnLst>
            <a:rect l="l" t="t" r="r" b="b"/>
            <a:pathLst>
              <a:path w="3257550" h="4362450">
                <a:moveTo>
                  <a:pt x="0" y="0"/>
                </a:moveTo>
                <a:lnTo>
                  <a:pt x="3257550" y="0"/>
                </a:lnTo>
                <a:lnTo>
                  <a:pt x="3257550" y="4362450"/>
                </a:lnTo>
                <a:lnTo>
                  <a:pt x="0" y="4362450"/>
                </a:lnTo>
                <a:close/>
              </a:path>
            </a:pathLst>
          </a:custGeom>
        </p:spPr>
        <p:txBody>
          <a:bodyPr wrap="square">
            <a:noAutofit/>
          </a:bodyPr>
          <a:lstStyle/>
          <a:p>
            <a:endParaRPr lang="id-ID"/>
          </a:p>
        </p:txBody>
      </p:sp>
    </p:spTree>
    <p:extLst>
      <p:ext uri="{BB962C8B-B14F-4D97-AF65-F5344CB8AC3E}">
        <p14:creationId xmlns:p14="http://schemas.microsoft.com/office/powerpoint/2010/main" val="1068132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8"/>
          <p:cNvSpPr>
            <a:spLocks noGrp="1"/>
          </p:cNvSpPr>
          <p:nvPr>
            <p:ph type="pic" sz="quarter" idx="10"/>
          </p:nvPr>
        </p:nvSpPr>
        <p:spPr>
          <a:xfrm>
            <a:off x="965916" y="1468193"/>
            <a:ext cx="4494727" cy="2524259"/>
          </a:xfrm>
          <a:custGeom>
            <a:avLst/>
            <a:gdLst>
              <a:gd name="connsiteX0" fmla="*/ 0 w 4494727"/>
              <a:gd name="connsiteY0" fmla="*/ 0 h 2524259"/>
              <a:gd name="connsiteX1" fmla="*/ 4494727 w 4494727"/>
              <a:gd name="connsiteY1" fmla="*/ 0 h 2524259"/>
              <a:gd name="connsiteX2" fmla="*/ 4494727 w 4494727"/>
              <a:gd name="connsiteY2" fmla="*/ 2524259 h 2524259"/>
              <a:gd name="connsiteX3" fmla="*/ 0 w 4494727"/>
              <a:gd name="connsiteY3" fmla="*/ 2524259 h 2524259"/>
            </a:gdLst>
            <a:ahLst/>
            <a:cxnLst>
              <a:cxn ang="0">
                <a:pos x="connsiteX0" y="connsiteY0"/>
              </a:cxn>
              <a:cxn ang="0">
                <a:pos x="connsiteX1" y="connsiteY1"/>
              </a:cxn>
              <a:cxn ang="0">
                <a:pos x="connsiteX2" y="connsiteY2"/>
              </a:cxn>
              <a:cxn ang="0">
                <a:pos x="connsiteX3" y="connsiteY3"/>
              </a:cxn>
            </a:cxnLst>
            <a:rect l="l" t="t" r="r" b="b"/>
            <a:pathLst>
              <a:path w="4494727" h="2524259">
                <a:moveTo>
                  <a:pt x="0" y="0"/>
                </a:moveTo>
                <a:lnTo>
                  <a:pt x="4494727" y="0"/>
                </a:lnTo>
                <a:lnTo>
                  <a:pt x="4494727" y="2524259"/>
                </a:lnTo>
                <a:lnTo>
                  <a:pt x="0" y="2524259"/>
                </a:lnTo>
                <a:close/>
              </a:path>
            </a:pathLst>
          </a:custGeom>
        </p:spPr>
        <p:txBody>
          <a:bodyPr wrap="square">
            <a:noAutofit/>
          </a:bodyPr>
          <a:lstStyle/>
          <a:p>
            <a:endParaRPr lang="id-ID"/>
          </a:p>
        </p:txBody>
      </p:sp>
    </p:spTree>
    <p:extLst>
      <p:ext uri="{BB962C8B-B14F-4D97-AF65-F5344CB8AC3E}">
        <p14:creationId xmlns:p14="http://schemas.microsoft.com/office/powerpoint/2010/main" val="3011308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10"/>
          <p:cNvSpPr>
            <a:spLocks noGrp="1"/>
          </p:cNvSpPr>
          <p:nvPr>
            <p:ph type="pic" sz="quarter" idx="10"/>
          </p:nvPr>
        </p:nvSpPr>
        <p:spPr>
          <a:xfrm>
            <a:off x="5475288" y="1824038"/>
            <a:ext cx="4630737" cy="2954337"/>
          </a:xfrm>
        </p:spPr>
        <p:txBody>
          <a:bodyPr/>
          <a:lstStyle/>
          <a:p>
            <a:endParaRPr lang="id-ID"/>
          </a:p>
        </p:txBody>
      </p:sp>
      <p:sp>
        <p:nvSpPr>
          <p:cNvPr id="7" name="Picture Placeholder 12"/>
          <p:cNvSpPr>
            <a:spLocks noGrp="1"/>
          </p:cNvSpPr>
          <p:nvPr>
            <p:ph type="pic" sz="quarter" idx="11"/>
          </p:nvPr>
        </p:nvSpPr>
        <p:spPr>
          <a:xfrm>
            <a:off x="9994900" y="2997200"/>
            <a:ext cx="1193800" cy="2082800"/>
          </a:xfrm>
        </p:spPr>
        <p:txBody>
          <a:bodyPr/>
          <a:lstStyle/>
          <a:p>
            <a:endParaRPr lang="id-ID"/>
          </a:p>
        </p:txBody>
      </p:sp>
    </p:spTree>
    <p:extLst>
      <p:ext uri="{BB962C8B-B14F-4D97-AF65-F5344CB8AC3E}">
        <p14:creationId xmlns:p14="http://schemas.microsoft.com/office/powerpoint/2010/main" val="36017962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219450" y="805337"/>
            <a:ext cx="3771900" cy="5505450"/>
          </a:xfrm>
          <a:custGeom>
            <a:avLst/>
            <a:gdLst>
              <a:gd name="connsiteX0" fmla="*/ 0 w 3771900"/>
              <a:gd name="connsiteY0" fmla="*/ 0 h 5505450"/>
              <a:gd name="connsiteX1" fmla="*/ 3771900 w 3771900"/>
              <a:gd name="connsiteY1" fmla="*/ 0 h 5505450"/>
              <a:gd name="connsiteX2" fmla="*/ 3771900 w 3771900"/>
              <a:gd name="connsiteY2" fmla="*/ 5505450 h 5505450"/>
              <a:gd name="connsiteX3" fmla="*/ 0 w 377190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3771900" h="5505450">
                <a:moveTo>
                  <a:pt x="0" y="0"/>
                </a:moveTo>
                <a:lnTo>
                  <a:pt x="3771900" y="0"/>
                </a:lnTo>
                <a:lnTo>
                  <a:pt x="3771900" y="5505450"/>
                </a:lnTo>
                <a:lnTo>
                  <a:pt x="0" y="5505450"/>
                </a:lnTo>
                <a:close/>
              </a:path>
            </a:pathLst>
          </a:custGeom>
        </p:spPr>
        <p:txBody>
          <a:bodyPr wrap="square">
            <a:noAutofit/>
          </a:bodyPr>
          <a:lstStyle/>
          <a:p>
            <a:endParaRPr lang="id-ID"/>
          </a:p>
        </p:txBody>
      </p:sp>
    </p:spTree>
    <p:extLst>
      <p:ext uri="{BB962C8B-B14F-4D97-AF65-F5344CB8AC3E}">
        <p14:creationId xmlns:p14="http://schemas.microsoft.com/office/powerpoint/2010/main" val="2494837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400050" y="361950"/>
            <a:ext cx="4724400" cy="6153150"/>
          </a:xfrm>
          <a:custGeom>
            <a:avLst/>
            <a:gdLst>
              <a:gd name="connsiteX0" fmla="*/ 0 w 4724400"/>
              <a:gd name="connsiteY0" fmla="*/ 0 h 6153150"/>
              <a:gd name="connsiteX1" fmla="*/ 4724400 w 4724400"/>
              <a:gd name="connsiteY1" fmla="*/ 0 h 6153150"/>
              <a:gd name="connsiteX2" fmla="*/ 4724400 w 4724400"/>
              <a:gd name="connsiteY2" fmla="*/ 6153150 h 6153150"/>
              <a:gd name="connsiteX3" fmla="*/ 0 w 4724400"/>
              <a:gd name="connsiteY3" fmla="*/ 6153150 h 6153150"/>
            </a:gdLst>
            <a:ahLst/>
            <a:cxnLst>
              <a:cxn ang="0">
                <a:pos x="connsiteX0" y="connsiteY0"/>
              </a:cxn>
              <a:cxn ang="0">
                <a:pos x="connsiteX1" y="connsiteY1"/>
              </a:cxn>
              <a:cxn ang="0">
                <a:pos x="connsiteX2" y="connsiteY2"/>
              </a:cxn>
              <a:cxn ang="0">
                <a:pos x="connsiteX3" y="connsiteY3"/>
              </a:cxn>
            </a:cxnLst>
            <a:rect l="l" t="t" r="r" b="b"/>
            <a:pathLst>
              <a:path w="4724400" h="6153150">
                <a:moveTo>
                  <a:pt x="0" y="0"/>
                </a:moveTo>
                <a:lnTo>
                  <a:pt x="4724400" y="0"/>
                </a:lnTo>
                <a:lnTo>
                  <a:pt x="4724400" y="6153150"/>
                </a:lnTo>
                <a:lnTo>
                  <a:pt x="0" y="615315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5314950" y="361950"/>
            <a:ext cx="2384140" cy="3105150"/>
          </a:xfrm>
          <a:custGeom>
            <a:avLst/>
            <a:gdLst>
              <a:gd name="connsiteX0" fmla="*/ 0 w 2384140"/>
              <a:gd name="connsiteY0" fmla="*/ 0 h 3105150"/>
              <a:gd name="connsiteX1" fmla="*/ 2384140 w 2384140"/>
              <a:gd name="connsiteY1" fmla="*/ 0 h 3105150"/>
              <a:gd name="connsiteX2" fmla="*/ 2384140 w 2384140"/>
              <a:gd name="connsiteY2" fmla="*/ 3105150 h 3105150"/>
              <a:gd name="connsiteX3" fmla="*/ 0 w 2384140"/>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2384140" h="3105150">
                <a:moveTo>
                  <a:pt x="0" y="0"/>
                </a:moveTo>
                <a:lnTo>
                  <a:pt x="2384140" y="0"/>
                </a:lnTo>
                <a:lnTo>
                  <a:pt x="2384140" y="3105150"/>
                </a:lnTo>
                <a:lnTo>
                  <a:pt x="0" y="3105150"/>
                </a:lnTo>
                <a:close/>
              </a:path>
            </a:pathLst>
          </a:custGeom>
        </p:spPr>
        <p:txBody>
          <a:bodyPr wrap="square">
            <a:noAutofit/>
          </a:bodyPr>
          <a:lstStyle/>
          <a:p>
            <a:endParaRPr lang="id-ID"/>
          </a:p>
        </p:txBody>
      </p:sp>
      <p:sp>
        <p:nvSpPr>
          <p:cNvPr id="16" name="Picture Placeholder 15"/>
          <p:cNvSpPr>
            <a:spLocks noGrp="1"/>
          </p:cNvSpPr>
          <p:nvPr>
            <p:ph type="pic" sz="quarter" idx="12"/>
          </p:nvPr>
        </p:nvSpPr>
        <p:spPr>
          <a:xfrm>
            <a:off x="7889590" y="361950"/>
            <a:ext cx="2384140" cy="3105150"/>
          </a:xfrm>
          <a:custGeom>
            <a:avLst/>
            <a:gdLst>
              <a:gd name="connsiteX0" fmla="*/ 0 w 2384140"/>
              <a:gd name="connsiteY0" fmla="*/ 0 h 3105150"/>
              <a:gd name="connsiteX1" fmla="*/ 2384140 w 2384140"/>
              <a:gd name="connsiteY1" fmla="*/ 0 h 3105150"/>
              <a:gd name="connsiteX2" fmla="*/ 2384140 w 2384140"/>
              <a:gd name="connsiteY2" fmla="*/ 3105150 h 3105150"/>
              <a:gd name="connsiteX3" fmla="*/ 0 w 2384140"/>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2384140" h="3105150">
                <a:moveTo>
                  <a:pt x="0" y="0"/>
                </a:moveTo>
                <a:lnTo>
                  <a:pt x="2384140" y="0"/>
                </a:lnTo>
                <a:lnTo>
                  <a:pt x="2384140" y="3105150"/>
                </a:lnTo>
                <a:lnTo>
                  <a:pt x="0" y="3105150"/>
                </a:lnTo>
                <a:close/>
              </a:path>
            </a:pathLst>
          </a:custGeom>
        </p:spPr>
        <p:txBody>
          <a:bodyPr wrap="square">
            <a:noAutofit/>
          </a:bodyPr>
          <a:lstStyle/>
          <a:p>
            <a:endParaRPr lang="id-ID"/>
          </a:p>
        </p:txBody>
      </p:sp>
    </p:spTree>
    <p:extLst>
      <p:ext uri="{BB962C8B-B14F-4D97-AF65-F5344CB8AC3E}">
        <p14:creationId xmlns:p14="http://schemas.microsoft.com/office/powerpoint/2010/main" val="613041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0"/>
            <a:ext cx="3676650" cy="6858000"/>
          </a:xfrm>
          <a:custGeom>
            <a:avLst/>
            <a:gdLst>
              <a:gd name="connsiteX0" fmla="*/ 0 w 3676650"/>
              <a:gd name="connsiteY0" fmla="*/ 0 h 6858000"/>
              <a:gd name="connsiteX1" fmla="*/ 3676650 w 3676650"/>
              <a:gd name="connsiteY1" fmla="*/ 0 h 6858000"/>
              <a:gd name="connsiteX2" fmla="*/ 3676650 w 3676650"/>
              <a:gd name="connsiteY2" fmla="*/ 6858000 h 6858000"/>
              <a:gd name="connsiteX3" fmla="*/ 0 w 3676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76650" h="6858000">
                <a:moveTo>
                  <a:pt x="0" y="0"/>
                </a:moveTo>
                <a:lnTo>
                  <a:pt x="3676650" y="0"/>
                </a:lnTo>
                <a:lnTo>
                  <a:pt x="3676650" y="6858000"/>
                </a:lnTo>
                <a:lnTo>
                  <a:pt x="0" y="685800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2810244" y="1323975"/>
            <a:ext cx="2257055" cy="4210050"/>
          </a:xfrm>
          <a:custGeom>
            <a:avLst/>
            <a:gdLst>
              <a:gd name="connsiteX0" fmla="*/ 0 w 3676650"/>
              <a:gd name="connsiteY0" fmla="*/ 0 h 6858000"/>
              <a:gd name="connsiteX1" fmla="*/ 3676650 w 3676650"/>
              <a:gd name="connsiteY1" fmla="*/ 0 h 6858000"/>
              <a:gd name="connsiteX2" fmla="*/ 3676650 w 3676650"/>
              <a:gd name="connsiteY2" fmla="*/ 6858000 h 6858000"/>
              <a:gd name="connsiteX3" fmla="*/ 0 w 3676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76650" h="6858000">
                <a:moveTo>
                  <a:pt x="0" y="0"/>
                </a:moveTo>
                <a:lnTo>
                  <a:pt x="3676650" y="0"/>
                </a:lnTo>
                <a:lnTo>
                  <a:pt x="3676650" y="6858000"/>
                </a:lnTo>
                <a:lnTo>
                  <a:pt x="0" y="6858000"/>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4600946" y="1800225"/>
            <a:ext cx="1690238" cy="3152775"/>
          </a:xfrm>
          <a:custGeom>
            <a:avLst/>
            <a:gdLst>
              <a:gd name="connsiteX0" fmla="*/ 0 w 3676650"/>
              <a:gd name="connsiteY0" fmla="*/ 0 h 6858000"/>
              <a:gd name="connsiteX1" fmla="*/ 3676650 w 3676650"/>
              <a:gd name="connsiteY1" fmla="*/ 0 h 6858000"/>
              <a:gd name="connsiteX2" fmla="*/ 3676650 w 3676650"/>
              <a:gd name="connsiteY2" fmla="*/ 6858000 h 6858000"/>
              <a:gd name="connsiteX3" fmla="*/ 0 w 3676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76650" h="6858000">
                <a:moveTo>
                  <a:pt x="0" y="0"/>
                </a:moveTo>
                <a:lnTo>
                  <a:pt x="3676650" y="0"/>
                </a:lnTo>
                <a:lnTo>
                  <a:pt x="3676650" y="6858000"/>
                </a:lnTo>
                <a:lnTo>
                  <a:pt x="0" y="6858000"/>
                </a:lnTo>
                <a:close/>
              </a:path>
            </a:pathLst>
          </a:custGeom>
        </p:spPr>
        <p:txBody>
          <a:bodyPr wrap="square">
            <a:noAutofit/>
          </a:bodyPr>
          <a:lstStyle/>
          <a:p>
            <a:endParaRPr lang="id-ID"/>
          </a:p>
        </p:txBody>
      </p:sp>
    </p:spTree>
    <p:extLst>
      <p:ext uri="{BB962C8B-B14F-4D97-AF65-F5344CB8AC3E}">
        <p14:creationId xmlns:p14="http://schemas.microsoft.com/office/powerpoint/2010/main" val="141651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2469717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4667250" cy="6858000"/>
          </a:xfrm>
          <a:custGeom>
            <a:avLst/>
            <a:gdLst>
              <a:gd name="connsiteX0" fmla="*/ 0 w 4667250"/>
              <a:gd name="connsiteY0" fmla="*/ 0 h 6858000"/>
              <a:gd name="connsiteX1" fmla="*/ 4667250 w 4667250"/>
              <a:gd name="connsiteY1" fmla="*/ 0 h 6858000"/>
              <a:gd name="connsiteX2" fmla="*/ 4667250 w 4667250"/>
              <a:gd name="connsiteY2" fmla="*/ 6858000 h 6858000"/>
              <a:gd name="connsiteX3" fmla="*/ 0 w 46672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67250" h="6858000">
                <a:moveTo>
                  <a:pt x="0" y="0"/>
                </a:moveTo>
                <a:lnTo>
                  <a:pt x="4667250" y="0"/>
                </a:lnTo>
                <a:lnTo>
                  <a:pt x="4667250" y="6858000"/>
                </a:lnTo>
                <a:lnTo>
                  <a:pt x="0" y="685800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4972050" y="4972050"/>
            <a:ext cx="4838700" cy="1885950"/>
          </a:xfrm>
          <a:custGeom>
            <a:avLst/>
            <a:gdLst>
              <a:gd name="connsiteX0" fmla="*/ 0 w 4838700"/>
              <a:gd name="connsiteY0" fmla="*/ 0 h 1885950"/>
              <a:gd name="connsiteX1" fmla="*/ 4838700 w 4838700"/>
              <a:gd name="connsiteY1" fmla="*/ 0 h 1885950"/>
              <a:gd name="connsiteX2" fmla="*/ 4838700 w 4838700"/>
              <a:gd name="connsiteY2" fmla="*/ 1885950 h 1885950"/>
              <a:gd name="connsiteX3" fmla="*/ 0 w 4838700"/>
              <a:gd name="connsiteY3" fmla="*/ 1885950 h 1885950"/>
            </a:gdLst>
            <a:ahLst/>
            <a:cxnLst>
              <a:cxn ang="0">
                <a:pos x="connsiteX0" y="connsiteY0"/>
              </a:cxn>
              <a:cxn ang="0">
                <a:pos x="connsiteX1" y="connsiteY1"/>
              </a:cxn>
              <a:cxn ang="0">
                <a:pos x="connsiteX2" y="connsiteY2"/>
              </a:cxn>
              <a:cxn ang="0">
                <a:pos x="connsiteX3" y="connsiteY3"/>
              </a:cxn>
            </a:cxnLst>
            <a:rect l="l" t="t" r="r" b="b"/>
            <a:pathLst>
              <a:path w="4838700" h="1885950">
                <a:moveTo>
                  <a:pt x="0" y="0"/>
                </a:moveTo>
                <a:lnTo>
                  <a:pt x="4838700" y="0"/>
                </a:lnTo>
                <a:lnTo>
                  <a:pt x="4838700" y="1885950"/>
                </a:lnTo>
                <a:lnTo>
                  <a:pt x="0" y="1885950"/>
                </a:lnTo>
                <a:close/>
              </a:path>
            </a:pathLst>
          </a:custGeom>
        </p:spPr>
        <p:txBody>
          <a:bodyPr wrap="square">
            <a:noAutofit/>
          </a:bodyPr>
          <a:lstStyle/>
          <a:p>
            <a:endParaRPr lang="id-ID"/>
          </a:p>
        </p:txBody>
      </p:sp>
    </p:spTree>
    <p:extLst>
      <p:ext uri="{BB962C8B-B14F-4D97-AF65-F5344CB8AC3E}">
        <p14:creationId xmlns:p14="http://schemas.microsoft.com/office/powerpoint/2010/main" val="14357205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410450" y="533400"/>
            <a:ext cx="3600450" cy="5848350"/>
          </a:xfrm>
          <a:custGeom>
            <a:avLst/>
            <a:gdLst>
              <a:gd name="connsiteX0" fmla="*/ 0 w 3600450"/>
              <a:gd name="connsiteY0" fmla="*/ 0 h 5848350"/>
              <a:gd name="connsiteX1" fmla="*/ 3600450 w 3600450"/>
              <a:gd name="connsiteY1" fmla="*/ 0 h 5848350"/>
              <a:gd name="connsiteX2" fmla="*/ 3600450 w 3600450"/>
              <a:gd name="connsiteY2" fmla="*/ 5848350 h 5848350"/>
              <a:gd name="connsiteX3" fmla="*/ 0 w 3600450"/>
              <a:gd name="connsiteY3" fmla="*/ 5848350 h 5848350"/>
            </a:gdLst>
            <a:ahLst/>
            <a:cxnLst>
              <a:cxn ang="0">
                <a:pos x="connsiteX0" y="connsiteY0"/>
              </a:cxn>
              <a:cxn ang="0">
                <a:pos x="connsiteX1" y="connsiteY1"/>
              </a:cxn>
              <a:cxn ang="0">
                <a:pos x="connsiteX2" y="connsiteY2"/>
              </a:cxn>
              <a:cxn ang="0">
                <a:pos x="connsiteX3" y="connsiteY3"/>
              </a:cxn>
            </a:cxnLst>
            <a:rect l="l" t="t" r="r" b="b"/>
            <a:pathLst>
              <a:path w="3600450" h="5848350">
                <a:moveTo>
                  <a:pt x="0" y="0"/>
                </a:moveTo>
                <a:lnTo>
                  <a:pt x="3600450" y="0"/>
                </a:lnTo>
                <a:lnTo>
                  <a:pt x="3600450" y="5848350"/>
                </a:lnTo>
                <a:lnTo>
                  <a:pt x="0" y="5848350"/>
                </a:lnTo>
                <a:close/>
              </a:path>
            </a:pathLst>
          </a:custGeom>
        </p:spPr>
        <p:txBody>
          <a:bodyPr wrap="square">
            <a:noAutofit/>
          </a:bodyPr>
          <a:lstStyle/>
          <a:p>
            <a:endParaRPr lang="id-ID"/>
          </a:p>
        </p:txBody>
      </p:sp>
    </p:spTree>
    <p:extLst>
      <p:ext uri="{BB962C8B-B14F-4D97-AF65-F5344CB8AC3E}">
        <p14:creationId xmlns:p14="http://schemas.microsoft.com/office/powerpoint/2010/main" val="1134493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286500" y="304800"/>
            <a:ext cx="5581650" cy="6229350"/>
          </a:xfrm>
          <a:custGeom>
            <a:avLst/>
            <a:gdLst>
              <a:gd name="connsiteX0" fmla="*/ 0 w 5581650"/>
              <a:gd name="connsiteY0" fmla="*/ 0 h 6229350"/>
              <a:gd name="connsiteX1" fmla="*/ 5581650 w 5581650"/>
              <a:gd name="connsiteY1" fmla="*/ 0 h 6229350"/>
              <a:gd name="connsiteX2" fmla="*/ 5581650 w 5581650"/>
              <a:gd name="connsiteY2" fmla="*/ 6229350 h 6229350"/>
              <a:gd name="connsiteX3" fmla="*/ 0 w 5581650"/>
              <a:gd name="connsiteY3" fmla="*/ 6229350 h 6229350"/>
            </a:gdLst>
            <a:ahLst/>
            <a:cxnLst>
              <a:cxn ang="0">
                <a:pos x="connsiteX0" y="connsiteY0"/>
              </a:cxn>
              <a:cxn ang="0">
                <a:pos x="connsiteX1" y="connsiteY1"/>
              </a:cxn>
              <a:cxn ang="0">
                <a:pos x="connsiteX2" y="connsiteY2"/>
              </a:cxn>
              <a:cxn ang="0">
                <a:pos x="connsiteX3" y="connsiteY3"/>
              </a:cxn>
            </a:cxnLst>
            <a:rect l="l" t="t" r="r" b="b"/>
            <a:pathLst>
              <a:path w="5581650" h="6229350">
                <a:moveTo>
                  <a:pt x="0" y="0"/>
                </a:moveTo>
                <a:lnTo>
                  <a:pt x="5581650" y="0"/>
                </a:lnTo>
                <a:lnTo>
                  <a:pt x="5581650" y="6229350"/>
                </a:lnTo>
                <a:lnTo>
                  <a:pt x="0" y="6229350"/>
                </a:lnTo>
                <a:close/>
              </a:path>
            </a:pathLst>
          </a:custGeom>
        </p:spPr>
        <p:txBody>
          <a:bodyPr wrap="square">
            <a:noAutofit/>
          </a:bodyPr>
          <a:lstStyle/>
          <a:p>
            <a:endParaRPr lang="id-ID"/>
          </a:p>
        </p:txBody>
      </p:sp>
    </p:spTree>
    <p:extLst>
      <p:ext uri="{BB962C8B-B14F-4D97-AF65-F5344CB8AC3E}">
        <p14:creationId xmlns:p14="http://schemas.microsoft.com/office/powerpoint/2010/main" val="22193406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485900"/>
            <a:ext cx="5334000" cy="3752850"/>
          </a:xfrm>
          <a:custGeom>
            <a:avLst/>
            <a:gdLst>
              <a:gd name="connsiteX0" fmla="*/ 0 w 5334000"/>
              <a:gd name="connsiteY0" fmla="*/ 0 h 3752850"/>
              <a:gd name="connsiteX1" fmla="*/ 5334000 w 5334000"/>
              <a:gd name="connsiteY1" fmla="*/ 0 h 3752850"/>
              <a:gd name="connsiteX2" fmla="*/ 5334000 w 5334000"/>
              <a:gd name="connsiteY2" fmla="*/ 3752850 h 3752850"/>
              <a:gd name="connsiteX3" fmla="*/ 0 w 5334000"/>
              <a:gd name="connsiteY3" fmla="*/ 3752850 h 3752850"/>
            </a:gdLst>
            <a:ahLst/>
            <a:cxnLst>
              <a:cxn ang="0">
                <a:pos x="connsiteX0" y="connsiteY0"/>
              </a:cxn>
              <a:cxn ang="0">
                <a:pos x="connsiteX1" y="connsiteY1"/>
              </a:cxn>
              <a:cxn ang="0">
                <a:pos x="connsiteX2" y="connsiteY2"/>
              </a:cxn>
              <a:cxn ang="0">
                <a:pos x="connsiteX3" y="connsiteY3"/>
              </a:cxn>
            </a:cxnLst>
            <a:rect l="l" t="t" r="r" b="b"/>
            <a:pathLst>
              <a:path w="5334000" h="3752850">
                <a:moveTo>
                  <a:pt x="0" y="0"/>
                </a:moveTo>
                <a:lnTo>
                  <a:pt x="5334000" y="0"/>
                </a:lnTo>
                <a:lnTo>
                  <a:pt x="5334000" y="3752850"/>
                </a:lnTo>
                <a:lnTo>
                  <a:pt x="0" y="3752850"/>
                </a:lnTo>
                <a:close/>
              </a:path>
            </a:pathLst>
          </a:custGeom>
        </p:spPr>
        <p:txBody>
          <a:bodyPr wrap="square">
            <a:noAutofit/>
          </a:bodyPr>
          <a:lstStyle/>
          <a:p>
            <a:endParaRPr lang="id-ID"/>
          </a:p>
        </p:txBody>
      </p:sp>
      <p:sp>
        <p:nvSpPr>
          <p:cNvPr id="12" name="Picture Placeholder 11"/>
          <p:cNvSpPr>
            <a:spLocks noGrp="1"/>
          </p:cNvSpPr>
          <p:nvPr>
            <p:ph type="pic" sz="quarter" idx="11"/>
          </p:nvPr>
        </p:nvSpPr>
        <p:spPr>
          <a:xfrm>
            <a:off x="5334000" y="1485900"/>
            <a:ext cx="3295650" cy="3752850"/>
          </a:xfrm>
          <a:custGeom>
            <a:avLst/>
            <a:gdLst>
              <a:gd name="connsiteX0" fmla="*/ 0 w 5334000"/>
              <a:gd name="connsiteY0" fmla="*/ 0 h 3752850"/>
              <a:gd name="connsiteX1" fmla="*/ 5334000 w 5334000"/>
              <a:gd name="connsiteY1" fmla="*/ 0 h 3752850"/>
              <a:gd name="connsiteX2" fmla="*/ 5334000 w 5334000"/>
              <a:gd name="connsiteY2" fmla="*/ 3752850 h 3752850"/>
              <a:gd name="connsiteX3" fmla="*/ 0 w 5334000"/>
              <a:gd name="connsiteY3" fmla="*/ 3752850 h 3752850"/>
            </a:gdLst>
            <a:ahLst/>
            <a:cxnLst>
              <a:cxn ang="0">
                <a:pos x="connsiteX0" y="connsiteY0"/>
              </a:cxn>
              <a:cxn ang="0">
                <a:pos x="connsiteX1" y="connsiteY1"/>
              </a:cxn>
              <a:cxn ang="0">
                <a:pos x="connsiteX2" y="connsiteY2"/>
              </a:cxn>
              <a:cxn ang="0">
                <a:pos x="connsiteX3" y="connsiteY3"/>
              </a:cxn>
            </a:cxnLst>
            <a:rect l="l" t="t" r="r" b="b"/>
            <a:pathLst>
              <a:path w="5334000" h="3752850">
                <a:moveTo>
                  <a:pt x="0" y="0"/>
                </a:moveTo>
                <a:lnTo>
                  <a:pt x="5334000" y="0"/>
                </a:lnTo>
                <a:lnTo>
                  <a:pt x="5334000" y="3752850"/>
                </a:lnTo>
                <a:lnTo>
                  <a:pt x="0" y="3752850"/>
                </a:lnTo>
                <a:close/>
              </a:path>
            </a:pathLst>
          </a:custGeom>
        </p:spPr>
        <p:txBody>
          <a:bodyPr wrap="square">
            <a:noAutofit/>
          </a:bodyPr>
          <a:lstStyle/>
          <a:p>
            <a:endParaRPr lang="id-ID"/>
          </a:p>
        </p:txBody>
      </p:sp>
    </p:spTree>
    <p:extLst>
      <p:ext uri="{BB962C8B-B14F-4D97-AF65-F5344CB8AC3E}">
        <p14:creationId xmlns:p14="http://schemas.microsoft.com/office/powerpoint/2010/main" val="22731081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267450" y="0"/>
            <a:ext cx="5924550" cy="6858000"/>
          </a:xfrm>
        </p:spPr>
        <p:txBody>
          <a:bodyPr/>
          <a:lstStyle/>
          <a:p>
            <a:endParaRPr lang="id-ID"/>
          </a:p>
        </p:txBody>
      </p:sp>
    </p:spTree>
    <p:extLst>
      <p:ext uri="{BB962C8B-B14F-4D97-AF65-F5344CB8AC3E}">
        <p14:creationId xmlns:p14="http://schemas.microsoft.com/office/powerpoint/2010/main" val="2442957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5924550" cy="6858000"/>
          </a:xfrm>
        </p:spPr>
        <p:txBody>
          <a:bodyPr/>
          <a:lstStyle/>
          <a:p>
            <a:endParaRPr lang="id-ID"/>
          </a:p>
        </p:txBody>
      </p:sp>
    </p:spTree>
    <p:extLst>
      <p:ext uri="{BB962C8B-B14F-4D97-AF65-F5344CB8AC3E}">
        <p14:creationId xmlns:p14="http://schemas.microsoft.com/office/powerpoint/2010/main" val="24139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5029200" y="0"/>
            <a:ext cx="3581400" cy="3429000"/>
          </a:xfrm>
          <a:custGeom>
            <a:avLst/>
            <a:gdLst>
              <a:gd name="connsiteX0" fmla="*/ 0 w 3581400"/>
              <a:gd name="connsiteY0" fmla="*/ 0 h 3429000"/>
              <a:gd name="connsiteX1" fmla="*/ 3581400 w 3581400"/>
              <a:gd name="connsiteY1" fmla="*/ 0 h 3429000"/>
              <a:gd name="connsiteX2" fmla="*/ 3581400 w 3581400"/>
              <a:gd name="connsiteY2" fmla="*/ 3429000 h 3429000"/>
              <a:gd name="connsiteX3" fmla="*/ 0 w 35814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81400" h="3429000">
                <a:moveTo>
                  <a:pt x="0" y="0"/>
                </a:moveTo>
                <a:lnTo>
                  <a:pt x="3581400" y="0"/>
                </a:lnTo>
                <a:lnTo>
                  <a:pt x="3581400" y="3429000"/>
                </a:lnTo>
                <a:lnTo>
                  <a:pt x="0" y="3429000"/>
                </a:lnTo>
                <a:close/>
              </a:path>
            </a:pathLst>
          </a:custGeom>
        </p:spPr>
        <p:txBody>
          <a:bodyPr wrap="square">
            <a:noAutofit/>
          </a:bodyPr>
          <a:lstStyle/>
          <a:p>
            <a:endParaRPr lang="id-ID"/>
          </a:p>
        </p:txBody>
      </p:sp>
      <p:sp>
        <p:nvSpPr>
          <p:cNvPr id="14" name="Picture Placeholder 13"/>
          <p:cNvSpPr>
            <a:spLocks noGrp="1"/>
          </p:cNvSpPr>
          <p:nvPr>
            <p:ph type="pic" sz="quarter" idx="11"/>
          </p:nvPr>
        </p:nvSpPr>
        <p:spPr>
          <a:xfrm>
            <a:off x="8610600" y="0"/>
            <a:ext cx="3581400" cy="3429000"/>
          </a:xfrm>
          <a:custGeom>
            <a:avLst/>
            <a:gdLst>
              <a:gd name="connsiteX0" fmla="*/ 0 w 3581400"/>
              <a:gd name="connsiteY0" fmla="*/ 0 h 3429000"/>
              <a:gd name="connsiteX1" fmla="*/ 3581400 w 3581400"/>
              <a:gd name="connsiteY1" fmla="*/ 0 h 3429000"/>
              <a:gd name="connsiteX2" fmla="*/ 3581400 w 3581400"/>
              <a:gd name="connsiteY2" fmla="*/ 3429000 h 3429000"/>
              <a:gd name="connsiteX3" fmla="*/ 0 w 35814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81400" h="3429000">
                <a:moveTo>
                  <a:pt x="0" y="0"/>
                </a:moveTo>
                <a:lnTo>
                  <a:pt x="3581400" y="0"/>
                </a:lnTo>
                <a:lnTo>
                  <a:pt x="3581400" y="3429000"/>
                </a:lnTo>
                <a:lnTo>
                  <a:pt x="0" y="3429000"/>
                </a:lnTo>
                <a:close/>
              </a:path>
            </a:pathLst>
          </a:custGeom>
        </p:spPr>
        <p:txBody>
          <a:bodyPr wrap="square">
            <a:noAutofit/>
          </a:bodyPr>
          <a:lstStyle/>
          <a:p>
            <a:endParaRPr lang="id-ID"/>
          </a:p>
        </p:txBody>
      </p:sp>
      <p:sp>
        <p:nvSpPr>
          <p:cNvPr id="15" name="Picture Placeholder 14"/>
          <p:cNvSpPr>
            <a:spLocks noGrp="1"/>
          </p:cNvSpPr>
          <p:nvPr>
            <p:ph type="pic" sz="quarter" idx="12"/>
          </p:nvPr>
        </p:nvSpPr>
        <p:spPr>
          <a:xfrm>
            <a:off x="8610600" y="3429000"/>
            <a:ext cx="3581400" cy="3429000"/>
          </a:xfrm>
          <a:custGeom>
            <a:avLst/>
            <a:gdLst>
              <a:gd name="connsiteX0" fmla="*/ 0 w 3581400"/>
              <a:gd name="connsiteY0" fmla="*/ 0 h 3429000"/>
              <a:gd name="connsiteX1" fmla="*/ 3581400 w 3581400"/>
              <a:gd name="connsiteY1" fmla="*/ 0 h 3429000"/>
              <a:gd name="connsiteX2" fmla="*/ 3581400 w 3581400"/>
              <a:gd name="connsiteY2" fmla="*/ 3429000 h 3429000"/>
              <a:gd name="connsiteX3" fmla="*/ 0 w 35814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81400" h="3429000">
                <a:moveTo>
                  <a:pt x="0" y="0"/>
                </a:moveTo>
                <a:lnTo>
                  <a:pt x="3581400" y="0"/>
                </a:lnTo>
                <a:lnTo>
                  <a:pt x="3581400" y="3429000"/>
                </a:lnTo>
                <a:lnTo>
                  <a:pt x="0" y="3429000"/>
                </a:lnTo>
                <a:close/>
              </a:path>
            </a:pathLst>
          </a:custGeom>
        </p:spPr>
        <p:txBody>
          <a:bodyPr wrap="square">
            <a:noAutofit/>
          </a:bodyPr>
          <a:lstStyle/>
          <a:p>
            <a:endParaRPr lang="id-ID"/>
          </a:p>
        </p:txBody>
      </p:sp>
    </p:spTree>
    <p:extLst>
      <p:ext uri="{BB962C8B-B14F-4D97-AF65-F5344CB8AC3E}">
        <p14:creationId xmlns:p14="http://schemas.microsoft.com/office/powerpoint/2010/main" val="4181356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3657600" cy="6858000"/>
          </a:xfrm>
          <a:custGeom>
            <a:avLst/>
            <a:gdLst>
              <a:gd name="connsiteX0" fmla="*/ 0 w 3657600"/>
              <a:gd name="connsiteY0" fmla="*/ 0 h 6858000"/>
              <a:gd name="connsiteX1" fmla="*/ 3657600 w 3657600"/>
              <a:gd name="connsiteY1" fmla="*/ 0 h 6858000"/>
              <a:gd name="connsiteX2" fmla="*/ 3657600 w 3657600"/>
              <a:gd name="connsiteY2" fmla="*/ 6858000 h 6858000"/>
              <a:gd name="connsiteX3" fmla="*/ 0 w 3657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57600" h="6858000">
                <a:moveTo>
                  <a:pt x="0" y="0"/>
                </a:moveTo>
                <a:lnTo>
                  <a:pt x="3657600" y="0"/>
                </a:lnTo>
                <a:lnTo>
                  <a:pt x="3657600" y="6858000"/>
                </a:lnTo>
                <a:lnTo>
                  <a:pt x="0" y="685800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3657599" y="0"/>
            <a:ext cx="4281715" cy="2554514"/>
          </a:xfrm>
          <a:custGeom>
            <a:avLst/>
            <a:gdLst>
              <a:gd name="connsiteX0" fmla="*/ 0 w 4281715"/>
              <a:gd name="connsiteY0" fmla="*/ 0 h 2554514"/>
              <a:gd name="connsiteX1" fmla="*/ 4281715 w 4281715"/>
              <a:gd name="connsiteY1" fmla="*/ 0 h 2554514"/>
              <a:gd name="connsiteX2" fmla="*/ 4281715 w 4281715"/>
              <a:gd name="connsiteY2" fmla="*/ 2554514 h 2554514"/>
              <a:gd name="connsiteX3" fmla="*/ 0 w 4281715"/>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4281715" h="2554514">
                <a:moveTo>
                  <a:pt x="0" y="0"/>
                </a:moveTo>
                <a:lnTo>
                  <a:pt x="4281715" y="0"/>
                </a:lnTo>
                <a:lnTo>
                  <a:pt x="4281715" y="2554514"/>
                </a:lnTo>
                <a:lnTo>
                  <a:pt x="0" y="2554514"/>
                </a:lnTo>
                <a:close/>
              </a:path>
            </a:pathLst>
          </a:custGeom>
        </p:spPr>
        <p:txBody>
          <a:bodyPr wrap="square">
            <a:noAutofit/>
          </a:bodyPr>
          <a:lstStyle/>
          <a:p>
            <a:endParaRPr lang="id-ID"/>
          </a:p>
        </p:txBody>
      </p:sp>
    </p:spTree>
    <p:extLst>
      <p:ext uri="{BB962C8B-B14F-4D97-AF65-F5344CB8AC3E}">
        <p14:creationId xmlns:p14="http://schemas.microsoft.com/office/powerpoint/2010/main" val="26276023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9A52C3-5DDC-4D32-8B23-B019118BB087}" type="datetimeFigureOut">
              <a:rPr lang="id-ID" smtClean="0"/>
              <a:t>21/07/2018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9723601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9A52C3-5DDC-4D32-8B23-B019118BB087}" type="datetimeFigureOut">
              <a:rPr lang="id-ID" smtClean="0"/>
              <a:t>21/07/2018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4227617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9A52C3-5DDC-4D32-8B23-B019118BB087}" type="datetimeFigureOut">
              <a:rPr lang="id-ID" smtClean="0"/>
              <a:t>21/07/2018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29116519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9A52C3-5DDC-4D32-8B23-B019118BB087}" type="datetimeFigureOut">
              <a:rPr lang="id-ID" smtClean="0"/>
              <a:t>21/07/2018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4162741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9A52C3-5DDC-4D32-8B23-B019118BB087}" type="datetimeFigureOut">
              <a:rPr lang="id-ID" smtClean="0"/>
              <a:t>21/07/2018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137571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9A52C3-5DDC-4D32-8B23-B019118BB087}" type="datetimeFigureOut">
              <a:rPr lang="id-ID" smtClean="0"/>
              <a:t>21/07/2018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6388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CE9A52C3-5DDC-4D32-8B23-B019118BB087}" type="datetimeFigureOut">
              <a:rPr lang="id-ID" smtClean="0"/>
              <a:t>21/07/2018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2753671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CE9A52C3-5DDC-4D32-8B23-B019118BB087}" type="datetimeFigureOut">
              <a:rPr lang="id-ID" smtClean="0"/>
              <a:t>21/07/2018</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1551120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CE9A52C3-5DDC-4D32-8B23-B019118BB087}" type="datetimeFigureOut">
              <a:rPr lang="id-ID" smtClean="0"/>
              <a:t>21/07/2018</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1212179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9A52C3-5DDC-4D32-8B23-B019118BB087}" type="datetimeFigureOut">
              <a:rPr lang="id-ID" smtClean="0"/>
              <a:t>21/07/2018</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9F498460-629E-41F2-AD35-4F27987C7A1A}" type="slidenum">
              <a:rPr lang="id-ID" smtClean="0"/>
              <a:t>‹#›</a:t>
            </a:fld>
            <a:endParaRPr lang="id-ID"/>
          </a:p>
        </p:txBody>
      </p:sp>
    </p:spTree>
    <p:extLst>
      <p:ext uri="{BB962C8B-B14F-4D97-AF65-F5344CB8AC3E}">
        <p14:creationId xmlns:p14="http://schemas.microsoft.com/office/powerpoint/2010/main" val="326485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590550" y="628650"/>
            <a:ext cx="4514850" cy="5505450"/>
          </a:xfrm>
          <a:custGeom>
            <a:avLst/>
            <a:gdLst>
              <a:gd name="connsiteX0" fmla="*/ 0 w 4514850"/>
              <a:gd name="connsiteY0" fmla="*/ 0 h 5505450"/>
              <a:gd name="connsiteX1" fmla="*/ 4514850 w 4514850"/>
              <a:gd name="connsiteY1" fmla="*/ 0 h 5505450"/>
              <a:gd name="connsiteX2" fmla="*/ 4514850 w 4514850"/>
              <a:gd name="connsiteY2" fmla="*/ 5505450 h 5505450"/>
              <a:gd name="connsiteX3" fmla="*/ 0 w 451485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4514850" h="5505450">
                <a:moveTo>
                  <a:pt x="0" y="0"/>
                </a:moveTo>
                <a:lnTo>
                  <a:pt x="4514850" y="0"/>
                </a:lnTo>
                <a:lnTo>
                  <a:pt x="4514850" y="5505450"/>
                </a:lnTo>
                <a:lnTo>
                  <a:pt x="0" y="5505450"/>
                </a:lnTo>
                <a:close/>
              </a:path>
            </a:pathLst>
          </a:custGeom>
        </p:spPr>
        <p:txBody>
          <a:bodyPr wrap="square">
            <a:noAutofit/>
          </a:bodyPr>
          <a:lstStyle/>
          <a:p>
            <a:endParaRPr lang="id-ID"/>
          </a:p>
        </p:txBody>
      </p:sp>
      <p:sp>
        <p:nvSpPr>
          <p:cNvPr id="13" name="Picture Placeholder 12"/>
          <p:cNvSpPr>
            <a:spLocks noGrp="1"/>
          </p:cNvSpPr>
          <p:nvPr>
            <p:ph type="pic" sz="quarter" idx="11"/>
          </p:nvPr>
        </p:nvSpPr>
        <p:spPr>
          <a:xfrm>
            <a:off x="3905250" y="914400"/>
            <a:ext cx="3155708" cy="3848100"/>
          </a:xfrm>
          <a:custGeom>
            <a:avLst/>
            <a:gdLst>
              <a:gd name="connsiteX0" fmla="*/ 0 w 3155708"/>
              <a:gd name="connsiteY0" fmla="*/ 0 h 3848100"/>
              <a:gd name="connsiteX1" fmla="*/ 3155708 w 3155708"/>
              <a:gd name="connsiteY1" fmla="*/ 0 h 3848100"/>
              <a:gd name="connsiteX2" fmla="*/ 3155708 w 3155708"/>
              <a:gd name="connsiteY2" fmla="*/ 3848100 h 3848100"/>
              <a:gd name="connsiteX3" fmla="*/ 0 w 3155708"/>
              <a:gd name="connsiteY3" fmla="*/ 3848100 h 3848100"/>
            </a:gdLst>
            <a:ahLst/>
            <a:cxnLst>
              <a:cxn ang="0">
                <a:pos x="connsiteX0" y="connsiteY0"/>
              </a:cxn>
              <a:cxn ang="0">
                <a:pos x="connsiteX1" y="connsiteY1"/>
              </a:cxn>
              <a:cxn ang="0">
                <a:pos x="connsiteX2" y="connsiteY2"/>
              </a:cxn>
              <a:cxn ang="0">
                <a:pos x="connsiteX3" y="connsiteY3"/>
              </a:cxn>
            </a:cxnLst>
            <a:rect l="l" t="t" r="r" b="b"/>
            <a:pathLst>
              <a:path w="3155708" h="3848100">
                <a:moveTo>
                  <a:pt x="0" y="0"/>
                </a:moveTo>
                <a:lnTo>
                  <a:pt x="3155708" y="0"/>
                </a:lnTo>
                <a:lnTo>
                  <a:pt x="3155708" y="3848100"/>
                </a:lnTo>
                <a:lnTo>
                  <a:pt x="0" y="3848100"/>
                </a:lnTo>
                <a:close/>
              </a:path>
            </a:pathLst>
          </a:custGeom>
        </p:spPr>
        <p:txBody>
          <a:bodyPr wrap="square">
            <a:noAutofit/>
          </a:bodyPr>
          <a:lstStyle/>
          <a:p>
            <a:endParaRPr lang="id-ID"/>
          </a:p>
        </p:txBody>
      </p:sp>
    </p:spTree>
    <p:extLst>
      <p:ext uri="{BB962C8B-B14F-4D97-AF65-F5344CB8AC3E}">
        <p14:creationId xmlns:p14="http://schemas.microsoft.com/office/powerpoint/2010/main" val="955592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9A52C3-5DDC-4D32-8B23-B019118BB087}" type="datetimeFigureOut">
              <a:rPr lang="id-ID" smtClean="0"/>
              <a:t>21/07/2018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98460-629E-41F2-AD35-4F27987C7A1A}" type="slidenum">
              <a:rPr lang="id-ID" smtClean="0"/>
              <a:t>‹#›</a:t>
            </a:fld>
            <a:endParaRPr lang="id-ID"/>
          </a:p>
        </p:txBody>
      </p:sp>
    </p:spTree>
    <p:extLst>
      <p:ext uri="{BB962C8B-B14F-4D97-AF65-F5344CB8AC3E}">
        <p14:creationId xmlns:p14="http://schemas.microsoft.com/office/powerpoint/2010/main" val="1361260237"/>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79" r:id="rId9"/>
    <p:sldLayoutId id="2147483678" r:id="rId10"/>
    <p:sldLayoutId id="2147483677" r:id="rId11"/>
    <p:sldLayoutId id="2147483676" r:id="rId12"/>
    <p:sldLayoutId id="2147483675" r:id="rId13"/>
    <p:sldLayoutId id="2147483674" r:id="rId14"/>
    <p:sldLayoutId id="2147483673" r:id="rId15"/>
    <p:sldLayoutId id="2147483672" r:id="rId16"/>
    <p:sldLayoutId id="2147483671" r:id="rId17"/>
    <p:sldLayoutId id="2147483670" r:id="rId18"/>
    <p:sldLayoutId id="2147483669" r:id="rId19"/>
    <p:sldLayoutId id="2147483668" r:id="rId20"/>
    <p:sldLayoutId id="2147483667" r:id="rId21"/>
    <p:sldLayoutId id="2147483666" r:id="rId22"/>
    <p:sldLayoutId id="2147483665" r:id="rId23"/>
    <p:sldLayoutId id="2147483664" r:id="rId24"/>
    <p:sldLayoutId id="2147483663" r:id="rId25"/>
    <p:sldLayoutId id="2147483662" r:id="rId26"/>
    <p:sldLayoutId id="2147483661" r:id="rId27"/>
    <p:sldLayoutId id="2147483656" r:id="rId28"/>
    <p:sldLayoutId id="2147483657" r:id="rId29"/>
    <p:sldLayoutId id="2147483658" r:id="rId30"/>
    <p:sldLayoutId id="2147483659" r:id="rId3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6.xml"/><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9" name="Rectangle 8"/>
          <p:cNvSpPr/>
          <p:nvPr/>
        </p:nvSpPr>
        <p:spPr>
          <a:xfrm>
            <a:off x="0" y="0"/>
            <a:ext cx="12192000" cy="6858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p:cNvSpPr txBox="1"/>
          <p:nvPr/>
        </p:nvSpPr>
        <p:spPr>
          <a:xfrm>
            <a:off x="4053614" y="189011"/>
            <a:ext cx="4084773" cy="307777"/>
          </a:xfrm>
          <a:prstGeom prst="rect">
            <a:avLst/>
          </a:prstGeom>
          <a:noFill/>
        </p:spPr>
        <p:txBody>
          <a:bodyPr wrap="none" rtlCol="0">
            <a:spAutoFit/>
          </a:bodyPr>
          <a:lstStyle/>
          <a:p>
            <a:r>
              <a:rPr lang="id-ID" sz="1400" spc="600" dirty="0" smtClean="0">
                <a:solidFill>
                  <a:schemeClr val="bg1"/>
                </a:solidFill>
                <a:latin typeface="Lato" panose="020F0502020204030203" pitchFamily="34" charset="0"/>
                <a:ea typeface="Lato" panose="020F0502020204030203" pitchFamily="34" charset="0"/>
                <a:cs typeface="Lato" panose="020F0502020204030203" pitchFamily="34" charset="0"/>
              </a:rPr>
              <a:t>PRESENTATION TEMPLATE</a:t>
            </a:r>
            <a:endParaRPr lang="id-ID" sz="1400" spc="6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531289" y="2967335"/>
            <a:ext cx="9129422" cy="923330"/>
          </a:xfrm>
          <a:prstGeom prst="rect">
            <a:avLst/>
          </a:prstGeom>
          <a:noFill/>
        </p:spPr>
        <p:txBody>
          <a:bodyPr wrap="none" rtlCol="0">
            <a:spAutoFit/>
          </a:bodyPr>
          <a:lstStyle/>
          <a:p>
            <a:r>
              <a:rPr lang="id-ID" sz="5400" spc="600" dirty="0" smtClean="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F A S H I </a:t>
            </a:r>
            <a:r>
              <a:rPr lang="id-ID" sz="5400" spc="600" dirty="0" smtClean="0">
                <a:solidFill>
                  <a:srgbClr val="9DD6C8"/>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O N  S T </a:t>
            </a:r>
            <a:r>
              <a:rPr lang="id-ID" sz="5400" spc="600" dirty="0" smtClean="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Y L E</a:t>
            </a:r>
            <a:endParaRPr lang="id-ID" sz="5400" spc="600" dirty="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endParaRPr>
          </a:p>
        </p:txBody>
      </p:sp>
      <p:sp>
        <p:nvSpPr>
          <p:cNvPr id="18" name="TextBox 17"/>
          <p:cNvSpPr txBox="1"/>
          <p:nvPr/>
        </p:nvSpPr>
        <p:spPr>
          <a:xfrm>
            <a:off x="1531289" y="4151820"/>
            <a:ext cx="2429768" cy="830997"/>
          </a:xfrm>
          <a:prstGeom prst="rect">
            <a:avLst/>
          </a:prstGeom>
          <a:noFill/>
        </p:spPr>
        <p:txBody>
          <a:bodyPr wrap="none" rtlCol="0">
            <a:spAutoFit/>
          </a:bodyPr>
          <a:lstStyle/>
          <a:p>
            <a:r>
              <a:rPr lang="id-ID" sz="1600" spc="300" dirty="0" smtClean="0">
                <a:solidFill>
                  <a:schemeClr val="bg1"/>
                </a:solidFill>
              </a:rPr>
              <a:t>WE’RE GIVING THE</a:t>
            </a:r>
          </a:p>
          <a:p>
            <a:r>
              <a:rPr lang="id-ID" sz="1600" spc="300" dirty="0" smtClean="0">
                <a:solidFill>
                  <a:schemeClr val="bg1"/>
                </a:solidFill>
              </a:rPr>
              <a:t>FASHION ON THESE</a:t>
            </a:r>
          </a:p>
          <a:p>
            <a:r>
              <a:rPr lang="id-ID" sz="1600" spc="300" dirty="0" smtClean="0">
                <a:solidFill>
                  <a:schemeClr val="bg1"/>
                </a:solidFill>
              </a:rPr>
              <a:t>SPRINGY STYLES.</a:t>
            </a:r>
            <a:endParaRPr lang="id-ID" sz="1600" spc="300" dirty="0">
              <a:solidFill>
                <a:schemeClr val="bg1"/>
              </a:solidFill>
            </a:endParaRPr>
          </a:p>
        </p:txBody>
      </p:sp>
      <p:sp>
        <p:nvSpPr>
          <p:cNvPr id="19" name="TextBox 18"/>
          <p:cNvSpPr txBox="1"/>
          <p:nvPr/>
        </p:nvSpPr>
        <p:spPr>
          <a:xfrm>
            <a:off x="1531289" y="5144754"/>
            <a:ext cx="1774845" cy="338554"/>
          </a:xfrm>
          <a:prstGeom prst="rect">
            <a:avLst/>
          </a:prstGeom>
          <a:noFill/>
        </p:spPr>
        <p:txBody>
          <a:bodyPr wrap="none" rtlCol="0">
            <a:spAutoFit/>
          </a:bodyPr>
          <a:lstStyle/>
          <a:p>
            <a:r>
              <a:rPr lang="id-ID" sz="1600" spc="600" dirty="0" smtClean="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endParaRPr>
          </a:p>
        </p:txBody>
      </p:sp>
      <p:sp>
        <p:nvSpPr>
          <p:cNvPr id="20" name="Isosceles Triangle 19"/>
          <p:cNvSpPr/>
          <p:nvPr/>
        </p:nvSpPr>
        <p:spPr>
          <a:xfrm rot="5400000">
            <a:off x="3294636" y="5239978"/>
            <a:ext cx="166722" cy="1437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p:cNvCxnSpPr/>
          <p:nvPr/>
        </p:nvCxnSpPr>
        <p:spPr>
          <a:xfrm>
            <a:off x="1611086" y="5512336"/>
            <a:ext cx="18097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97465" y="6210464"/>
            <a:ext cx="2880532" cy="276999"/>
          </a:xfrm>
          <a:prstGeom prst="rect">
            <a:avLst/>
          </a:prstGeom>
          <a:noFill/>
        </p:spPr>
        <p:txBody>
          <a:bodyPr wrap="none" rtlCol="0">
            <a:spAutoFit/>
          </a:bodyPr>
          <a:lstStyle/>
          <a:p>
            <a:r>
              <a:rPr lang="id-ID" sz="1200" spc="600" dirty="0" smtClean="0">
                <a:solidFill>
                  <a:schemeClr val="bg1"/>
                </a:solidFill>
              </a:rPr>
              <a:t>LOREM IPSUM DOLOR</a:t>
            </a:r>
            <a:endParaRPr lang="id-ID" sz="1200" spc="600" dirty="0">
              <a:solidFill>
                <a:schemeClr val="bg1"/>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9113819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030144" y="3574420"/>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7030144" y="287093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6" name="TextBox 5"/>
          <p:cNvSpPr txBox="1"/>
          <p:nvPr/>
        </p:nvSpPr>
        <p:spPr>
          <a:xfrm>
            <a:off x="7037064" y="318185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7" name="TextBox 6"/>
          <p:cNvSpPr txBox="1"/>
          <p:nvPr/>
        </p:nvSpPr>
        <p:spPr>
          <a:xfrm>
            <a:off x="7022129" y="5388779"/>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5400000">
            <a:off x="8785476" y="5484003"/>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9" name="Straight Connector 8"/>
          <p:cNvCxnSpPr/>
          <p:nvPr/>
        </p:nvCxnSpPr>
        <p:spPr>
          <a:xfrm>
            <a:off x="7101926" y="5756361"/>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030144" y="1940667"/>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7114904" y="1289694"/>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7114904" y="1933738"/>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11553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605274" y="1162050"/>
            <a:ext cx="1071376" cy="45529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4431879" y="1661412"/>
            <a:ext cx="616370" cy="348138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7544495" y="3803971"/>
            <a:ext cx="2952056" cy="133882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p:cNvSpPr txBox="1"/>
          <p:nvPr/>
        </p:nvSpPr>
        <p:spPr>
          <a:xfrm>
            <a:off x="7544494" y="310048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5" name="TextBox 14"/>
          <p:cNvSpPr txBox="1"/>
          <p:nvPr/>
        </p:nvSpPr>
        <p:spPr>
          <a:xfrm>
            <a:off x="7551414" y="341140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6" name="TextBox 15"/>
          <p:cNvSpPr txBox="1"/>
          <p:nvPr/>
        </p:nvSpPr>
        <p:spPr>
          <a:xfrm>
            <a:off x="7544494" y="1375367"/>
            <a:ext cx="2427268" cy="1569660"/>
          </a:xfrm>
          <a:prstGeom prst="rect">
            <a:avLst/>
          </a:prstGeom>
          <a:noFill/>
        </p:spPr>
        <p:txBody>
          <a:bodyPr wrap="none" rtlCol="0">
            <a:spAutoFit/>
          </a:bodyPr>
          <a:lstStyle/>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CUTE</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7" name="Isosceles Triangle 16"/>
          <p:cNvSpPr/>
          <p:nvPr/>
        </p:nvSpPr>
        <p:spPr>
          <a:xfrm rot="5400000">
            <a:off x="9760750" y="2534292"/>
            <a:ext cx="245866" cy="211953"/>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236887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818226" y="1394417"/>
            <a:ext cx="2513584" cy="558302"/>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7410450" y="0"/>
            <a:ext cx="3600450"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886645" y="3803971"/>
            <a:ext cx="2952056" cy="133882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1886644" y="310048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1893564" y="341140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1886644" y="1375367"/>
            <a:ext cx="2427268" cy="1569660"/>
          </a:xfrm>
          <a:prstGeom prst="rect">
            <a:avLst/>
          </a:prstGeom>
          <a:noFill/>
        </p:spPr>
        <p:txBody>
          <a:bodyPr wrap="none" rtlCol="0">
            <a:spAutoFit/>
          </a:bodyPr>
          <a:lstStyle/>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CUTE</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4102900" y="2534292"/>
            <a:ext cx="245866" cy="211953"/>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1466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467350"/>
            <a:ext cx="12192000" cy="13906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410394" y="3085332"/>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1410394" y="238184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1417314" y="269276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1402379" y="4766341"/>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3165726" y="4861565"/>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0" name="Straight Connector 9"/>
          <p:cNvCxnSpPr/>
          <p:nvPr/>
        </p:nvCxnSpPr>
        <p:spPr>
          <a:xfrm>
            <a:off x="1482176" y="5133923"/>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10394" y="1451579"/>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a:off x="1495154" y="80060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TextBox 12"/>
          <p:cNvSpPr txBox="1"/>
          <p:nvPr/>
        </p:nvSpPr>
        <p:spPr>
          <a:xfrm>
            <a:off x="1495154" y="1444650"/>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Rectangle 13"/>
          <p:cNvSpPr/>
          <p:nvPr/>
        </p:nvSpPr>
        <p:spPr>
          <a:xfrm>
            <a:off x="566243" y="5739731"/>
            <a:ext cx="5451357" cy="715581"/>
          </a:xfrm>
          <a:prstGeom prst="rect">
            <a:avLst/>
          </a:prstGeom>
        </p:spPr>
        <p:txBody>
          <a:bodyPr wrap="square">
            <a:spAutoFit/>
          </a:bodyPr>
          <a:lstStyle/>
          <a:p>
            <a:pPr algn="just">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325645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20594" y="3447282"/>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6820594" y="274379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6" name="TextBox 5"/>
          <p:cNvSpPr txBox="1"/>
          <p:nvPr/>
        </p:nvSpPr>
        <p:spPr>
          <a:xfrm>
            <a:off x="6827514" y="305471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7" name="TextBox 6"/>
          <p:cNvSpPr txBox="1"/>
          <p:nvPr/>
        </p:nvSpPr>
        <p:spPr>
          <a:xfrm>
            <a:off x="6812579" y="5128291"/>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5400000">
            <a:off x="8575926" y="5223515"/>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9" name="Straight Connector 8"/>
          <p:cNvCxnSpPr/>
          <p:nvPr/>
        </p:nvCxnSpPr>
        <p:spPr>
          <a:xfrm>
            <a:off x="6892376" y="5495873"/>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820594" y="1813529"/>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6905354" y="116255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6905354" y="1806600"/>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Rectangle 12"/>
          <p:cNvSpPr/>
          <p:nvPr/>
        </p:nvSpPr>
        <p:spPr>
          <a:xfrm>
            <a:off x="11345126" y="1"/>
            <a:ext cx="873276"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83245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629650" y="0"/>
            <a:ext cx="3562350"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9079213" y="3914504"/>
            <a:ext cx="2476959" cy="1546577"/>
          </a:xfrm>
          <a:prstGeom prst="rect">
            <a:avLst/>
          </a:prstGeom>
        </p:spPr>
        <p:txBody>
          <a:bodyPr wrap="square">
            <a:spAutoFit/>
          </a:bodyPr>
          <a:lstStyle/>
          <a:p>
            <a:pPr algn="just">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9079212" y="3211018"/>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9" name="TextBox 8"/>
          <p:cNvSpPr txBox="1"/>
          <p:nvPr/>
        </p:nvSpPr>
        <p:spPr>
          <a:xfrm>
            <a:off x="9086132" y="3521935"/>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10" name="TextBox 9"/>
          <p:cNvSpPr txBox="1"/>
          <p:nvPr/>
        </p:nvSpPr>
        <p:spPr>
          <a:xfrm>
            <a:off x="9079212" y="1485900"/>
            <a:ext cx="2476960" cy="1569660"/>
          </a:xfrm>
          <a:prstGeom prst="rect">
            <a:avLst/>
          </a:prstGeom>
          <a:noFill/>
        </p:spPr>
        <p:txBody>
          <a:bodyPr wrap="none" rtlCol="0">
            <a:spAutoFit/>
          </a:bodyPr>
          <a:lstStyle/>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COOL</a:t>
            </a:r>
            <a:endParaRPr lang="id-ID" sz="3200" spc="3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1" name="Isosceles Triangle 10"/>
          <p:cNvSpPr/>
          <p:nvPr/>
        </p:nvSpPr>
        <p:spPr>
          <a:xfrm rot="5400000">
            <a:off x="11295468" y="2644825"/>
            <a:ext cx="245866" cy="21195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197200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5029200" cy="3429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643620" y="1558057"/>
            <a:ext cx="3741960" cy="923330"/>
          </a:xfrm>
          <a:prstGeom prst="rect">
            <a:avLst/>
          </a:prstGeom>
        </p:spPr>
        <p:txBody>
          <a:bodyPr wrap="square">
            <a:spAutoFit/>
          </a:bodyPr>
          <a:lstStyle/>
          <a:p>
            <a:pPr algn="just">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643620" y="781050"/>
            <a:ext cx="1654620"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ABOUT</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1" name="TextBox 10"/>
          <p:cNvSpPr txBox="1"/>
          <p:nvPr/>
        </p:nvSpPr>
        <p:spPr>
          <a:xfrm>
            <a:off x="643620" y="1128904"/>
            <a:ext cx="1571264"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IMAGE</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Rectangle 11"/>
          <p:cNvSpPr/>
          <p:nvPr/>
        </p:nvSpPr>
        <p:spPr>
          <a:xfrm>
            <a:off x="1558524" y="4714514"/>
            <a:ext cx="5447606" cy="1338828"/>
          </a:xfrm>
          <a:prstGeom prst="rect">
            <a:avLst/>
          </a:prstGeom>
        </p:spPr>
        <p:txBody>
          <a:bodyPr wrap="square">
            <a:spAutoFit/>
          </a:bodyPr>
          <a:lstStyle/>
          <a:p>
            <a:pPr>
              <a:lnSpc>
                <a:spcPct val="150000"/>
              </a:lnSpc>
            </a:pPr>
            <a:r>
              <a:rPr lang="id-ID" sz="900" i="0" dirty="0" smtClean="0">
                <a:solidFill>
                  <a:schemeClr val="bg2">
                    <a:lumMod val="2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2">
                  <a:lumMod val="25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2">
                  <a:lumMod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1558524" y="4233658"/>
            <a:ext cx="5654112" cy="400110"/>
          </a:xfrm>
          <a:prstGeom prst="rect">
            <a:avLst/>
          </a:prstGeom>
          <a:noFill/>
        </p:spPr>
        <p:txBody>
          <a:bodyPr wrap="none" rtlCol="0">
            <a:spAutoFit/>
          </a:bodyPr>
          <a:lstStyle/>
          <a:p>
            <a:r>
              <a:rPr lang="id-ID" sz="2000" spc="600" dirty="0" smtClean="0">
                <a:solidFill>
                  <a:schemeClr val="bg2">
                    <a:lumMod val="25000"/>
                  </a:schemeClr>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bg2">
                  <a:lumMod val="2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Isosceles Triangle 13"/>
          <p:cNvSpPr/>
          <p:nvPr/>
        </p:nvSpPr>
        <p:spPr>
          <a:xfrm rot="5400000">
            <a:off x="7172817" y="4361850"/>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326956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972050" y="0"/>
            <a:ext cx="4838700" cy="49720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5525194" y="2730260"/>
            <a:ext cx="3858482" cy="1754326"/>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5525194" y="2026774"/>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9" name="TextBox 8"/>
          <p:cNvSpPr txBox="1"/>
          <p:nvPr/>
        </p:nvSpPr>
        <p:spPr>
          <a:xfrm>
            <a:off x="5532114" y="2337691"/>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10" name="Rectangle 9"/>
          <p:cNvSpPr/>
          <p:nvPr/>
        </p:nvSpPr>
        <p:spPr>
          <a:xfrm>
            <a:off x="5532114" y="1138438"/>
            <a:ext cx="2806980" cy="7009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5616874" y="487465"/>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5616874" y="1131509"/>
            <a:ext cx="2722220" cy="707886"/>
          </a:xfrm>
          <a:prstGeom prst="rect">
            <a:avLst/>
          </a:prstGeom>
          <a:noFill/>
        </p:spPr>
        <p:txBody>
          <a:bodyPr wrap="none" rtlCol="0">
            <a:spAutoFit/>
          </a:bodyPr>
          <a:lstStyle/>
          <a:p>
            <a:r>
              <a:rPr lang="id-ID" sz="4000" spc="600" dirty="0" smtClean="0">
                <a:solidFill>
                  <a:srgbClr val="9DD6C8"/>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rgbClr val="9DD6C8"/>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492004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124450" y="3467100"/>
            <a:ext cx="7067550" cy="304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p:cNvSpPr/>
          <p:nvPr/>
        </p:nvSpPr>
        <p:spPr>
          <a:xfrm>
            <a:off x="5951974" y="4673429"/>
            <a:ext cx="5412501"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5951975" y="3969943"/>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17" name="TextBox 16"/>
          <p:cNvSpPr txBox="1"/>
          <p:nvPr/>
        </p:nvSpPr>
        <p:spPr>
          <a:xfrm>
            <a:off x="5958895" y="4280860"/>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44766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038600"/>
            <a:ext cx="6286500" cy="24955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437000" y="4974265"/>
            <a:ext cx="5412501"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437001" y="4270779"/>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7" name="TextBox 6"/>
          <p:cNvSpPr txBox="1"/>
          <p:nvPr/>
        </p:nvSpPr>
        <p:spPr>
          <a:xfrm>
            <a:off x="443921" y="4581696"/>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8" name="Rectangle 7"/>
          <p:cNvSpPr/>
          <p:nvPr/>
        </p:nvSpPr>
        <p:spPr>
          <a:xfrm>
            <a:off x="636289" y="2736942"/>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extBox 8"/>
          <p:cNvSpPr txBox="1"/>
          <p:nvPr/>
        </p:nvSpPr>
        <p:spPr>
          <a:xfrm>
            <a:off x="721049" y="2085969"/>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TextBox 9"/>
          <p:cNvSpPr txBox="1"/>
          <p:nvPr/>
        </p:nvSpPr>
        <p:spPr>
          <a:xfrm>
            <a:off x="721049" y="2730013"/>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3943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39315" y="0"/>
            <a:ext cx="4252686" cy="2554514"/>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8647466" y="1024657"/>
            <a:ext cx="2923469" cy="1131079"/>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647466" y="247650"/>
            <a:ext cx="1654620"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ABOUT</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1" name="TextBox 10"/>
          <p:cNvSpPr txBox="1"/>
          <p:nvPr/>
        </p:nvSpPr>
        <p:spPr>
          <a:xfrm>
            <a:off x="8647466" y="595504"/>
            <a:ext cx="1571264"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IMAGE</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Rectangle 11"/>
          <p:cNvSpPr/>
          <p:nvPr/>
        </p:nvSpPr>
        <p:spPr>
          <a:xfrm>
            <a:off x="4843022" y="4277271"/>
            <a:ext cx="5447606" cy="1338828"/>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4843022" y="3796415"/>
            <a:ext cx="5654112" cy="400110"/>
          </a:xfrm>
          <a:prstGeom prst="rect">
            <a:avLst/>
          </a:prstGeom>
          <a:noFill/>
        </p:spPr>
        <p:txBody>
          <a:bodyPr wrap="none" rtlCol="0">
            <a:spAutoFit/>
          </a:bodyPr>
          <a:lstStyle/>
          <a:p>
            <a:r>
              <a:rPr lang="id-ID" sz="2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Isosceles Triangle 13"/>
          <p:cNvSpPr/>
          <p:nvPr/>
        </p:nvSpPr>
        <p:spPr>
          <a:xfrm rot="5400000">
            <a:off x="10457315" y="3924607"/>
            <a:ext cx="166722" cy="143726"/>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42723642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24550" y="3657600"/>
            <a:ext cx="6286500" cy="24955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6361550" y="4593265"/>
            <a:ext cx="5412501"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6361551" y="3889779"/>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7" name="TextBox 6"/>
          <p:cNvSpPr txBox="1"/>
          <p:nvPr/>
        </p:nvSpPr>
        <p:spPr>
          <a:xfrm>
            <a:off x="6368471" y="4200696"/>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8" name="Rectangle 7"/>
          <p:cNvSpPr/>
          <p:nvPr/>
        </p:nvSpPr>
        <p:spPr>
          <a:xfrm>
            <a:off x="6560839" y="2355942"/>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extBox 8"/>
          <p:cNvSpPr txBox="1"/>
          <p:nvPr/>
        </p:nvSpPr>
        <p:spPr>
          <a:xfrm>
            <a:off x="6645599" y="1704969"/>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TextBox 9"/>
          <p:cNvSpPr txBox="1"/>
          <p:nvPr/>
        </p:nvSpPr>
        <p:spPr>
          <a:xfrm>
            <a:off x="6645599" y="2349013"/>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2294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18087" y="2792334"/>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2018087" y="4830684"/>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7566578" y="2735184"/>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7566578" y="4849734"/>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1014185" y="2584417"/>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p:cNvSpPr/>
          <p:nvPr/>
        </p:nvSpPr>
        <p:spPr>
          <a:xfrm>
            <a:off x="1014185" y="4622767"/>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8" name="Rectangle 7"/>
          <p:cNvSpPr/>
          <p:nvPr/>
        </p:nvSpPr>
        <p:spPr>
          <a:xfrm>
            <a:off x="6554527" y="2533738"/>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6554527" y="4622767"/>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p:cNvSpPr txBox="1"/>
          <p:nvPr/>
        </p:nvSpPr>
        <p:spPr>
          <a:xfrm>
            <a:off x="1155983" y="2773095"/>
            <a:ext cx="681597" cy="584775"/>
          </a:xfrm>
          <a:prstGeom prst="rect">
            <a:avLst/>
          </a:prstGeom>
          <a:noFill/>
        </p:spPr>
        <p:txBody>
          <a:bodyPr wrap="none" rtlCol="0">
            <a:spAutoFit/>
          </a:bodyPr>
          <a:lstStyle/>
          <a:p>
            <a:r>
              <a:rPr lang="id-ID" sz="3200" spc="300" dirty="0" smtClean="0">
                <a:solidFill>
                  <a:schemeClr val="bg1"/>
                </a:solidFill>
                <a:latin typeface="Source Sans Pro Semibold" panose="020B0603030403020204" pitchFamily="34" charset="0"/>
                <a:ea typeface="Source Sans Pro Semibold" panose="020B0603030403020204" pitchFamily="34" charset="0"/>
              </a:rPr>
              <a:t>01</a:t>
            </a:r>
          </a:p>
        </p:txBody>
      </p:sp>
      <p:sp>
        <p:nvSpPr>
          <p:cNvPr id="11" name="TextBox 10"/>
          <p:cNvSpPr txBox="1"/>
          <p:nvPr/>
        </p:nvSpPr>
        <p:spPr>
          <a:xfrm>
            <a:off x="1155983" y="4811445"/>
            <a:ext cx="681597" cy="584775"/>
          </a:xfrm>
          <a:prstGeom prst="rect">
            <a:avLst/>
          </a:prstGeom>
          <a:noFill/>
        </p:spPr>
        <p:txBody>
          <a:bodyPr wrap="none" rtlCol="0">
            <a:spAutoFit/>
          </a:bodyPr>
          <a:lstStyle/>
          <a:p>
            <a:r>
              <a:rPr lang="id-ID" sz="3200" spc="300" dirty="0" smtClean="0">
                <a:solidFill>
                  <a:schemeClr val="bg1"/>
                </a:solidFill>
                <a:latin typeface="Source Sans Pro Semibold" panose="020B0603030403020204" pitchFamily="34" charset="0"/>
                <a:ea typeface="Source Sans Pro Semibold" panose="020B0603030403020204" pitchFamily="34" charset="0"/>
              </a:rPr>
              <a:t>02</a:t>
            </a:r>
          </a:p>
        </p:txBody>
      </p:sp>
      <p:sp>
        <p:nvSpPr>
          <p:cNvPr id="12" name="TextBox 11"/>
          <p:cNvSpPr txBox="1"/>
          <p:nvPr/>
        </p:nvSpPr>
        <p:spPr>
          <a:xfrm>
            <a:off x="6664276" y="2722416"/>
            <a:ext cx="681597" cy="584775"/>
          </a:xfrm>
          <a:prstGeom prst="rect">
            <a:avLst/>
          </a:prstGeom>
          <a:noFill/>
        </p:spPr>
        <p:txBody>
          <a:bodyPr wrap="none" rtlCol="0">
            <a:spAutoFit/>
          </a:bodyPr>
          <a:lstStyle/>
          <a:p>
            <a:r>
              <a:rPr lang="id-ID" sz="3200" spc="300" dirty="0" smtClean="0">
                <a:solidFill>
                  <a:schemeClr val="bg1"/>
                </a:solidFill>
                <a:latin typeface="Source Sans Pro Semibold" panose="020B0603030403020204" pitchFamily="34" charset="0"/>
                <a:ea typeface="Source Sans Pro Semibold" panose="020B0603030403020204" pitchFamily="34" charset="0"/>
              </a:rPr>
              <a:t>03</a:t>
            </a:r>
          </a:p>
        </p:txBody>
      </p:sp>
      <p:sp>
        <p:nvSpPr>
          <p:cNvPr id="13" name="TextBox 12"/>
          <p:cNvSpPr txBox="1"/>
          <p:nvPr/>
        </p:nvSpPr>
        <p:spPr>
          <a:xfrm>
            <a:off x="6664276" y="4811445"/>
            <a:ext cx="681597" cy="584775"/>
          </a:xfrm>
          <a:prstGeom prst="rect">
            <a:avLst/>
          </a:prstGeom>
          <a:noFill/>
        </p:spPr>
        <p:txBody>
          <a:bodyPr wrap="none" rtlCol="0">
            <a:spAutoFit/>
          </a:bodyPr>
          <a:lstStyle/>
          <a:p>
            <a:r>
              <a:rPr lang="id-ID" sz="3200" spc="300" dirty="0" smtClean="0">
                <a:solidFill>
                  <a:schemeClr val="bg1"/>
                </a:solidFill>
                <a:latin typeface="Source Sans Pro Semibold" panose="020B0603030403020204" pitchFamily="34" charset="0"/>
                <a:ea typeface="Source Sans Pro Semibold" panose="020B0603030403020204" pitchFamily="34" charset="0"/>
              </a:rPr>
              <a:t>04</a:t>
            </a:r>
          </a:p>
        </p:txBody>
      </p:sp>
      <p:sp>
        <p:nvSpPr>
          <p:cNvPr id="14" name="TextBox 13"/>
          <p:cNvSpPr txBox="1"/>
          <p:nvPr/>
        </p:nvSpPr>
        <p:spPr>
          <a:xfrm>
            <a:off x="2018087" y="2476696"/>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
        <p:nvSpPr>
          <p:cNvPr id="15" name="TextBox 14"/>
          <p:cNvSpPr txBox="1"/>
          <p:nvPr/>
        </p:nvSpPr>
        <p:spPr>
          <a:xfrm>
            <a:off x="2018087" y="4515046"/>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
        <p:nvSpPr>
          <p:cNvPr id="16" name="TextBox 15"/>
          <p:cNvSpPr txBox="1"/>
          <p:nvPr/>
        </p:nvSpPr>
        <p:spPr>
          <a:xfrm>
            <a:off x="7566578" y="2419546"/>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
        <p:nvSpPr>
          <p:cNvPr id="17" name="TextBox 16"/>
          <p:cNvSpPr txBox="1"/>
          <p:nvPr/>
        </p:nvSpPr>
        <p:spPr>
          <a:xfrm>
            <a:off x="7566578" y="4534096"/>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
        <p:nvSpPr>
          <p:cNvPr id="18" name="TextBox 17"/>
          <p:cNvSpPr txBox="1"/>
          <p:nvPr/>
        </p:nvSpPr>
        <p:spPr>
          <a:xfrm>
            <a:off x="4269186" y="1498199"/>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
        <p:nvSpPr>
          <p:cNvPr id="19" name="TextBox 18"/>
          <p:cNvSpPr txBox="1"/>
          <p:nvPr/>
        </p:nvSpPr>
        <p:spPr>
          <a:xfrm>
            <a:off x="3644848" y="734408"/>
            <a:ext cx="4902304" cy="830997"/>
          </a:xfrm>
          <a:prstGeom prst="rect">
            <a:avLst/>
          </a:prstGeom>
          <a:noFill/>
        </p:spPr>
        <p:txBody>
          <a:bodyPr wrap="none" rtlCol="0">
            <a:spAutoFit/>
          </a:bodyPr>
          <a:lstStyle/>
          <a:p>
            <a:r>
              <a:rPr lang="id-ID" sz="4800" spc="3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NUMERIC LIST</a:t>
            </a:r>
          </a:p>
        </p:txBody>
      </p:sp>
    </p:spTree>
    <p:extLst>
      <p:ext uri="{BB962C8B-B14F-4D97-AF65-F5344CB8AC3E}">
        <p14:creationId xmlns:p14="http://schemas.microsoft.com/office/powerpoint/2010/main" val="2986311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3787" y="2727339"/>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Rectangle 2"/>
          <p:cNvSpPr/>
          <p:nvPr/>
        </p:nvSpPr>
        <p:spPr>
          <a:xfrm>
            <a:off x="1903787" y="4765689"/>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 name="Rectangle 3"/>
          <p:cNvSpPr/>
          <p:nvPr/>
        </p:nvSpPr>
        <p:spPr>
          <a:xfrm>
            <a:off x="7618787" y="2727339"/>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p:cNvSpPr/>
          <p:nvPr/>
        </p:nvSpPr>
        <p:spPr>
          <a:xfrm>
            <a:off x="7618787" y="4765689"/>
            <a:ext cx="3891041"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p:nvSpPr>
        <p:spPr>
          <a:xfrm>
            <a:off x="899885" y="2519422"/>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899885" y="4557772"/>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a:off x="6717693" y="2468743"/>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6717693" y="4557772"/>
            <a:ext cx="902302" cy="962133"/>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p:cNvSpPr txBox="1"/>
          <p:nvPr/>
        </p:nvSpPr>
        <p:spPr>
          <a:xfrm>
            <a:off x="1903787" y="2411701"/>
            <a:ext cx="3653629" cy="400110"/>
          </a:xfrm>
          <a:prstGeom prst="rect">
            <a:avLst/>
          </a:prstGeom>
          <a:noFill/>
        </p:spPr>
        <p:txBody>
          <a:bodyPr wrap="none" rtlCol="0">
            <a:spAutoFit/>
          </a:bodyPr>
          <a:lstStyle/>
          <a:p>
            <a:r>
              <a:rPr lang="id-ID" sz="2000" spc="300" dirty="0" smtClean="0">
                <a:solidFill>
                  <a:srgbClr val="3B455F"/>
                </a:solidFill>
                <a:latin typeface="Source Sans Pro Light" panose="020B0403030403020204" pitchFamily="34" charset="0"/>
                <a:ea typeface="Source Sans Pro Light" panose="020B0403030403020204" pitchFamily="34" charset="0"/>
              </a:rPr>
              <a:t>YOUR SAMPLE TEXT HERE</a:t>
            </a:r>
            <a:endParaRPr lang="id-ID" sz="2000" spc="300" dirty="0">
              <a:solidFill>
                <a:srgbClr val="3B455F"/>
              </a:solidFill>
              <a:latin typeface="Source Sans Pro Light" panose="020B0403030403020204" pitchFamily="34" charset="0"/>
              <a:ea typeface="Source Sans Pro Light" panose="020B0403030403020204" pitchFamily="34" charset="0"/>
            </a:endParaRPr>
          </a:p>
        </p:txBody>
      </p:sp>
      <p:sp>
        <p:nvSpPr>
          <p:cNvPr id="11" name="TextBox 10"/>
          <p:cNvSpPr txBox="1"/>
          <p:nvPr/>
        </p:nvSpPr>
        <p:spPr>
          <a:xfrm>
            <a:off x="1903787" y="4450051"/>
            <a:ext cx="3653629" cy="400110"/>
          </a:xfrm>
          <a:prstGeom prst="rect">
            <a:avLst/>
          </a:prstGeom>
          <a:noFill/>
        </p:spPr>
        <p:txBody>
          <a:bodyPr wrap="none" rtlCol="0">
            <a:spAutoFit/>
          </a:bodyPr>
          <a:lstStyle/>
          <a:p>
            <a:r>
              <a:rPr lang="id-ID" sz="2000" spc="300" dirty="0" smtClean="0">
                <a:solidFill>
                  <a:srgbClr val="3B455F"/>
                </a:solidFill>
                <a:latin typeface="Source Sans Pro Light" panose="020B0403030403020204" pitchFamily="34" charset="0"/>
                <a:ea typeface="Source Sans Pro Light" panose="020B0403030403020204" pitchFamily="34" charset="0"/>
              </a:rPr>
              <a:t>YOUR SAMPLE TEXT HERE</a:t>
            </a:r>
            <a:endParaRPr lang="id-ID" sz="2000" spc="300" dirty="0">
              <a:solidFill>
                <a:srgbClr val="3B455F"/>
              </a:solidFill>
              <a:latin typeface="Source Sans Pro Light" panose="020B0403030403020204" pitchFamily="34" charset="0"/>
              <a:ea typeface="Source Sans Pro Light" panose="020B0403030403020204" pitchFamily="34" charset="0"/>
            </a:endParaRPr>
          </a:p>
        </p:txBody>
      </p:sp>
      <p:sp>
        <p:nvSpPr>
          <p:cNvPr id="12" name="TextBox 11"/>
          <p:cNvSpPr txBox="1"/>
          <p:nvPr/>
        </p:nvSpPr>
        <p:spPr>
          <a:xfrm>
            <a:off x="7618787" y="2411701"/>
            <a:ext cx="3653629" cy="400110"/>
          </a:xfrm>
          <a:prstGeom prst="rect">
            <a:avLst/>
          </a:prstGeom>
          <a:noFill/>
        </p:spPr>
        <p:txBody>
          <a:bodyPr wrap="none" rtlCol="0">
            <a:spAutoFit/>
          </a:bodyPr>
          <a:lstStyle/>
          <a:p>
            <a:r>
              <a:rPr lang="id-ID" sz="2000" spc="300" dirty="0" smtClean="0">
                <a:solidFill>
                  <a:srgbClr val="3B455F"/>
                </a:solidFill>
                <a:latin typeface="Source Sans Pro Light" panose="020B0403030403020204" pitchFamily="34" charset="0"/>
                <a:ea typeface="Source Sans Pro Light" panose="020B0403030403020204" pitchFamily="34" charset="0"/>
              </a:rPr>
              <a:t>YOUR SAMPLE TEXT HERE</a:t>
            </a:r>
            <a:endParaRPr lang="id-ID" sz="2000" spc="300" dirty="0">
              <a:solidFill>
                <a:srgbClr val="3B455F"/>
              </a:solidFill>
              <a:latin typeface="Source Sans Pro Light" panose="020B0403030403020204" pitchFamily="34" charset="0"/>
              <a:ea typeface="Source Sans Pro Light" panose="020B0403030403020204" pitchFamily="34" charset="0"/>
            </a:endParaRPr>
          </a:p>
        </p:txBody>
      </p:sp>
      <p:sp>
        <p:nvSpPr>
          <p:cNvPr id="13" name="TextBox 12"/>
          <p:cNvSpPr txBox="1"/>
          <p:nvPr/>
        </p:nvSpPr>
        <p:spPr>
          <a:xfrm>
            <a:off x="7618787" y="4450051"/>
            <a:ext cx="3653629" cy="400110"/>
          </a:xfrm>
          <a:prstGeom prst="rect">
            <a:avLst/>
          </a:prstGeom>
          <a:noFill/>
        </p:spPr>
        <p:txBody>
          <a:bodyPr wrap="none" rtlCol="0">
            <a:spAutoFit/>
          </a:bodyPr>
          <a:lstStyle/>
          <a:p>
            <a:r>
              <a:rPr lang="id-ID" sz="2000" spc="300" dirty="0" smtClean="0">
                <a:solidFill>
                  <a:srgbClr val="3B455F"/>
                </a:solidFill>
                <a:latin typeface="Source Sans Pro Light" panose="020B0403030403020204" pitchFamily="34" charset="0"/>
                <a:ea typeface="Source Sans Pro Light" panose="020B0403030403020204" pitchFamily="34" charset="0"/>
              </a:rPr>
              <a:t>YOUR SAMPLE TEXT HERE</a:t>
            </a:r>
            <a:endParaRPr lang="id-ID" sz="2000" spc="300" dirty="0">
              <a:solidFill>
                <a:srgbClr val="3B455F"/>
              </a:solidFill>
              <a:latin typeface="Source Sans Pro Light" panose="020B0403030403020204" pitchFamily="34" charset="0"/>
              <a:ea typeface="Source Sans Pro Light" panose="020B0403030403020204" pitchFamily="34" charset="0"/>
            </a:endParaRPr>
          </a:p>
        </p:txBody>
      </p:sp>
      <p:sp>
        <p:nvSpPr>
          <p:cNvPr id="14" name="Shape 5089"/>
          <p:cNvSpPr/>
          <p:nvPr/>
        </p:nvSpPr>
        <p:spPr>
          <a:xfrm>
            <a:off x="1094637" y="2757248"/>
            <a:ext cx="537759" cy="486480"/>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5" name="Shape 5147"/>
          <p:cNvSpPr/>
          <p:nvPr/>
        </p:nvSpPr>
        <p:spPr>
          <a:xfrm>
            <a:off x="1072272" y="4819279"/>
            <a:ext cx="557527" cy="427154"/>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6" name="Shape 5164"/>
          <p:cNvSpPr/>
          <p:nvPr/>
        </p:nvSpPr>
        <p:spPr>
          <a:xfrm>
            <a:off x="6890079" y="2696595"/>
            <a:ext cx="557529" cy="498346"/>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7" name="Shape 5115"/>
          <p:cNvSpPr/>
          <p:nvPr/>
        </p:nvSpPr>
        <p:spPr>
          <a:xfrm>
            <a:off x="6928794" y="4590099"/>
            <a:ext cx="564353" cy="656397"/>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8" name="TextBox 17"/>
          <p:cNvSpPr txBox="1"/>
          <p:nvPr/>
        </p:nvSpPr>
        <p:spPr>
          <a:xfrm>
            <a:off x="3542256" y="590962"/>
            <a:ext cx="5107488" cy="830997"/>
          </a:xfrm>
          <a:prstGeom prst="rect">
            <a:avLst/>
          </a:prstGeom>
          <a:noFill/>
        </p:spPr>
        <p:txBody>
          <a:bodyPr wrap="none" rtlCol="0">
            <a:spAutoFit/>
          </a:bodyPr>
          <a:lstStyle/>
          <a:p>
            <a:r>
              <a:rPr lang="id-ID" sz="4800" spc="3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WHAT WE DO?</a:t>
            </a:r>
          </a:p>
        </p:txBody>
      </p:sp>
      <p:sp>
        <p:nvSpPr>
          <p:cNvPr id="19" name="TextBox 18"/>
          <p:cNvSpPr txBox="1"/>
          <p:nvPr/>
        </p:nvSpPr>
        <p:spPr>
          <a:xfrm>
            <a:off x="4269186" y="1380866"/>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Tree>
    <p:extLst>
      <p:ext uri="{BB962C8B-B14F-4D97-AF65-F5344CB8AC3E}">
        <p14:creationId xmlns:p14="http://schemas.microsoft.com/office/powerpoint/2010/main" val="3030056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1808614" y="2380343"/>
            <a:ext cx="8574772" cy="3730171"/>
            <a:chOff x="863600" y="2380343"/>
            <a:chExt cx="8574772" cy="3730171"/>
          </a:xfrm>
        </p:grpSpPr>
        <p:sp>
          <p:nvSpPr>
            <p:cNvPr id="2" name="Rectangle 1"/>
            <p:cNvSpPr/>
            <p:nvPr/>
          </p:nvSpPr>
          <p:spPr>
            <a:xfrm>
              <a:off x="863600" y="2380343"/>
              <a:ext cx="2656114" cy="373017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p:cNvSpPr/>
            <p:nvPr/>
          </p:nvSpPr>
          <p:spPr>
            <a:xfrm>
              <a:off x="3822929" y="2380343"/>
              <a:ext cx="2656114" cy="373017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6782258" y="2380343"/>
              <a:ext cx="2656114" cy="373017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994228" y="2496458"/>
              <a:ext cx="239485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3953557" y="2496458"/>
              <a:ext cx="239485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6912886" y="2496458"/>
              <a:ext cx="239485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1532202" y="2621258"/>
              <a:ext cx="1343052"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Personal</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Subtitle 2"/>
            <p:cNvSpPr txBox="1">
              <a:spLocks/>
            </p:cNvSpPr>
            <p:nvPr/>
          </p:nvSpPr>
          <p:spPr>
            <a:xfrm>
              <a:off x="4481001" y="2621258"/>
              <a:ext cx="1375571"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Business</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Subtitle 2"/>
            <p:cNvSpPr txBox="1">
              <a:spLocks/>
            </p:cNvSpPr>
            <p:nvPr/>
          </p:nvSpPr>
          <p:spPr>
            <a:xfrm>
              <a:off x="7197898" y="2621258"/>
              <a:ext cx="1824831"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Professional</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1403744" y="5244001"/>
              <a:ext cx="159996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4351001" y="5244001"/>
              <a:ext cx="159996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7422762" y="5244001"/>
              <a:ext cx="1599967" cy="696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ubtitle 2"/>
            <p:cNvSpPr txBox="1">
              <a:spLocks/>
            </p:cNvSpPr>
            <p:nvPr/>
          </p:nvSpPr>
          <p:spPr>
            <a:xfrm>
              <a:off x="1532201" y="5386280"/>
              <a:ext cx="1343052"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Free</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4497260" y="5386280"/>
              <a:ext cx="1343052"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Free</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7551219" y="5386280"/>
              <a:ext cx="1343052" cy="412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d-ID" sz="2400" dirty="0" smtClean="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Free</a:t>
              </a:r>
              <a:endParaRPr lang="id-ID" sz="24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1126041" y="3445283"/>
              <a:ext cx="2155372" cy="1546577"/>
            </a:xfrm>
            <a:prstGeom prst="rect">
              <a:avLst/>
            </a:prstGeom>
          </p:spPr>
          <p:txBody>
            <a:bodyPr wrap="square">
              <a:spAutoFit/>
            </a:bodyPr>
            <a:lstStyle/>
            <a:p>
              <a:pPr algn="ct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4073298" y="3445283"/>
              <a:ext cx="2155372" cy="1546577"/>
            </a:xfrm>
            <a:prstGeom prst="rect">
              <a:avLst/>
            </a:prstGeom>
          </p:spPr>
          <p:txBody>
            <a:bodyPr wrap="square">
              <a:spAutoFit/>
            </a:bodyPr>
            <a:lstStyle/>
            <a:p>
              <a:pPr algn="ct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7032627" y="3445283"/>
              <a:ext cx="2155372" cy="1546577"/>
            </a:xfrm>
            <a:prstGeom prst="rect">
              <a:avLst/>
            </a:prstGeom>
          </p:spPr>
          <p:txBody>
            <a:bodyPr wrap="square">
              <a:spAutoFit/>
            </a:bodyPr>
            <a:lstStyle/>
            <a:p>
              <a:pPr algn="ct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sp>
        <p:nvSpPr>
          <p:cNvPr id="20" name="TextBox 19"/>
          <p:cNvSpPr txBox="1"/>
          <p:nvPr/>
        </p:nvSpPr>
        <p:spPr>
          <a:xfrm>
            <a:off x="3256922" y="671607"/>
            <a:ext cx="5678157" cy="830997"/>
          </a:xfrm>
          <a:prstGeom prst="rect">
            <a:avLst/>
          </a:prstGeom>
          <a:noFill/>
        </p:spPr>
        <p:txBody>
          <a:bodyPr wrap="none" rtlCol="0">
            <a:spAutoFit/>
          </a:bodyPr>
          <a:lstStyle/>
          <a:p>
            <a:r>
              <a:rPr lang="id-ID" sz="4800" spc="3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OUR PRICELIST ?</a:t>
            </a:r>
          </a:p>
        </p:txBody>
      </p:sp>
      <p:sp>
        <p:nvSpPr>
          <p:cNvPr id="21" name="TextBox 20"/>
          <p:cNvSpPr txBox="1"/>
          <p:nvPr/>
        </p:nvSpPr>
        <p:spPr>
          <a:xfrm>
            <a:off x="4269186" y="1428619"/>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Tree>
    <p:extLst>
      <p:ext uri="{BB962C8B-B14F-4D97-AF65-F5344CB8AC3E}">
        <p14:creationId xmlns:p14="http://schemas.microsoft.com/office/powerpoint/2010/main" val="7956209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783982" y="1704980"/>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Oval 2"/>
          <p:cNvSpPr/>
          <p:nvPr/>
        </p:nvSpPr>
        <p:spPr>
          <a:xfrm>
            <a:off x="7783982" y="4772666"/>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7783982" y="3277459"/>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hape 5115"/>
          <p:cNvSpPr/>
          <p:nvPr/>
        </p:nvSpPr>
        <p:spPr>
          <a:xfrm>
            <a:off x="8082696" y="4968333"/>
            <a:ext cx="366225" cy="425955"/>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 name="Shape 5144"/>
          <p:cNvSpPr/>
          <p:nvPr/>
        </p:nvSpPr>
        <p:spPr>
          <a:xfrm>
            <a:off x="8021986" y="1953670"/>
            <a:ext cx="400293" cy="343605"/>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 name="Shape 5192"/>
          <p:cNvSpPr/>
          <p:nvPr/>
        </p:nvSpPr>
        <p:spPr>
          <a:xfrm>
            <a:off x="8067866" y="3515149"/>
            <a:ext cx="315124" cy="372003"/>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 name="TextBox 7"/>
          <p:cNvSpPr txBox="1"/>
          <p:nvPr/>
        </p:nvSpPr>
        <p:spPr>
          <a:xfrm>
            <a:off x="8898286" y="1583682"/>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9" name="Rectangle 8"/>
          <p:cNvSpPr/>
          <p:nvPr/>
        </p:nvSpPr>
        <p:spPr>
          <a:xfrm>
            <a:off x="8898286" y="3465557"/>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898286" y="3170675"/>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1" name="Rectangle 10"/>
          <p:cNvSpPr/>
          <p:nvPr/>
        </p:nvSpPr>
        <p:spPr>
          <a:xfrm>
            <a:off x="8898286" y="4896521"/>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8898286" y="4616153"/>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3" name="Rectangle 12"/>
          <p:cNvSpPr/>
          <p:nvPr/>
        </p:nvSpPr>
        <p:spPr>
          <a:xfrm>
            <a:off x="8898286" y="1853316"/>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67874" y="3514622"/>
            <a:ext cx="2340141" cy="151919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567874" y="2857663"/>
            <a:ext cx="1625766" cy="307777"/>
          </a:xfrm>
          <a:prstGeom prst="rect">
            <a:avLst/>
          </a:prstGeom>
          <a:noFill/>
        </p:spPr>
        <p:txBody>
          <a:bodyPr wrap="none" rtlCol="0">
            <a:spAutoFit/>
          </a:bodyPr>
          <a:lstStyle/>
          <a:p>
            <a:r>
              <a:rPr lang="id-ID" sz="1400" spc="300" dirty="0" smtClean="0">
                <a:solidFill>
                  <a:schemeClr val="bg1">
                    <a:lumMod val="50000"/>
                  </a:schemeClr>
                </a:solidFill>
              </a:rPr>
              <a:t>EXAMPE TEXT</a:t>
            </a:r>
            <a:endParaRPr lang="id-ID" sz="1400" spc="300" dirty="0">
              <a:solidFill>
                <a:schemeClr val="bg1">
                  <a:lumMod val="50000"/>
                </a:schemeClr>
              </a:solidFill>
            </a:endParaRPr>
          </a:p>
        </p:txBody>
      </p:sp>
      <p:sp>
        <p:nvSpPr>
          <p:cNvPr id="19" name="TextBox 18"/>
          <p:cNvSpPr txBox="1"/>
          <p:nvPr/>
        </p:nvSpPr>
        <p:spPr>
          <a:xfrm>
            <a:off x="574794" y="3168580"/>
            <a:ext cx="2433295" cy="307777"/>
          </a:xfrm>
          <a:prstGeom prst="rect">
            <a:avLst/>
          </a:prstGeom>
          <a:noFill/>
        </p:spPr>
        <p:txBody>
          <a:bodyPr wrap="none" rtlCol="0">
            <a:spAutoFit/>
          </a:bodyPr>
          <a:lstStyle/>
          <a:p>
            <a:r>
              <a:rPr lang="id-ID" sz="1400" spc="300" dirty="0" smtClean="0">
                <a:solidFill>
                  <a:schemeClr val="bg1">
                    <a:lumMod val="50000"/>
                  </a:schemeClr>
                </a:solidFill>
              </a:rPr>
              <a:t>YOUR SUBTITLE HERE</a:t>
            </a:r>
            <a:endParaRPr lang="id-ID" sz="1400" spc="300" dirty="0">
              <a:solidFill>
                <a:schemeClr val="bg1">
                  <a:lumMod val="50000"/>
                </a:schemeClr>
              </a:solidFill>
            </a:endParaRPr>
          </a:p>
        </p:txBody>
      </p:sp>
      <p:sp>
        <p:nvSpPr>
          <p:cNvPr id="20" name="TextBox 19"/>
          <p:cNvSpPr txBox="1"/>
          <p:nvPr/>
        </p:nvSpPr>
        <p:spPr>
          <a:xfrm>
            <a:off x="567874" y="1853163"/>
            <a:ext cx="217078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SERVICE</a:t>
            </a:r>
          </a:p>
        </p:txBody>
      </p:sp>
      <p:sp>
        <p:nvSpPr>
          <p:cNvPr id="21" name="TextBox 20"/>
          <p:cNvSpPr txBox="1"/>
          <p:nvPr/>
        </p:nvSpPr>
        <p:spPr>
          <a:xfrm>
            <a:off x="578137" y="2289364"/>
            <a:ext cx="1547218"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SLIDE</a:t>
            </a:r>
          </a:p>
        </p:txBody>
      </p:sp>
      <p:sp>
        <p:nvSpPr>
          <p:cNvPr id="14" name="Picture Placeholder 13"/>
          <p:cNvSpPr>
            <a:spLocks noGrp="1"/>
          </p:cNvSpPr>
          <p:nvPr>
            <p:ph type="pic" sz="quarter" idx="10"/>
          </p:nvPr>
        </p:nvSpPr>
        <p:spPr/>
      </p:sp>
    </p:spTree>
    <p:extLst>
      <p:ext uri="{BB962C8B-B14F-4D97-AF65-F5344CB8AC3E}">
        <p14:creationId xmlns:p14="http://schemas.microsoft.com/office/powerpoint/2010/main" val="1342505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23"/>
          <p:cNvSpPr/>
          <p:nvPr/>
        </p:nvSpPr>
        <p:spPr>
          <a:xfrm>
            <a:off x="8857900" y="4091862"/>
            <a:ext cx="986388" cy="807044"/>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3" name="Shape 1824"/>
          <p:cNvSpPr/>
          <p:nvPr/>
        </p:nvSpPr>
        <p:spPr>
          <a:xfrm>
            <a:off x="2154486" y="3982841"/>
            <a:ext cx="986385" cy="98638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4" name="Shape 1834"/>
          <p:cNvSpPr/>
          <p:nvPr/>
        </p:nvSpPr>
        <p:spPr>
          <a:xfrm>
            <a:off x="2154487" y="1840593"/>
            <a:ext cx="986385" cy="717373"/>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5" name="Shape 1868"/>
          <p:cNvSpPr/>
          <p:nvPr/>
        </p:nvSpPr>
        <p:spPr>
          <a:xfrm>
            <a:off x="5506195" y="1840593"/>
            <a:ext cx="986385" cy="7173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6" name="Shape 1882"/>
          <p:cNvSpPr/>
          <p:nvPr/>
        </p:nvSpPr>
        <p:spPr>
          <a:xfrm>
            <a:off x="5506194" y="3982840"/>
            <a:ext cx="986385" cy="986385"/>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7" name="Shape 1890"/>
          <p:cNvSpPr/>
          <p:nvPr/>
        </p:nvSpPr>
        <p:spPr>
          <a:xfrm>
            <a:off x="9000784" y="1624320"/>
            <a:ext cx="807046" cy="98638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9DD6C8"/>
          </a:solidFill>
          <a:ln w="12700">
            <a:miter lim="400000"/>
          </a:ln>
        </p:spPr>
        <p:txBody>
          <a:bodyPr lIns="22860" rIns="22860" anchor="ctr"/>
          <a:lstStyle/>
          <a:p>
            <a:pPr defTabSz="228531">
              <a:defRPr sz="29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450"/>
          </a:p>
        </p:txBody>
      </p:sp>
      <p:sp>
        <p:nvSpPr>
          <p:cNvPr id="8" name="TextBox 7"/>
          <p:cNvSpPr txBox="1"/>
          <p:nvPr/>
        </p:nvSpPr>
        <p:spPr>
          <a:xfrm>
            <a:off x="1555872" y="261070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9" name="Rectangle 8"/>
          <p:cNvSpPr/>
          <p:nvPr/>
        </p:nvSpPr>
        <p:spPr>
          <a:xfrm>
            <a:off x="1555872" y="288033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4857872" y="261070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1" name="Rectangle 10"/>
          <p:cNvSpPr/>
          <p:nvPr/>
        </p:nvSpPr>
        <p:spPr>
          <a:xfrm>
            <a:off x="4857872" y="288033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8312272" y="261070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3" name="Rectangle 12"/>
          <p:cNvSpPr/>
          <p:nvPr/>
        </p:nvSpPr>
        <p:spPr>
          <a:xfrm>
            <a:off x="8312272" y="288033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p:cNvSpPr txBox="1"/>
          <p:nvPr/>
        </p:nvSpPr>
        <p:spPr>
          <a:xfrm>
            <a:off x="1555872" y="509583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5" name="Rectangle 14"/>
          <p:cNvSpPr/>
          <p:nvPr/>
        </p:nvSpPr>
        <p:spPr>
          <a:xfrm>
            <a:off x="1555872" y="536546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4857872" y="509583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7" name="Rectangle 16"/>
          <p:cNvSpPr/>
          <p:nvPr/>
        </p:nvSpPr>
        <p:spPr>
          <a:xfrm>
            <a:off x="4857872" y="536546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8312272" y="5095835"/>
            <a:ext cx="2202141" cy="369332"/>
          </a:xfrm>
          <a:prstGeom prst="rect">
            <a:avLst/>
          </a:prstGeom>
          <a:noFill/>
        </p:spPr>
        <p:txBody>
          <a:bodyPr wrap="none" rtlCol="0">
            <a:spAutoFit/>
          </a:bodyPr>
          <a:lstStyle/>
          <a:p>
            <a:pPr algn="ctr"/>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9" name="Rectangle 18"/>
          <p:cNvSpPr/>
          <p:nvPr/>
        </p:nvSpPr>
        <p:spPr>
          <a:xfrm>
            <a:off x="8312272" y="5365469"/>
            <a:ext cx="2140858" cy="715581"/>
          </a:xfrm>
          <a:prstGeom prst="rect">
            <a:avLst/>
          </a:prstGeom>
        </p:spPr>
        <p:txBody>
          <a:bodyPr wrap="square">
            <a:spAutoFit/>
          </a:bodyPr>
          <a:lstStyle/>
          <a:p>
            <a:pPr algn="ct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4138573" y="572947"/>
            <a:ext cx="3914854" cy="646331"/>
          </a:xfrm>
          <a:prstGeom prst="rect">
            <a:avLst/>
          </a:prstGeom>
          <a:noFill/>
        </p:spPr>
        <p:txBody>
          <a:bodyPr wrap="none" rtlCol="0">
            <a:spAutoFit/>
          </a:bodyPr>
          <a:lstStyle/>
          <a:p>
            <a:r>
              <a:rPr lang="id-ID" sz="3600" spc="3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SERVICE SLIDE</a:t>
            </a:r>
          </a:p>
        </p:txBody>
      </p:sp>
      <p:sp>
        <p:nvSpPr>
          <p:cNvPr id="27" name="TextBox 26"/>
          <p:cNvSpPr txBox="1"/>
          <p:nvPr/>
        </p:nvSpPr>
        <p:spPr>
          <a:xfrm>
            <a:off x="4269186" y="1145833"/>
            <a:ext cx="3653629" cy="400110"/>
          </a:xfrm>
          <a:prstGeom prst="rect">
            <a:avLst/>
          </a:prstGeom>
          <a:noFill/>
        </p:spPr>
        <p:txBody>
          <a:bodyPr wrap="none" rtlCol="0">
            <a:spAutoFit/>
          </a:bodyPr>
          <a:lstStyle/>
          <a:p>
            <a:r>
              <a:rPr lang="id-ID" sz="2000" spc="300" dirty="0" smtClean="0">
                <a:solidFill>
                  <a:schemeClr val="bg2">
                    <a:lumMod val="25000"/>
                  </a:schemeClr>
                </a:solidFill>
                <a:latin typeface="Source Sans Pro Light" panose="020B0403030403020204" pitchFamily="34" charset="0"/>
                <a:ea typeface="Source Sans Pro Light" panose="020B0403030403020204" pitchFamily="34" charset="0"/>
              </a:rPr>
              <a:t>YOUR SAMPLE TEXT HERE</a:t>
            </a:r>
            <a:endParaRPr lang="id-ID" sz="2000" spc="300" dirty="0">
              <a:solidFill>
                <a:schemeClr val="bg2">
                  <a:lumMod val="25000"/>
                </a:schemeClr>
              </a:solidFill>
              <a:latin typeface="Source Sans Pro Light" panose="020B0403030403020204" pitchFamily="34" charset="0"/>
              <a:ea typeface="Source Sans Pro Light" panose="020B0403030403020204" pitchFamily="34" charset="0"/>
            </a:endParaRPr>
          </a:p>
        </p:txBody>
      </p:sp>
    </p:spTree>
    <p:extLst>
      <p:ext uri="{BB962C8B-B14F-4D97-AF65-F5344CB8AC3E}">
        <p14:creationId xmlns:p14="http://schemas.microsoft.com/office/powerpoint/2010/main" val="28537866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18176" y="1603967"/>
            <a:ext cx="2513584" cy="558302"/>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486595" y="4013521"/>
            <a:ext cx="2952056" cy="133882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1486594" y="331003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1493514" y="362095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1486594" y="1584917"/>
            <a:ext cx="2427268" cy="1569660"/>
          </a:xfrm>
          <a:prstGeom prst="rect">
            <a:avLst/>
          </a:prstGeom>
          <a:noFill/>
        </p:spPr>
        <p:txBody>
          <a:bodyPr wrap="none" rtlCol="0">
            <a:spAutoFit/>
          </a:bodyPr>
          <a:lstStyle/>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CUTE</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3702850" y="2743842"/>
            <a:ext cx="245866" cy="211953"/>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23047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24550" y="4038600"/>
            <a:ext cx="6286500" cy="24955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6361550" y="4974265"/>
            <a:ext cx="5412501"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6361551" y="4270779"/>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7" name="TextBox 6"/>
          <p:cNvSpPr txBox="1"/>
          <p:nvPr/>
        </p:nvSpPr>
        <p:spPr>
          <a:xfrm>
            <a:off x="6368471" y="4581696"/>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8" name="Rectangle 7"/>
          <p:cNvSpPr/>
          <p:nvPr/>
        </p:nvSpPr>
        <p:spPr>
          <a:xfrm>
            <a:off x="6560839" y="2736942"/>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extBox 8"/>
          <p:cNvSpPr txBox="1"/>
          <p:nvPr/>
        </p:nvSpPr>
        <p:spPr>
          <a:xfrm>
            <a:off x="6645599" y="2085969"/>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TextBox 9"/>
          <p:cNvSpPr txBox="1"/>
          <p:nvPr/>
        </p:nvSpPr>
        <p:spPr>
          <a:xfrm>
            <a:off x="6645599" y="2730013"/>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78388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00440" y="2875782"/>
            <a:ext cx="3858482" cy="895951"/>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700440" y="217229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0" name="TextBox 9"/>
          <p:cNvSpPr txBox="1"/>
          <p:nvPr/>
        </p:nvSpPr>
        <p:spPr>
          <a:xfrm>
            <a:off x="707360" y="248321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1" name="Rectangle 10"/>
          <p:cNvSpPr/>
          <p:nvPr/>
        </p:nvSpPr>
        <p:spPr>
          <a:xfrm>
            <a:off x="700440" y="1242029"/>
            <a:ext cx="3858482"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a:off x="785200" y="59105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TextBox 12"/>
          <p:cNvSpPr txBox="1"/>
          <p:nvPr/>
        </p:nvSpPr>
        <p:spPr>
          <a:xfrm>
            <a:off x="785200" y="1235100"/>
            <a:ext cx="380585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PORTFOLIO</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Rectangle 13"/>
          <p:cNvSpPr/>
          <p:nvPr/>
        </p:nvSpPr>
        <p:spPr>
          <a:xfrm>
            <a:off x="2202144" y="5275841"/>
            <a:ext cx="5447606" cy="688202"/>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2202144" y="4794985"/>
            <a:ext cx="5654112" cy="400110"/>
          </a:xfrm>
          <a:prstGeom prst="rect">
            <a:avLst/>
          </a:prstGeom>
          <a:noFill/>
        </p:spPr>
        <p:txBody>
          <a:bodyPr wrap="none" rtlCol="0">
            <a:spAutoFit/>
          </a:bodyPr>
          <a:lstStyle/>
          <a:p>
            <a:r>
              <a:rPr lang="id-ID" sz="2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6" name="Isosceles Triangle 15"/>
          <p:cNvSpPr/>
          <p:nvPr/>
        </p:nvSpPr>
        <p:spPr>
          <a:xfrm rot="5400000">
            <a:off x="7816437" y="4923177"/>
            <a:ext cx="166722" cy="143726"/>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749027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657598" y="3865428"/>
            <a:ext cx="8534401" cy="251632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4626214" y="4779829"/>
            <a:ext cx="544760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4626214" y="4298973"/>
            <a:ext cx="5654112" cy="400110"/>
          </a:xfrm>
          <a:prstGeom prst="rect">
            <a:avLst/>
          </a:prstGeom>
          <a:noFill/>
        </p:spPr>
        <p:txBody>
          <a:bodyPr wrap="none" rtlCol="0">
            <a:spAutoFit/>
          </a:bodyPr>
          <a:lstStyle/>
          <a:p>
            <a:r>
              <a:rPr lang="id-ID" sz="2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5400000">
            <a:off x="10240507" y="4427165"/>
            <a:ext cx="166722" cy="1437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502232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125880" y="1923385"/>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a:off x="0" y="3429000"/>
            <a:ext cx="8610600" cy="3429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1420542" y="4714514"/>
            <a:ext cx="5447606" cy="1338828"/>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420542" y="4233658"/>
            <a:ext cx="5654112" cy="400110"/>
          </a:xfrm>
          <a:prstGeom prst="rect">
            <a:avLst/>
          </a:prstGeom>
          <a:noFill/>
        </p:spPr>
        <p:txBody>
          <a:bodyPr wrap="none" rtlCol="0">
            <a:spAutoFit/>
          </a:bodyPr>
          <a:lstStyle/>
          <a:p>
            <a:r>
              <a:rPr lang="id-ID" sz="2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6" name="Isosceles Triangle 15"/>
          <p:cNvSpPr/>
          <p:nvPr/>
        </p:nvSpPr>
        <p:spPr>
          <a:xfrm rot="5400000">
            <a:off x="7034835" y="4361850"/>
            <a:ext cx="166722" cy="1437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7" name="TextBox 16"/>
          <p:cNvSpPr txBox="1"/>
          <p:nvPr/>
        </p:nvSpPr>
        <p:spPr>
          <a:xfrm>
            <a:off x="1210640" y="731265"/>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8" name="TextBox 17"/>
          <p:cNvSpPr txBox="1"/>
          <p:nvPr/>
        </p:nvSpPr>
        <p:spPr>
          <a:xfrm>
            <a:off x="1210640" y="1272412"/>
            <a:ext cx="2239716"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IMAGE</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9" name="TextBox 18"/>
          <p:cNvSpPr txBox="1"/>
          <p:nvPr/>
        </p:nvSpPr>
        <p:spPr>
          <a:xfrm>
            <a:off x="1210640" y="1916456"/>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7143822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410450" y="0"/>
            <a:ext cx="3600450"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1025764" y="4741729"/>
            <a:ext cx="5447606" cy="1338828"/>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1025764" y="4260873"/>
            <a:ext cx="5654112" cy="400110"/>
          </a:xfrm>
          <a:prstGeom prst="rect">
            <a:avLst/>
          </a:prstGeom>
          <a:noFill/>
        </p:spPr>
        <p:txBody>
          <a:bodyPr wrap="none" rtlCol="0">
            <a:spAutoFit/>
          </a:bodyPr>
          <a:lstStyle/>
          <a:p>
            <a:r>
              <a:rPr lang="id-ID" sz="2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6" name="Isosceles Triangle 5"/>
          <p:cNvSpPr/>
          <p:nvPr/>
        </p:nvSpPr>
        <p:spPr>
          <a:xfrm rot="5400000">
            <a:off x="6640057" y="4389065"/>
            <a:ext cx="166722" cy="143726"/>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86425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020744" y="3745870"/>
            <a:ext cx="2990156" cy="1338828"/>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8020744" y="304238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6" name="TextBox 5"/>
          <p:cNvSpPr txBox="1"/>
          <p:nvPr/>
        </p:nvSpPr>
        <p:spPr>
          <a:xfrm>
            <a:off x="8027664" y="335330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7" name="TextBox 6"/>
          <p:cNvSpPr txBox="1"/>
          <p:nvPr/>
        </p:nvSpPr>
        <p:spPr>
          <a:xfrm>
            <a:off x="8012729" y="5138713"/>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5400000">
            <a:off x="9776076" y="5233937"/>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9" name="Straight Connector 8"/>
          <p:cNvCxnSpPr/>
          <p:nvPr/>
        </p:nvCxnSpPr>
        <p:spPr>
          <a:xfrm>
            <a:off x="8092526" y="5506295"/>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020744" y="2112117"/>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8105504" y="1461144"/>
            <a:ext cx="2239716"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IMAGE</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8105504" y="2105188"/>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Oval 12"/>
          <p:cNvSpPr/>
          <p:nvPr/>
        </p:nvSpPr>
        <p:spPr>
          <a:xfrm>
            <a:off x="612388" y="1730880"/>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p:cNvSpPr/>
          <p:nvPr/>
        </p:nvSpPr>
        <p:spPr>
          <a:xfrm>
            <a:off x="612388" y="4798566"/>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p:cNvSpPr/>
          <p:nvPr/>
        </p:nvSpPr>
        <p:spPr>
          <a:xfrm>
            <a:off x="612388" y="3303359"/>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Shape 5115"/>
          <p:cNvSpPr/>
          <p:nvPr/>
        </p:nvSpPr>
        <p:spPr>
          <a:xfrm>
            <a:off x="911102" y="4994233"/>
            <a:ext cx="366225" cy="425955"/>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7" name="Shape 5144"/>
          <p:cNvSpPr/>
          <p:nvPr/>
        </p:nvSpPr>
        <p:spPr>
          <a:xfrm>
            <a:off x="850392" y="1979570"/>
            <a:ext cx="400293" cy="343605"/>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8" name="Shape 5192"/>
          <p:cNvSpPr/>
          <p:nvPr/>
        </p:nvSpPr>
        <p:spPr>
          <a:xfrm>
            <a:off x="896272" y="3541049"/>
            <a:ext cx="315124" cy="372003"/>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7" name="Rectangle 26"/>
          <p:cNvSpPr/>
          <p:nvPr/>
        </p:nvSpPr>
        <p:spPr>
          <a:xfrm>
            <a:off x="3224235" y="1461144"/>
            <a:ext cx="704598" cy="4213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TextBox 18"/>
          <p:cNvSpPr txBox="1"/>
          <p:nvPr/>
        </p:nvSpPr>
        <p:spPr>
          <a:xfrm>
            <a:off x="1726692" y="1609582"/>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20" name="Rectangle 19"/>
          <p:cNvSpPr/>
          <p:nvPr/>
        </p:nvSpPr>
        <p:spPr>
          <a:xfrm>
            <a:off x="1726692" y="3491457"/>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1726692" y="3196575"/>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22" name="Rectangle 21"/>
          <p:cNvSpPr/>
          <p:nvPr/>
        </p:nvSpPr>
        <p:spPr>
          <a:xfrm>
            <a:off x="1726692" y="4922421"/>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1726692" y="4642053"/>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24" name="Rectangle 23"/>
          <p:cNvSpPr/>
          <p:nvPr/>
        </p:nvSpPr>
        <p:spPr>
          <a:xfrm>
            <a:off x="1726692" y="1879216"/>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500659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131214" y="4530969"/>
            <a:ext cx="5060785" cy="232703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1225463" y="1612617"/>
            <a:ext cx="2513584" cy="558302"/>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1293882" y="4022171"/>
            <a:ext cx="3697218" cy="1131079"/>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1293881" y="331868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1300801" y="362960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1293881" y="1593567"/>
            <a:ext cx="2427268" cy="1569660"/>
          </a:xfrm>
          <a:prstGeom prst="rect">
            <a:avLst/>
          </a:prstGeom>
          <a:noFill/>
        </p:spPr>
        <p:txBody>
          <a:bodyPr wrap="none" rtlCol="0">
            <a:spAutoFit/>
          </a:bodyPr>
          <a:lstStyle/>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CUTE</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3510137" y="2752492"/>
            <a:ext cx="245866" cy="211953"/>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73247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131214" y="254248"/>
            <a:ext cx="5060785" cy="2327031"/>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p:cNvSpPr/>
          <p:nvPr/>
        </p:nvSpPr>
        <p:spPr>
          <a:xfrm>
            <a:off x="3876053" y="1704980"/>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p:cNvSpPr/>
          <p:nvPr/>
        </p:nvSpPr>
        <p:spPr>
          <a:xfrm>
            <a:off x="3876053" y="4772666"/>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p:cNvSpPr/>
          <p:nvPr/>
        </p:nvSpPr>
        <p:spPr>
          <a:xfrm>
            <a:off x="3876053" y="3277459"/>
            <a:ext cx="876300" cy="876300"/>
          </a:xfrm>
          <a:prstGeom prst="ellipse">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Shape 5115"/>
          <p:cNvSpPr/>
          <p:nvPr/>
        </p:nvSpPr>
        <p:spPr>
          <a:xfrm>
            <a:off x="4174767" y="4968333"/>
            <a:ext cx="366225" cy="425955"/>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 name="Shape 5144"/>
          <p:cNvSpPr/>
          <p:nvPr/>
        </p:nvSpPr>
        <p:spPr>
          <a:xfrm>
            <a:off x="4114057" y="1953670"/>
            <a:ext cx="400293" cy="343605"/>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 name="Shape 5192"/>
          <p:cNvSpPr/>
          <p:nvPr/>
        </p:nvSpPr>
        <p:spPr>
          <a:xfrm>
            <a:off x="4159937" y="3515149"/>
            <a:ext cx="315124" cy="372003"/>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 name="TextBox 9"/>
          <p:cNvSpPr txBox="1"/>
          <p:nvPr/>
        </p:nvSpPr>
        <p:spPr>
          <a:xfrm>
            <a:off x="4990357" y="1583682"/>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1" name="Rectangle 10"/>
          <p:cNvSpPr/>
          <p:nvPr/>
        </p:nvSpPr>
        <p:spPr>
          <a:xfrm>
            <a:off x="4990357" y="3465557"/>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4990357" y="3170675"/>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3" name="Rectangle 12"/>
          <p:cNvSpPr/>
          <p:nvPr/>
        </p:nvSpPr>
        <p:spPr>
          <a:xfrm>
            <a:off x="4990357" y="4896521"/>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p:cNvSpPr txBox="1"/>
          <p:nvPr/>
        </p:nvSpPr>
        <p:spPr>
          <a:xfrm>
            <a:off x="4990357" y="4616153"/>
            <a:ext cx="2202141" cy="369332"/>
          </a:xfrm>
          <a:prstGeom prst="rect">
            <a:avLst/>
          </a:prstGeom>
          <a:noFill/>
        </p:spPr>
        <p:txBody>
          <a:bodyPr wrap="none" rtlCol="0">
            <a:spAutoFit/>
          </a:bodyPr>
          <a:lstStyle/>
          <a:p>
            <a:r>
              <a:rPr lang="id-ID" spc="300" dirty="0" smtClean="0">
                <a:solidFill>
                  <a:schemeClr val="tx1">
                    <a:lumMod val="85000"/>
                    <a:lumOff val="15000"/>
                  </a:schemeClr>
                </a:solidFill>
                <a:latin typeface="Source Sans Pro" panose="020B0503030403020204" pitchFamily="34" charset="0"/>
                <a:ea typeface="Source Sans Pro" panose="020B0503030403020204" pitchFamily="34" charset="0"/>
              </a:rPr>
              <a:t>SUBTITLE HERE</a:t>
            </a:r>
            <a:endParaRPr lang="id-ID" spc="300" dirty="0">
              <a:solidFill>
                <a:schemeClr val="tx1">
                  <a:lumMod val="85000"/>
                  <a:lumOff val="15000"/>
                </a:schemeClr>
              </a:solidFill>
              <a:latin typeface="Source Sans Pro" panose="020B0503030403020204" pitchFamily="34" charset="0"/>
              <a:ea typeface="Source Sans Pro" panose="020B0503030403020204" pitchFamily="34" charset="0"/>
            </a:endParaRPr>
          </a:p>
        </p:txBody>
      </p:sp>
      <p:sp>
        <p:nvSpPr>
          <p:cNvPr id="15" name="Rectangle 14"/>
          <p:cNvSpPr/>
          <p:nvPr/>
        </p:nvSpPr>
        <p:spPr>
          <a:xfrm>
            <a:off x="4990357" y="1853316"/>
            <a:ext cx="2140858" cy="715581"/>
          </a:xfrm>
          <a:prstGeom prst="rect">
            <a:avLst/>
          </a:prstGeom>
        </p:spPr>
        <p:txBody>
          <a:bodyPr wrap="square">
            <a:spAutoFit/>
          </a:bodyPr>
          <a:lstStyle/>
          <a:p>
            <a:pPr>
              <a:lnSpc>
                <a:spcPct val="150000"/>
              </a:lnSpc>
            </a:pPr>
            <a:r>
              <a:rPr lang="id-ID" sz="900" i="0" dirty="0" smtClean="0">
                <a:solidFill>
                  <a:schemeClr val="bg1">
                    <a:lumMod val="65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a:t>
            </a:r>
            <a:endParaRPr lang="id-ID" sz="9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77763" y="1803117"/>
            <a:ext cx="2513584" cy="558302"/>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p:cNvSpPr/>
          <p:nvPr/>
        </p:nvSpPr>
        <p:spPr>
          <a:xfrm>
            <a:off x="646182" y="4212671"/>
            <a:ext cx="2663224" cy="133882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646181" y="350918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9" name="TextBox 18"/>
          <p:cNvSpPr txBox="1"/>
          <p:nvPr/>
        </p:nvSpPr>
        <p:spPr>
          <a:xfrm>
            <a:off x="653101" y="382010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20" name="TextBox 19"/>
          <p:cNvSpPr txBox="1"/>
          <p:nvPr/>
        </p:nvSpPr>
        <p:spPr>
          <a:xfrm>
            <a:off x="646181" y="1784067"/>
            <a:ext cx="2427268" cy="1569660"/>
          </a:xfrm>
          <a:prstGeom prst="rect">
            <a:avLst/>
          </a:prstGeom>
          <a:noFill/>
        </p:spPr>
        <p:txBody>
          <a:bodyPr wrap="none" rtlCol="0">
            <a:spAutoFit/>
          </a:bodyPr>
          <a:lstStyle/>
          <a:p>
            <a:r>
              <a:rPr lang="id-ID" sz="3200" spc="3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SO FRESH</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AND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SO CUTE</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1" name="Isosceles Triangle 20"/>
          <p:cNvSpPr/>
          <p:nvPr/>
        </p:nvSpPr>
        <p:spPr>
          <a:xfrm rot="5400000">
            <a:off x="2862437" y="2942992"/>
            <a:ext cx="245866" cy="211953"/>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949431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920140" y="2856732"/>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5920140" y="215324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8" name="TextBox 7"/>
          <p:cNvSpPr txBox="1"/>
          <p:nvPr/>
        </p:nvSpPr>
        <p:spPr>
          <a:xfrm>
            <a:off x="5927060" y="246416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9" name="TextBox 8"/>
          <p:cNvSpPr txBox="1"/>
          <p:nvPr/>
        </p:nvSpPr>
        <p:spPr>
          <a:xfrm>
            <a:off x="10010504" y="5985541"/>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Isosceles Triangle 9"/>
          <p:cNvSpPr/>
          <p:nvPr/>
        </p:nvSpPr>
        <p:spPr>
          <a:xfrm rot="5400000">
            <a:off x="11773851" y="6080765"/>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1" name="Straight Connector 10"/>
          <p:cNvCxnSpPr/>
          <p:nvPr/>
        </p:nvCxnSpPr>
        <p:spPr>
          <a:xfrm>
            <a:off x="10090301" y="6353123"/>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5920140" y="1222979"/>
            <a:ext cx="3858482"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p:cNvSpPr txBox="1"/>
          <p:nvPr/>
        </p:nvSpPr>
        <p:spPr>
          <a:xfrm>
            <a:off x="6004900" y="57200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TextBox 13"/>
          <p:cNvSpPr txBox="1"/>
          <p:nvPr/>
        </p:nvSpPr>
        <p:spPr>
          <a:xfrm>
            <a:off x="6004900" y="1216050"/>
            <a:ext cx="380585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PORTFOLIO</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683566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738282" y="771525"/>
            <a:ext cx="1367117" cy="41338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5861370" y="5204727"/>
            <a:ext cx="5272794" cy="71558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9265117" y="3146848"/>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1" name="TextBox 10"/>
          <p:cNvSpPr txBox="1"/>
          <p:nvPr/>
        </p:nvSpPr>
        <p:spPr>
          <a:xfrm>
            <a:off x="8375642" y="3457765"/>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2" name="TextBox 11"/>
          <p:cNvSpPr txBox="1"/>
          <p:nvPr/>
        </p:nvSpPr>
        <p:spPr>
          <a:xfrm>
            <a:off x="7811194" y="1421730"/>
            <a:ext cx="3220753" cy="1569660"/>
          </a:xfrm>
          <a:prstGeom prst="rect">
            <a:avLst/>
          </a:prstGeom>
          <a:noFill/>
        </p:spPr>
        <p:txBody>
          <a:bodyPr wrap="none" rtlCol="0">
            <a:spAutoFit/>
          </a:bodyPr>
          <a:lstStyle/>
          <a:p>
            <a:pPr algn="r"/>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a:t>
            </a:r>
          </a:p>
          <a:p>
            <a:pPr algn="r"/>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OF THE </a:t>
            </a:r>
          </a:p>
          <a:p>
            <a:pPr algn="r"/>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MONTH</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Isosceles Triangle 12"/>
          <p:cNvSpPr/>
          <p:nvPr/>
        </p:nvSpPr>
        <p:spPr>
          <a:xfrm rot="16200000" flipH="1">
            <a:off x="8644804" y="2572230"/>
            <a:ext cx="318695" cy="274737"/>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4789713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44394" y="3448050"/>
            <a:ext cx="5447606" cy="34480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5906194" y="0"/>
            <a:ext cx="5447606" cy="34480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1181794" y="3860170"/>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1181794" y="315668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8" name="TextBox 7"/>
          <p:cNvSpPr txBox="1"/>
          <p:nvPr/>
        </p:nvSpPr>
        <p:spPr>
          <a:xfrm>
            <a:off x="1188714" y="346760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9" name="TextBox 8"/>
          <p:cNvSpPr txBox="1"/>
          <p:nvPr/>
        </p:nvSpPr>
        <p:spPr>
          <a:xfrm>
            <a:off x="1181794" y="1431566"/>
            <a:ext cx="3220753" cy="1569660"/>
          </a:xfrm>
          <a:prstGeom prst="rect">
            <a:avLst/>
          </a:prstGeom>
          <a:noFill/>
        </p:spPr>
        <p:txBody>
          <a:bodyPr wrap="none" rtlCol="0">
            <a:spAutoFit/>
          </a:bodyPr>
          <a:lstStyle/>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OF THE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MONTH</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Isosceles Triangle 9"/>
          <p:cNvSpPr/>
          <p:nvPr/>
        </p:nvSpPr>
        <p:spPr>
          <a:xfrm rot="5400000">
            <a:off x="3288594" y="2582066"/>
            <a:ext cx="318695" cy="274737"/>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18496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9867900" y="4552950"/>
            <a:ext cx="2324100" cy="23050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p:cNvSpPr/>
          <p:nvPr/>
        </p:nvSpPr>
        <p:spPr>
          <a:xfrm>
            <a:off x="6744394" y="1"/>
            <a:ext cx="5447606" cy="883878"/>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p:nvSpPr>
        <p:spPr>
          <a:xfrm>
            <a:off x="1619944" y="3561582"/>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1619944" y="285809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6" name="TextBox 5"/>
          <p:cNvSpPr txBox="1"/>
          <p:nvPr/>
        </p:nvSpPr>
        <p:spPr>
          <a:xfrm>
            <a:off x="1626864" y="316901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7" name="TextBox 6"/>
          <p:cNvSpPr txBox="1"/>
          <p:nvPr/>
        </p:nvSpPr>
        <p:spPr>
          <a:xfrm>
            <a:off x="1611929" y="5242591"/>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5400000">
            <a:off x="3375276" y="5337815"/>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9" name="Straight Connector 8"/>
          <p:cNvCxnSpPr/>
          <p:nvPr/>
        </p:nvCxnSpPr>
        <p:spPr>
          <a:xfrm>
            <a:off x="1691726" y="5610173"/>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619944" y="1927829"/>
            <a:ext cx="3858482"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1704704" y="127685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1704704" y="1920900"/>
            <a:ext cx="380585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PORTFOLIO</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817270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20594" y="3447282"/>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6820594" y="2743796"/>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6827514" y="3054713"/>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6812579" y="5128291"/>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8575926" y="5223515"/>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0" name="Straight Connector 9"/>
          <p:cNvCxnSpPr/>
          <p:nvPr/>
        </p:nvCxnSpPr>
        <p:spPr>
          <a:xfrm>
            <a:off x="6892376" y="5495873"/>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6820594" y="1813529"/>
            <a:ext cx="3858482"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a:off x="6905354" y="1162556"/>
            <a:ext cx="2379177"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ABOUT</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TextBox 12"/>
          <p:cNvSpPr txBox="1"/>
          <p:nvPr/>
        </p:nvSpPr>
        <p:spPr>
          <a:xfrm>
            <a:off x="6905354" y="1806600"/>
            <a:ext cx="380585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PORTFOLIO</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0653570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319793" y="0"/>
            <a:ext cx="4591821"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8719956" y="1143008"/>
            <a:ext cx="3020357" cy="4724392"/>
          </a:xfrm>
          <a:prstGeom prst="rect">
            <a:avLst/>
          </a:prstGeom>
        </p:spPr>
      </p:pic>
      <p:pic>
        <p:nvPicPr>
          <p:cNvPr id="3" name="Picture 2"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6526728" y="390910"/>
            <a:ext cx="3959016" cy="6111489"/>
          </a:xfrm>
          <a:prstGeom prst="rect">
            <a:avLst/>
          </a:prstGeom>
        </p:spPr>
      </p:pic>
      <p:sp>
        <p:nvSpPr>
          <p:cNvPr id="8" name="Rectangle 7"/>
          <p:cNvSpPr/>
          <p:nvPr/>
        </p:nvSpPr>
        <p:spPr>
          <a:xfrm>
            <a:off x="2032228" y="3589784"/>
            <a:ext cx="2938640" cy="1131079"/>
          </a:xfrm>
          <a:prstGeom prst="rect">
            <a:avLst/>
          </a:prstGeom>
        </p:spPr>
        <p:txBody>
          <a:bodyPr wrap="square">
            <a:spAutoFit/>
          </a:bodyPr>
          <a:lstStyle/>
          <a:p>
            <a:pPr>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053067" y="2301544"/>
            <a:ext cx="3366627" cy="523220"/>
          </a:xfrm>
          <a:prstGeom prst="rect">
            <a:avLst/>
          </a:prstGeom>
          <a:noFill/>
        </p:spPr>
        <p:txBody>
          <a:bodyPr wrap="none" rtlCol="0">
            <a:spAutoFit/>
          </a:bodyPr>
          <a:lstStyle/>
          <a:p>
            <a:r>
              <a:rPr lang="id-ID" sz="2800" spc="6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TextBox 9"/>
          <p:cNvSpPr txBox="1"/>
          <p:nvPr/>
        </p:nvSpPr>
        <p:spPr>
          <a:xfrm>
            <a:off x="2032228" y="2834256"/>
            <a:ext cx="1766830" cy="338554"/>
          </a:xfrm>
          <a:prstGeom prst="rect">
            <a:avLst/>
          </a:prstGeom>
          <a:noFill/>
        </p:spPr>
        <p:txBody>
          <a:bodyPr wrap="none" rtlCol="0">
            <a:spAutoFit/>
          </a:bodyPr>
          <a:lstStyle/>
          <a:p>
            <a:r>
              <a:rPr lang="id-ID" sz="1600" spc="300" dirty="0" smtClean="0">
                <a:solidFill>
                  <a:schemeClr val="bg1"/>
                </a:solidFill>
              </a:rPr>
              <a:t>EXAMPE TEXT</a:t>
            </a:r>
            <a:endParaRPr lang="id-ID" sz="1600" spc="300" dirty="0">
              <a:solidFill>
                <a:schemeClr val="bg1"/>
              </a:solidFill>
            </a:endParaRPr>
          </a:p>
        </p:txBody>
      </p:sp>
      <p:sp>
        <p:nvSpPr>
          <p:cNvPr id="11" name="TextBox 10"/>
          <p:cNvSpPr txBox="1"/>
          <p:nvPr/>
        </p:nvSpPr>
        <p:spPr>
          <a:xfrm>
            <a:off x="2039148" y="3145173"/>
            <a:ext cx="2656305" cy="338554"/>
          </a:xfrm>
          <a:prstGeom prst="rect">
            <a:avLst/>
          </a:prstGeom>
          <a:noFill/>
        </p:spPr>
        <p:txBody>
          <a:bodyPr wrap="none" rtlCol="0">
            <a:spAutoFit/>
          </a:bodyPr>
          <a:lstStyle/>
          <a:p>
            <a:r>
              <a:rPr lang="id-ID" sz="1600" spc="300" dirty="0" smtClean="0">
                <a:solidFill>
                  <a:schemeClr val="bg1"/>
                </a:solidFill>
              </a:rPr>
              <a:t>YOUR SUBTITLE HERE</a:t>
            </a:r>
            <a:endParaRPr lang="id-ID" sz="1600" spc="300" dirty="0">
              <a:solidFill>
                <a:schemeClr val="bg1"/>
              </a:solidFill>
            </a:endParaRPr>
          </a:p>
        </p:txBody>
      </p:sp>
      <p:sp>
        <p:nvSpPr>
          <p:cNvPr id="12" name="TextBox 11"/>
          <p:cNvSpPr txBox="1"/>
          <p:nvPr/>
        </p:nvSpPr>
        <p:spPr>
          <a:xfrm>
            <a:off x="2039148" y="1866900"/>
            <a:ext cx="2428870" cy="523220"/>
          </a:xfrm>
          <a:prstGeom prst="rect">
            <a:avLst/>
          </a:prstGeom>
          <a:noFill/>
        </p:spPr>
        <p:txBody>
          <a:bodyPr wrap="none" rtlCol="0">
            <a:spAutoFit/>
          </a:bodyPr>
          <a:lstStyle/>
          <a:p>
            <a:r>
              <a:rPr lang="id-ID" sz="2800" spc="6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611108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44444" y="3593470"/>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7144444" y="288998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7151364" y="320090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7136429" y="5407829"/>
            <a:ext cx="1774845" cy="338554"/>
          </a:xfrm>
          <a:prstGeom prst="rect">
            <a:avLst/>
          </a:prstGeom>
          <a:noFill/>
        </p:spPr>
        <p:txBody>
          <a:bodyPr wrap="none" rtlCol="0">
            <a:spAutoFit/>
          </a:bodyPr>
          <a:lstStyle/>
          <a:p>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8899776" y="5503053"/>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0" name="Straight Connector 9"/>
          <p:cNvCxnSpPr/>
          <p:nvPr/>
        </p:nvCxnSpPr>
        <p:spPr>
          <a:xfrm>
            <a:off x="7216226" y="5775411"/>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144444" y="1959717"/>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p:cNvSpPr txBox="1"/>
          <p:nvPr/>
        </p:nvSpPr>
        <p:spPr>
          <a:xfrm>
            <a:off x="7229204" y="1308744"/>
            <a:ext cx="2239716"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IMAGE</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4" name="TextBox 13"/>
          <p:cNvSpPr txBox="1"/>
          <p:nvPr/>
        </p:nvSpPr>
        <p:spPr>
          <a:xfrm>
            <a:off x="7229204" y="1952788"/>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930197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4163618" y="0"/>
            <a:ext cx="3148224"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iPhone6_mockup_front_blac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5430" y="628938"/>
            <a:ext cx="3217592" cy="5632162"/>
          </a:xfrm>
          <a:prstGeom prst="rect">
            <a:avLst/>
          </a:prstGeom>
        </p:spPr>
      </p:pic>
      <p:sp>
        <p:nvSpPr>
          <p:cNvPr id="5" name="Shape 5089"/>
          <p:cNvSpPr/>
          <p:nvPr/>
        </p:nvSpPr>
        <p:spPr>
          <a:xfrm>
            <a:off x="7756003" y="2123260"/>
            <a:ext cx="295870" cy="267657"/>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rgbClr val="9DD6C8"/>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 name="Shape 5147"/>
          <p:cNvSpPr/>
          <p:nvPr/>
        </p:nvSpPr>
        <p:spPr>
          <a:xfrm>
            <a:off x="7745127" y="3147061"/>
            <a:ext cx="306746" cy="23501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rgbClr val="9DD6C8"/>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 name="Shape 5164"/>
          <p:cNvSpPr/>
          <p:nvPr/>
        </p:nvSpPr>
        <p:spPr>
          <a:xfrm>
            <a:off x="7736468" y="4151839"/>
            <a:ext cx="306747" cy="274185"/>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rgbClr val="9DD6C8"/>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 name="Rectangle 7"/>
          <p:cNvSpPr/>
          <p:nvPr/>
        </p:nvSpPr>
        <p:spPr>
          <a:xfrm>
            <a:off x="8102518" y="2235967"/>
            <a:ext cx="2927867" cy="71558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8102518" y="3284752"/>
            <a:ext cx="2927867" cy="71558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8102518" y="4288931"/>
            <a:ext cx="2927867" cy="71558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p:cNvSpPr txBox="1"/>
          <p:nvPr/>
        </p:nvSpPr>
        <p:spPr>
          <a:xfrm>
            <a:off x="8102300" y="2082437"/>
            <a:ext cx="1386918" cy="276999"/>
          </a:xfrm>
          <a:prstGeom prst="rect">
            <a:avLst/>
          </a:prstGeom>
          <a:noFill/>
        </p:spPr>
        <p:txBody>
          <a:bodyPr wrap="none" rtlCol="0">
            <a:spAutoFit/>
          </a:bodyPr>
          <a:lstStyle/>
          <a:p>
            <a:r>
              <a:rPr lang="id-ID" sz="1200" spc="300" dirty="0" smtClean="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rPr>
              <a:t>POINT NAME</a:t>
            </a:r>
            <a:endParaRPr lang="id-ID" sz="1200" spc="300" dirty="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endParaRPr>
          </a:p>
        </p:txBody>
      </p:sp>
      <p:sp>
        <p:nvSpPr>
          <p:cNvPr id="12" name="TextBox 11"/>
          <p:cNvSpPr txBox="1"/>
          <p:nvPr/>
        </p:nvSpPr>
        <p:spPr>
          <a:xfrm>
            <a:off x="8102300" y="3105078"/>
            <a:ext cx="1386918" cy="276999"/>
          </a:xfrm>
          <a:prstGeom prst="rect">
            <a:avLst/>
          </a:prstGeom>
          <a:noFill/>
        </p:spPr>
        <p:txBody>
          <a:bodyPr wrap="none" rtlCol="0">
            <a:spAutoFit/>
          </a:bodyPr>
          <a:lstStyle/>
          <a:p>
            <a:r>
              <a:rPr lang="id-ID" sz="1200" spc="300" dirty="0" smtClean="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rPr>
              <a:t>POINT NAME</a:t>
            </a:r>
            <a:endParaRPr lang="id-ID" sz="1200" spc="300" dirty="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endParaRPr>
          </a:p>
        </p:txBody>
      </p:sp>
      <p:sp>
        <p:nvSpPr>
          <p:cNvPr id="13" name="TextBox 12"/>
          <p:cNvSpPr txBox="1"/>
          <p:nvPr/>
        </p:nvSpPr>
        <p:spPr>
          <a:xfrm>
            <a:off x="8102300" y="4144890"/>
            <a:ext cx="1386918" cy="276999"/>
          </a:xfrm>
          <a:prstGeom prst="rect">
            <a:avLst/>
          </a:prstGeom>
          <a:noFill/>
        </p:spPr>
        <p:txBody>
          <a:bodyPr wrap="none" rtlCol="0">
            <a:spAutoFit/>
          </a:bodyPr>
          <a:lstStyle/>
          <a:p>
            <a:r>
              <a:rPr lang="id-ID" sz="1200" spc="300" dirty="0" smtClean="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rPr>
              <a:t>POINT NAME</a:t>
            </a:r>
            <a:endParaRPr lang="id-ID" sz="1200" spc="300" dirty="0">
              <a:solidFill>
                <a:schemeClr val="bg2">
                  <a:lumMod val="25000"/>
                </a:schemeClr>
              </a:solidFill>
              <a:latin typeface="Source Sans Pro" panose="020B0503030403020204" pitchFamily="34" charset="0"/>
              <a:ea typeface="Source Sans Pro" panose="020B0503030403020204" pitchFamily="34" charset="0"/>
              <a:cs typeface="Lato Semibold" panose="020F0502020204030203" pitchFamily="34" charset="0"/>
            </a:endParaRPr>
          </a:p>
        </p:txBody>
      </p:sp>
      <p:sp>
        <p:nvSpPr>
          <p:cNvPr id="14" name="Rectangle 13"/>
          <p:cNvSpPr/>
          <p:nvPr/>
        </p:nvSpPr>
        <p:spPr>
          <a:xfrm>
            <a:off x="691115" y="3420600"/>
            <a:ext cx="2938640"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711954" y="2132360"/>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6" name="TextBox 15"/>
          <p:cNvSpPr txBox="1"/>
          <p:nvPr/>
        </p:nvSpPr>
        <p:spPr>
          <a:xfrm>
            <a:off x="691115" y="2665072"/>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7" name="TextBox 16"/>
          <p:cNvSpPr txBox="1"/>
          <p:nvPr/>
        </p:nvSpPr>
        <p:spPr>
          <a:xfrm>
            <a:off x="698035" y="2975989"/>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8" name="TextBox 17"/>
          <p:cNvSpPr txBox="1"/>
          <p:nvPr/>
        </p:nvSpPr>
        <p:spPr>
          <a:xfrm>
            <a:off x="698035" y="1697716"/>
            <a:ext cx="2428870"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3537065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553" y="0"/>
            <a:ext cx="5847931"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2503207" y="1017966"/>
            <a:ext cx="3116688" cy="4919194"/>
          </a:xfrm>
          <a:prstGeom prst="rect">
            <a:avLst/>
          </a:prstGeom>
        </p:spPr>
      </p:pic>
      <p:pic>
        <p:nvPicPr>
          <p:cNvPr id="3" name="Picture 2" descr="iPhone6_mockup_front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45" y="910267"/>
            <a:ext cx="2930669" cy="5129925"/>
          </a:xfrm>
          <a:prstGeom prst="rect">
            <a:avLst/>
          </a:prstGeom>
        </p:spPr>
      </p:pic>
      <p:sp>
        <p:nvSpPr>
          <p:cNvPr id="8" name="Rectangle 7"/>
          <p:cNvSpPr/>
          <p:nvPr/>
        </p:nvSpPr>
        <p:spPr>
          <a:xfrm>
            <a:off x="7149930" y="3936683"/>
            <a:ext cx="2965620"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7170769" y="2525190"/>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TextBox 9"/>
          <p:cNvSpPr txBox="1"/>
          <p:nvPr/>
        </p:nvSpPr>
        <p:spPr>
          <a:xfrm>
            <a:off x="7149930" y="3057902"/>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1" name="TextBox 10"/>
          <p:cNvSpPr txBox="1"/>
          <p:nvPr/>
        </p:nvSpPr>
        <p:spPr>
          <a:xfrm>
            <a:off x="7156850" y="3368819"/>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2" name="TextBox 11"/>
          <p:cNvSpPr txBox="1"/>
          <p:nvPr/>
        </p:nvSpPr>
        <p:spPr>
          <a:xfrm>
            <a:off x="7156850" y="2090546"/>
            <a:ext cx="2428870"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40698198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248650" y="0"/>
            <a:ext cx="3943350"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 name="Group 4"/>
          <p:cNvGrpSpPr/>
          <p:nvPr/>
        </p:nvGrpSpPr>
        <p:grpSpPr>
          <a:xfrm>
            <a:off x="3518898" y="1570087"/>
            <a:ext cx="8162114" cy="4529182"/>
            <a:chOff x="1154113" y="2038815"/>
            <a:chExt cx="4040774" cy="2215331"/>
          </a:xfrm>
        </p:grpSpPr>
        <p:pic>
          <p:nvPicPr>
            <p:cNvPr id="6"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0" name="Rectangle 9"/>
          <p:cNvSpPr/>
          <p:nvPr/>
        </p:nvSpPr>
        <p:spPr>
          <a:xfrm>
            <a:off x="806280" y="3936683"/>
            <a:ext cx="2965620" cy="1131079"/>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p:cNvSpPr txBox="1"/>
          <p:nvPr/>
        </p:nvSpPr>
        <p:spPr>
          <a:xfrm>
            <a:off x="827119" y="2525190"/>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p:cNvSpPr txBox="1"/>
          <p:nvPr/>
        </p:nvSpPr>
        <p:spPr>
          <a:xfrm>
            <a:off x="806280" y="3057902"/>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3" name="TextBox 12"/>
          <p:cNvSpPr txBox="1"/>
          <p:nvPr/>
        </p:nvSpPr>
        <p:spPr>
          <a:xfrm>
            <a:off x="813200" y="3368819"/>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4" name="TextBox 13"/>
          <p:cNvSpPr txBox="1"/>
          <p:nvPr/>
        </p:nvSpPr>
        <p:spPr>
          <a:xfrm>
            <a:off x="813200" y="2090546"/>
            <a:ext cx="2428870"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665826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0"/>
            <a:ext cx="5646056"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iPad Air White wo Shadow.png"/>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saturation sat="0"/>
                    </a14:imgEffect>
                  </a14:imgLayer>
                </a14:imgProps>
              </a:ext>
              <a:ext uri="{28A0092B-C50C-407E-A947-70E740481C1C}">
                <a14:useLocalDpi xmlns:a14="http://schemas.microsoft.com/office/drawing/2010/main" val="0"/>
              </a:ext>
            </a:extLst>
          </a:blip>
          <a:srcRect t="5027" r="3035"/>
          <a:stretch/>
        </p:blipFill>
        <p:spPr>
          <a:xfrm>
            <a:off x="444600" y="637145"/>
            <a:ext cx="4195391" cy="6070445"/>
          </a:xfrm>
          <a:prstGeom prst="rect">
            <a:avLst/>
          </a:prstGeom>
        </p:spPr>
      </p:pic>
      <p:grpSp>
        <p:nvGrpSpPr>
          <p:cNvPr id="6" name="Group 5"/>
          <p:cNvGrpSpPr/>
          <p:nvPr/>
        </p:nvGrpSpPr>
        <p:grpSpPr>
          <a:xfrm>
            <a:off x="6977479" y="5392820"/>
            <a:ext cx="812800" cy="812800"/>
            <a:chOff x="7658100" y="4435943"/>
            <a:chExt cx="812800" cy="812800"/>
          </a:xfrm>
        </p:grpSpPr>
        <p:sp>
          <p:nvSpPr>
            <p:cNvPr id="7" name="Rectangle 6"/>
            <p:cNvSpPr/>
            <p:nvPr/>
          </p:nvSpPr>
          <p:spPr>
            <a:xfrm>
              <a:off x="7658100" y="4435943"/>
              <a:ext cx="812800" cy="8128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hape 4674"/>
            <p:cNvSpPr/>
            <p:nvPr/>
          </p:nvSpPr>
          <p:spPr>
            <a:xfrm>
              <a:off x="7911934" y="4693266"/>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9" name="Group 8"/>
          <p:cNvGrpSpPr/>
          <p:nvPr/>
        </p:nvGrpSpPr>
        <p:grpSpPr>
          <a:xfrm>
            <a:off x="6977479" y="2760277"/>
            <a:ext cx="812800" cy="812800"/>
            <a:chOff x="7658100" y="1803400"/>
            <a:chExt cx="812800" cy="812800"/>
          </a:xfrm>
          <a:solidFill>
            <a:schemeClr val="tx1">
              <a:lumMod val="85000"/>
              <a:lumOff val="15000"/>
            </a:schemeClr>
          </a:solidFill>
        </p:grpSpPr>
        <p:sp>
          <p:nvSpPr>
            <p:cNvPr id="10" name="Rectangle 9"/>
            <p:cNvSpPr/>
            <p:nvPr/>
          </p:nvSpPr>
          <p:spPr>
            <a:xfrm>
              <a:off x="7658100" y="1803400"/>
              <a:ext cx="812800" cy="8128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738"/>
            <p:cNvSpPr/>
            <p:nvPr/>
          </p:nvSpPr>
          <p:spPr>
            <a:xfrm>
              <a:off x="7911935" y="2059610"/>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1">
                <a:lumMod val="9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grpSp>
        <p:nvGrpSpPr>
          <p:cNvPr id="12" name="Group 11"/>
          <p:cNvGrpSpPr/>
          <p:nvPr/>
        </p:nvGrpSpPr>
        <p:grpSpPr>
          <a:xfrm>
            <a:off x="6977479" y="4098920"/>
            <a:ext cx="812800" cy="812800"/>
            <a:chOff x="7658100" y="3142043"/>
            <a:chExt cx="812800" cy="812800"/>
          </a:xfrm>
        </p:grpSpPr>
        <p:sp>
          <p:nvSpPr>
            <p:cNvPr id="13" name="Rectangle 12"/>
            <p:cNvSpPr/>
            <p:nvPr/>
          </p:nvSpPr>
          <p:spPr>
            <a:xfrm>
              <a:off x="7658100" y="3142043"/>
              <a:ext cx="812800" cy="8128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741"/>
            <p:cNvSpPr/>
            <p:nvPr/>
          </p:nvSpPr>
          <p:spPr>
            <a:xfrm>
              <a:off x="7941036" y="3400248"/>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15" name="Rectangle 14"/>
          <p:cNvSpPr/>
          <p:nvPr/>
        </p:nvSpPr>
        <p:spPr>
          <a:xfrm>
            <a:off x="8018552" y="5499304"/>
            <a:ext cx="1958738" cy="715581"/>
          </a:xfrm>
          <a:prstGeom prst="rect">
            <a:avLst/>
          </a:prstGeom>
        </p:spPr>
        <p:txBody>
          <a:bodyPr wrap="square">
            <a:spAutoFit/>
          </a:bodyPr>
          <a:lstStyle/>
          <a:p>
            <a:pPr>
              <a:lnSpc>
                <a:spcPct val="150000"/>
              </a:lnSpc>
            </a:pPr>
            <a:r>
              <a:rPr lang="id-ID" sz="900" i="0" dirty="0" smtClean="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8079768" y="4196139"/>
            <a:ext cx="1718534" cy="923330"/>
          </a:xfrm>
          <a:prstGeom prst="rect">
            <a:avLst/>
          </a:prstGeom>
        </p:spPr>
        <p:txBody>
          <a:bodyPr wrap="square">
            <a:spAutoFit/>
          </a:bodyPr>
          <a:lstStyle/>
          <a:p>
            <a:pPr>
              <a:lnSpc>
                <a:spcPct val="150000"/>
              </a:lnSpc>
            </a:pPr>
            <a:r>
              <a:rPr lang="id-ID" sz="900" i="0" dirty="0" smtClean="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8064370" y="2892977"/>
            <a:ext cx="1958738" cy="715581"/>
          </a:xfrm>
          <a:prstGeom prst="rect">
            <a:avLst/>
          </a:prstGeom>
        </p:spPr>
        <p:txBody>
          <a:bodyPr wrap="square">
            <a:spAutoFit/>
          </a:bodyPr>
          <a:lstStyle/>
          <a:p>
            <a:pPr>
              <a:lnSpc>
                <a:spcPct val="150000"/>
              </a:lnSpc>
            </a:pPr>
            <a:r>
              <a:rPr lang="id-ID" sz="900" i="0" dirty="0" smtClean="0">
                <a:solidFill>
                  <a:srgbClr val="11111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Sapien nam suspendisse, tincidunt</a:t>
            </a:r>
            <a:endParaRPr lang="id-ID" sz="900" dirty="0">
              <a:solidFill>
                <a:srgbClr val="111111"/>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7888416" y="5320578"/>
            <a:ext cx="2349269" cy="276999"/>
          </a:xfrm>
          <a:prstGeom prst="rect">
            <a:avLst/>
          </a:prstGeom>
        </p:spPr>
        <p:txBody>
          <a:bodyPr wrap="square">
            <a:spAutoFit/>
          </a:bodyPr>
          <a:lstStyle/>
          <a:p>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3. FULL CUSTOMIZED</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7889700" y="2718731"/>
            <a:ext cx="2349269" cy="276999"/>
          </a:xfrm>
          <a:prstGeom prst="rect">
            <a:avLst/>
          </a:prstGeom>
        </p:spPr>
        <p:txBody>
          <a:bodyPr wrap="square">
            <a:spAutoFit/>
          </a:bodyPr>
          <a:lstStyle/>
          <a:p>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1. LAYERED FILES</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7888416" y="4020652"/>
            <a:ext cx="2349269" cy="276999"/>
          </a:xfrm>
          <a:prstGeom prst="rect">
            <a:avLst/>
          </a:prstGeom>
        </p:spPr>
        <p:txBody>
          <a:bodyPr wrap="square">
            <a:spAutoFit/>
          </a:bodyPr>
          <a:lstStyle/>
          <a:p>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2. UNLIMITED OPTIONS</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6977479" y="1515926"/>
            <a:ext cx="3858482" cy="89595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p:cNvSpPr txBox="1"/>
          <p:nvPr/>
        </p:nvSpPr>
        <p:spPr>
          <a:xfrm>
            <a:off x="6977479" y="637145"/>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26" name="TextBox 25"/>
          <p:cNvSpPr txBox="1"/>
          <p:nvPr/>
        </p:nvSpPr>
        <p:spPr>
          <a:xfrm>
            <a:off x="6984399" y="948062"/>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7831559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3236686"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iMa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32" y="731717"/>
            <a:ext cx="6129241" cy="5372100"/>
          </a:xfrm>
          <a:prstGeom prst="rect">
            <a:avLst/>
          </a:prstGeom>
        </p:spPr>
      </p:pic>
      <p:sp>
        <p:nvSpPr>
          <p:cNvPr id="5" name="Rectangle 4"/>
          <p:cNvSpPr/>
          <p:nvPr/>
        </p:nvSpPr>
        <p:spPr>
          <a:xfrm>
            <a:off x="6935500" y="3546558"/>
            <a:ext cx="3858482" cy="89595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6956339" y="2135065"/>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TextBox 6"/>
          <p:cNvSpPr txBox="1"/>
          <p:nvPr/>
        </p:nvSpPr>
        <p:spPr>
          <a:xfrm>
            <a:off x="6935500" y="2667777"/>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8" name="TextBox 7"/>
          <p:cNvSpPr txBox="1"/>
          <p:nvPr/>
        </p:nvSpPr>
        <p:spPr>
          <a:xfrm>
            <a:off x="6942420" y="2978694"/>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9" name="TextBox 8"/>
          <p:cNvSpPr txBox="1"/>
          <p:nvPr/>
        </p:nvSpPr>
        <p:spPr>
          <a:xfrm>
            <a:off x="6942420" y="1700421"/>
            <a:ext cx="2428870"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5147282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8636000" y="0"/>
            <a:ext cx="3555999" cy="68580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p:cNvGrpSpPr/>
          <p:nvPr/>
        </p:nvGrpSpPr>
        <p:grpSpPr>
          <a:xfrm>
            <a:off x="4523372" y="1594929"/>
            <a:ext cx="6563728" cy="3642233"/>
            <a:chOff x="1154113" y="2038815"/>
            <a:chExt cx="4040774" cy="2215331"/>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5" name="Picture 4" descr="iPhone6_mockup_front_white.png"/>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9630687" y="2514600"/>
            <a:ext cx="1931970" cy="3049306"/>
          </a:xfrm>
          <a:prstGeom prst="rect">
            <a:avLst/>
          </a:prstGeom>
        </p:spPr>
      </p:pic>
      <p:sp>
        <p:nvSpPr>
          <p:cNvPr id="10" name="Rectangle 9"/>
          <p:cNvSpPr/>
          <p:nvPr/>
        </p:nvSpPr>
        <p:spPr>
          <a:xfrm>
            <a:off x="806280" y="3669983"/>
            <a:ext cx="3858482" cy="89595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TextBox 10"/>
          <p:cNvSpPr txBox="1"/>
          <p:nvPr/>
        </p:nvSpPr>
        <p:spPr>
          <a:xfrm>
            <a:off x="827119" y="2258490"/>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TextBox 11"/>
          <p:cNvSpPr txBox="1"/>
          <p:nvPr/>
        </p:nvSpPr>
        <p:spPr>
          <a:xfrm>
            <a:off x="806280" y="2791202"/>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3" name="TextBox 12"/>
          <p:cNvSpPr txBox="1"/>
          <p:nvPr/>
        </p:nvSpPr>
        <p:spPr>
          <a:xfrm>
            <a:off x="813200" y="3102119"/>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4" name="TextBox 13"/>
          <p:cNvSpPr txBox="1"/>
          <p:nvPr/>
        </p:nvSpPr>
        <p:spPr>
          <a:xfrm>
            <a:off x="813200" y="1823846"/>
            <a:ext cx="2428870"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MOCK UP</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Tree>
    <p:extLst>
      <p:ext uri="{BB962C8B-B14F-4D97-AF65-F5344CB8AC3E}">
        <p14:creationId xmlns:p14="http://schemas.microsoft.com/office/powerpoint/2010/main" val="32638253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732750484"/>
              </p:ext>
            </p:extLst>
          </p:nvPr>
        </p:nvGraphicFramePr>
        <p:xfrm>
          <a:off x="1162050" y="1385577"/>
          <a:ext cx="9867900" cy="362697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339893" y="5151021"/>
            <a:ext cx="7512215" cy="923330"/>
          </a:xfrm>
          <a:prstGeom prst="rect">
            <a:avLst/>
          </a:prstGeom>
        </p:spPr>
        <p:txBody>
          <a:bodyPr wrap="square">
            <a:spAutoFit/>
          </a:bodyPr>
          <a:lstStyle/>
          <a:p>
            <a:pPr algn="ct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llentesque nunc orci eu enim, eget in fringilla vitae, et ero</a:t>
            </a:r>
            <a:r>
              <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 </a:t>
            </a: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 name="TextBox 3"/>
          <p:cNvSpPr txBox="1"/>
          <p:nvPr/>
        </p:nvSpPr>
        <p:spPr>
          <a:xfrm>
            <a:off x="4412687" y="762734"/>
            <a:ext cx="3366627" cy="523220"/>
          </a:xfrm>
          <a:prstGeom prst="rect">
            <a:avLst/>
          </a:prstGeom>
          <a:noFill/>
        </p:spPr>
        <p:txBody>
          <a:bodyPr wrap="none" rtlCol="0">
            <a:spAutoFit/>
          </a:bodyPr>
          <a:lstStyle/>
          <a:p>
            <a:r>
              <a:rPr lang="id-ID" sz="2800" spc="600" dirty="0" smtClean="0">
                <a:solidFill>
                  <a:srgbClr val="3B455F"/>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rgbClr val="3B455F"/>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5" name="TextBox 4"/>
          <p:cNvSpPr txBox="1"/>
          <p:nvPr/>
        </p:nvSpPr>
        <p:spPr>
          <a:xfrm>
            <a:off x="4968127" y="328090"/>
            <a:ext cx="2255746" cy="523220"/>
          </a:xfrm>
          <a:prstGeom prst="rect">
            <a:avLst/>
          </a:prstGeom>
          <a:noFill/>
        </p:spPr>
        <p:txBody>
          <a:bodyPr wrap="none" rtlCol="0">
            <a:spAutoFit/>
          </a:bodyPr>
          <a:lstStyle/>
          <a:p>
            <a:r>
              <a:rPr lang="id-ID" sz="2800" spc="600" dirty="0" smtClean="0">
                <a:solidFill>
                  <a:srgbClr val="3B455F"/>
                </a:solidFill>
                <a:latin typeface="Lato Black" panose="020F0502020204030203" pitchFamily="34" charset="0"/>
                <a:ea typeface="Lato Black" panose="020F0502020204030203" pitchFamily="34" charset="0"/>
                <a:cs typeface="Lato Black" panose="020F0502020204030203" pitchFamily="34" charset="0"/>
              </a:rPr>
              <a:t>COLUMN</a:t>
            </a:r>
            <a:endParaRPr lang="id-ID" sz="2800" spc="600" dirty="0">
              <a:solidFill>
                <a:srgbClr val="3B455F"/>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5853610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1828288574"/>
              </p:ext>
            </p:extLst>
          </p:nvPr>
        </p:nvGraphicFramePr>
        <p:xfrm>
          <a:off x="800099" y="1171322"/>
          <a:ext cx="6797965" cy="479132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7556737" y="3915942"/>
            <a:ext cx="3858482" cy="895951"/>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7577576" y="2504449"/>
            <a:ext cx="3366627"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ABOUT SLIDE</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1" name="TextBox 10"/>
          <p:cNvSpPr txBox="1"/>
          <p:nvPr/>
        </p:nvSpPr>
        <p:spPr>
          <a:xfrm>
            <a:off x="7556737" y="3037161"/>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2" name="TextBox 11"/>
          <p:cNvSpPr txBox="1"/>
          <p:nvPr/>
        </p:nvSpPr>
        <p:spPr>
          <a:xfrm>
            <a:off x="7563657" y="3348078"/>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3" name="TextBox 12"/>
          <p:cNvSpPr txBox="1"/>
          <p:nvPr/>
        </p:nvSpPr>
        <p:spPr>
          <a:xfrm>
            <a:off x="7563657" y="2069805"/>
            <a:ext cx="2255746" cy="523220"/>
          </a:xfrm>
          <a:prstGeom prst="rect">
            <a:avLst/>
          </a:prstGeom>
          <a:noFill/>
        </p:spPr>
        <p:txBody>
          <a:bodyPr wrap="none" rtlCol="0">
            <a:spAutoFit/>
          </a:bodyPr>
          <a:lstStyle/>
          <a:p>
            <a:r>
              <a:rPr lang="id-ID" sz="2800" spc="600" dirty="0" smtClean="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rPr>
              <a:t>COLUMN</a:t>
            </a:r>
            <a:endParaRPr lang="id-ID" sz="2800" spc="600" dirty="0">
              <a:solidFill>
                <a:schemeClr val="bg2">
                  <a:lumMod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2165800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4" name="TextBox 3"/>
          <p:cNvSpPr txBox="1"/>
          <p:nvPr/>
        </p:nvSpPr>
        <p:spPr>
          <a:xfrm>
            <a:off x="3580728" y="2967335"/>
            <a:ext cx="5030544" cy="923330"/>
          </a:xfrm>
          <a:prstGeom prst="rect">
            <a:avLst/>
          </a:prstGeom>
          <a:noFill/>
        </p:spPr>
        <p:txBody>
          <a:bodyPr wrap="none" rtlCol="0">
            <a:spAutoFit/>
          </a:bodyPr>
          <a:lstStyle/>
          <a:p>
            <a:r>
              <a:rPr lang="id-ID" sz="5400" spc="600" dirty="0" smtClean="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THANK </a:t>
            </a:r>
            <a:r>
              <a:rPr lang="id-ID" sz="5400" spc="600" dirty="0" smtClean="0">
                <a:solidFill>
                  <a:srgbClr val="9DD6C8"/>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YOU</a:t>
            </a:r>
            <a:endParaRPr lang="id-ID" sz="5400" spc="600" dirty="0">
              <a:solidFill>
                <a:srgbClr val="9DD6C8"/>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endParaRPr>
          </a:p>
        </p:txBody>
      </p:sp>
      <p:sp>
        <p:nvSpPr>
          <p:cNvPr id="5" name="TextBox 4"/>
          <p:cNvSpPr txBox="1"/>
          <p:nvPr/>
        </p:nvSpPr>
        <p:spPr>
          <a:xfrm>
            <a:off x="1531289" y="4151820"/>
            <a:ext cx="2429768" cy="830997"/>
          </a:xfrm>
          <a:prstGeom prst="rect">
            <a:avLst/>
          </a:prstGeom>
          <a:noFill/>
        </p:spPr>
        <p:txBody>
          <a:bodyPr wrap="none" rtlCol="0">
            <a:spAutoFit/>
          </a:bodyPr>
          <a:lstStyle/>
          <a:p>
            <a:r>
              <a:rPr lang="id-ID" sz="1600" spc="300" dirty="0" smtClean="0">
                <a:solidFill>
                  <a:schemeClr val="bg1"/>
                </a:solidFill>
              </a:rPr>
              <a:t>WE’RE GIVING THE</a:t>
            </a:r>
          </a:p>
          <a:p>
            <a:r>
              <a:rPr lang="id-ID" sz="1600" spc="300" dirty="0" smtClean="0">
                <a:solidFill>
                  <a:schemeClr val="bg1"/>
                </a:solidFill>
              </a:rPr>
              <a:t>FASHION ON THESE</a:t>
            </a:r>
          </a:p>
          <a:p>
            <a:r>
              <a:rPr lang="id-ID" sz="1600" spc="300" dirty="0" smtClean="0">
                <a:solidFill>
                  <a:schemeClr val="bg1"/>
                </a:solidFill>
              </a:rPr>
              <a:t>SPRINGY STYLES.</a:t>
            </a:r>
            <a:endParaRPr lang="id-ID" sz="1600" spc="300" dirty="0">
              <a:solidFill>
                <a:schemeClr val="bg1"/>
              </a:solidFill>
            </a:endParaRPr>
          </a:p>
        </p:txBody>
      </p:sp>
      <p:sp>
        <p:nvSpPr>
          <p:cNvPr id="6" name="TextBox 5"/>
          <p:cNvSpPr txBox="1"/>
          <p:nvPr/>
        </p:nvSpPr>
        <p:spPr>
          <a:xfrm>
            <a:off x="1531289" y="5144754"/>
            <a:ext cx="1774845" cy="338554"/>
          </a:xfrm>
          <a:prstGeom prst="rect">
            <a:avLst/>
          </a:prstGeom>
          <a:noFill/>
        </p:spPr>
        <p:txBody>
          <a:bodyPr wrap="none" rtlCol="0">
            <a:spAutoFit/>
          </a:bodyPr>
          <a:lstStyle/>
          <a:p>
            <a:r>
              <a:rPr lang="id-ID" sz="1600" spc="600" dirty="0" smtClean="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bg1"/>
              </a:solidFill>
              <a:effectLst>
                <a:outerShdw blurRad="38100" dist="38100" dir="2700000" algn="tl">
                  <a:srgbClr val="000000">
                    <a:alpha val="43137"/>
                  </a:srgbClr>
                </a:outerShdw>
              </a:effectLst>
              <a:latin typeface="Lato Heavy" panose="020F0502020204030203" pitchFamily="34" charset="0"/>
              <a:ea typeface="Lato Heavy" panose="020F0502020204030203" pitchFamily="34" charset="0"/>
              <a:cs typeface="Lato Heavy" panose="020F0502020204030203" pitchFamily="34" charset="0"/>
            </a:endParaRPr>
          </a:p>
        </p:txBody>
      </p:sp>
      <p:sp>
        <p:nvSpPr>
          <p:cNvPr id="7" name="Isosceles Triangle 6"/>
          <p:cNvSpPr/>
          <p:nvPr/>
        </p:nvSpPr>
        <p:spPr>
          <a:xfrm rot="5400000">
            <a:off x="3294636" y="5239978"/>
            <a:ext cx="166722" cy="14372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8" name="Straight Connector 7"/>
          <p:cNvCxnSpPr/>
          <p:nvPr/>
        </p:nvCxnSpPr>
        <p:spPr>
          <a:xfrm>
            <a:off x="1611086" y="5512336"/>
            <a:ext cx="18097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97465" y="6210464"/>
            <a:ext cx="4180440" cy="276999"/>
          </a:xfrm>
          <a:prstGeom prst="rect">
            <a:avLst/>
          </a:prstGeom>
          <a:noFill/>
        </p:spPr>
        <p:txBody>
          <a:bodyPr wrap="none" rtlCol="0">
            <a:spAutoFit/>
          </a:bodyPr>
          <a:lstStyle/>
          <a:p>
            <a:r>
              <a:rPr lang="id-ID" sz="1200" spc="600" dirty="0" smtClean="0">
                <a:solidFill>
                  <a:schemeClr val="bg1"/>
                </a:solidFill>
              </a:rPr>
              <a:t>FOR WATCHING AND LISTENING</a:t>
            </a:r>
            <a:endParaRPr lang="id-ID" sz="1200" spc="600" dirty="0">
              <a:solidFill>
                <a:schemeClr val="bg1"/>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780140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583"/>
          <p:cNvSpPr/>
          <p:nvPr/>
        </p:nvSpPr>
        <p:spPr>
          <a:xfrm>
            <a:off x="10552107" y="5106014"/>
            <a:ext cx="227526" cy="127024"/>
          </a:xfrm>
          <a:custGeom>
            <a:avLst/>
            <a:gdLst/>
            <a:ahLst/>
            <a:cxnLst/>
            <a:rect l="0" t="0" r="0" b="0"/>
            <a:pathLst>
              <a:path w="120000" h="120000" extrusionOk="0">
                <a:moveTo>
                  <a:pt x="119745" y="0"/>
                </a:moveTo>
                <a:lnTo>
                  <a:pt x="119745" y="0"/>
                </a:lnTo>
                <a:cubicBezTo>
                  <a:pt x="115932" y="0"/>
                  <a:pt x="112118" y="0"/>
                  <a:pt x="112118" y="0"/>
                </a:cubicBezTo>
                <a:cubicBezTo>
                  <a:pt x="59745" y="99699"/>
                  <a:pt x="59745" y="99699"/>
                  <a:pt x="59745" y="99699"/>
                </a:cubicBezTo>
                <a:cubicBezTo>
                  <a:pt x="7372" y="0"/>
                  <a:pt x="7372" y="0"/>
                  <a:pt x="7372" y="0"/>
                </a:cubicBezTo>
                <a:cubicBezTo>
                  <a:pt x="7372" y="0"/>
                  <a:pt x="3559" y="0"/>
                  <a:pt x="0" y="0"/>
                </a:cubicBezTo>
                <a:cubicBezTo>
                  <a:pt x="0" y="6315"/>
                  <a:pt x="0" y="6315"/>
                  <a:pt x="0" y="13082"/>
                </a:cubicBezTo>
                <a:cubicBezTo>
                  <a:pt x="55932" y="119548"/>
                  <a:pt x="55932" y="119548"/>
                  <a:pt x="55932" y="119548"/>
                </a:cubicBezTo>
                <a:lnTo>
                  <a:pt x="59745" y="119548"/>
                </a:lnTo>
                <a:lnTo>
                  <a:pt x="63559" y="119548"/>
                </a:lnTo>
                <a:cubicBezTo>
                  <a:pt x="119745" y="13082"/>
                  <a:pt x="119745" y="13082"/>
                  <a:pt x="119745" y="13082"/>
                </a:cubicBezTo>
                <a:cubicBezTo>
                  <a:pt x="119745" y="6315"/>
                  <a:pt x="119745" y="6315"/>
                  <a:pt x="119745" y="0"/>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 name="Shape 4584"/>
          <p:cNvSpPr/>
          <p:nvPr/>
        </p:nvSpPr>
        <p:spPr>
          <a:xfrm>
            <a:off x="10049436" y="5106014"/>
            <a:ext cx="227524" cy="127024"/>
          </a:xfrm>
          <a:custGeom>
            <a:avLst/>
            <a:gdLst/>
            <a:ahLst/>
            <a:cxnLst/>
            <a:rect l="0" t="0" r="0" b="0"/>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 name="Shape 4585"/>
          <p:cNvSpPr/>
          <p:nvPr/>
        </p:nvSpPr>
        <p:spPr>
          <a:xfrm>
            <a:off x="9617314" y="5054852"/>
            <a:ext cx="135810" cy="227583"/>
          </a:xfrm>
          <a:custGeom>
            <a:avLst/>
            <a:gdLst/>
            <a:ahLst/>
            <a:cxnLst/>
            <a:rect l="0" t="0" r="0" b="0"/>
            <a:pathLst>
              <a:path w="120000" h="120000" extrusionOk="0">
                <a:moveTo>
                  <a:pt x="113594" y="56186"/>
                </a:moveTo>
                <a:lnTo>
                  <a:pt x="113594" y="56186"/>
                </a:lnTo>
                <a:cubicBezTo>
                  <a:pt x="12811" y="0"/>
                  <a:pt x="12811" y="0"/>
                  <a:pt x="12811" y="0"/>
                </a:cubicBezTo>
                <a:cubicBezTo>
                  <a:pt x="12811" y="0"/>
                  <a:pt x="6405" y="0"/>
                  <a:pt x="0" y="0"/>
                </a:cubicBezTo>
                <a:cubicBezTo>
                  <a:pt x="0" y="3559"/>
                  <a:pt x="0" y="7372"/>
                  <a:pt x="0" y="7372"/>
                </a:cubicBezTo>
                <a:cubicBezTo>
                  <a:pt x="94377" y="59745"/>
                  <a:pt x="94377" y="59745"/>
                  <a:pt x="94377" y="59745"/>
                </a:cubicBezTo>
                <a:cubicBezTo>
                  <a:pt x="0" y="112372"/>
                  <a:pt x="0" y="112372"/>
                  <a:pt x="0" y="112372"/>
                </a:cubicBezTo>
                <a:cubicBezTo>
                  <a:pt x="0" y="112372"/>
                  <a:pt x="0" y="115932"/>
                  <a:pt x="0" y="119745"/>
                </a:cubicBezTo>
                <a:cubicBezTo>
                  <a:pt x="6405" y="119745"/>
                  <a:pt x="12811" y="119745"/>
                  <a:pt x="12811" y="119745"/>
                </a:cubicBezTo>
                <a:cubicBezTo>
                  <a:pt x="113594" y="63559"/>
                  <a:pt x="113594" y="63559"/>
                  <a:pt x="113594" y="63559"/>
                </a:cubicBezTo>
                <a:cubicBezTo>
                  <a:pt x="119572" y="63559"/>
                  <a:pt x="119572" y="59745"/>
                  <a:pt x="119572" y="59745"/>
                </a:cubicBezTo>
                <a:cubicBezTo>
                  <a:pt x="119572" y="59745"/>
                  <a:pt x="119572" y="56186"/>
                  <a:pt x="113594" y="56186"/>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 name="Shape 4586"/>
          <p:cNvSpPr/>
          <p:nvPr/>
        </p:nvSpPr>
        <p:spPr>
          <a:xfrm>
            <a:off x="9130515" y="5054852"/>
            <a:ext cx="126991" cy="227583"/>
          </a:xfrm>
          <a:custGeom>
            <a:avLst/>
            <a:gdLst/>
            <a:ahLst/>
            <a:cxnLst/>
            <a:rect l="0" t="0" r="0" b="0"/>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 name="Shape 4587"/>
          <p:cNvSpPr/>
          <p:nvPr/>
        </p:nvSpPr>
        <p:spPr>
          <a:xfrm>
            <a:off x="8550238" y="5021331"/>
            <a:ext cx="305130" cy="296389"/>
          </a:xfrm>
          <a:custGeom>
            <a:avLst/>
            <a:gdLst/>
            <a:ahLst/>
            <a:cxnLst/>
            <a:rect l="0" t="0" r="0" b="0"/>
            <a:pathLst>
              <a:path w="120000" h="120000" extrusionOk="0">
                <a:moveTo>
                  <a:pt x="50157" y="68432"/>
                </a:moveTo>
                <a:lnTo>
                  <a:pt x="50157" y="68432"/>
                </a:lnTo>
                <a:cubicBezTo>
                  <a:pt x="16845" y="68432"/>
                  <a:pt x="16845" y="68432"/>
                  <a:pt x="16845" y="68432"/>
                </a:cubicBezTo>
                <a:cubicBezTo>
                  <a:pt x="14006" y="68432"/>
                  <a:pt x="11167" y="68432"/>
                  <a:pt x="11167" y="71340"/>
                </a:cubicBezTo>
                <a:cubicBezTo>
                  <a:pt x="11167" y="74248"/>
                  <a:pt x="14006" y="74248"/>
                  <a:pt x="16845" y="74248"/>
                </a:cubicBezTo>
                <a:cubicBezTo>
                  <a:pt x="41829" y="74248"/>
                  <a:pt x="41829" y="74248"/>
                  <a:pt x="41829" y="74248"/>
                </a:cubicBezTo>
                <a:cubicBezTo>
                  <a:pt x="0" y="114184"/>
                  <a:pt x="0" y="114184"/>
                  <a:pt x="0" y="114184"/>
                </a:cubicBezTo>
                <a:cubicBezTo>
                  <a:pt x="5678" y="119806"/>
                  <a:pt x="5678" y="119806"/>
                  <a:pt x="5678" y="119806"/>
                </a:cubicBezTo>
                <a:cubicBezTo>
                  <a:pt x="44668" y="79870"/>
                  <a:pt x="44668" y="79870"/>
                  <a:pt x="44668" y="79870"/>
                </a:cubicBezTo>
                <a:cubicBezTo>
                  <a:pt x="44668" y="105654"/>
                  <a:pt x="44668" y="105654"/>
                  <a:pt x="44668" y="105654"/>
                </a:cubicBezTo>
                <a:cubicBezTo>
                  <a:pt x="44668" y="108368"/>
                  <a:pt x="47507" y="108368"/>
                  <a:pt x="50157" y="108368"/>
                </a:cubicBezTo>
                <a:cubicBezTo>
                  <a:pt x="50157" y="108368"/>
                  <a:pt x="52996" y="108368"/>
                  <a:pt x="52996" y="105654"/>
                </a:cubicBezTo>
                <a:cubicBezTo>
                  <a:pt x="52996" y="71340"/>
                  <a:pt x="52996" y="71340"/>
                  <a:pt x="52996" y="71340"/>
                </a:cubicBezTo>
                <a:lnTo>
                  <a:pt x="52996" y="68432"/>
                </a:lnTo>
                <a:cubicBezTo>
                  <a:pt x="50157" y="68432"/>
                  <a:pt x="50157" y="68432"/>
                  <a:pt x="50157" y="68432"/>
                </a:cubicBezTo>
                <a:close/>
                <a:moveTo>
                  <a:pt x="105993" y="45751"/>
                </a:moveTo>
                <a:lnTo>
                  <a:pt x="105993" y="45751"/>
                </a:lnTo>
                <a:cubicBezTo>
                  <a:pt x="81009" y="45751"/>
                  <a:pt x="81009" y="45751"/>
                  <a:pt x="81009" y="45751"/>
                </a:cubicBezTo>
                <a:cubicBezTo>
                  <a:pt x="119810" y="5621"/>
                  <a:pt x="119810" y="5621"/>
                  <a:pt x="119810" y="5621"/>
                </a:cubicBezTo>
                <a:cubicBezTo>
                  <a:pt x="114321" y="0"/>
                  <a:pt x="114321" y="0"/>
                  <a:pt x="114321" y="0"/>
                </a:cubicBezTo>
                <a:cubicBezTo>
                  <a:pt x="75331" y="39935"/>
                  <a:pt x="75331" y="39935"/>
                  <a:pt x="75331" y="39935"/>
                </a:cubicBezTo>
                <a:cubicBezTo>
                  <a:pt x="75331" y="14345"/>
                  <a:pt x="75331" y="14345"/>
                  <a:pt x="75331" y="14345"/>
                </a:cubicBezTo>
                <a:cubicBezTo>
                  <a:pt x="75331" y="11437"/>
                  <a:pt x="72492" y="11437"/>
                  <a:pt x="72492" y="11437"/>
                </a:cubicBezTo>
                <a:cubicBezTo>
                  <a:pt x="69842" y="11437"/>
                  <a:pt x="67003" y="11437"/>
                  <a:pt x="67003" y="14345"/>
                </a:cubicBezTo>
                <a:cubicBezTo>
                  <a:pt x="67003" y="48465"/>
                  <a:pt x="67003" y="48465"/>
                  <a:pt x="67003" y="48465"/>
                </a:cubicBezTo>
                <a:cubicBezTo>
                  <a:pt x="67003" y="48465"/>
                  <a:pt x="67003" y="51373"/>
                  <a:pt x="69842" y="51373"/>
                </a:cubicBezTo>
                <a:cubicBezTo>
                  <a:pt x="69842" y="51373"/>
                  <a:pt x="69842" y="51373"/>
                  <a:pt x="72492" y="51373"/>
                </a:cubicBezTo>
                <a:cubicBezTo>
                  <a:pt x="105993" y="51373"/>
                  <a:pt x="105993" y="51373"/>
                  <a:pt x="105993" y="51373"/>
                </a:cubicBezTo>
                <a:cubicBezTo>
                  <a:pt x="105993" y="51373"/>
                  <a:pt x="108832" y="51373"/>
                  <a:pt x="108832" y="48465"/>
                </a:cubicBezTo>
                <a:cubicBezTo>
                  <a:pt x="108832" y="45751"/>
                  <a:pt x="105993" y="45751"/>
                  <a:pt x="105993" y="4575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 name="Shape 4588"/>
          <p:cNvSpPr/>
          <p:nvPr/>
        </p:nvSpPr>
        <p:spPr>
          <a:xfrm>
            <a:off x="8061676" y="5021331"/>
            <a:ext cx="305131" cy="296389"/>
          </a:xfrm>
          <a:custGeom>
            <a:avLst/>
            <a:gdLst/>
            <a:ahLst/>
            <a:cxnLst/>
            <a:rect l="0" t="0" r="0" b="0"/>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 name="Shape 4589"/>
          <p:cNvSpPr/>
          <p:nvPr/>
        </p:nvSpPr>
        <p:spPr>
          <a:xfrm>
            <a:off x="7574879" y="5106014"/>
            <a:ext cx="296312" cy="127024"/>
          </a:xfrm>
          <a:custGeom>
            <a:avLst/>
            <a:gdLst/>
            <a:ahLst/>
            <a:cxnLst/>
            <a:rect l="0" t="0" r="0" b="0"/>
            <a:pathLst>
              <a:path w="120000" h="120000" extrusionOk="0">
                <a:moveTo>
                  <a:pt x="119806" y="53233"/>
                </a:moveTo>
                <a:lnTo>
                  <a:pt x="119806" y="53233"/>
                </a:lnTo>
                <a:cubicBezTo>
                  <a:pt x="96930" y="0"/>
                  <a:pt x="96930" y="0"/>
                  <a:pt x="96930" y="0"/>
                </a:cubicBezTo>
                <a:cubicBezTo>
                  <a:pt x="96930" y="0"/>
                  <a:pt x="94216" y="0"/>
                  <a:pt x="91308" y="0"/>
                </a:cubicBezTo>
                <a:cubicBezTo>
                  <a:pt x="91308" y="6315"/>
                  <a:pt x="91308" y="6315"/>
                  <a:pt x="91308" y="13082"/>
                </a:cubicBezTo>
                <a:cubicBezTo>
                  <a:pt x="108368" y="53233"/>
                  <a:pt x="108368" y="53233"/>
                  <a:pt x="108368" y="53233"/>
                </a:cubicBezTo>
                <a:cubicBezTo>
                  <a:pt x="11437" y="53233"/>
                  <a:pt x="11437" y="53233"/>
                  <a:pt x="11437" y="53233"/>
                </a:cubicBezTo>
                <a:cubicBezTo>
                  <a:pt x="28497" y="13082"/>
                  <a:pt x="28497" y="13082"/>
                  <a:pt x="28497" y="13082"/>
                </a:cubicBezTo>
                <a:cubicBezTo>
                  <a:pt x="28497" y="6315"/>
                  <a:pt x="28497" y="6315"/>
                  <a:pt x="28497" y="0"/>
                </a:cubicBezTo>
                <a:cubicBezTo>
                  <a:pt x="25589" y="0"/>
                  <a:pt x="22875" y="0"/>
                  <a:pt x="22875" y="0"/>
                </a:cubicBezTo>
                <a:cubicBezTo>
                  <a:pt x="0" y="53233"/>
                  <a:pt x="0" y="53233"/>
                  <a:pt x="0" y="53233"/>
                </a:cubicBezTo>
                <a:lnTo>
                  <a:pt x="0" y="59548"/>
                </a:lnTo>
                <a:lnTo>
                  <a:pt x="0" y="66315"/>
                </a:lnTo>
                <a:cubicBezTo>
                  <a:pt x="22875" y="119548"/>
                  <a:pt x="22875" y="119548"/>
                  <a:pt x="22875" y="119548"/>
                </a:cubicBezTo>
                <a:cubicBezTo>
                  <a:pt x="22875" y="119548"/>
                  <a:pt x="25589" y="119548"/>
                  <a:pt x="28497" y="119548"/>
                </a:cubicBezTo>
                <a:cubicBezTo>
                  <a:pt x="28497" y="112781"/>
                  <a:pt x="28497" y="112781"/>
                  <a:pt x="28497" y="106015"/>
                </a:cubicBezTo>
                <a:cubicBezTo>
                  <a:pt x="11437" y="66315"/>
                  <a:pt x="11437" y="66315"/>
                  <a:pt x="11437" y="66315"/>
                </a:cubicBezTo>
                <a:cubicBezTo>
                  <a:pt x="108368" y="66315"/>
                  <a:pt x="108368" y="66315"/>
                  <a:pt x="108368" y="66315"/>
                </a:cubicBezTo>
                <a:cubicBezTo>
                  <a:pt x="91308" y="106015"/>
                  <a:pt x="91308" y="106015"/>
                  <a:pt x="91308" y="106015"/>
                </a:cubicBezTo>
                <a:cubicBezTo>
                  <a:pt x="91308" y="112781"/>
                  <a:pt x="91308" y="112781"/>
                  <a:pt x="91308" y="119548"/>
                </a:cubicBezTo>
                <a:cubicBezTo>
                  <a:pt x="94216" y="119548"/>
                  <a:pt x="96930" y="119548"/>
                  <a:pt x="96930" y="119548"/>
                </a:cubicBezTo>
                <a:cubicBezTo>
                  <a:pt x="119806" y="66315"/>
                  <a:pt x="119806" y="66315"/>
                  <a:pt x="119806" y="66315"/>
                </a:cubicBezTo>
                <a:lnTo>
                  <a:pt x="119806" y="59548"/>
                </a:lnTo>
                <a:lnTo>
                  <a:pt x="119806" y="53233"/>
                </a:ln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Shape 4590"/>
          <p:cNvSpPr/>
          <p:nvPr/>
        </p:nvSpPr>
        <p:spPr>
          <a:xfrm>
            <a:off x="7151575" y="5021331"/>
            <a:ext cx="126991" cy="296389"/>
          </a:xfrm>
          <a:custGeom>
            <a:avLst/>
            <a:gdLst/>
            <a:ahLst/>
            <a:cxnLst/>
            <a:rect l="0" t="0" r="0" b="0"/>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 name="Shape 4591"/>
          <p:cNvSpPr/>
          <p:nvPr/>
        </p:nvSpPr>
        <p:spPr>
          <a:xfrm>
            <a:off x="6597754" y="5033681"/>
            <a:ext cx="253982" cy="269925"/>
          </a:xfrm>
          <a:custGeom>
            <a:avLst/>
            <a:gdLst/>
            <a:ahLst/>
            <a:cxnLst/>
            <a:rect l="0" t="0" r="0" b="0"/>
            <a:pathLst>
              <a:path w="120000" h="120000" extrusionOk="0">
                <a:moveTo>
                  <a:pt x="119774" y="47272"/>
                </a:moveTo>
                <a:lnTo>
                  <a:pt x="119774" y="47272"/>
                </a:lnTo>
                <a:cubicBezTo>
                  <a:pt x="76610" y="3208"/>
                  <a:pt x="76610" y="3208"/>
                  <a:pt x="76610" y="3208"/>
                </a:cubicBezTo>
                <a:cubicBezTo>
                  <a:pt x="73220" y="0"/>
                  <a:pt x="70056" y="0"/>
                  <a:pt x="70056" y="3208"/>
                </a:cubicBezTo>
                <a:cubicBezTo>
                  <a:pt x="66666" y="3208"/>
                  <a:pt x="66666" y="3208"/>
                  <a:pt x="66666" y="6417"/>
                </a:cubicBezTo>
                <a:cubicBezTo>
                  <a:pt x="66666" y="31657"/>
                  <a:pt x="66666" y="31657"/>
                  <a:pt x="66666" y="31657"/>
                </a:cubicBezTo>
                <a:cubicBezTo>
                  <a:pt x="30056" y="31657"/>
                  <a:pt x="0" y="59893"/>
                  <a:pt x="0" y="94545"/>
                </a:cubicBezTo>
                <a:cubicBezTo>
                  <a:pt x="0" y="104171"/>
                  <a:pt x="3389" y="110374"/>
                  <a:pt x="6779" y="119786"/>
                </a:cubicBezTo>
                <a:cubicBezTo>
                  <a:pt x="13333" y="91550"/>
                  <a:pt x="40000" y="72513"/>
                  <a:pt x="66666" y="72513"/>
                </a:cubicBezTo>
                <a:lnTo>
                  <a:pt x="66666" y="97754"/>
                </a:lnTo>
                <a:cubicBezTo>
                  <a:pt x="66666" y="97754"/>
                  <a:pt x="66666" y="100748"/>
                  <a:pt x="70056" y="100748"/>
                </a:cubicBezTo>
                <a:lnTo>
                  <a:pt x="70056" y="100748"/>
                </a:lnTo>
                <a:cubicBezTo>
                  <a:pt x="70056" y="100748"/>
                  <a:pt x="70056" y="100748"/>
                  <a:pt x="73220" y="100748"/>
                </a:cubicBezTo>
                <a:cubicBezTo>
                  <a:pt x="73220" y="100748"/>
                  <a:pt x="73220" y="100748"/>
                  <a:pt x="76610" y="100748"/>
                </a:cubicBezTo>
                <a:cubicBezTo>
                  <a:pt x="119774" y="53689"/>
                  <a:pt x="119774" y="53689"/>
                  <a:pt x="119774" y="53689"/>
                </a:cubicBezTo>
                <a:cubicBezTo>
                  <a:pt x="119774" y="53689"/>
                  <a:pt x="119774" y="53689"/>
                  <a:pt x="119774" y="50481"/>
                </a:cubicBezTo>
                <a:cubicBezTo>
                  <a:pt x="119774" y="50481"/>
                  <a:pt x="119774" y="50481"/>
                  <a:pt x="119774" y="47272"/>
                </a:cubicBezTo>
                <a:close/>
                <a:moveTo>
                  <a:pt x="76610" y="88342"/>
                </a:moveTo>
                <a:lnTo>
                  <a:pt x="76610" y="88342"/>
                </a:lnTo>
                <a:cubicBezTo>
                  <a:pt x="76610" y="63101"/>
                  <a:pt x="76610" y="63101"/>
                  <a:pt x="76610" y="63101"/>
                </a:cubicBezTo>
                <a:cubicBezTo>
                  <a:pt x="76610" y="63101"/>
                  <a:pt x="66666" y="63101"/>
                  <a:pt x="63276" y="63101"/>
                </a:cubicBezTo>
                <a:cubicBezTo>
                  <a:pt x="43389" y="63101"/>
                  <a:pt x="20112" y="78930"/>
                  <a:pt x="9943" y="88342"/>
                </a:cubicBezTo>
                <a:cubicBezTo>
                  <a:pt x="9943" y="72513"/>
                  <a:pt x="33446" y="41069"/>
                  <a:pt x="63276" y="37860"/>
                </a:cubicBezTo>
                <a:cubicBezTo>
                  <a:pt x="66666" y="37860"/>
                  <a:pt x="76610" y="37860"/>
                  <a:pt x="76610" y="37860"/>
                </a:cubicBezTo>
                <a:cubicBezTo>
                  <a:pt x="76610" y="15828"/>
                  <a:pt x="76610" y="15828"/>
                  <a:pt x="76610" y="15828"/>
                </a:cubicBezTo>
                <a:cubicBezTo>
                  <a:pt x="109830" y="50481"/>
                  <a:pt x="109830" y="50481"/>
                  <a:pt x="109830" y="50481"/>
                </a:cubicBezTo>
                <a:lnTo>
                  <a:pt x="76610" y="88342"/>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 name="Shape 4592"/>
          <p:cNvSpPr/>
          <p:nvPr/>
        </p:nvSpPr>
        <p:spPr>
          <a:xfrm>
            <a:off x="6102139" y="5033681"/>
            <a:ext cx="253982" cy="269925"/>
          </a:xfrm>
          <a:custGeom>
            <a:avLst/>
            <a:gdLst/>
            <a:ahLst/>
            <a:cxnLst/>
            <a:rect l="0" t="0" r="0" b="0"/>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lnTo>
                  <a:pt x="49943" y="100748"/>
                </a:ln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 name="Shape 4593"/>
          <p:cNvSpPr/>
          <p:nvPr/>
        </p:nvSpPr>
        <p:spPr>
          <a:xfrm>
            <a:off x="10516831" y="4573219"/>
            <a:ext cx="296312" cy="206415"/>
          </a:xfrm>
          <a:custGeom>
            <a:avLst/>
            <a:gdLst/>
            <a:ahLst/>
            <a:cxnLst/>
            <a:rect l="0" t="0" r="0" b="0"/>
            <a:pathLst>
              <a:path w="120000" h="120000" extrusionOk="0">
                <a:moveTo>
                  <a:pt x="105654" y="0"/>
                </a:moveTo>
                <a:lnTo>
                  <a:pt x="105654" y="0"/>
                </a:lnTo>
                <a:cubicBezTo>
                  <a:pt x="37027" y="0"/>
                  <a:pt x="37027" y="0"/>
                  <a:pt x="37027" y="0"/>
                </a:cubicBezTo>
                <a:lnTo>
                  <a:pt x="34313" y="0"/>
                </a:lnTo>
                <a:cubicBezTo>
                  <a:pt x="0" y="57892"/>
                  <a:pt x="0" y="57892"/>
                  <a:pt x="0" y="57892"/>
                </a:cubicBezTo>
                <a:cubicBezTo>
                  <a:pt x="0" y="57892"/>
                  <a:pt x="0" y="57892"/>
                  <a:pt x="0" y="62107"/>
                </a:cubicBezTo>
                <a:cubicBezTo>
                  <a:pt x="0" y="62107"/>
                  <a:pt x="0" y="62107"/>
                  <a:pt x="0" y="66042"/>
                </a:cubicBezTo>
                <a:cubicBezTo>
                  <a:pt x="34313" y="119718"/>
                  <a:pt x="34313" y="119718"/>
                  <a:pt x="34313" y="119718"/>
                </a:cubicBezTo>
                <a:lnTo>
                  <a:pt x="37027" y="119718"/>
                </a:lnTo>
                <a:lnTo>
                  <a:pt x="37027" y="119718"/>
                </a:lnTo>
                <a:cubicBezTo>
                  <a:pt x="105654" y="119718"/>
                  <a:pt x="105654" y="119718"/>
                  <a:pt x="105654" y="119718"/>
                </a:cubicBezTo>
                <a:cubicBezTo>
                  <a:pt x="114184" y="119718"/>
                  <a:pt x="119806" y="111569"/>
                  <a:pt x="119806" y="99203"/>
                </a:cubicBezTo>
                <a:cubicBezTo>
                  <a:pt x="119806" y="20515"/>
                  <a:pt x="119806" y="20515"/>
                  <a:pt x="119806" y="20515"/>
                </a:cubicBezTo>
                <a:cubicBezTo>
                  <a:pt x="119806" y="8149"/>
                  <a:pt x="114184" y="0"/>
                  <a:pt x="105654" y="0"/>
                </a:cubicBezTo>
                <a:close/>
                <a:moveTo>
                  <a:pt x="114184" y="99203"/>
                </a:moveTo>
                <a:lnTo>
                  <a:pt x="114184" y="99203"/>
                </a:lnTo>
                <a:cubicBezTo>
                  <a:pt x="114184" y="103419"/>
                  <a:pt x="108368" y="111569"/>
                  <a:pt x="105654" y="111569"/>
                </a:cubicBezTo>
                <a:cubicBezTo>
                  <a:pt x="39935" y="111569"/>
                  <a:pt x="39935" y="111569"/>
                  <a:pt x="39935" y="111569"/>
                </a:cubicBezTo>
                <a:cubicBezTo>
                  <a:pt x="8529" y="62107"/>
                  <a:pt x="8529" y="62107"/>
                  <a:pt x="8529" y="62107"/>
                </a:cubicBezTo>
                <a:cubicBezTo>
                  <a:pt x="39935" y="12365"/>
                  <a:pt x="39935" y="12365"/>
                  <a:pt x="39935" y="12365"/>
                </a:cubicBezTo>
                <a:cubicBezTo>
                  <a:pt x="105654" y="12365"/>
                  <a:pt x="105654" y="12365"/>
                  <a:pt x="105654" y="12365"/>
                </a:cubicBezTo>
                <a:cubicBezTo>
                  <a:pt x="108368" y="12365"/>
                  <a:pt x="114184" y="16299"/>
                  <a:pt x="114184" y="20515"/>
                </a:cubicBezTo>
                <a:lnTo>
                  <a:pt x="114184" y="9920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 name="Shape 4594"/>
          <p:cNvSpPr/>
          <p:nvPr/>
        </p:nvSpPr>
        <p:spPr>
          <a:xfrm>
            <a:off x="10022979" y="4573219"/>
            <a:ext cx="305131" cy="206415"/>
          </a:xfrm>
          <a:custGeom>
            <a:avLst/>
            <a:gdLst/>
            <a:ahLst/>
            <a:cxnLst/>
            <a:rect l="0" t="0" r="0" b="0"/>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lnTo>
                  <a:pt x="39179" y="119718"/>
                </a:ln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 name="Shape 4595"/>
          <p:cNvSpPr/>
          <p:nvPr/>
        </p:nvSpPr>
        <p:spPr>
          <a:xfrm>
            <a:off x="9532654" y="4523821"/>
            <a:ext cx="305131" cy="227585"/>
          </a:xfrm>
          <a:custGeom>
            <a:avLst/>
            <a:gdLst/>
            <a:ahLst/>
            <a:cxnLst/>
            <a:rect l="0" t="0" r="0" b="0"/>
            <a:pathLst>
              <a:path w="120000" h="120000" extrusionOk="0">
                <a:moveTo>
                  <a:pt x="61324" y="33742"/>
                </a:moveTo>
                <a:lnTo>
                  <a:pt x="61324" y="33742"/>
                </a:lnTo>
                <a:cubicBezTo>
                  <a:pt x="61324" y="29936"/>
                  <a:pt x="61324" y="29936"/>
                  <a:pt x="58485" y="29936"/>
                </a:cubicBezTo>
                <a:cubicBezTo>
                  <a:pt x="58485" y="29936"/>
                  <a:pt x="58485" y="29936"/>
                  <a:pt x="55646" y="33742"/>
                </a:cubicBezTo>
                <a:cubicBezTo>
                  <a:pt x="33312" y="63678"/>
                  <a:pt x="33312" y="63678"/>
                  <a:pt x="33312" y="63678"/>
                </a:cubicBezTo>
                <a:lnTo>
                  <a:pt x="33312" y="67484"/>
                </a:lnTo>
                <a:cubicBezTo>
                  <a:pt x="36151" y="71035"/>
                  <a:pt x="38990" y="71035"/>
                  <a:pt x="38990" y="67484"/>
                </a:cubicBezTo>
                <a:cubicBezTo>
                  <a:pt x="55646" y="48710"/>
                  <a:pt x="55646" y="48710"/>
                  <a:pt x="55646" y="48710"/>
                </a:cubicBezTo>
                <a:cubicBezTo>
                  <a:pt x="55646" y="97167"/>
                  <a:pt x="55646" y="97167"/>
                  <a:pt x="55646" y="97167"/>
                </a:cubicBezTo>
                <a:lnTo>
                  <a:pt x="58485" y="100972"/>
                </a:lnTo>
                <a:cubicBezTo>
                  <a:pt x="61324" y="100972"/>
                  <a:pt x="63974" y="97167"/>
                  <a:pt x="63974" y="97167"/>
                </a:cubicBezTo>
                <a:cubicBezTo>
                  <a:pt x="63974" y="48710"/>
                  <a:pt x="63974" y="48710"/>
                  <a:pt x="63974" y="48710"/>
                </a:cubicBezTo>
                <a:cubicBezTo>
                  <a:pt x="77981" y="67484"/>
                  <a:pt x="77981" y="67484"/>
                  <a:pt x="77981" y="67484"/>
                </a:cubicBezTo>
                <a:cubicBezTo>
                  <a:pt x="80630" y="71035"/>
                  <a:pt x="83659" y="71035"/>
                  <a:pt x="83659" y="67484"/>
                </a:cubicBezTo>
                <a:cubicBezTo>
                  <a:pt x="86309" y="67484"/>
                  <a:pt x="86309" y="63678"/>
                  <a:pt x="83659" y="63678"/>
                </a:cubicBezTo>
                <a:lnTo>
                  <a:pt x="61324" y="33742"/>
                </a:lnTo>
                <a:close/>
                <a:moveTo>
                  <a:pt x="86309" y="26384"/>
                </a:moveTo>
                <a:lnTo>
                  <a:pt x="86309" y="26384"/>
                </a:lnTo>
                <a:cubicBezTo>
                  <a:pt x="80630" y="11416"/>
                  <a:pt x="69652" y="0"/>
                  <a:pt x="55646" y="0"/>
                </a:cubicBezTo>
                <a:cubicBezTo>
                  <a:pt x="38990" y="0"/>
                  <a:pt x="22145" y="18773"/>
                  <a:pt x="22145" y="41099"/>
                </a:cubicBezTo>
                <a:cubicBezTo>
                  <a:pt x="8328" y="48710"/>
                  <a:pt x="0" y="63678"/>
                  <a:pt x="0" y="82452"/>
                </a:cubicBezTo>
                <a:cubicBezTo>
                  <a:pt x="0" y="100972"/>
                  <a:pt x="13817" y="119746"/>
                  <a:pt x="30662" y="119746"/>
                </a:cubicBezTo>
                <a:cubicBezTo>
                  <a:pt x="91798" y="119746"/>
                  <a:pt x="91798" y="119746"/>
                  <a:pt x="91798" y="119746"/>
                </a:cubicBezTo>
                <a:cubicBezTo>
                  <a:pt x="105804" y="112135"/>
                  <a:pt x="119810" y="93615"/>
                  <a:pt x="119810" y="74841"/>
                </a:cubicBezTo>
                <a:cubicBezTo>
                  <a:pt x="119810" y="48710"/>
                  <a:pt x="102965" y="26384"/>
                  <a:pt x="86309" y="26384"/>
                </a:cubicBezTo>
                <a:close/>
                <a:moveTo>
                  <a:pt x="91798" y="112135"/>
                </a:moveTo>
                <a:lnTo>
                  <a:pt x="91798" y="112135"/>
                </a:lnTo>
                <a:cubicBezTo>
                  <a:pt x="30662" y="112135"/>
                  <a:pt x="30662" y="112135"/>
                  <a:pt x="30662" y="112135"/>
                </a:cubicBezTo>
                <a:cubicBezTo>
                  <a:pt x="30662" y="112135"/>
                  <a:pt x="8328" y="108583"/>
                  <a:pt x="8328" y="82452"/>
                </a:cubicBezTo>
                <a:cubicBezTo>
                  <a:pt x="8328" y="67484"/>
                  <a:pt x="16656" y="52515"/>
                  <a:pt x="30662" y="52515"/>
                </a:cubicBezTo>
                <a:cubicBezTo>
                  <a:pt x="30662" y="29936"/>
                  <a:pt x="38990" y="11416"/>
                  <a:pt x="55646" y="11416"/>
                </a:cubicBezTo>
                <a:cubicBezTo>
                  <a:pt x="69652" y="11416"/>
                  <a:pt x="77981" y="22579"/>
                  <a:pt x="80630" y="37547"/>
                </a:cubicBezTo>
                <a:cubicBezTo>
                  <a:pt x="97476" y="33742"/>
                  <a:pt x="111293" y="56067"/>
                  <a:pt x="111293" y="71035"/>
                </a:cubicBezTo>
                <a:cubicBezTo>
                  <a:pt x="111293" y="86004"/>
                  <a:pt x="102965" y="104778"/>
                  <a:pt x="91798" y="11213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hape 4596"/>
          <p:cNvSpPr/>
          <p:nvPr/>
        </p:nvSpPr>
        <p:spPr>
          <a:xfrm>
            <a:off x="9045855" y="4523821"/>
            <a:ext cx="296312" cy="227585"/>
          </a:xfrm>
          <a:custGeom>
            <a:avLst/>
            <a:gdLst/>
            <a:ahLst/>
            <a:cxnLst/>
            <a:rect l="0" t="0" r="0" b="0"/>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hape 4597"/>
          <p:cNvSpPr/>
          <p:nvPr/>
        </p:nvSpPr>
        <p:spPr>
          <a:xfrm>
            <a:off x="8550238" y="4523821"/>
            <a:ext cx="305130" cy="306974"/>
          </a:xfrm>
          <a:custGeom>
            <a:avLst/>
            <a:gdLst/>
            <a:ahLst/>
            <a:cxnLst/>
            <a:rect l="0" t="0" r="0" b="0"/>
            <a:pathLst>
              <a:path w="120000" h="120000" extrusionOk="0">
                <a:moveTo>
                  <a:pt x="69842" y="47433"/>
                </a:moveTo>
                <a:lnTo>
                  <a:pt x="69842" y="47433"/>
                </a:lnTo>
                <a:cubicBezTo>
                  <a:pt x="33501" y="47433"/>
                  <a:pt x="33501" y="47433"/>
                  <a:pt x="33501" y="47433"/>
                </a:cubicBezTo>
                <a:cubicBezTo>
                  <a:pt x="30662" y="47433"/>
                  <a:pt x="30662" y="47433"/>
                  <a:pt x="30662" y="50267"/>
                </a:cubicBezTo>
                <a:cubicBezTo>
                  <a:pt x="30662" y="52913"/>
                  <a:pt x="30662" y="52913"/>
                  <a:pt x="33501" y="52913"/>
                </a:cubicBezTo>
                <a:cubicBezTo>
                  <a:pt x="69842" y="52913"/>
                  <a:pt x="69842" y="52913"/>
                  <a:pt x="69842" y="52913"/>
                </a:cubicBezTo>
                <a:cubicBezTo>
                  <a:pt x="72492" y="52913"/>
                  <a:pt x="75331" y="52913"/>
                  <a:pt x="75331" y="50267"/>
                </a:cubicBezTo>
                <a:cubicBezTo>
                  <a:pt x="75331" y="47433"/>
                  <a:pt x="72492" y="47433"/>
                  <a:pt x="69842" y="47433"/>
                </a:cubicBezTo>
                <a:close/>
                <a:moveTo>
                  <a:pt x="119810" y="114141"/>
                </a:moveTo>
                <a:lnTo>
                  <a:pt x="119810" y="114141"/>
                </a:lnTo>
                <a:cubicBezTo>
                  <a:pt x="89148" y="83527"/>
                  <a:pt x="89148" y="83527"/>
                  <a:pt x="89148" y="83527"/>
                </a:cubicBezTo>
                <a:cubicBezTo>
                  <a:pt x="94826" y="75212"/>
                  <a:pt x="100315" y="64062"/>
                  <a:pt x="100315" y="50267"/>
                </a:cubicBezTo>
                <a:cubicBezTo>
                  <a:pt x="100315" y="22299"/>
                  <a:pt x="77981" y="0"/>
                  <a:pt x="50157" y="0"/>
                </a:cubicBezTo>
                <a:cubicBezTo>
                  <a:pt x="22334" y="0"/>
                  <a:pt x="0" y="22299"/>
                  <a:pt x="0" y="50267"/>
                </a:cubicBezTo>
                <a:cubicBezTo>
                  <a:pt x="0" y="78047"/>
                  <a:pt x="22334" y="100157"/>
                  <a:pt x="50157" y="100157"/>
                </a:cubicBezTo>
                <a:cubicBezTo>
                  <a:pt x="64164" y="100157"/>
                  <a:pt x="72492" y="94677"/>
                  <a:pt x="83659" y="89196"/>
                </a:cubicBezTo>
                <a:cubicBezTo>
                  <a:pt x="114321" y="119811"/>
                  <a:pt x="114321" y="119811"/>
                  <a:pt x="114321" y="119811"/>
                </a:cubicBezTo>
                <a:cubicBezTo>
                  <a:pt x="114321" y="119811"/>
                  <a:pt x="117160" y="119811"/>
                  <a:pt x="119810" y="119811"/>
                </a:cubicBezTo>
                <a:cubicBezTo>
                  <a:pt x="119810" y="116976"/>
                  <a:pt x="119810" y="114141"/>
                  <a:pt x="119810" y="114141"/>
                </a:cubicBezTo>
                <a:close/>
                <a:moveTo>
                  <a:pt x="50157" y="92031"/>
                </a:moveTo>
                <a:lnTo>
                  <a:pt x="50157" y="92031"/>
                </a:lnTo>
                <a:cubicBezTo>
                  <a:pt x="28012" y="92031"/>
                  <a:pt x="8517" y="72377"/>
                  <a:pt x="8517" y="50267"/>
                </a:cubicBezTo>
                <a:cubicBezTo>
                  <a:pt x="8517" y="27968"/>
                  <a:pt x="28012" y="8503"/>
                  <a:pt x="50157" y="8503"/>
                </a:cubicBezTo>
                <a:cubicBezTo>
                  <a:pt x="75331" y="8503"/>
                  <a:pt x="91987" y="27968"/>
                  <a:pt x="91987" y="50267"/>
                </a:cubicBezTo>
                <a:cubicBezTo>
                  <a:pt x="91987" y="72377"/>
                  <a:pt x="75331" y="92031"/>
                  <a:pt x="50157" y="9203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598"/>
          <p:cNvSpPr/>
          <p:nvPr/>
        </p:nvSpPr>
        <p:spPr>
          <a:xfrm>
            <a:off x="8061676" y="4523821"/>
            <a:ext cx="305131" cy="306974"/>
          </a:xfrm>
          <a:custGeom>
            <a:avLst/>
            <a:gdLst/>
            <a:ahLst/>
            <a:cxnLst/>
            <a:rect l="0" t="0" r="0" b="0"/>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599"/>
          <p:cNvSpPr/>
          <p:nvPr/>
        </p:nvSpPr>
        <p:spPr>
          <a:xfrm>
            <a:off x="7574879" y="4523821"/>
            <a:ext cx="296312" cy="306974"/>
          </a:xfrm>
          <a:custGeom>
            <a:avLst/>
            <a:gdLst/>
            <a:ahLst/>
            <a:cxnLst/>
            <a:rect l="0" t="0" r="0" b="0"/>
            <a:pathLst>
              <a:path w="120000" h="120000" extrusionOk="0">
                <a:moveTo>
                  <a:pt x="119806" y="114141"/>
                </a:moveTo>
                <a:lnTo>
                  <a:pt x="119806" y="114141"/>
                </a:lnTo>
                <a:cubicBezTo>
                  <a:pt x="88400" y="83527"/>
                  <a:pt x="88400" y="83527"/>
                  <a:pt x="88400" y="83527"/>
                </a:cubicBezTo>
                <a:cubicBezTo>
                  <a:pt x="96930" y="75212"/>
                  <a:pt x="102746" y="64062"/>
                  <a:pt x="102746" y="50267"/>
                </a:cubicBezTo>
                <a:cubicBezTo>
                  <a:pt x="102746" y="22299"/>
                  <a:pt x="79870" y="0"/>
                  <a:pt x="51373" y="0"/>
                </a:cubicBezTo>
                <a:cubicBezTo>
                  <a:pt x="22875" y="0"/>
                  <a:pt x="0" y="22299"/>
                  <a:pt x="0" y="50267"/>
                </a:cubicBezTo>
                <a:cubicBezTo>
                  <a:pt x="0" y="78047"/>
                  <a:pt x="22875" y="100157"/>
                  <a:pt x="51373" y="100157"/>
                </a:cubicBezTo>
                <a:cubicBezTo>
                  <a:pt x="62810" y="100157"/>
                  <a:pt x="74054" y="94677"/>
                  <a:pt x="82778" y="89196"/>
                </a:cubicBezTo>
                <a:cubicBezTo>
                  <a:pt x="114184" y="119811"/>
                  <a:pt x="114184" y="119811"/>
                  <a:pt x="114184" y="119811"/>
                </a:cubicBezTo>
                <a:cubicBezTo>
                  <a:pt x="116898" y="119811"/>
                  <a:pt x="116898" y="119811"/>
                  <a:pt x="119806" y="119811"/>
                </a:cubicBezTo>
                <a:cubicBezTo>
                  <a:pt x="119806" y="116976"/>
                  <a:pt x="119806" y="114141"/>
                  <a:pt x="119806" y="114141"/>
                </a:cubicBezTo>
                <a:close/>
                <a:moveTo>
                  <a:pt x="51373" y="92031"/>
                </a:moveTo>
                <a:lnTo>
                  <a:pt x="51373" y="92031"/>
                </a:lnTo>
                <a:cubicBezTo>
                  <a:pt x="25589" y="92031"/>
                  <a:pt x="5621" y="72377"/>
                  <a:pt x="5621" y="50267"/>
                </a:cubicBezTo>
                <a:cubicBezTo>
                  <a:pt x="5621" y="27968"/>
                  <a:pt x="25589" y="8503"/>
                  <a:pt x="51373" y="8503"/>
                </a:cubicBezTo>
                <a:cubicBezTo>
                  <a:pt x="74054" y="8503"/>
                  <a:pt x="94216" y="27968"/>
                  <a:pt x="94216" y="50267"/>
                </a:cubicBezTo>
                <a:cubicBezTo>
                  <a:pt x="94216" y="72377"/>
                  <a:pt x="74054" y="92031"/>
                  <a:pt x="51373" y="9203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Shape 4600"/>
          <p:cNvSpPr/>
          <p:nvPr/>
        </p:nvSpPr>
        <p:spPr>
          <a:xfrm>
            <a:off x="7079262" y="4523821"/>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0" name="Shape 4601"/>
          <p:cNvSpPr/>
          <p:nvPr/>
        </p:nvSpPr>
        <p:spPr>
          <a:xfrm>
            <a:off x="6592464" y="4523821"/>
            <a:ext cx="305130" cy="306974"/>
          </a:xfrm>
          <a:custGeom>
            <a:avLst/>
            <a:gdLst/>
            <a:ahLst/>
            <a:cxnLst/>
            <a:rect l="0" t="0" r="0" b="0"/>
            <a:pathLst>
              <a:path w="120000" h="120000" extrusionOk="0">
                <a:moveTo>
                  <a:pt x="89148" y="8503"/>
                </a:moveTo>
                <a:lnTo>
                  <a:pt x="89148" y="8503"/>
                </a:lnTo>
                <a:cubicBezTo>
                  <a:pt x="114132" y="8503"/>
                  <a:pt x="114132" y="8503"/>
                  <a:pt x="114132" y="8503"/>
                </a:cubicBezTo>
                <a:cubicBezTo>
                  <a:pt x="116971" y="8503"/>
                  <a:pt x="119810" y="5669"/>
                  <a:pt x="119810" y="5669"/>
                </a:cubicBezTo>
                <a:cubicBezTo>
                  <a:pt x="119810" y="2834"/>
                  <a:pt x="116971" y="0"/>
                  <a:pt x="114132" y="0"/>
                </a:cubicBezTo>
                <a:cubicBezTo>
                  <a:pt x="77981" y="0"/>
                  <a:pt x="77981" y="0"/>
                  <a:pt x="77981" y="0"/>
                </a:cubicBezTo>
                <a:cubicBezTo>
                  <a:pt x="77981" y="0"/>
                  <a:pt x="75141" y="0"/>
                  <a:pt x="75141" y="5669"/>
                </a:cubicBezTo>
                <a:cubicBezTo>
                  <a:pt x="75141" y="41763"/>
                  <a:pt x="75141" y="41763"/>
                  <a:pt x="75141" y="41763"/>
                </a:cubicBezTo>
                <a:cubicBezTo>
                  <a:pt x="75141" y="44598"/>
                  <a:pt x="75141" y="44598"/>
                  <a:pt x="77981" y="44598"/>
                </a:cubicBezTo>
                <a:cubicBezTo>
                  <a:pt x="80630" y="44598"/>
                  <a:pt x="80630" y="44598"/>
                  <a:pt x="80630" y="41763"/>
                </a:cubicBezTo>
                <a:cubicBezTo>
                  <a:pt x="80630" y="13984"/>
                  <a:pt x="80630" y="13984"/>
                  <a:pt x="80630" y="13984"/>
                </a:cubicBezTo>
                <a:cubicBezTo>
                  <a:pt x="100315" y="22299"/>
                  <a:pt x="111293" y="39118"/>
                  <a:pt x="111293" y="61417"/>
                </a:cubicBezTo>
                <a:cubicBezTo>
                  <a:pt x="111293" y="89196"/>
                  <a:pt x="89148" y="111307"/>
                  <a:pt x="58485" y="111307"/>
                </a:cubicBezTo>
                <a:cubicBezTo>
                  <a:pt x="30662" y="111307"/>
                  <a:pt x="8328" y="89196"/>
                  <a:pt x="8328" y="61417"/>
                </a:cubicBezTo>
                <a:cubicBezTo>
                  <a:pt x="8328" y="33448"/>
                  <a:pt x="27823" y="13984"/>
                  <a:pt x="52807" y="8503"/>
                </a:cubicBezTo>
                <a:cubicBezTo>
                  <a:pt x="52807" y="2834"/>
                  <a:pt x="52807" y="2834"/>
                  <a:pt x="52807" y="2834"/>
                </a:cubicBezTo>
                <a:cubicBezTo>
                  <a:pt x="22145" y="5669"/>
                  <a:pt x="0" y="30614"/>
                  <a:pt x="0" y="61417"/>
                </a:cubicBezTo>
                <a:cubicBezTo>
                  <a:pt x="0" y="92031"/>
                  <a:pt x="27823" y="119811"/>
                  <a:pt x="58485" y="119811"/>
                </a:cubicBezTo>
                <a:cubicBezTo>
                  <a:pt x="91798" y="119811"/>
                  <a:pt x="119810" y="92031"/>
                  <a:pt x="119810" y="61417"/>
                </a:cubicBezTo>
                <a:cubicBezTo>
                  <a:pt x="119810" y="39118"/>
                  <a:pt x="105804" y="19653"/>
                  <a:pt x="89148" y="8503"/>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Shape 4602"/>
          <p:cNvSpPr/>
          <p:nvPr/>
        </p:nvSpPr>
        <p:spPr>
          <a:xfrm>
            <a:off x="6102139" y="4523821"/>
            <a:ext cx="296312" cy="306974"/>
          </a:xfrm>
          <a:custGeom>
            <a:avLst/>
            <a:gdLst/>
            <a:ahLst/>
            <a:cxnLst/>
            <a:rect l="0" t="0" r="0" b="0"/>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Shape 4603"/>
          <p:cNvSpPr/>
          <p:nvPr/>
        </p:nvSpPr>
        <p:spPr>
          <a:xfrm>
            <a:off x="10516831" y="4036896"/>
            <a:ext cx="296312" cy="305211"/>
          </a:xfrm>
          <a:custGeom>
            <a:avLst/>
            <a:gdLst/>
            <a:ahLst/>
            <a:cxnLst/>
            <a:rect l="0" t="0" r="0" b="0"/>
            <a:pathLst>
              <a:path w="120000" h="120000" extrusionOk="0">
                <a:moveTo>
                  <a:pt x="82778" y="38990"/>
                </a:moveTo>
                <a:lnTo>
                  <a:pt x="82778" y="38990"/>
                </a:lnTo>
                <a:cubicBezTo>
                  <a:pt x="79870" y="36151"/>
                  <a:pt x="77156" y="36151"/>
                  <a:pt x="77156" y="38990"/>
                </a:cubicBezTo>
                <a:cubicBezTo>
                  <a:pt x="59903" y="52996"/>
                  <a:pt x="59903" y="52996"/>
                  <a:pt x="59903" y="52996"/>
                </a:cubicBezTo>
                <a:cubicBezTo>
                  <a:pt x="42843" y="38990"/>
                  <a:pt x="42843" y="38990"/>
                  <a:pt x="42843" y="38990"/>
                </a:cubicBezTo>
                <a:cubicBezTo>
                  <a:pt x="42843" y="36151"/>
                  <a:pt x="39935" y="36151"/>
                  <a:pt x="37027" y="38990"/>
                </a:cubicBezTo>
                <a:cubicBezTo>
                  <a:pt x="37027" y="38990"/>
                  <a:pt x="37027" y="41829"/>
                  <a:pt x="37027" y="44479"/>
                </a:cubicBezTo>
                <a:cubicBezTo>
                  <a:pt x="54281" y="58485"/>
                  <a:pt x="54281" y="58485"/>
                  <a:pt x="54281" y="58485"/>
                </a:cubicBezTo>
                <a:cubicBezTo>
                  <a:pt x="37027" y="75141"/>
                  <a:pt x="37027" y="75141"/>
                  <a:pt x="37027" y="75141"/>
                </a:cubicBezTo>
                <a:cubicBezTo>
                  <a:pt x="37027" y="77981"/>
                  <a:pt x="37027" y="77981"/>
                  <a:pt x="37027" y="80820"/>
                </a:cubicBezTo>
                <a:cubicBezTo>
                  <a:pt x="39935" y="80820"/>
                  <a:pt x="42843" y="80820"/>
                  <a:pt x="42843" y="80820"/>
                </a:cubicBezTo>
                <a:cubicBezTo>
                  <a:pt x="59903" y="63974"/>
                  <a:pt x="59903" y="63974"/>
                  <a:pt x="59903" y="63974"/>
                </a:cubicBezTo>
                <a:cubicBezTo>
                  <a:pt x="77156" y="80820"/>
                  <a:pt x="77156" y="80820"/>
                  <a:pt x="77156" y="80820"/>
                </a:cubicBezTo>
                <a:cubicBezTo>
                  <a:pt x="77156" y="80820"/>
                  <a:pt x="79870" y="80820"/>
                  <a:pt x="82778" y="80820"/>
                </a:cubicBezTo>
                <a:cubicBezTo>
                  <a:pt x="82778" y="77981"/>
                  <a:pt x="82778" y="77981"/>
                  <a:pt x="82778" y="75141"/>
                </a:cubicBezTo>
                <a:cubicBezTo>
                  <a:pt x="65718" y="58485"/>
                  <a:pt x="65718" y="58485"/>
                  <a:pt x="65718" y="58485"/>
                </a:cubicBezTo>
                <a:cubicBezTo>
                  <a:pt x="82778" y="44479"/>
                  <a:pt x="82778" y="44479"/>
                  <a:pt x="82778" y="44479"/>
                </a:cubicBezTo>
                <a:cubicBezTo>
                  <a:pt x="82778" y="41829"/>
                  <a:pt x="82778" y="38990"/>
                  <a:pt x="82778" y="38990"/>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594" y="8328"/>
                  <a:pt x="114184" y="30662"/>
                  <a:pt x="114184" y="58485"/>
                </a:cubicBezTo>
                <a:cubicBezTo>
                  <a:pt x="114184" y="89148"/>
                  <a:pt x="88594" y="111482"/>
                  <a:pt x="59903"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Shape 4604"/>
          <p:cNvSpPr/>
          <p:nvPr/>
        </p:nvSpPr>
        <p:spPr>
          <a:xfrm>
            <a:off x="10022979" y="4036896"/>
            <a:ext cx="305131" cy="305211"/>
          </a:xfrm>
          <a:custGeom>
            <a:avLst/>
            <a:gdLst/>
            <a:ahLst/>
            <a:cxnLst/>
            <a:rect l="0" t="0" r="0" b="0"/>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Shape 4605"/>
          <p:cNvSpPr/>
          <p:nvPr/>
        </p:nvSpPr>
        <p:spPr>
          <a:xfrm>
            <a:off x="9532654" y="4036896"/>
            <a:ext cx="305131" cy="305211"/>
          </a:xfrm>
          <a:custGeom>
            <a:avLst/>
            <a:gdLst/>
            <a:ahLst/>
            <a:cxnLst/>
            <a:rect l="0" t="0" r="0" b="0"/>
            <a:pathLst>
              <a:path w="120000" h="120000" extrusionOk="0">
                <a:moveTo>
                  <a:pt x="80630" y="55646"/>
                </a:moveTo>
                <a:lnTo>
                  <a:pt x="80630" y="55646"/>
                </a:lnTo>
                <a:cubicBezTo>
                  <a:pt x="63974" y="55646"/>
                  <a:pt x="63974" y="55646"/>
                  <a:pt x="63974" y="55646"/>
                </a:cubicBezTo>
                <a:cubicBezTo>
                  <a:pt x="63974" y="36151"/>
                  <a:pt x="63974" y="36151"/>
                  <a:pt x="63974" y="36151"/>
                </a:cubicBezTo>
                <a:cubicBezTo>
                  <a:pt x="63974" y="36151"/>
                  <a:pt x="61324" y="33312"/>
                  <a:pt x="58485" y="33312"/>
                </a:cubicBezTo>
                <a:lnTo>
                  <a:pt x="55646" y="36151"/>
                </a:lnTo>
                <a:cubicBezTo>
                  <a:pt x="55646" y="55646"/>
                  <a:pt x="55646" y="55646"/>
                  <a:pt x="55646" y="55646"/>
                </a:cubicBezTo>
                <a:cubicBezTo>
                  <a:pt x="36151" y="55646"/>
                  <a:pt x="36151" y="55646"/>
                  <a:pt x="36151" y="55646"/>
                </a:cubicBezTo>
                <a:lnTo>
                  <a:pt x="33312" y="58485"/>
                </a:lnTo>
                <a:cubicBezTo>
                  <a:pt x="33312" y="61324"/>
                  <a:pt x="36151" y="63974"/>
                  <a:pt x="36151" y="63974"/>
                </a:cubicBezTo>
                <a:cubicBezTo>
                  <a:pt x="55646" y="63974"/>
                  <a:pt x="55646" y="63974"/>
                  <a:pt x="55646" y="63974"/>
                </a:cubicBezTo>
                <a:cubicBezTo>
                  <a:pt x="55646" y="80820"/>
                  <a:pt x="55646" y="80820"/>
                  <a:pt x="55646" y="80820"/>
                </a:cubicBezTo>
                <a:cubicBezTo>
                  <a:pt x="55646" y="83659"/>
                  <a:pt x="58485" y="86309"/>
                  <a:pt x="58485" y="86309"/>
                </a:cubicBezTo>
                <a:cubicBezTo>
                  <a:pt x="61324" y="86309"/>
                  <a:pt x="63974" y="83659"/>
                  <a:pt x="63974" y="80820"/>
                </a:cubicBezTo>
                <a:cubicBezTo>
                  <a:pt x="63974" y="63974"/>
                  <a:pt x="63974" y="63974"/>
                  <a:pt x="63974" y="63974"/>
                </a:cubicBezTo>
                <a:cubicBezTo>
                  <a:pt x="80630" y="63974"/>
                  <a:pt x="80630" y="63974"/>
                  <a:pt x="80630" y="63974"/>
                </a:cubicBezTo>
                <a:cubicBezTo>
                  <a:pt x="83659" y="63974"/>
                  <a:pt x="86309" y="61324"/>
                  <a:pt x="86309" y="58485"/>
                </a:cubicBezTo>
                <a:cubicBezTo>
                  <a:pt x="86309" y="58485"/>
                  <a:pt x="83659" y="55646"/>
                  <a:pt x="80630" y="55646"/>
                </a:cubicBez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5" name="Shape 4606"/>
          <p:cNvSpPr/>
          <p:nvPr/>
        </p:nvSpPr>
        <p:spPr>
          <a:xfrm>
            <a:off x="9045855" y="4036896"/>
            <a:ext cx="296312" cy="305211"/>
          </a:xfrm>
          <a:custGeom>
            <a:avLst/>
            <a:gdLst/>
            <a:ahLst/>
            <a:cxnLst/>
            <a:rect l="0" t="0" r="0" b="0"/>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6" name="Shape 4607"/>
          <p:cNvSpPr/>
          <p:nvPr/>
        </p:nvSpPr>
        <p:spPr>
          <a:xfrm>
            <a:off x="8550238" y="4036896"/>
            <a:ext cx="305130" cy="305211"/>
          </a:xfrm>
          <a:custGeom>
            <a:avLst/>
            <a:gdLst/>
            <a:ahLst/>
            <a:cxnLst/>
            <a:rect l="0" t="0" r="0" b="0"/>
            <a:pathLst>
              <a:path w="120000" h="120000" extrusionOk="0">
                <a:moveTo>
                  <a:pt x="64164" y="36151"/>
                </a:moveTo>
                <a:lnTo>
                  <a:pt x="64164" y="36151"/>
                </a:lnTo>
                <a:cubicBezTo>
                  <a:pt x="64164" y="33312"/>
                  <a:pt x="61324" y="33312"/>
                  <a:pt x="61324" y="33312"/>
                </a:cubicBezTo>
                <a:cubicBezTo>
                  <a:pt x="58675" y="33312"/>
                  <a:pt x="58675" y="33312"/>
                  <a:pt x="55835" y="36151"/>
                </a:cubicBezTo>
                <a:cubicBezTo>
                  <a:pt x="36340" y="55646"/>
                  <a:pt x="36340" y="55646"/>
                  <a:pt x="36340" y="55646"/>
                </a:cubicBezTo>
                <a:cubicBezTo>
                  <a:pt x="33501" y="58485"/>
                  <a:pt x="33501" y="61324"/>
                  <a:pt x="36340" y="61324"/>
                </a:cubicBezTo>
                <a:cubicBezTo>
                  <a:pt x="36340" y="63974"/>
                  <a:pt x="39179" y="63974"/>
                  <a:pt x="41829" y="61324"/>
                </a:cubicBezTo>
                <a:cubicBezTo>
                  <a:pt x="55835" y="47318"/>
                  <a:pt x="55835" y="47318"/>
                  <a:pt x="55835" y="47318"/>
                </a:cubicBezTo>
                <a:cubicBezTo>
                  <a:pt x="55835" y="86309"/>
                  <a:pt x="55835" y="86309"/>
                  <a:pt x="55835" y="86309"/>
                </a:cubicBezTo>
                <a:cubicBezTo>
                  <a:pt x="55835" y="86309"/>
                  <a:pt x="58675" y="89148"/>
                  <a:pt x="61324" y="89148"/>
                </a:cubicBezTo>
                <a:lnTo>
                  <a:pt x="64164" y="86309"/>
                </a:lnTo>
                <a:cubicBezTo>
                  <a:pt x="64164" y="47318"/>
                  <a:pt x="64164" y="47318"/>
                  <a:pt x="64164" y="47318"/>
                </a:cubicBezTo>
                <a:cubicBezTo>
                  <a:pt x="77981" y="61324"/>
                  <a:pt x="77981" y="61324"/>
                  <a:pt x="77981" y="61324"/>
                </a:cubicBezTo>
                <a:cubicBezTo>
                  <a:pt x="81009" y="63974"/>
                  <a:pt x="83659" y="63974"/>
                  <a:pt x="83659" y="61324"/>
                </a:cubicBezTo>
                <a:cubicBezTo>
                  <a:pt x="86498" y="61324"/>
                  <a:pt x="86498" y="58485"/>
                  <a:pt x="83659" y="55646"/>
                </a:cubicBezTo>
                <a:lnTo>
                  <a:pt x="64164" y="36151"/>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7" name="Shape 4608"/>
          <p:cNvSpPr/>
          <p:nvPr/>
        </p:nvSpPr>
        <p:spPr>
          <a:xfrm>
            <a:off x="8061676" y="4036896"/>
            <a:ext cx="305131" cy="305211"/>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8" name="Shape 4609"/>
          <p:cNvSpPr/>
          <p:nvPr/>
        </p:nvSpPr>
        <p:spPr>
          <a:xfrm>
            <a:off x="7574879" y="4036896"/>
            <a:ext cx="296312" cy="305211"/>
          </a:xfrm>
          <a:custGeom>
            <a:avLst/>
            <a:gdLst/>
            <a:ahLst/>
            <a:cxnLst/>
            <a:rect l="0" t="0" r="0" b="0"/>
            <a:pathLst>
              <a:path w="120000" h="120000" extrusionOk="0">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moveTo>
                  <a:pt x="85492" y="55646"/>
                </a:moveTo>
                <a:lnTo>
                  <a:pt x="85492" y="55646"/>
                </a:lnTo>
                <a:cubicBezTo>
                  <a:pt x="45557" y="55646"/>
                  <a:pt x="45557" y="55646"/>
                  <a:pt x="45557" y="55646"/>
                </a:cubicBezTo>
                <a:cubicBezTo>
                  <a:pt x="62810" y="41829"/>
                  <a:pt x="62810" y="41829"/>
                  <a:pt x="62810" y="41829"/>
                </a:cubicBezTo>
                <a:cubicBezTo>
                  <a:pt x="62810" y="38990"/>
                  <a:pt x="62810" y="36151"/>
                  <a:pt x="62810" y="36151"/>
                </a:cubicBezTo>
                <a:cubicBezTo>
                  <a:pt x="59903" y="33312"/>
                  <a:pt x="56995" y="33312"/>
                  <a:pt x="56995" y="36151"/>
                </a:cubicBezTo>
                <a:cubicBezTo>
                  <a:pt x="34313" y="55646"/>
                  <a:pt x="34313" y="55646"/>
                  <a:pt x="34313" y="55646"/>
                </a:cubicBezTo>
                <a:lnTo>
                  <a:pt x="34313" y="58485"/>
                </a:lnTo>
                <a:cubicBezTo>
                  <a:pt x="34313" y="61324"/>
                  <a:pt x="34313" y="61324"/>
                  <a:pt x="34313" y="63974"/>
                </a:cubicBezTo>
                <a:cubicBezTo>
                  <a:pt x="56995" y="83659"/>
                  <a:pt x="56995" y="83659"/>
                  <a:pt x="56995" y="83659"/>
                </a:cubicBezTo>
                <a:cubicBezTo>
                  <a:pt x="56995" y="86309"/>
                  <a:pt x="59903" y="86309"/>
                  <a:pt x="62810" y="83659"/>
                </a:cubicBezTo>
                <a:cubicBezTo>
                  <a:pt x="62810" y="83659"/>
                  <a:pt x="62810" y="80820"/>
                  <a:pt x="62810" y="77981"/>
                </a:cubicBezTo>
                <a:cubicBezTo>
                  <a:pt x="45557" y="63974"/>
                  <a:pt x="45557" y="63974"/>
                  <a:pt x="45557" y="63974"/>
                </a:cubicBezTo>
                <a:cubicBezTo>
                  <a:pt x="85492" y="63974"/>
                  <a:pt x="85492" y="63974"/>
                  <a:pt x="85492" y="63974"/>
                </a:cubicBezTo>
                <a:cubicBezTo>
                  <a:pt x="88400" y="63974"/>
                  <a:pt x="91308" y="61324"/>
                  <a:pt x="91308" y="58485"/>
                </a:cubicBezTo>
                <a:cubicBezTo>
                  <a:pt x="91308" y="58485"/>
                  <a:pt x="88400" y="55646"/>
                  <a:pt x="85492" y="556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9" name="Shape 4610"/>
          <p:cNvSpPr/>
          <p:nvPr/>
        </p:nvSpPr>
        <p:spPr>
          <a:xfrm>
            <a:off x="7079262" y="4036896"/>
            <a:ext cx="305130" cy="305211"/>
          </a:xfrm>
          <a:custGeom>
            <a:avLst/>
            <a:gdLst/>
            <a:ahLst/>
            <a:cxnLst/>
            <a:rect l="0" t="0" r="0" b="0"/>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0" name="Shape 4611"/>
          <p:cNvSpPr/>
          <p:nvPr/>
        </p:nvSpPr>
        <p:spPr>
          <a:xfrm>
            <a:off x="6592464" y="4036896"/>
            <a:ext cx="305130" cy="305211"/>
          </a:xfrm>
          <a:custGeom>
            <a:avLst/>
            <a:gdLst/>
            <a:ahLst/>
            <a:cxnLst/>
            <a:rect l="0" t="0" r="0" b="0"/>
            <a:pathLst>
              <a:path w="120000" h="120000" extrusionOk="0">
                <a:moveTo>
                  <a:pt x="63974" y="41829"/>
                </a:moveTo>
                <a:lnTo>
                  <a:pt x="63974" y="41829"/>
                </a:lnTo>
                <a:cubicBezTo>
                  <a:pt x="61324" y="41829"/>
                  <a:pt x="61324" y="41829"/>
                  <a:pt x="58485" y="41829"/>
                </a:cubicBezTo>
                <a:lnTo>
                  <a:pt x="55646" y="41829"/>
                </a:lnTo>
                <a:cubicBezTo>
                  <a:pt x="27823" y="69652"/>
                  <a:pt x="27823" y="69652"/>
                  <a:pt x="27823" y="69652"/>
                </a:cubicBezTo>
                <a:cubicBezTo>
                  <a:pt x="24984" y="72492"/>
                  <a:pt x="24984" y="75141"/>
                  <a:pt x="27823" y="75141"/>
                </a:cubicBezTo>
                <a:cubicBezTo>
                  <a:pt x="27823" y="77981"/>
                  <a:pt x="30662" y="77981"/>
                  <a:pt x="33312" y="75141"/>
                </a:cubicBezTo>
                <a:cubicBezTo>
                  <a:pt x="58485" y="50157"/>
                  <a:pt x="58485" y="50157"/>
                  <a:pt x="58485" y="50157"/>
                </a:cubicBezTo>
                <a:cubicBezTo>
                  <a:pt x="86309" y="75141"/>
                  <a:pt x="86309" y="75141"/>
                  <a:pt x="86309" y="75141"/>
                </a:cubicBezTo>
                <a:cubicBezTo>
                  <a:pt x="86309" y="77981"/>
                  <a:pt x="89148" y="77981"/>
                  <a:pt x="91798" y="75141"/>
                </a:cubicBezTo>
                <a:cubicBezTo>
                  <a:pt x="91798" y="75141"/>
                  <a:pt x="91798" y="72492"/>
                  <a:pt x="91798" y="69652"/>
                </a:cubicBezTo>
                <a:lnTo>
                  <a:pt x="63974" y="41829"/>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1" name="Shape 4612"/>
          <p:cNvSpPr/>
          <p:nvPr/>
        </p:nvSpPr>
        <p:spPr>
          <a:xfrm>
            <a:off x="6102139" y="4036896"/>
            <a:ext cx="296312" cy="305211"/>
          </a:xfrm>
          <a:custGeom>
            <a:avLst/>
            <a:gdLst/>
            <a:ahLst/>
            <a:cxnLst/>
            <a:rect l="0" t="0" r="0" b="0"/>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2" name="Shape 4613"/>
          <p:cNvSpPr/>
          <p:nvPr/>
        </p:nvSpPr>
        <p:spPr>
          <a:xfrm>
            <a:off x="10516831" y="3546442"/>
            <a:ext cx="296312" cy="298154"/>
          </a:xfrm>
          <a:custGeom>
            <a:avLst/>
            <a:gdLst/>
            <a:ahLst/>
            <a:cxnLst/>
            <a:rect l="0" t="0" r="0" b="0"/>
            <a:pathLst>
              <a:path w="120000" h="120000" extrusionOk="0">
                <a:moveTo>
                  <a:pt x="77156" y="28497"/>
                </a:moveTo>
                <a:lnTo>
                  <a:pt x="77156" y="28497"/>
                </a:lnTo>
                <a:cubicBezTo>
                  <a:pt x="77156" y="25589"/>
                  <a:pt x="74248" y="25589"/>
                  <a:pt x="71340" y="28497"/>
                </a:cubicBezTo>
                <a:cubicBezTo>
                  <a:pt x="42843" y="56995"/>
                  <a:pt x="42843" y="56995"/>
                  <a:pt x="42843" y="56995"/>
                </a:cubicBezTo>
                <a:lnTo>
                  <a:pt x="42843" y="59903"/>
                </a:lnTo>
                <a:lnTo>
                  <a:pt x="42843" y="62810"/>
                </a:lnTo>
                <a:cubicBezTo>
                  <a:pt x="71340" y="91308"/>
                  <a:pt x="71340" y="91308"/>
                  <a:pt x="71340" y="91308"/>
                </a:cubicBezTo>
                <a:cubicBezTo>
                  <a:pt x="74248" y="94216"/>
                  <a:pt x="77156" y="94216"/>
                  <a:pt x="77156" y="91308"/>
                </a:cubicBezTo>
                <a:cubicBezTo>
                  <a:pt x="79870" y="91308"/>
                  <a:pt x="79870" y="88594"/>
                  <a:pt x="77156" y="85492"/>
                </a:cubicBezTo>
                <a:cubicBezTo>
                  <a:pt x="51373" y="59903"/>
                  <a:pt x="51373" y="59903"/>
                  <a:pt x="51373" y="59903"/>
                </a:cubicBezTo>
                <a:cubicBezTo>
                  <a:pt x="77156" y="34313"/>
                  <a:pt x="77156" y="34313"/>
                  <a:pt x="77156" y="34313"/>
                </a:cubicBezTo>
                <a:cubicBezTo>
                  <a:pt x="79870" y="31405"/>
                  <a:pt x="79870" y="28497"/>
                  <a:pt x="77156" y="28497"/>
                </a:cubicBezTo>
                <a:close/>
                <a:moveTo>
                  <a:pt x="59903" y="0"/>
                </a:moveTo>
                <a:lnTo>
                  <a:pt x="59903" y="0"/>
                </a:lnTo>
                <a:cubicBezTo>
                  <a:pt x="25589" y="0"/>
                  <a:pt x="0" y="25589"/>
                  <a:pt x="0" y="59903"/>
                </a:cubicBezTo>
                <a:cubicBezTo>
                  <a:pt x="0" y="94216"/>
                  <a:pt x="25589" y="119806"/>
                  <a:pt x="59903" y="119806"/>
                </a:cubicBezTo>
                <a:cubicBezTo>
                  <a:pt x="94216" y="119806"/>
                  <a:pt x="119806" y="94216"/>
                  <a:pt x="119806" y="59903"/>
                </a:cubicBezTo>
                <a:cubicBezTo>
                  <a:pt x="119806" y="25589"/>
                  <a:pt x="94216" y="0"/>
                  <a:pt x="59903" y="0"/>
                </a:cubicBezTo>
                <a:close/>
                <a:moveTo>
                  <a:pt x="59903" y="114184"/>
                </a:moveTo>
                <a:lnTo>
                  <a:pt x="59903" y="114184"/>
                </a:lnTo>
                <a:cubicBezTo>
                  <a:pt x="31405" y="114184"/>
                  <a:pt x="5621" y="88594"/>
                  <a:pt x="5621" y="59903"/>
                </a:cubicBezTo>
                <a:cubicBezTo>
                  <a:pt x="5621" y="31405"/>
                  <a:pt x="31405" y="5621"/>
                  <a:pt x="59903" y="5621"/>
                </a:cubicBezTo>
                <a:cubicBezTo>
                  <a:pt x="88594" y="5621"/>
                  <a:pt x="114184" y="31405"/>
                  <a:pt x="114184" y="59903"/>
                </a:cubicBezTo>
                <a:cubicBezTo>
                  <a:pt x="114184" y="88594"/>
                  <a:pt x="88594" y="114184"/>
                  <a:pt x="59903" y="11418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3" name="Shape 4614"/>
          <p:cNvSpPr/>
          <p:nvPr/>
        </p:nvSpPr>
        <p:spPr>
          <a:xfrm>
            <a:off x="10022979" y="3562321"/>
            <a:ext cx="310423" cy="254048"/>
          </a:xfrm>
          <a:custGeom>
            <a:avLst/>
            <a:gdLst/>
            <a:ahLst/>
            <a:cxnLst/>
            <a:rect l="0" t="0" r="0" b="0"/>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4" name="Shape 4615"/>
          <p:cNvSpPr/>
          <p:nvPr/>
        </p:nvSpPr>
        <p:spPr>
          <a:xfrm>
            <a:off x="9553818" y="3576434"/>
            <a:ext cx="248691" cy="248755"/>
          </a:xfrm>
          <a:custGeom>
            <a:avLst/>
            <a:gdLst/>
            <a:ahLst/>
            <a:cxnLst/>
            <a:rect l="0" t="0" r="0" b="0"/>
            <a:pathLst>
              <a:path w="120000" h="120000" extrusionOk="0">
                <a:moveTo>
                  <a:pt x="85581" y="61627"/>
                </a:moveTo>
                <a:lnTo>
                  <a:pt x="85581" y="61627"/>
                </a:lnTo>
                <a:cubicBezTo>
                  <a:pt x="113023" y="34186"/>
                  <a:pt x="113023" y="34186"/>
                  <a:pt x="113023" y="34186"/>
                </a:cubicBezTo>
                <a:cubicBezTo>
                  <a:pt x="119767" y="27441"/>
                  <a:pt x="119767" y="16976"/>
                  <a:pt x="113023" y="10232"/>
                </a:cubicBezTo>
                <a:cubicBezTo>
                  <a:pt x="106046" y="0"/>
                  <a:pt x="92558" y="0"/>
                  <a:pt x="85581" y="10232"/>
                </a:cubicBezTo>
                <a:cubicBezTo>
                  <a:pt x="61627" y="34186"/>
                  <a:pt x="61627" y="34186"/>
                  <a:pt x="61627" y="34186"/>
                </a:cubicBezTo>
                <a:cubicBezTo>
                  <a:pt x="34186" y="10232"/>
                  <a:pt x="34186" y="10232"/>
                  <a:pt x="34186" y="10232"/>
                </a:cubicBezTo>
                <a:cubicBezTo>
                  <a:pt x="27441" y="0"/>
                  <a:pt x="16976" y="0"/>
                  <a:pt x="10232" y="10232"/>
                </a:cubicBezTo>
                <a:cubicBezTo>
                  <a:pt x="0" y="16976"/>
                  <a:pt x="0" y="27441"/>
                  <a:pt x="10232" y="34186"/>
                </a:cubicBezTo>
                <a:cubicBezTo>
                  <a:pt x="34186" y="61627"/>
                  <a:pt x="34186" y="61627"/>
                  <a:pt x="34186" y="61627"/>
                </a:cubicBezTo>
                <a:cubicBezTo>
                  <a:pt x="10232" y="85581"/>
                  <a:pt x="10232" y="85581"/>
                  <a:pt x="10232" y="85581"/>
                </a:cubicBezTo>
                <a:cubicBezTo>
                  <a:pt x="0" y="92558"/>
                  <a:pt x="0" y="106046"/>
                  <a:pt x="10232" y="113023"/>
                </a:cubicBezTo>
                <a:cubicBezTo>
                  <a:pt x="16976" y="119767"/>
                  <a:pt x="27441" y="119767"/>
                  <a:pt x="34186" y="113023"/>
                </a:cubicBezTo>
                <a:cubicBezTo>
                  <a:pt x="61627" y="85581"/>
                  <a:pt x="61627" y="85581"/>
                  <a:pt x="61627" y="85581"/>
                </a:cubicBezTo>
                <a:cubicBezTo>
                  <a:pt x="85581" y="113023"/>
                  <a:pt x="85581" y="113023"/>
                  <a:pt x="85581" y="113023"/>
                </a:cubicBezTo>
                <a:cubicBezTo>
                  <a:pt x="92558" y="119767"/>
                  <a:pt x="106046" y="119767"/>
                  <a:pt x="113023" y="113023"/>
                </a:cubicBezTo>
                <a:cubicBezTo>
                  <a:pt x="119767" y="106046"/>
                  <a:pt x="119767" y="92558"/>
                  <a:pt x="113023" y="85581"/>
                </a:cubicBezTo>
                <a:lnTo>
                  <a:pt x="85581" y="61627"/>
                </a:lnTo>
                <a:close/>
                <a:moveTo>
                  <a:pt x="106046" y="106046"/>
                </a:moveTo>
                <a:lnTo>
                  <a:pt x="106046" y="106046"/>
                </a:lnTo>
                <a:cubicBezTo>
                  <a:pt x="102558" y="109534"/>
                  <a:pt x="95813" y="109534"/>
                  <a:pt x="92558" y="106046"/>
                </a:cubicBezTo>
                <a:cubicBezTo>
                  <a:pt x="61627" y="71860"/>
                  <a:pt x="61627" y="71860"/>
                  <a:pt x="61627" y="71860"/>
                </a:cubicBezTo>
                <a:cubicBezTo>
                  <a:pt x="27441" y="106046"/>
                  <a:pt x="27441" y="106046"/>
                  <a:pt x="27441" y="106046"/>
                </a:cubicBezTo>
                <a:cubicBezTo>
                  <a:pt x="23953" y="109534"/>
                  <a:pt x="16976" y="109534"/>
                  <a:pt x="13720" y="106046"/>
                </a:cubicBezTo>
                <a:cubicBezTo>
                  <a:pt x="10232" y="102558"/>
                  <a:pt x="10232" y="95813"/>
                  <a:pt x="13720" y="92558"/>
                </a:cubicBezTo>
                <a:cubicBezTo>
                  <a:pt x="47906" y="61627"/>
                  <a:pt x="47906" y="61627"/>
                  <a:pt x="47906" y="61627"/>
                </a:cubicBezTo>
                <a:cubicBezTo>
                  <a:pt x="13720" y="27441"/>
                  <a:pt x="13720" y="27441"/>
                  <a:pt x="13720" y="27441"/>
                </a:cubicBezTo>
                <a:cubicBezTo>
                  <a:pt x="10232" y="23953"/>
                  <a:pt x="10232" y="16976"/>
                  <a:pt x="13720" y="13720"/>
                </a:cubicBezTo>
                <a:cubicBezTo>
                  <a:pt x="16976" y="10232"/>
                  <a:pt x="23953" y="10232"/>
                  <a:pt x="27441" y="13720"/>
                </a:cubicBezTo>
                <a:cubicBezTo>
                  <a:pt x="61627" y="47906"/>
                  <a:pt x="61627" y="47906"/>
                  <a:pt x="61627" y="47906"/>
                </a:cubicBezTo>
                <a:cubicBezTo>
                  <a:pt x="92558" y="13720"/>
                  <a:pt x="92558" y="13720"/>
                  <a:pt x="92558" y="13720"/>
                </a:cubicBezTo>
                <a:cubicBezTo>
                  <a:pt x="95813" y="10232"/>
                  <a:pt x="102558" y="10232"/>
                  <a:pt x="106046" y="13720"/>
                </a:cubicBezTo>
                <a:cubicBezTo>
                  <a:pt x="109534" y="16976"/>
                  <a:pt x="109534" y="23953"/>
                  <a:pt x="106046" y="27441"/>
                </a:cubicBezTo>
                <a:cubicBezTo>
                  <a:pt x="71860" y="61627"/>
                  <a:pt x="71860" y="61627"/>
                  <a:pt x="71860" y="61627"/>
                </a:cubicBezTo>
                <a:cubicBezTo>
                  <a:pt x="106046" y="92558"/>
                  <a:pt x="106046" y="92558"/>
                  <a:pt x="106046" y="92558"/>
                </a:cubicBezTo>
                <a:cubicBezTo>
                  <a:pt x="109534" y="95813"/>
                  <a:pt x="109534" y="102558"/>
                  <a:pt x="106046" y="1060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5" name="Shape 4616"/>
          <p:cNvSpPr/>
          <p:nvPr/>
        </p:nvSpPr>
        <p:spPr>
          <a:xfrm>
            <a:off x="9045855" y="3661118"/>
            <a:ext cx="296312" cy="72333"/>
          </a:xfrm>
          <a:custGeom>
            <a:avLst/>
            <a:gdLst/>
            <a:ahLst/>
            <a:cxnLst/>
            <a:rect l="0" t="0" r="0" b="0"/>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6" name="Shape 4617"/>
          <p:cNvSpPr/>
          <p:nvPr/>
        </p:nvSpPr>
        <p:spPr>
          <a:xfrm>
            <a:off x="8550238" y="3546442"/>
            <a:ext cx="305130" cy="298154"/>
          </a:xfrm>
          <a:custGeom>
            <a:avLst/>
            <a:gdLst/>
            <a:ahLst/>
            <a:cxnLst/>
            <a:rect l="0" t="0" r="0" b="0"/>
            <a:pathLst>
              <a:path w="120000" h="120000" extrusionOk="0">
                <a:moveTo>
                  <a:pt x="105993" y="45751"/>
                </a:moveTo>
                <a:lnTo>
                  <a:pt x="105993" y="45751"/>
                </a:lnTo>
                <a:cubicBezTo>
                  <a:pt x="75331" y="45751"/>
                  <a:pt x="75331" y="45751"/>
                  <a:pt x="75331" y="45751"/>
                </a:cubicBezTo>
                <a:cubicBezTo>
                  <a:pt x="75331" y="14345"/>
                  <a:pt x="75331" y="14345"/>
                  <a:pt x="75331" y="14345"/>
                </a:cubicBezTo>
                <a:cubicBezTo>
                  <a:pt x="75331" y="5621"/>
                  <a:pt x="69842" y="0"/>
                  <a:pt x="61324" y="0"/>
                </a:cubicBezTo>
                <a:cubicBezTo>
                  <a:pt x="52996" y="0"/>
                  <a:pt x="44668" y="5621"/>
                  <a:pt x="44668" y="14345"/>
                </a:cubicBezTo>
                <a:cubicBezTo>
                  <a:pt x="44668" y="45751"/>
                  <a:pt x="44668" y="45751"/>
                  <a:pt x="44668" y="45751"/>
                </a:cubicBezTo>
                <a:cubicBezTo>
                  <a:pt x="16845" y="45751"/>
                  <a:pt x="16845" y="45751"/>
                  <a:pt x="16845" y="45751"/>
                </a:cubicBezTo>
                <a:cubicBezTo>
                  <a:pt x="8517" y="45751"/>
                  <a:pt x="0" y="51373"/>
                  <a:pt x="0" y="59903"/>
                </a:cubicBezTo>
                <a:cubicBezTo>
                  <a:pt x="0" y="68432"/>
                  <a:pt x="8517" y="74248"/>
                  <a:pt x="16845" y="74248"/>
                </a:cubicBezTo>
                <a:cubicBezTo>
                  <a:pt x="44668" y="74248"/>
                  <a:pt x="44668" y="74248"/>
                  <a:pt x="44668" y="74248"/>
                </a:cubicBezTo>
                <a:cubicBezTo>
                  <a:pt x="44668" y="105654"/>
                  <a:pt x="44668" y="105654"/>
                  <a:pt x="44668" y="105654"/>
                </a:cubicBezTo>
                <a:cubicBezTo>
                  <a:pt x="44668" y="114184"/>
                  <a:pt x="52996" y="119806"/>
                  <a:pt x="61324" y="119806"/>
                </a:cubicBezTo>
                <a:cubicBezTo>
                  <a:pt x="69842" y="119806"/>
                  <a:pt x="75331" y="114184"/>
                  <a:pt x="75331" y="105654"/>
                </a:cubicBezTo>
                <a:cubicBezTo>
                  <a:pt x="75331" y="74248"/>
                  <a:pt x="75331" y="74248"/>
                  <a:pt x="75331" y="74248"/>
                </a:cubicBezTo>
                <a:cubicBezTo>
                  <a:pt x="105993" y="74248"/>
                  <a:pt x="105993" y="74248"/>
                  <a:pt x="105993" y="74248"/>
                </a:cubicBezTo>
                <a:cubicBezTo>
                  <a:pt x="114321" y="74248"/>
                  <a:pt x="119810" y="68432"/>
                  <a:pt x="119810" y="59903"/>
                </a:cubicBezTo>
                <a:cubicBezTo>
                  <a:pt x="119810" y="51373"/>
                  <a:pt x="114321" y="45751"/>
                  <a:pt x="105993" y="45751"/>
                </a:cubicBezTo>
                <a:close/>
                <a:moveTo>
                  <a:pt x="105993" y="68432"/>
                </a:moveTo>
                <a:lnTo>
                  <a:pt x="105993" y="68432"/>
                </a:lnTo>
                <a:cubicBezTo>
                  <a:pt x="67003" y="68432"/>
                  <a:pt x="67003" y="68432"/>
                  <a:pt x="67003" y="68432"/>
                </a:cubicBezTo>
                <a:cubicBezTo>
                  <a:pt x="67003" y="105654"/>
                  <a:pt x="67003" y="105654"/>
                  <a:pt x="67003" y="105654"/>
                </a:cubicBezTo>
                <a:cubicBezTo>
                  <a:pt x="67003" y="108368"/>
                  <a:pt x="64164" y="114184"/>
                  <a:pt x="61324" y="114184"/>
                </a:cubicBezTo>
                <a:cubicBezTo>
                  <a:pt x="55835" y="114184"/>
                  <a:pt x="52996" y="108368"/>
                  <a:pt x="52996" y="105654"/>
                </a:cubicBezTo>
                <a:cubicBezTo>
                  <a:pt x="52996" y="68432"/>
                  <a:pt x="52996" y="68432"/>
                  <a:pt x="52996" y="68432"/>
                </a:cubicBezTo>
                <a:cubicBezTo>
                  <a:pt x="16845" y="68432"/>
                  <a:pt x="16845" y="68432"/>
                  <a:pt x="16845" y="68432"/>
                </a:cubicBezTo>
                <a:cubicBezTo>
                  <a:pt x="11167" y="68432"/>
                  <a:pt x="8517" y="62810"/>
                  <a:pt x="8517" y="59903"/>
                </a:cubicBezTo>
                <a:cubicBezTo>
                  <a:pt x="8517" y="56995"/>
                  <a:pt x="11167" y="51373"/>
                  <a:pt x="16845" y="51373"/>
                </a:cubicBezTo>
                <a:cubicBezTo>
                  <a:pt x="52996" y="51373"/>
                  <a:pt x="52996" y="51373"/>
                  <a:pt x="52996" y="51373"/>
                </a:cubicBezTo>
                <a:cubicBezTo>
                  <a:pt x="52996" y="14345"/>
                  <a:pt x="52996" y="14345"/>
                  <a:pt x="52996" y="14345"/>
                </a:cubicBezTo>
                <a:cubicBezTo>
                  <a:pt x="52996" y="11437"/>
                  <a:pt x="55835" y="5621"/>
                  <a:pt x="61324" y="5621"/>
                </a:cubicBezTo>
                <a:cubicBezTo>
                  <a:pt x="64164" y="5621"/>
                  <a:pt x="67003" y="11437"/>
                  <a:pt x="67003" y="14345"/>
                </a:cubicBezTo>
                <a:cubicBezTo>
                  <a:pt x="67003" y="51373"/>
                  <a:pt x="67003" y="51373"/>
                  <a:pt x="67003" y="51373"/>
                </a:cubicBezTo>
                <a:cubicBezTo>
                  <a:pt x="105993" y="51373"/>
                  <a:pt x="105993" y="51373"/>
                  <a:pt x="105993" y="51373"/>
                </a:cubicBezTo>
                <a:cubicBezTo>
                  <a:pt x="108832" y="51373"/>
                  <a:pt x="111482" y="56995"/>
                  <a:pt x="111482" y="59903"/>
                </a:cubicBezTo>
                <a:cubicBezTo>
                  <a:pt x="111482" y="62810"/>
                  <a:pt x="108832" y="68432"/>
                  <a:pt x="105993" y="6843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7" name="Shape 4618"/>
          <p:cNvSpPr/>
          <p:nvPr/>
        </p:nvSpPr>
        <p:spPr>
          <a:xfrm>
            <a:off x="8061676" y="3562321"/>
            <a:ext cx="305131" cy="268161"/>
          </a:xfrm>
          <a:custGeom>
            <a:avLst/>
            <a:gdLst/>
            <a:ahLst/>
            <a:cxnLst/>
            <a:rect l="0" t="0" r="0" b="0"/>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8" name="Shape 4619"/>
          <p:cNvSpPr/>
          <p:nvPr/>
        </p:nvSpPr>
        <p:spPr>
          <a:xfrm>
            <a:off x="7574879" y="3546442"/>
            <a:ext cx="296312" cy="298154"/>
          </a:xfrm>
          <a:custGeom>
            <a:avLst/>
            <a:gdLst/>
            <a:ahLst/>
            <a:cxnLst/>
            <a:rect l="0" t="0" r="0" b="0"/>
            <a:pathLst>
              <a:path w="120000" h="120000" extrusionOk="0">
                <a:moveTo>
                  <a:pt x="82778" y="34313"/>
                </a:moveTo>
                <a:lnTo>
                  <a:pt x="82778" y="34313"/>
                </a:lnTo>
                <a:cubicBezTo>
                  <a:pt x="79870" y="31405"/>
                  <a:pt x="79870" y="34313"/>
                  <a:pt x="77156" y="34313"/>
                </a:cubicBezTo>
                <a:cubicBezTo>
                  <a:pt x="54281" y="77156"/>
                  <a:pt x="54281" y="77156"/>
                  <a:pt x="54281" y="77156"/>
                </a:cubicBezTo>
                <a:cubicBezTo>
                  <a:pt x="39935" y="65718"/>
                  <a:pt x="39935" y="65718"/>
                  <a:pt x="39935" y="65718"/>
                </a:cubicBezTo>
                <a:cubicBezTo>
                  <a:pt x="37027" y="62810"/>
                  <a:pt x="37027" y="62810"/>
                  <a:pt x="34313" y="65718"/>
                </a:cubicBezTo>
                <a:cubicBezTo>
                  <a:pt x="31405" y="65718"/>
                  <a:pt x="31405" y="68432"/>
                  <a:pt x="34313" y="68432"/>
                </a:cubicBezTo>
                <a:cubicBezTo>
                  <a:pt x="51373" y="85492"/>
                  <a:pt x="51373" y="85492"/>
                  <a:pt x="51373" y="85492"/>
                </a:cubicBezTo>
                <a:cubicBezTo>
                  <a:pt x="54281" y="88594"/>
                  <a:pt x="54281" y="88594"/>
                  <a:pt x="56995" y="85492"/>
                </a:cubicBezTo>
                <a:lnTo>
                  <a:pt x="85492" y="39935"/>
                </a:lnTo>
                <a:cubicBezTo>
                  <a:pt x="85492" y="37027"/>
                  <a:pt x="85492" y="34313"/>
                  <a:pt x="82778" y="34313"/>
                </a:cubicBezTo>
                <a:close/>
                <a:moveTo>
                  <a:pt x="105654" y="0"/>
                </a:moveTo>
                <a:lnTo>
                  <a:pt x="105654"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654" y="119806"/>
                  <a:pt x="105654" y="119806"/>
                  <a:pt x="105654" y="119806"/>
                </a:cubicBezTo>
                <a:cubicBezTo>
                  <a:pt x="114184" y="119806"/>
                  <a:pt x="119806" y="114184"/>
                  <a:pt x="119806" y="105654"/>
                </a:cubicBezTo>
                <a:cubicBezTo>
                  <a:pt x="119806" y="14345"/>
                  <a:pt x="119806" y="14345"/>
                  <a:pt x="119806" y="14345"/>
                </a:cubicBezTo>
                <a:cubicBezTo>
                  <a:pt x="119806" y="5621"/>
                  <a:pt x="114184" y="0"/>
                  <a:pt x="105654" y="0"/>
                </a:cubicBezTo>
                <a:close/>
                <a:moveTo>
                  <a:pt x="114184" y="105654"/>
                </a:moveTo>
                <a:lnTo>
                  <a:pt x="114184" y="105654"/>
                </a:lnTo>
                <a:cubicBezTo>
                  <a:pt x="114184" y="108368"/>
                  <a:pt x="108368" y="114184"/>
                  <a:pt x="105654"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654" y="5621"/>
                  <a:pt x="105654" y="5621"/>
                  <a:pt x="105654" y="5621"/>
                </a:cubicBezTo>
                <a:cubicBezTo>
                  <a:pt x="108368" y="5621"/>
                  <a:pt x="114184" y="11437"/>
                  <a:pt x="114184" y="14345"/>
                </a:cubicBezTo>
                <a:lnTo>
                  <a:pt x="114184" y="10565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9" name="Shape 4620"/>
          <p:cNvSpPr/>
          <p:nvPr/>
        </p:nvSpPr>
        <p:spPr>
          <a:xfrm>
            <a:off x="7079262" y="3546442"/>
            <a:ext cx="305130" cy="298154"/>
          </a:xfrm>
          <a:custGeom>
            <a:avLst/>
            <a:gdLst/>
            <a:ahLst/>
            <a:cxnLst/>
            <a:rect l="0" t="0" r="0" b="0"/>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0" name="Shape 4621"/>
          <p:cNvSpPr/>
          <p:nvPr/>
        </p:nvSpPr>
        <p:spPr>
          <a:xfrm>
            <a:off x="6592464" y="3546442"/>
            <a:ext cx="305130" cy="298154"/>
          </a:xfrm>
          <a:custGeom>
            <a:avLst/>
            <a:gdLst/>
            <a:ahLst/>
            <a:cxnLst/>
            <a:rect l="0" t="0" r="0" b="0"/>
            <a:pathLst>
              <a:path w="120000" h="120000" extrusionOk="0">
                <a:moveTo>
                  <a:pt x="102965" y="0"/>
                </a:moveTo>
                <a:lnTo>
                  <a:pt x="102965" y="0"/>
                </a:lnTo>
                <a:cubicBezTo>
                  <a:pt x="13817" y="0"/>
                  <a:pt x="13817" y="0"/>
                  <a:pt x="13817" y="0"/>
                </a:cubicBezTo>
                <a:cubicBezTo>
                  <a:pt x="5488" y="0"/>
                  <a:pt x="0" y="5621"/>
                  <a:pt x="0" y="14345"/>
                </a:cubicBezTo>
                <a:cubicBezTo>
                  <a:pt x="0" y="105654"/>
                  <a:pt x="0" y="105654"/>
                  <a:pt x="0" y="105654"/>
                </a:cubicBezTo>
                <a:cubicBezTo>
                  <a:pt x="0" y="114184"/>
                  <a:pt x="5488" y="119806"/>
                  <a:pt x="13817" y="119806"/>
                </a:cubicBezTo>
                <a:cubicBezTo>
                  <a:pt x="102965" y="119806"/>
                  <a:pt x="102965" y="119806"/>
                  <a:pt x="102965" y="119806"/>
                </a:cubicBezTo>
                <a:cubicBezTo>
                  <a:pt x="111293" y="119806"/>
                  <a:pt x="119810" y="114184"/>
                  <a:pt x="119810" y="105654"/>
                </a:cubicBezTo>
                <a:cubicBezTo>
                  <a:pt x="119810" y="14345"/>
                  <a:pt x="119810" y="14345"/>
                  <a:pt x="119810" y="14345"/>
                </a:cubicBezTo>
                <a:cubicBezTo>
                  <a:pt x="119810" y="5621"/>
                  <a:pt x="111293" y="0"/>
                  <a:pt x="102965" y="0"/>
                </a:cubicBezTo>
                <a:close/>
                <a:moveTo>
                  <a:pt x="111293" y="105654"/>
                </a:moveTo>
                <a:lnTo>
                  <a:pt x="111293" y="105654"/>
                </a:lnTo>
                <a:cubicBezTo>
                  <a:pt x="111293" y="108368"/>
                  <a:pt x="108643" y="114184"/>
                  <a:pt x="102965" y="114184"/>
                </a:cubicBezTo>
                <a:cubicBezTo>
                  <a:pt x="13817" y="114184"/>
                  <a:pt x="13817" y="114184"/>
                  <a:pt x="13817" y="114184"/>
                </a:cubicBezTo>
                <a:cubicBezTo>
                  <a:pt x="10977" y="114184"/>
                  <a:pt x="8328" y="108368"/>
                  <a:pt x="8328" y="105654"/>
                </a:cubicBezTo>
                <a:cubicBezTo>
                  <a:pt x="8328" y="14345"/>
                  <a:pt x="8328" y="14345"/>
                  <a:pt x="8328" y="14345"/>
                </a:cubicBezTo>
                <a:cubicBezTo>
                  <a:pt x="8328" y="11437"/>
                  <a:pt x="10977" y="5621"/>
                  <a:pt x="13817" y="5621"/>
                </a:cubicBezTo>
                <a:cubicBezTo>
                  <a:pt x="102965" y="5621"/>
                  <a:pt x="102965" y="5621"/>
                  <a:pt x="102965" y="5621"/>
                </a:cubicBezTo>
                <a:cubicBezTo>
                  <a:pt x="108643" y="5621"/>
                  <a:pt x="111293" y="11437"/>
                  <a:pt x="111293" y="14345"/>
                </a:cubicBezTo>
                <a:lnTo>
                  <a:pt x="111293" y="105654"/>
                </a:lnTo>
                <a:close/>
                <a:moveTo>
                  <a:pt x="80630" y="56995"/>
                </a:moveTo>
                <a:lnTo>
                  <a:pt x="80630" y="56995"/>
                </a:lnTo>
                <a:cubicBezTo>
                  <a:pt x="36151" y="56995"/>
                  <a:pt x="36151" y="56995"/>
                  <a:pt x="36151" y="56995"/>
                </a:cubicBezTo>
                <a:cubicBezTo>
                  <a:pt x="36151" y="56995"/>
                  <a:pt x="33312" y="56995"/>
                  <a:pt x="33312" y="59903"/>
                </a:cubicBezTo>
                <a:cubicBezTo>
                  <a:pt x="33312" y="62810"/>
                  <a:pt x="36151" y="62810"/>
                  <a:pt x="36151" y="62810"/>
                </a:cubicBezTo>
                <a:cubicBezTo>
                  <a:pt x="80630" y="62810"/>
                  <a:pt x="80630" y="62810"/>
                  <a:pt x="80630" y="62810"/>
                </a:cubicBezTo>
                <a:cubicBezTo>
                  <a:pt x="83470" y="62810"/>
                  <a:pt x="86309" y="62810"/>
                  <a:pt x="86309" y="59903"/>
                </a:cubicBezTo>
                <a:cubicBezTo>
                  <a:pt x="86309" y="56995"/>
                  <a:pt x="83470" y="56995"/>
                  <a:pt x="80630" y="5699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1" name="Shape 4622"/>
          <p:cNvSpPr/>
          <p:nvPr/>
        </p:nvSpPr>
        <p:spPr>
          <a:xfrm>
            <a:off x="6102139" y="3546442"/>
            <a:ext cx="296312" cy="298154"/>
          </a:xfrm>
          <a:custGeom>
            <a:avLst/>
            <a:gdLst/>
            <a:ahLst/>
            <a:cxnLst/>
            <a:rect l="0" t="0" r="0" b="0"/>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2" name="Shape 4623"/>
          <p:cNvSpPr/>
          <p:nvPr/>
        </p:nvSpPr>
        <p:spPr>
          <a:xfrm>
            <a:off x="10516831" y="3050698"/>
            <a:ext cx="296312" cy="305210"/>
          </a:xfrm>
          <a:custGeom>
            <a:avLst/>
            <a:gdLst/>
            <a:ahLst/>
            <a:cxnLst/>
            <a:rect l="0" t="0" r="0" b="0"/>
            <a:pathLst>
              <a:path w="120000" h="120000" extrusionOk="0">
                <a:moveTo>
                  <a:pt x="79870" y="61324"/>
                </a:moveTo>
                <a:lnTo>
                  <a:pt x="79870" y="61324"/>
                </a:lnTo>
                <a:cubicBezTo>
                  <a:pt x="62810" y="77981"/>
                  <a:pt x="62810" y="77981"/>
                  <a:pt x="62810" y="77981"/>
                </a:cubicBezTo>
                <a:cubicBezTo>
                  <a:pt x="62810" y="39179"/>
                  <a:pt x="62810" y="39179"/>
                  <a:pt x="62810" y="39179"/>
                </a:cubicBezTo>
                <a:cubicBezTo>
                  <a:pt x="62810" y="36340"/>
                  <a:pt x="62810" y="33501"/>
                  <a:pt x="59903" y="33501"/>
                </a:cubicBezTo>
                <a:cubicBezTo>
                  <a:pt x="56995" y="33501"/>
                  <a:pt x="56995" y="36340"/>
                  <a:pt x="56995" y="39179"/>
                </a:cubicBezTo>
                <a:cubicBezTo>
                  <a:pt x="56995" y="77981"/>
                  <a:pt x="56995" y="77981"/>
                  <a:pt x="56995" y="77981"/>
                </a:cubicBezTo>
                <a:cubicBezTo>
                  <a:pt x="39935" y="61324"/>
                  <a:pt x="39935" y="61324"/>
                  <a:pt x="39935" y="61324"/>
                </a:cubicBezTo>
                <a:cubicBezTo>
                  <a:pt x="39935" y="61324"/>
                  <a:pt x="37027" y="61324"/>
                  <a:pt x="34313" y="61324"/>
                </a:cubicBezTo>
                <a:cubicBezTo>
                  <a:pt x="34313" y="64164"/>
                  <a:pt x="34313" y="67003"/>
                  <a:pt x="34313" y="67003"/>
                </a:cubicBezTo>
                <a:cubicBezTo>
                  <a:pt x="56995" y="89148"/>
                  <a:pt x="56995" y="89148"/>
                  <a:pt x="56995" y="89148"/>
                </a:cubicBezTo>
                <a:lnTo>
                  <a:pt x="59903" y="89148"/>
                </a:lnTo>
                <a:lnTo>
                  <a:pt x="62810" y="89148"/>
                </a:lnTo>
                <a:cubicBezTo>
                  <a:pt x="85492" y="67003"/>
                  <a:pt x="85492" y="67003"/>
                  <a:pt x="85492" y="67003"/>
                </a:cubicBezTo>
                <a:cubicBezTo>
                  <a:pt x="85492" y="67003"/>
                  <a:pt x="85492" y="64164"/>
                  <a:pt x="85492" y="61324"/>
                </a:cubicBezTo>
                <a:cubicBezTo>
                  <a:pt x="82778" y="61324"/>
                  <a:pt x="79870" y="61324"/>
                  <a:pt x="79870" y="61324"/>
                </a:cubicBezTo>
                <a:close/>
                <a:moveTo>
                  <a:pt x="105654" y="0"/>
                </a:moveTo>
                <a:lnTo>
                  <a:pt x="105654" y="0"/>
                </a:lnTo>
                <a:cubicBezTo>
                  <a:pt x="14345" y="0"/>
                  <a:pt x="14345" y="0"/>
                  <a:pt x="14345" y="0"/>
                </a:cubicBezTo>
                <a:cubicBezTo>
                  <a:pt x="5621" y="0"/>
                  <a:pt x="0" y="8517"/>
                  <a:pt x="0" y="16845"/>
                </a:cubicBezTo>
                <a:cubicBezTo>
                  <a:pt x="0" y="105993"/>
                  <a:pt x="0" y="105993"/>
                  <a:pt x="0" y="105993"/>
                </a:cubicBezTo>
                <a:cubicBezTo>
                  <a:pt x="0" y="114321"/>
                  <a:pt x="5621" y="119810"/>
                  <a:pt x="14345"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345" y="111482"/>
                  <a:pt x="14345" y="111482"/>
                  <a:pt x="14345" y="111482"/>
                </a:cubicBezTo>
                <a:cubicBezTo>
                  <a:pt x="11437" y="111482"/>
                  <a:pt x="5621" y="108832"/>
                  <a:pt x="5621" y="105993"/>
                </a:cubicBezTo>
                <a:cubicBezTo>
                  <a:pt x="5621" y="16845"/>
                  <a:pt x="5621" y="16845"/>
                  <a:pt x="5621" y="16845"/>
                </a:cubicBezTo>
                <a:cubicBezTo>
                  <a:pt x="5621" y="11167"/>
                  <a:pt x="11437" y="8517"/>
                  <a:pt x="14345" y="8517"/>
                </a:cubicBezTo>
                <a:cubicBezTo>
                  <a:pt x="105654" y="8517"/>
                  <a:pt x="105654" y="8517"/>
                  <a:pt x="105654" y="8517"/>
                </a:cubicBezTo>
                <a:cubicBezTo>
                  <a:pt x="108368" y="8517"/>
                  <a:pt x="114184" y="11167"/>
                  <a:pt x="114184" y="16845"/>
                </a:cubicBezTo>
                <a:lnTo>
                  <a:pt x="114184"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3" name="Shape 4624"/>
          <p:cNvSpPr/>
          <p:nvPr/>
        </p:nvSpPr>
        <p:spPr>
          <a:xfrm>
            <a:off x="10022979" y="3050698"/>
            <a:ext cx="305131" cy="305210"/>
          </a:xfrm>
          <a:custGeom>
            <a:avLst/>
            <a:gdLst/>
            <a:ahLst/>
            <a:cxnLst/>
            <a:rect l="0" t="0" r="0" b="0"/>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4" name="Shape 4625"/>
          <p:cNvSpPr/>
          <p:nvPr/>
        </p:nvSpPr>
        <p:spPr>
          <a:xfrm>
            <a:off x="9532654" y="3050698"/>
            <a:ext cx="305131" cy="305210"/>
          </a:xfrm>
          <a:custGeom>
            <a:avLst/>
            <a:gdLst/>
            <a:ahLst/>
            <a:cxnLst/>
            <a:rect l="0" t="0" r="0" b="0"/>
            <a:pathLst>
              <a:path w="120000" h="120000" extrusionOk="0">
                <a:moveTo>
                  <a:pt x="86309" y="55835"/>
                </a:moveTo>
                <a:lnTo>
                  <a:pt x="86309" y="55835"/>
                </a:lnTo>
                <a:cubicBezTo>
                  <a:pt x="66813" y="36340"/>
                  <a:pt x="66813" y="36340"/>
                  <a:pt x="66813" y="36340"/>
                </a:cubicBezTo>
                <a:cubicBezTo>
                  <a:pt x="63974" y="33501"/>
                  <a:pt x="61324" y="33501"/>
                  <a:pt x="61324" y="36340"/>
                </a:cubicBezTo>
                <a:cubicBezTo>
                  <a:pt x="58485" y="36340"/>
                  <a:pt x="58485" y="39179"/>
                  <a:pt x="61324" y="41829"/>
                </a:cubicBezTo>
                <a:cubicBezTo>
                  <a:pt x="75141" y="55835"/>
                  <a:pt x="75141" y="55835"/>
                  <a:pt x="75141" y="55835"/>
                </a:cubicBezTo>
                <a:cubicBezTo>
                  <a:pt x="36151" y="55835"/>
                  <a:pt x="36151" y="55835"/>
                  <a:pt x="36151" y="55835"/>
                </a:cubicBezTo>
                <a:cubicBezTo>
                  <a:pt x="36151" y="55835"/>
                  <a:pt x="33312" y="58675"/>
                  <a:pt x="33312" y="61324"/>
                </a:cubicBezTo>
                <a:lnTo>
                  <a:pt x="36151" y="64164"/>
                </a:lnTo>
                <a:cubicBezTo>
                  <a:pt x="75141" y="64164"/>
                  <a:pt x="75141" y="64164"/>
                  <a:pt x="75141" y="64164"/>
                </a:cubicBezTo>
                <a:cubicBezTo>
                  <a:pt x="61324" y="77981"/>
                  <a:pt x="61324" y="77981"/>
                  <a:pt x="61324" y="77981"/>
                </a:cubicBezTo>
                <a:cubicBezTo>
                  <a:pt x="58485" y="81009"/>
                  <a:pt x="58485" y="83659"/>
                  <a:pt x="61324" y="83659"/>
                </a:cubicBezTo>
                <a:cubicBezTo>
                  <a:pt x="61324" y="86498"/>
                  <a:pt x="63974" y="86498"/>
                  <a:pt x="66813" y="83659"/>
                </a:cubicBezTo>
                <a:cubicBezTo>
                  <a:pt x="86309" y="64164"/>
                  <a:pt x="86309" y="64164"/>
                  <a:pt x="86309" y="64164"/>
                </a:cubicBezTo>
                <a:cubicBezTo>
                  <a:pt x="89148" y="64164"/>
                  <a:pt x="89148" y="61324"/>
                  <a:pt x="89148" y="61324"/>
                </a:cubicBezTo>
                <a:cubicBezTo>
                  <a:pt x="89148" y="58675"/>
                  <a:pt x="89148" y="58675"/>
                  <a:pt x="86309" y="55835"/>
                </a:cubicBez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1167" y="111482"/>
                  <a:pt x="8328" y="108832"/>
                  <a:pt x="8328" y="105993"/>
                </a:cubicBezTo>
                <a:cubicBezTo>
                  <a:pt x="8328" y="16845"/>
                  <a:pt x="8328" y="16845"/>
                  <a:pt x="8328" y="16845"/>
                </a:cubicBezTo>
                <a:cubicBezTo>
                  <a:pt x="8328" y="11167"/>
                  <a:pt x="11167" y="8517"/>
                  <a:pt x="13817" y="8517"/>
                </a:cubicBezTo>
                <a:cubicBezTo>
                  <a:pt x="102965" y="8517"/>
                  <a:pt x="102965" y="8517"/>
                  <a:pt x="102965" y="8517"/>
                </a:cubicBezTo>
                <a:cubicBezTo>
                  <a:pt x="108643" y="8517"/>
                  <a:pt x="111293" y="11167"/>
                  <a:pt x="111293" y="16845"/>
                </a:cubicBezTo>
                <a:lnTo>
                  <a:pt x="111293"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 name="Shape 4626"/>
          <p:cNvSpPr/>
          <p:nvPr/>
        </p:nvSpPr>
        <p:spPr>
          <a:xfrm>
            <a:off x="9045855" y="3050698"/>
            <a:ext cx="296312" cy="305210"/>
          </a:xfrm>
          <a:custGeom>
            <a:avLst/>
            <a:gdLst/>
            <a:ahLst/>
            <a:cxnLst/>
            <a:rect l="0" t="0" r="0" b="0"/>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 name="Shape 4627"/>
          <p:cNvSpPr/>
          <p:nvPr/>
        </p:nvSpPr>
        <p:spPr>
          <a:xfrm>
            <a:off x="8550238" y="3050698"/>
            <a:ext cx="305130" cy="305210"/>
          </a:xfrm>
          <a:custGeom>
            <a:avLst/>
            <a:gdLst/>
            <a:ahLst/>
            <a:cxnLst/>
            <a:rect l="0" t="0" r="0" b="0"/>
            <a:pathLst>
              <a:path w="120000" h="120000" extrusionOk="0">
                <a:moveTo>
                  <a:pt x="91987" y="39179"/>
                </a:moveTo>
                <a:lnTo>
                  <a:pt x="91987" y="39179"/>
                </a:lnTo>
                <a:cubicBezTo>
                  <a:pt x="61324" y="69842"/>
                  <a:pt x="61324" y="69842"/>
                  <a:pt x="61324" y="69842"/>
                </a:cubicBezTo>
                <a:cubicBezTo>
                  <a:pt x="30662" y="39179"/>
                  <a:pt x="30662" y="39179"/>
                  <a:pt x="30662" y="39179"/>
                </a:cubicBezTo>
                <a:cubicBezTo>
                  <a:pt x="28012" y="39179"/>
                  <a:pt x="25173" y="39179"/>
                  <a:pt x="25173" y="39179"/>
                </a:cubicBezTo>
                <a:cubicBezTo>
                  <a:pt x="22334" y="41829"/>
                  <a:pt x="22334" y="41829"/>
                  <a:pt x="25173" y="44668"/>
                </a:cubicBezTo>
                <a:cubicBezTo>
                  <a:pt x="58675" y="77981"/>
                  <a:pt x="58675" y="77981"/>
                  <a:pt x="58675" y="77981"/>
                </a:cubicBezTo>
                <a:cubicBezTo>
                  <a:pt x="58675" y="77981"/>
                  <a:pt x="58675" y="77981"/>
                  <a:pt x="61324" y="77981"/>
                </a:cubicBezTo>
                <a:cubicBezTo>
                  <a:pt x="61324" y="77981"/>
                  <a:pt x="61324" y="77981"/>
                  <a:pt x="64164" y="77981"/>
                </a:cubicBezTo>
                <a:cubicBezTo>
                  <a:pt x="97665" y="44668"/>
                  <a:pt x="97665" y="44668"/>
                  <a:pt x="97665" y="44668"/>
                </a:cubicBezTo>
                <a:cubicBezTo>
                  <a:pt x="97665" y="41829"/>
                  <a:pt x="97665" y="41829"/>
                  <a:pt x="97665" y="39179"/>
                </a:cubicBezTo>
                <a:cubicBezTo>
                  <a:pt x="94826" y="39179"/>
                  <a:pt x="91987" y="39179"/>
                  <a:pt x="91987" y="39179"/>
                </a:cubicBez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 name="Shape 4628"/>
          <p:cNvSpPr/>
          <p:nvPr/>
        </p:nvSpPr>
        <p:spPr>
          <a:xfrm>
            <a:off x="8061676" y="3050698"/>
            <a:ext cx="305131" cy="305210"/>
          </a:xfrm>
          <a:custGeom>
            <a:avLst/>
            <a:gdLst/>
            <a:ahLst/>
            <a:cxnLst/>
            <a:rect l="0" t="0" r="0" b="0"/>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 name="Shape 4629"/>
          <p:cNvSpPr/>
          <p:nvPr/>
        </p:nvSpPr>
        <p:spPr>
          <a:xfrm>
            <a:off x="7574879" y="3050698"/>
            <a:ext cx="296312" cy="305210"/>
          </a:xfrm>
          <a:custGeom>
            <a:avLst/>
            <a:gdLst/>
            <a:ahLst/>
            <a:cxnLst/>
            <a:rect l="0" t="0" r="0" b="0"/>
            <a:pathLst>
              <a:path w="120000" h="120000" extrusionOk="0">
                <a:moveTo>
                  <a:pt x="42843" y="25173"/>
                </a:moveTo>
                <a:lnTo>
                  <a:pt x="42843" y="25173"/>
                </a:lnTo>
                <a:cubicBezTo>
                  <a:pt x="42843" y="22334"/>
                  <a:pt x="39935" y="22334"/>
                  <a:pt x="37027" y="25173"/>
                </a:cubicBezTo>
                <a:cubicBezTo>
                  <a:pt x="37027" y="25173"/>
                  <a:pt x="37027" y="28012"/>
                  <a:pt x="37027" y="30662"/>
                </a:cubicBezTo>
                <a:cubicBezTo>
                  <a:pt x="68432" y="61324"/>
                  <a:pt x="68432" y="61324"/>
                  <a:pt x="68432" y="61324"/>
                </a:cubicBezTo>
                <a:cubicBezTo>
                  <a:pt x="37027" y="91987"/>
                  <a:pt x="37027" y="91987"/>
                  <a:pt x="37027" y="91987"/>
                </a:cubicBezTo>
                <a:cubicBezTo>
                  <a:pt x="37027" y="91987"/>
                  <a:pt x="37027" y="94826"/>
                  <a:pt x="37027" y="97665"/>
                </a:cubicBezTo>
                <a:cubicBezTo>
                  <a:pt x="39935" y="97665"/>
                  <a:pt x="42843" y="97665"/>
                  <a:pt x="42843" y="97665"/>
                </a:cubicBezTo>
                <a:cubicBezTo>
                  <a:pt x="77156" y="64164"/>
                  <a:pt x="77156" y="64164"/>
                  <a:pt x="77156" y="64164"/>
                </a:cubicBezTo>
                <a:cubicBezTo>
                  <a:pt x="79870" y="61324"/>
                  <a:pt x="79870" y="61324"/>
                  <a:pt x="79870" y="61324"/>
                </a:cubicBezTo>
                <a:cubicBezTo>
                  <a:pt x="79870" y="58675"/>
                  <a:pt x="79870" y="58675"/>
                  <a:pt x="77156" y="58675"/>
                </a:cubicBezTo>
                <a:lnTo>
                  <a:pt x="42843" y="25173"/>
                </a:lnTo>
                <a:close/>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9" name="Shape 4630"/>
          <p:cNvSpPr/>
          <p:nvPr/>
        </p:nvSpPr>
        <p:spPr>
          <a:xfrm>
            <a:off x="7079262" y="3050698"/>
            <a:ext cx="305130" cy="305210"/>
          </a:xfrm>
          <a:custGeom>
            <a:avLst/>
            <a:gdLst/>
            <a:ahLst/>
            <a:cxnLst/>
            <a:rect l="0" t="0" r="0" b="0"/>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0" name="Shape 4631"/>
          <p:cNvSpPr/>
          <p:nvPr/>
        </p:nvSpPr>
        <p:spPr>
          <a:xfrm>
            <a:off x="6592464" y="3050698"/>
            <a:ext cx="305130" cy="305210"/>
          </a:xfrm>
          <a:custGeom>
            <a:avLst/>
            <a:gdLst/>
            <a:ahLst/>
            <a:cxnLst/>
            <a:rect l="0" t="0" r="0" b="0"/>
            <a:pathLst>
              <a:path w="120000" h="120000" extrusionOk="0">
                <a:moveTo>
                  <a:pt x="44479" y="30662"/>
                </a:moveTo>
                <a:lnTo>
                  <a:pt x="44479" y="30662"/>
                </a:lnTo>
                <a:cubicBezTo>
                  <a:pt x="47318" y="30662"/>
                  <a:pt x="47318" y="28012"/>
                  <a:pt x="47318" y="28012"/>
                </a:cubicBezTo>
                <a:cubicBezTo>
                  <a:pt x="47318" y="25173"/>
                  <a:pt x="47318" y="22334"/>
                  <a:pt x="44479" y="22334"/>
                </a:cubicBezTo>
                <a:cubicBezTo>
                  <a:pt x="24984" y="22334"/>
                  <a:pt x="24984" y="22334"/>
                  <a:pt x="24984" y="22334"/>
                </a:cubicBezTo>
                <a:cubicBezTo>
                  <a:pt x="24984" y="22334"/>
                  <a:pt x="24984" y="22334"/>
                  <a:pt x="22145" y="25173"/>
                </a:cubicBezTo>
                <a:cubicBezTo>
                  <a:pt x="22145" y="25173"/>
                  <a:pt x="22145" y="25173"/>
                  <a:pt x="22145" y="28012"/>
                </a:cubicBezTo>
                <a:cubicBezTo>
                  <a:pt x="22145" y="44668"/>
                  <a:pt x="22145" y="44668"/>
                  <a:pt x="22145" y="44668"/>
                </a:cubicBezTo>
                <a:cubicBezTo>
                  <a:pt x="22145" y="47507"/>
                  <a:pt x="24984" y="50347"/>
                  <a:pt x="24984" y="50347"/>
                </a:cubicBezTo>
                <a:cubicBezTo>
                  <a:pt x="27823" y="50347"/>
                  <a:pt x="30662" y="47507"/>
                  <a:pt x="30662" y="44668"/>
                </a:cubicBezTo>
                <a:cubicBezTo>
                  <a:pt x="30662" y="36340"/>
                  <a:pt x="30662" y="36340"/>
                  <a:pt x="30662" y="36340"/>
                </a:cubicBezTo>
                <a:cubicBezTo>
                  <a:pt x="47318" y="52996"/>
                  <a:pt x="47318" y="52996"/>
                  <a:pt x="47318" y="52996"/>
                </a:cubicBezTo>
                <a:cubicBezTo>
                  <a:pt x="52807" y="47507"/>
                  <a:pt x="52807" y="47507"/>
                  <a:pt x="52807" y="47507"/>
                </a:cubicBezTo>
                <a:cubicBezTo>
                  <a:pt x="33312" y="30662"/>
                  <a:pt x="33312" y="30662"/>
                  <a:pt x="33312" y="30662"/>
                </a:cubicBezTo>
                <a:lnTo>
                  <a:pt x="44479" y="30662"/>
                </a:lnTo>
                <a:close/>
                <a:moveTo>
                  <a:pt x="91798" y="72492"/>
                </a:moveTo>
                <a:lnTo>
                  <a:pt x="91798" y="72492"/>
                </a:lnTo>
                <a:cubicBezTo>
                  <a:pt x="91798" y="72492"/>
                  <a:pt x="89148" y="72492"/>
                  <a:pt x="89148" y="75331"/>
                </a:cubicBezTo>
                <a:cubicBezTo>
                  <a:pt x="89148" y="83659"/>
                  <a:pt x="89148" y="83659"/>
                  <a:pt x="89148" y="83659"/>
                </a:cubicBezTo>
                <a:cubicBezTo>
                  <a:pt x="72492" y="67003"/>
                  <a:pt x="72492" y="67003"/>
                  <a:pt x="72492" y="67003"/>
                </a:cubicBezTo>
                <a:cubicBezTo>
                  <a:pt x="66813" y="72492"/>
                  <a:pt x="66813" y="72492"/>
                  <a:pt x="66813" y="72492"/>
                </a:cubicBezTo>
                <a:cubicBezTo>
                  <a:pt x="83470" y="89148"/>
                  <a:pt x="83470" y="89148"/>
                  <a:pt x="83470" y="89148"/>
                </a:cubicBezTo>
                <a:cubicBezTo>
                  <a:pt x="75141" y="89148"/>
                  <a:pt x="75141" y="89148"/>
                  <a:pt x="75141" y="89148"/>
                </a:cubicBezTo>
                <a:cubicBezTo>
                  <a:pt x="72492" y="89148"/>
                  <a:pt x="69463" y="91987"/>
                  <a:pt x="69463" y="94826"/>
                </a:cubicBezTo>
                <a:cubicBezTo>
                  <a:pt x="69463" y="94826"/>
                  <a:pt x="72492" y="97665"/>
                  <a:pt x="75141" y="97665"/>
                </a:cubicBezTo>
                <a:cubicBezTo>
                  <a:pt x="91798" y="97665"/>
                  <a:pt x="91798" y="97665"/>
                  <a:pt x="91798" y="97665"/>
                </a:cubicBezTo>
                <a:cubicBezTo>
                  <a:pt x="94637" y="97665"/>
                  <a:pt x="94637" y="97665"/>
                  <a:pt x="94637" y="97665"/>
                </a:cubicBezTo>
                <a:cubicBezTo>
                  <a:pt x="97476" y="94826"/>
                  <a:pt x="97476" y="94826"/>
                  <a:pt x="97476" y="94826"/>
                </a:cubicBezTo>
                <a:cubicBezTo>
                  <a:pt x="97476" y="75331"/>
                  <a:pt x="97476" y="75331"/>
                  <a:pt x="97476" y="75331"/>
                </a:cubicBezTo>
                <a:cubicBezTo>
                  <a:pt x="97476" y="72492"/>
                  <a:pt x="94637" y="72492"/>
                  <a:pt x="91798" y="72492"/>
                </a:cubicBezTo>
                <a:close/>
                <a:moveTo>
                  <a:pt x="47318" y="67003"/>
                </a:moveTo>
                <a:lnTo>
                  <a:pt x="47318" y="67003"/>
                </a:lnTo>
                <a:cubicBezTo>
                  <a:pt x="30662" y="83659"/>
                  <a:pt x="30662" y="83659"/>
                  <a:pt x="30662" y="83659"/>
                </a:cubicBezTo>
                <a:cubicBezTo>
                  <a:pt x="30662" y="75331"/>
                  <a:pt x="30662" y="75331"/>
                  <a:pt x="30662" y="75331"/>
                </a:cubicBezTo>
                <a:cubicBezTo>
                  <a:pt x="30662" y="72492"/>
                  <a:pt x="27823" y="72492"/>
                  <a:pt x="24984" y="72492"/>
                </a:cubicBezTo>
                <a:cubicBezTo>
                  <a:pt x="24984" y="72492"/>
                  <a:pt x="22145" y="72492"/>
                  <a:pt x="22145" y="75331"/>
                </a:cubicBezTo>
                <a:cubicBezTo>
                  <a:pt x="22145" y="94826"/>
                  <a:pt x="22145" y="94826"/>
                  <a:pt x="22145" y="94826"/>
                </a:cubicBezTo>
                <a:cubicBezTo>
                  <a:pt x="22145" y="94826"/>
                  <a:pt x="22145" y="94826"/>
                  <a:pt x="22145" y="97665"/>
                </a:cubicBezTo>
                <a:cubicBezTo>
                  <a:pt x="24984" y="97665"/>
                  <a:pt x="24984" y="97665"/>
                  <a:pt x="24984" y="97665"/>
                </a:cubicBezTo>
                <a:cubicBezTo>
                  <a:pt x="44479" y="97665"/>
                  <a:pt x="44479" y="97665"/>
                  <a:pt x="44479" y="97665"/>
                </a:cubicBezTo>
                <a:cubicBezTo>
                  <a:pt x="47318" y="97665"/>
                  <a:pt x="47318" y="94826"/>
                  <a:pt x="47318" y="94826"/>
                </a:cubicBezTo>
                <a:cubicBezTo>
                  <a:pt x="47318" y="91987"/>
                  <a:pt x="47318" y="89148"/>
                  <a:pt x="44479" y="89148"/>
                </a:cubicBezTo>
                <a:cubicBezTo>
                  <a:pt x="33312" y="89148"/>
                  <a:pt x="33312" y="89148"/>
                  <a:pt x="33312" y="89148"/>
                </a:cubicBezTo>
                <a:cubicBezTo>
                  <a:pt x="52807" y="72492"/>
                  <a:pt x="52807" y="72492"/>
                  <a:pt x="52807" y="72492"/>
                </a:cubicBezTo>
                <a:lnTo>
                  <a:pt x="47318" y="67003"/>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moveTo>
                  <a:pt x="91798" y="22334"/>
                </a:moveTo>
                <a:lnTo>
                  <a:pt x="91798" y="22334"/>
                </a:lnTo>
                <a:cubicBezTo>
                  <a:pt x="75141" y="22334"/>
                  <a:pt x="75141" y="22334"/>
                  <a:pt x="75141" y="22334"/>
                </a:cubicBezTo>
                <a:cubicBezTo>
                  <a:pt x="72492" y="22334"/>
                  <a:pt x="69463" y="25173"/>
                  <a:pt x="69463" y="28012"/>
                </a:cubicBezTo>
                <a:cubicBezTo>
                  <a:pt x="69463" y="28012"/>
                  <a:pt x="72492" y="30662"/>
                  <a:pt x="75141" y="30662"/>
                </a:cubicBezTo>
                <a:cubicBezTo>
                  <a:pt x="83470" y="30662"/>
                  <a:pt x="83470" y="30662"/>
                  <a:pt x="83470" y="30662"/>
                </a:cubicBezTo>
                <a:cubicBezTo>
                  <a:pt x="66813" y="47507"/>
                  <a:pt x="66813" y="47507"/>
                  <a:pt x="66813" y="47507"/>
                </a:cubicBezTo>
                <a:cubicBezTo>
                  <a:pt x="72492" y="52996"/>
                  <a:pt x="72492" y="52996"/>
                  <a:pt x="72492" y="52996"/>
                </a:cubicBezTo>
                <a:cubicBezTo>
                  <a:pt x="89148" y="36340"/>
                  <a:pt x="89148" y="36340"/>
                  <a:pt x="89148" y="36340"/>
                </a:cubicBezTo>
                <a:cubicBezTo>
                  <a:pt x="89148" y="44668"/>
                  <a:pt x="89148" y="44668"/>
                  <a:pt x="89148" y="44668"/>
                </a:cubicBezTo>
                <a:cubicBezTo>
                  <a:pt x="89148" y="47507"/>
                  <a:pt x="91798" y="50347"/>
                  <a:pt x="91798" y="50347"/>
                </a:cubicBezTo>
                <a:cubicBezTo>
                  <a:pt x="94637" y="50347"/>
                  <a:pt x="97476" y="47507"/>
                  <a:pt x="97476" y="44668"/>
                </a:cubicBezTo>
                <a:cubicBezTo>
                  <a:pt x="97476" y="28012"/>
                  <a:pt x="97476" y="28012"/>
                  <a:pt x="97476" y="28012"/>
                </a:cubicBezTo>
                <a:cubicBezTo>
                  <a:pt x="97476" y="25173"/>
                  <a:pt x="97476" y="25173"/>
                  <a:pt x="94637" y="25173"/>
                </a:cubicBezTo>
                <a:cubicBezTo>
                  <a:pt x="94637" y="22334"/>
                  <a:pt x="94637" y="22334"/>
                  <a:pt x="91798" y="2233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1" name="Shape 4632"/>
          <p:cNvSpPr/>
          <p:nvPr/>
        </p:nvSpPr>
        <p:spPr>
          <a:xfrm>
            <a:off x="6102139" y="3050698"/>
            <a:ext cx="296312" cy="305210"/>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2" name="Shape 4633"/>
          <p:cNvSpPr/>
          <p:nvPr/>
        </p:nvSpPr>
        <p:spPr>
          <a:xfrm>
            <a:off x="10516831" y="2563772"/>
            <a:ext cx="296312" cy="305210"/>
          </a:xfrm>
          <a:custGeom>
            <a:avLst/>
            <a:gdLst/>
            <a:ahLst/>
            <a:cxnLst/>
            <a:rect l="0" t="0" r="0" b="0"/>
            <a:pathLst>
              <a:path w="120000" h="120000" extrusionOk="0">
                <a:moveTo>
                  <a:pt x="51373" y="97476"/>
                </a:moveTo>
                <a:lnTo>
                  <a:pt x="51373" y="97476"/>
                </a:lnTo>
                <a:cubicBezTo>
                  <a:pt x="25589" y="97476"/>
                  <a:pt x="25589" y="97476"/>
                  <a:pt x="25589" y="97476"/>
                </a:cubicBezTo>
                <a:cubicBezTo>
                  <a:pt x="54281" y="72492"/>
                  <a:pt x="54281" y="72492"/>
                  <a:pt x="54281" y="72492"/>
                </a:cubicBezTo>
                <a:cubicBezTo>
                  <a:pt x="48465" y="66813"/>
                  <a:pt x="48465" y="66813"/>
                  <a:pt x="48465" y="66813"/>
                </a:cubicBezTo>
                <a:cubicBezTo>
                  <a:pt x="22875" y="91798"/>
                  <a:pt x="22875" y="91798"/>
                  <a:pt x="22875" y="91798"/>
                </a:cubicBezTo>
                <a:cubicBezTo>
                  <a:pt x="22875" y="66813"/>
                  <a:pt x="22875" y="66813"/>
                  <a:pt x="22875" y="66813"/>
                </a:cubicBezTo>
                <a:cubicBezTo>
                  <a:pt x="22875" y="63974"/>
                  <a:pt x="19967" y="63974"/>
                  <a:pt x="17059" y="63974"/>
                </a:cubicBezTo>
                <a:cubicBezTo>
                  <a:pt x="17059" y="63974"/>
                  <a:pt x="14345" y="63974"/>
                  <a:pt x="14345" y="66813"/>
                </a:cubicBezTo>
                <a:cubicBezTo>
                  <a:pt x="14345" y="100315"/>
                  <a:pt x="14345" y="100315"/>
                  <a:pt x="14345" y="100315"/>
                </a:cubicBezTo>
                <a:lnTo>
                  <a:pt x="14345" y="102965"/>
                </a:lnTo>
                <a:cubicBezTo>
                  <a:pt x="17059" y="102965"/>
                  <a:pt x="17059" y="102965"/>
                  <a:pt x="17059" y="102965"/>
                </a:cubicBezTo>
                <a:cubicBezTo>
                  <a:pt x="51373" y="102965"/>
                  <a:pt x="51373" y="102965"/>
                  <a:pt x="51373" y="102965"/>
                </a:cubicBezTo>
                <a:cubicBezTo>
                  <a:pt x="54281" y="102965"/>
                  <a:pt x="56995" y="102965"/>
                  <a:pt x="56995" y="100315"/>
                </a:cubicBezTo>
                <a:cubicBezTo>
                  <a:pt x="56995" y="97476"/>
                  <a:pt x="54281" y="97476"/>
                  <a:pt x="51373" y="97476"/>
                </a:cubicBezTo>
                <a:close/>
                <a:moveTo>
                  <a:pt x="102746" y="13817"/>
                </a:moveTo>
                <a:lnTo>
                  <a:pt x="102746" y="13817"/>
                </a:lnTo>
                <a:cubicBezTo>
                  <a:pt x="68432" y="13817"/>
                  <a:pt x="68432" y="13817"/>
                  <a:pt x="68432" y="13817"/>
                </a:cubicBezTo>
                <a:cubicBezTo>
                  <a:pt x="65718" y="13817"/>
                  <a:pt x="62810" y="16656"/>
                  <a:pt x="62810" y="19495"/>
                </a:cubicBezTo>
                <a:cubicBezTo>
                  <a:pt x="62810" y="19495"/>
                  <a:pt x="65718" y="22145"/>
                  <a:pt x="68432" y="22145"/>
                </a:cubicBezTo>
                <a:cubicBezTo>
                  <a:pt x="94216" y="22145"/>
                  <a:pt x="94216" y="22145"/>
                  <a:pt x="94216" y="22145"/>
                </a:cubicBezTo>
                <a:cubicBezTo>
                  <a:pt x="65718" y="47318"/>
                  <a:pt x="65718" y="47318"/>
                  <a:pt x="65718" y="47318"/>
                </a:cubicBezTo>
                <a:cubicBezTo>
                  <a:pt x="71340" y="52807"/>
                  <a:pt x="71340" y="52807"/>
                  <a:pt x="71340" y="52807"/>
                </a:cubicBezTo>
                <a:cubicBezTo>
                  <a:pt x="96930" y="27823"/>
                  <a:pt x="96930" y="27823"/>
                  <a:pt x="96930" y="27823"/>
                </a:cubicBezTo>
                <a:cubicBezTo>
                  <a:pt x="96930" y="52807"/>
                  <a:pt x="96930" y="52807"/>
                  <a:pt x="96930" y="52807"/>
                </a:cubicBezTo>
                <a:cubicBezTo>
                  <a:pt x="96930" y="52807"/>
                  <a:pt x="99838" y="55646"/>
                  <a:pt x="102746" y="55646"/>
                </a:cubicBezTo>
                <a:lnTo>
                  <a:pt x="105654" y="52807"/>
                </a:lnTo>
                <a:cubicBezTo>
                  <a:pt x="105654" y="19495"/>
                  <a:pt x="105654" y="19495"/>
                  <a:pt x="105654" y="19495"/>
                </a:cubicBezTo>
                <a:cubicBezTo>
                  <a:pt x="105654" y="16656"/>
                  <a:pt x="105654" y="16656"/>
                  <a:pt x="105654" y="16656"/>
                </a:cubicBezTo>
                <a:cubicBezTo>
                  <a:pt x="102746" y="13817"/>
                  <a:pt x="102746" y="13817"/>
                  <a:pt x="102746" y="13817"/>
                </a:cubicBezTo>
                <a:close/>
                <a:moveTo>
                  <a:pt x="105654" y="0"/>
                </a:moveTo>
                <a:lnTo>
                  <a:pt x="105654" y="0"/>
                </a:lnTo>
                <a:cubicBezTo>
                  <a:pt x="14345" y="0"/>
                  <a:pt x="14345" y="0"/>
                  <a:pt x="14345" y="0"/>
                </a:cubicBezTo>
                <a:cubicBezTo>
                  <a:pt x="5621" y="0"/>
                  <a:pt x="0" y="5488"/>
                  <a:pt x="0" y="13817"/>
                </a:cubicBezTo>
                <a:cubicBezTo>
                  <a:pt x="0" y="102965"/>
                  <a:pt x="0" y="102965"/>
                  <a:pt x="0" y="102965"/>
                </a:cubicBezTo>
                <a:cubicBezTo>
                  <a:pt x="0" y="111293"/>
                  <a:pt x="5621" y="119810"/>
                  <a:pt x="14345" y="119810"/>
                </a:cubicBezTo>
                <a:cubicBezTo>
                  <a:pt x="105654" y="119810"/>
                  <a:pt x="105654" y="119810"/>
                  <a:pt x="105654" y="119810"/>
                </a:cubicBezTo>
                <a:cubicBezTo>
                  <a:pt x="114184" y="119810"/>
                  <a:pt x="119806" y="111293"/>
                  <a:pt x="119806" y="102965"/>
                </a:cubicBezTo>
                <a:cubicBezTo>
                  <a:pt x="119806" y="13817"/>
                  <a:pt x="119806" y="13817"/>
                  <a:pt x="119806" y="13817"/>
                </a:cubicBezTo>
                <a:cubicBezTo>
                  <a:pt x="119806" y="5488"/>
                  <a:pt x="114184" y="0"/>
                  <a:pt x="105654" y="0"/>
                </a:cubicBezTo>
                <a:close/>
                <a:moveTo>
                  <a:pt x="114184" y="102965"/>
                </a:moveTo>
                <a:lnTo>
                  <a:pt x="114184" y="102965"/>
                </a:lnTo>
                <a:cubicBezTo>
                  <a:pt x="114184" y="108643"/>
                  <a:pt x="108368" y="111293"/>
                  <a:pt x="105654" y="111293"/>
                </a:cubicBezTo>
                <a:cubicBezTo>
                  <a:pt x="14345" y="111293"/>
                  <a:pt x="14345" y="111293"/>
                  <a:pt x="14345" y="111293"/>
                </a:cubicBezTo>
                <a:cubicBezTo>
                  <a:pt x="11437" y="111293"/>
                  <a:pt x="5621" y="108643"/>
                  <a:pt x="5621" y="102965"/>
                </a:cubicBezTo>
                <a:cubicBezTo>
                  <a:pt x="5621" y="13817"/>
                  <a:pt x="5621" y="13817"/>
                  <a:pt x="5621" y="13817"/>
                </a:cubicBezTo>
                <a:cubicBezTo>
                  <a:pt x="5621" y="10977"/>
                  <a:pt x="11437" y="8328"/>
                  <a:pt x="14345" y="8328"/>
                </a:cubicBezTo>
                <a:cubicBezTo>
                  <a:pt x="105654" y="8328"/>
                  <a:pt x="105654" y="8328"/>
                  <a:pt x="105654" y="8328"/>
                </a:cubicBezTo>
                <a:cubicBezTo>
                  <a:pt x="108368" y="8328"/>
                  <a:pt x="114184" y="10977"/>
                  <a:pt x="114184" y="13817"/>
                </a:cubicBezTo>
                <a:lnTo>
                  <a:pt x="114184" y="1029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3" name="Shape 4634"/>
          <p:cNvSpPr/>
          <p:nvPr/>
        </p:nvSpPr>
        <p:spPr>
          <a:xfrm>
            <a:off x="10049436" y="2563772"/>
            <a:ext cx="269855" cy="305210"/>
          </a:xfrm>
          <a:custGeom>
            <a:avLst/>
            <a:gdLst/>
            <a:ahLst/>
            <a:cxnLst/>
            <a:rect l="0" t="0" r="0" b="0"/>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4" name="Shape 4635"/>
          <p:cNvSpPr/>
          <p:nvPr/>
        </p:nvSpPr>
        <p:spPr>
          <a:xfrm>
            <a:off x="9553818" y="2563772"/>
            <a:ext cx="262800" cy="305210"/>
          </a:xfrm>
          <a:custGeom>
            <a:avLst/>
            <a:gdLst/>
            <a:ahLst/>
            <a:cxnLst/>
            <a:rect l="0" t="0" r="0" b="0"/>
            <a:pathLst>
              <a:path w="120000" h="120000" extrusionOk="0">
                <a:moveTo>
                  <a:pt x="94018" y="50157"/>
                </a:moveTo>
                <a:lnTo>
                  <a:pt x="94018" y="50157"/>
                </a:lnTo>
                <a:cubicBezTo>
                  <a:pt x="61651" y="22145"/>
                  <a:pt x="61651" y="22145"/>
                  <a:pt x="61651" y="22145"/>
                </a:cubicBezTo>
                <a:cubicBezTo>
                  <a:pt x="61651" y="22145"/>
                  <a:pt x="61651" y="22145"/>
                  <a:pt x="58348" y="22145"/>
                </a:cubicBezTo>
                <a:cubicBezTo>
                  <a:pt x="58348" y="22145"/>
                  <a:pt x="58348" y="22145"/>
                  <a:pt x="55045" y="22145"/>
                </a:cubicBezTo>
                <a:cubicBezTo>
                  <a:pt x="25981" y="50157"/>
                  <a:pt x="25981" y="50157"/>
                  <a:pt x="25981" y="50157"/>
                </a:cubicBezTo>
                <a:cubicBezTo>
                  <a:pt x="25981" y="50157"/>
                  <a:pt x="25981" y="52807"/>
                  <a:pt x="25981" y="55646"/>
                </a:cubicBezTo>
                <a:cubicBezTo>
                  <a:pt x="29064" y="55646"/>
                  <a:pt x="29064" y="55646"/>
                  <a:pt x="32366" y="55646"/>
                </a:cubicBezTo>
                <a:cubicBezTo>
                  <a:pt x="55045" y="36151"/>
                  <a:pt x="55045" y="36151"/>
                  <a:pt x="55045" y="36151"/>
                </a:cubicBezTo>
                <a:cubicBezTo>
                  <a:pt x="55045" y="114132"/>
                  <a:pt x="55045" y="114132"/>
                  <a:pt x="55045" y="114132"/>
                </a:cubicBezTo>
                <a:cubicBezTo>
                  <a:pt x="55045" y="116971"/>
                  <a:pt x="58348" y="119810"/>
                  <a:pt x="58348" y="119810"/>
                </a:cubicBezTo>
                <a:cubicBezTo>
                  <a:pt x="61651" y="119810"/>
                  <a:pt x="64733" y="116971"/>
                  <a:pt x="64733" y="114132"/>
                </a:cubicBezTo>
                <a:cubicBezTo>
                  <a:pt x="64733" y="36151"/>
                  <a:pt x="64733" y="36151"/>
                  <a:pt x="64733" y="36151"/>
                </a:cubicBezTo>
                <a:cubicBezTo>
                  <a:pt x="87633" y="55646"/>
                  <a:pt x="87633" y="55646"/>
                  <a:pt x="87633" y="55646"/>
                </a:cubicBezTo>
                <a:cubicBezTo>
                  <a:pt x="87633" y="55646"/>
                  <a:pt x="90715" y="55646"/>
                  <a:pt x="94018" y="55646"/>
                </a:cubicBezTo>
                <a:cubicBezTo>
                  <a:pt x="94018" y="52807"/>
                  <a:pt x="94018" y="50157"/>
                  <a:pt x="94018" y="50157"/>
                </a:cubicBezTo>
                <a:close/>
                <a:moveTo>
                  <a:pt x="103706" y="0"/>
                </a:moveTo>
                <a:lnTo>
                  <a:pt x="103706" y="0"/>
                </a:lnTo>
                <a:cubicBezTo>
                  <a:pt x="16073" y="0"/>
                  <a:pt x="16073" y="0"/>
                  <a:pt x="16073" y="0"/>
                </a:cubicBezTo>
                <a:cubicBezTo>
                  <a:pt x="6385" y="0"/>
                  <a:pt x="0" y="5488"/>
                  <a:pt x="0" y="13817"/>
                </a:cubicBezTo>
                <a:cubicBezTo>
                  <a:pt x="0" y="89148"/>
                  <a:pt x="0" y="89148"/>
                  <a:pt x="0" y="89148"/>
                </a:cubicBezTo>
                <a:cubicBezTo>
                  <a:pt x="0" y="97476"/>
                  <a:pt x="6385" y="102965"/>
                  <a:pt x="16073" y="102965"/>
                </a:cubicBezTo>
                <a:cubicBezTo>
                  <a:pt x="29064" y="102965"/>
                  <a:pt x="29064" y="102965"/>
                  <a:pt x="29064" y="102965"/>
                </a:cubicBezTo>
                <a:cubicBezTo>
                  <a:pt x="29064" y="97476"/>
                  <a:pt x="29064" y="97476"/>
                  <a:pt x="29064" y="97476"/>
                </a:cubicBezTo>
                <a:cubicBezTo>
                  <a:pt x="16073" y="97476"/>
                  <a:pt x="16073" y="97476"/>
                  <a:pt x="16073" y="97476"/>
                </a:cubicBezTo>
                <a:cubicBezTo>
                  <a:pt x="12990" y="97476"/>
                  <a:pt x="6385" y="91798"/>
                  <a:pt x="6385" y="89148"/>
                </a:cubicBezTo>
                <a:cubicBezTo>
                  <a:pt x="6385" y="13817"/>
                  <a:pt x="6385" y="13817"/>
                  <a:pt x="6385" y="13817"/>
                </a:cubicBezTo>
                <a:cubicBezTo>
                  <a:pt x="6385" y="10977"/>
                  <a:pt x="12990" y="8328"/>
                  <a:pt x="16073" y="8328"/>
                </a:cubicBezTo>
                <a:cubicBezTo>
                  <a:pt x="103706" y="8328"/>
                  <a:pt x="103706" y="8328"/>
                  <a:pt x="103706" y="8328"/>
                </a:cubicBezTo>
                <a:cubicBezTo>
                  <a:pt x="107009" y="8328"/>
                  <a:pt x="110091" y="10977"/>
                  <a:pt x="110091" y="13817"/>
                </a:cubicBezTo>
                <a:cubicBezTo>
                  <a:pt x="110091" y="89148"/>
                  <a:pt x="110091" y="89148"/>
                  <a:pt x="110091" y="89148"/>
                </a:cubicBezTo>
                <a:cubicBezTo>
                  <a:pt x="110091" y="91798"/>
                  <a:pt x="107009" y="97476"/>
                  <a:pt x="103706" y="97476"/>
                </a:cubicBezTo>
                <a:cubicBezTo>
                  <a:pt x="90715" y="97476"/>
                  <a:pt x="90715" y="97476"/>
                  <a:pt x="90715" y="97476"/>
                </a:cubicBezTo>
                <a:cubicBezTo>
                  <a:pt x="90715" y="102965"/>
                  <a:pt x="90715" y="102965"/>
                  <a:pt x="90715" y="102965"/>
                </a:cubicBezTo>
                <a:cubicBezTo>
                  <a:pt x="103706" y="102965"/>
                  <a:pt x="103706" y="102965"/>
                  <a:pt x="103706" y="102965"/>
                </a:cubicBezTo>
                <a:cubicBezTo>
                  <a:pt x="113394" y="102965"/>
                  <a:pt x="119779" y="97476"/>
                  <a:pt x="119779" y="89148"/>
                </a:cubicBezTo>
                <a:cubicBezTo>
                  <a:pt x="119779" y="13817"/>
                  <a:pt x="119779" y="13817"/>
                  <a:pt x="119779" y="13817"/>
                </a:cubicBezTo>
                <a:cubicBezTo>
                  <a:pt x="119779" y="5488"/>
                  <a:pt x="113394" y="0"/>
                  <a:pt x="103706"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5" name="Shape 4636"/>
          <p:cNvSpPr/>
          <p:nvPr/>
        </p:nvSpPr>
        <p:spPr>
          <a:xfrm>
            <a:off x="9045855" y="2584944"/>
            <a:ext cx="296312" cy="262868"/>
          </a:xfrm>
          <a:custGeom>
            <a:avLst/>
            <a:gdLst/>
            <a:ahLst/>
            <a:cxnLst/>
            <a:rect l="0" t="0" r="0" b="0"/>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6" name="Shape 4637"/>
          <p:cNvSpPr/>
          <p:nvPr/>
        </p:nvSpPr>
        <p:spPr>
          <a:xfrm>
            <a:off x="8550238" y="2584944"/>
            <a:ext cx="305130" cy="262868"/>
          </a:xfrm>
          <a:custGeom>
            <a:avLst/>
            <a:gdLst/>
            <a:ahLst/>
            <a:cxnLst/>
            <a:rect l="0" t="0" r="0" b="0"/>
            <a:pathLst>
              <a:path w="120000" h="120000" extrusionOk="0">
                <a:moveTo>
                  <a:pt x="64164" y="87412"/>
                </a:moveTo>
                <a:lnTo>
                  <a:pt x="64164" y="87412"/>
                </a:lnTo>
                <a:cubicBezTo>
                  <a:pt x="64164" y="87412"/>
                  <a:pt x="64164" y="90715"/>
                  <a:pt x="64164" y="94018"/>
                </a:cubicBezTo>
                <a:cubicBezTo>
                  <a:pt x="67003" y="94018"/>
                  <a:pt x="69842" y="94018"/>
                  <a:pt x="69842" y="94018"/>
                </a:cubicBezTo>
                <a:cubicBezTo>
                  <a:pt x="97665" y="61651"/>
                  <a:pt x="97665" y="61651"/>
                  <a:pt x="97665" y="61651"/>
                </a:cubicBezTo>
                <a:cubicBezTo>
                  <a:pt x="97665" y="61651"/>
                  <a:pt x="97665" y="61651"/>
                  <a:pt x="97665" y="58348"/>
                </a:cubicBezTo>
                <a:cubicBezTo>
                  <a:pt x="97665" y="58348"/>
                  <a:pt x="97665" y="58348"/>
                  <a:pt x="97665" y="55045"/>
                </a:cubicBezTo>
                <a:cubicBezTo>
                  <a:pt x="69842" y="25981"/>
                  <a:pt x="69842" y="25981"/>
                  <a:pt x="69842" y="25981"/>
                </a:cubicBezTo>
                <a:cubicBezTo>
                  <a:pt x="69842" y="25981"/>
                  <a:pt x="67003" y="25981"/>
                  <a:pt x="64164" y="25981"/>
                </a:cubicBezTo>
                <a:cubicBezTo>
                  <a:pt x="64164" y="29064"/>
                  <a:pt x="64164" y="29064"/>
                  <a:pt x="64164" y="32366"/>
                </a:cubicBezTo>
                <a:cubicBezTo>
                  <a:pt x="83659" y="55045"/>
                  <a:pt x="83659" y="55045"/>
                  <a:pt x="83659" y="55045"/>
                </a:cubicBezTo>
                <a:cubicBezTo>
                  <a:pt x="5678" y="55045"/>
                  <a:pt x="5678" y="55045"/>
                  <a:pt x="5678" y="55045"/>
                </a:cubicBezTo>
                <a:cubicBezTo>
                  <a:pt x="2839" y="55045"/>
                  <a:pt x="0" y="58348"/>
                  <a:pt x="0" y="58348"/>
                </a:cubicBezTo>
                <a:cubicBezTo>
                  <a:pt x="0" y="61651"/>
                  <a:pt x="2839" y="64733"/>
                  <a:pt x="5678" y="64733"/>
                </a:cubicBezTo>
                <a:cubicBezTo>
                  <a:pt x="83659" y="64733"/>
                  <a:pt x="83659" y="64733"/>
                  <a:pt x="83659" y="64733"/>
                </a:cubicBezTo>
                <a:lnTo>
                  <a:pt x="64164" y="87412"/>
                </a:lnTo>
                <a:close/>
                <a:moveTo>
                  <a:pt x="105993" y="0"/>
                </a:moveTo>
                <a:lnTo>
                  <a:pt x="105993" y="0"/>
                </a:lnTo>
                <a:cubicBezTo>
                  <a:pt x="30662" y="0"/>
                  <a:pt x="30662" y="0"/>
                  <a:pt x="30662" y="0"/>
                </a:cubicBezTo>
                <a:cubicBezTo>
                  <a:pt x="22334" y="0"/>
                  <a:pt x="16845" y="6385"/>
                  <a:pt x="16845" y="16073"/>
                </a:cubicBezTo>
                <a:cubicBezTo>
                  <a:pt x="16845" y="32366"/>
                  <a:pt x="16845" y="32366"/>
                  <a:pt x="16845" y="32366"/>
                </a:cubicBezTo>
                <a:cubicBezTo>
                  <a:pt x="22334" y="32366"/>
                  <a:pt x="22334" y="32366"/>
                  <a:pt x="22334" y="32366"/>
                </a:cubicBezTo>
                <a:cubicBezTo>
                  <a:pt x="22334" y="16073"/>
                  <a:pt x="22334" y="16073"/>
                  <a:pt x="22334" y="16073"/>
                </a:cubicBezTo>
                <a:cubicBezTo>
                  <a:pt x="22334" y="12990"/>
                  <a:pt x="28012" y="6385"/>
                  <a:pt x="30662" y="6385"/>
                </a:cubicBezTo>
                <a:cubicBezTo>
                  <a:pt x="105993" y="6385"/>
                  <a:pt x="105993" y="6385"/>
                  <a:pt x="105993" y="6385"/>
                </a:cubicBezTo>
                <a:cubicBezTo>
                  <a:pt x="108832" y="6385"/>
                  <a:pt x="111482" y="12990"/>
                  <a:pt x="111482" y="16073"/>
                </a:cubicBezTo>
                <a:cubicBezTo>
                  <a:pt x="111482" y="103706"/>
                  <a:pt x="111482" y="103706"/>
                  <a:pt x="111482" y="103706"/>
                </a:cubicBezTo>
                <a:cubicBezTo>
                  <a:pt x="111482" y="107009"/>
                  <a:pt x="108832" y="110091"/>
                  <a:pt x="105993" y="110091"/>
                </a:cubicBezTo>
                <a:cubicBezTo>
                  <a:pt x="30662" y="110091"/>
                  <a:pt x="30662" y="110091"/>
                  <a:pt x="30662" y="110091"/>
                </a:cubicBezTo>
                <a:cubicBezTo>
                  <a:pt x="28012" y="110091"/>
                  <a:pt x="22334" y="107009"/>
                  <a:pt x="22334" y="103706"/>
                </a:cubicBezTo>
                <a:cubicBezTo>
                  <a:pt x="22334" y="84110"/>
                  <a:pt x="22334" y="84110"/>
                  <a:pt x="22334" y="84110"/>
                </a:cubicBezTo>
                <a:cubicBezTo>
                  <a:pt x="16845" y="84110"/>
                  <a:pt x="16845" y="84110"/>
                  <a:pt x="16845" y="84110"/>
                </a:cubicBezTo>
                <a:cubicBezTo>
                  <a:pt x="16845" y="103706"/>
                  <a:pt x="16845" y="103706"/>
                  <a:pt x="16845" y="103706"/>
                </a:cubicBezTo>
                <a:cubicBezTo>
                  <a:pt x="16845" y="113394"/>
                  <a:pt x="22334" y="119779"/>
                  <a:pt x="30662" y="119779"/>
                </a:cubicBezTo>
                <a:cubicBezTo>
                  <a:pt x="105993" y="119779"/>
                  <a:pt x="105993" y="119779"/>
                  <a:pt x="105993" y="119779"/>
                </a:cubicBezTo>
                <a:cubicBezTo>
                  <a:pt x="114321" y="119779"/>
                  <a:pt x="119810" y="113394"/>
                  <a:pt x="119810" y="103706"/>
                </a:cubicBezTo>
                <a:cubicBezTo>
                  <a:pt x="119810" y="16073"/>
                  <a:pt x="119810" y="16073"/>
                  <a:pt x="119810" y="16073"/>
                </a:cubicBezTo>
                <a:cubicBezTo>
                  <a:pt x="119810" y="6385"/>
                  <a:pt x="114321" y="0"/>
                  <a:pt x="105993"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7" name="Shape 4638"/>
          <p:cNvSpPr/>
          <p:nvPr/>
        </p:nvSpPr>
        <p:spPr>
          <a:xfrm>
            <a:off x="8082840" y="2584944"/>
            <a:ext cx="262800" cy="262868"/>
          </a:xfrm>
          <a:custGeom>
            <a:avLst/>
            <a:gdLst/>
            <a:ahLst/>
            <a:cxnLst/>
            <a:rect l="0" t="0" r="0" b="0"/>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8" name="Shape 4639"/>
          <p:cNvSpPr/>
          <p:nvPr/>
        </p:nvSpPr>
        <p:spPr>
          <a:xfrm>
            <a:off x="7587226" y="2584944"/>
            <a:ext cx="269855" cy="262868"/>
          </a:xfrm>
          <a:custGeom>
            <a:avLst/>
            <a:gdLst/>
            <a:ahLst/>
            <a:cxnLst/>
            <a:rect l="0" t="0" r="0" b="0"/>
            <a:pathLst>
              <a:path w="120000" h="120000" extrusionOk="0">
                <a:moveTo>
                  <a:pt x="110374" y="55045"/>
                </a:moveTo>
                <a:lnTo>
                  <a:pt x="110374" y="55045"/>
                </a:lnTo>
                <a:cubicBezTo>
                  <a:pt x="110374" y="103706"/>
                  <a:pt x="110374" y="103706"/>
                  <a:pt x="110374" y="103706"/>
                </a:cubicBezTo>
                <a:cubicBezTo>
                  <a:pt x="110374" y="107009"/>
                  <a:pt x="107165" y="110091"/>
                  <a:pt x="100748" y="110091"/>
                </a:cubicBezTo>
                <a:cubicBezTo>
                  <a:pt x="19037" y="110091"/>
                  <a:pt x="19037" y="110091"/>
                  <a:pt x="19037" y="110091"/>
                </a:cubicBezTo>
                <a:cubicBezTo>
                  <a:pt x="12620" y="110091"/>
                  <a:pt x="9411" y="107009"/>
                  <a:pt x="9411" y="103706"/>
                </a:cubicBezTo>
                <a:cubicBezTo>
                  <a:pt x="9411" y="16073"/>
                  <a:pt x="9411" y="16073"/>
                  <a:pt x="9411" y="16073"/>
                </a:cubicBezTo>
                <a:cubicBezTo>
                  <a:pt x="9411" y="12990"/>
                  <a:pt x="12620" y="6385"/>
                  <a:pt x="19037" y="6385"/>
                </a:cubicBezTo>
                <a:cubicBezTo>
                  <a:pt x="63101" y="6385"/>
                  <a:pt x="63101" y="6385"/>
                  <a:pt x="63101" y="6385"/>
                </a:cubicBezTo>
                <a:cubicBezTo>
                  <a:pt x="63101" y="0"/>
                  <a:pt x="63101" y="0"/>
                  <a:pt x="63101" y="0"/>
                </a:cubicBezTo>
                <a:cubicBezTo>
                  <a:pt x="19037" y="0"/>
                  <a:pt x="19037" y="0"/>
                  <a:pt x="19037" y="0"/>
                </a:cubicBezTo>
                <a:cubicBezTo>
                  <a:pt x="9411" y="0"/>
                  <a:pt x="0" y="9688"/>
                  <a:pt x="0" y="19376"/>
                </a:cubicBezTo>
                <a:cubicBezTo>
                  <a:pt x="0" y="103706"/>
                  <a:pt x="0" y="103706"/>
                  <a:pt x="0" y="103706"/>
                </a:cubicBezTo>
                <a:cubicBezTo>
                  <a:pt x="0" y="113394"/>
                  <a:pt x="9411" y="119779"/>
                  <a:pt x="19037" y="119779"/>
                </a:cubicBezTo>
                <a:cubicBezTo>
                  <a:pt x="100748" y="119779"/>
                  <a:pt x="100748" y="119779"/>
                  <a:pt x="100748" y="119779"/>
                </a:cubicBezTo>
                <a:cubicBezTo>
                  <a:pt x="110374" y="119779"/>
                  <a:pt x="119786" y="113394"/>
                  <a:pt x="119786" y="103706"/>
                </a:cubicBezTo>
                <a:cubicBezTo>
                  <a:pt x="119786" y="55045"/>
                  <a:pt x="119786" y="55045"/>
                  <a:pt x="119786" y="55045"/>
                </a:cubicBezTo>
                <a:lnTo>
                  <a:pt x="110374" y="55045"/>
                </a:lnTo>
                <a:close/>
                <a:moveTo>
                  <a:pt x="47272" y="45357"/>
                </a:moveTo>
                <a:lnTo>
                  <a:pt x="47272" y="45357"/>
                </a:lnTo>
                <a:lnTo>
                  <a:pt x="44064" y="42055"/>
                </a:lnTo>
                <a:cubicBezTo>
                  <a:pt x="41069" y="42055"/>
                  <a:pt x="37860" y="45357"/>
                  <a:pt x="37860" y="45357"/>
                </a:cubicBezTo>
                <a:cubicBezTo>
                  <a:pt x="37860" y="77724"/>
                  <a:pt x="37860" y="77724"/>
                  <a:pt x="37860" y="77724"/>
                </a:cubicBezTo>
                <a:cubicBezTo>
                  <a:pt x="37860" y="77724"/>
                  <a:pt x="41069" y="81027"/>
                  <a:pt x="44064" y="81027"/>
                </a:cubicBezTo>
                <a:cubicBezTo>
                  <a:pt x="72513" y="81027"/>
                  <a:pt x="72513" y="81027"/>
                  <a:pt x="72513" y="81027"/>
                </a:cubicBezTo>
                <a:cubicBezTo>
                  <a:pt x="75508" y="81027"/>
                  <a:pt x="75508" y="77724"/>
                  <a:pt x="75508" y="77724"/>
                </a:cubicBezTo>
                <a:cubicBezTo>
                  <a:pt x="75508" y="74642"/>
                  <a:pt x="75508" y="71339"/>
                  <a:pt x="72513" y="71339"/>
                </a:cubicBezTo>
                <a:cubicBezTo>
                  <a:pt x="53689" y="71339"/>
                  <a:pt x="53689" y="71339"/>
                  <a:pt x="53689" y="71339"/>
                </a:cubicBezTo>
                <a:cubicBezTo>
                  <a:pt x="116577" y="9688"/>
                  <a:pt x="116577" y="9688"/>
                  <a:pt x="116577" y="9688"/>
                </a:cubicBezTo>
                <a:cubicBezTo>
                  <a:pt x="116577" y="6385"/>
                  <a:pt x="116577" y="3082"/>
                  <a:pt x="116577" y="3082"/>
                </a:cubicBezTo>
                <a:cubicBezTo>
                  <a:pt x="113368" y="0"/>
                  <a:pt x="110374" y="0"/>
                  <a:pt x="110374" y="3082"/>
                </a:cubicBezTo>
                <a:cubicBezTo>
                  <a:pt x="47272" y="68036"/>
                  <a:pt x="47272" y="68036"/>
                  <a:pt x="47272" y="68036"/>
                </a:cubicBezTo>
                <a:lnTo>
                  <a:pt x="47272" y="4535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9" name="Shape 4640"/>
          <p:cNvSpPr/>
          <p:nvPr/>
        </p:nvSpPr>
        <p:spPr>
          <a:xfrm>
            <a:off x="7079262" y="2563772"/>
            <a:ext cx="305130" cy="305210"/>
          </a:xfrm>
          <a:custGeom>
            <a:avLst/>
            <a:gdLst/>
            <a:ahLst/>
            <a:cxnLst/>
            <a:rect l="0" t="0" r="0" b="0"/>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0" name="Shape 4641"/>
          <p:cNvSpPr/>
          <p:nvPr/>
        </p:nvSpPr>
        <p:spPr>
          <a:xfrm>
            <a:off x="6592464" y="2584944"/>
            <a:ext cx="305130" cy="262868"/>
          </a:xfrm>
          <a:custGeom>
            <a:avLst/>
            <a:gdLst/>
            <a:ahLst/>
            <a:cxnLst/>
            <a:rect l="0" t="0" r="0" b="0"/>
            <a:pathLst>
              <a:path w="120000" h="120000" extrusionOk="0">
                <a:moveTo>
                  <a:pt x="13817" y="42055"/>
                </a:moveTo>
                <a:lnTo>
                  <a:pt x="13817" y="42055"/>
                </a:lnTo>
                <a:cubicBezTo>
                  <a:pt x="5488" y="42055"/>
                  <a:pt x="0" y="48660"/>
                  <a:pt x="0" y="58348"/>
                </a:cubicBezTo>
                <a:cubicBezTo>
                  <a:pt x="0" y="68036"/>
                  <a:pt x="5488" y="77724"/>
                  <a:pt x="13817" y="77724"/>
                </a:cubicBezTo>
                <a:cubicBezTo>
                  <a:pt x="22145" y="77724"/>
                  <a:pt x="30662" y="68036"/>
                  <a:pt x="30662" y="58348"/>
                </a:cubicBezTo>
                <a:cubicBezTo>
                  <a:pt x="30662" y="48660"/>
                  <a:pt x="22145" y="42055"/>
                  <a:pt x="13817" y="42055"/>
                </a:cubicBezTo>
                <a:close/>
                <a:moveTo>
                  <a:pt x="13817" y="68036"/>
                </a:moveTo>
                <a:lnTo>
                  <a:pt x="13817" y="68036"/>
                </a:lnTo>
                <a:cubicBezTo>
                  <a:pt x="10977" y="68036"/>
                  <a:pt x="8328" y="64733"/>
                  <a:pt x="8328" y="58348"/>
                </a:cubicBezTo>
                <a:cubicBezTo>
                  <a:pt x="8328" y="55045"/>
                  <a:pt x="10977" y="51743"/>
                  <a:pt x="13817" y="51743"/>
                </a:cubicBezTo>
                <a:cubicBezTo>
                  <a:pt x="19495" y="51743"/>
                  <a:pt x="22145" y="55045"/>
                  <a:pt x="22145" y="58348"/>
                </a:cubicBezTo>
                <a:cubicBezTo>
                  <a:pt x="22145" y="64733"/>
                  <a:pt x="19495" y="68036"/>
                  <a:pt x="13817" y="68036"/>
                </a:cubicBezTo>
                <a:close/>
                <a:moveTo>
                  <a:pt x="102965" y="32366"/>
                </a:moveTo>
                <a:lnTo>
                  <a:pt x="102965" y="32366"/>
                </a:lnTo>
                <a:cubicBezTo>
                  <a:pt x="111293" y="32366"/>
                  <a:pt x="119810" y="25981"/>
                  <a:pt x="119810" y="16073"/>
                </a:cubicBezTo>
                <a:cubicBezTo>
                  <a:pt x="119810" y="6385"/>
                  <a:pt x="111293" y="0"/>
                  <a:pt x="102965" y="0"/>
                </a:cubicBezTo>
                <a:cubicBezTo>
                  <a:pt x="94637" y="0"/>
                  <a:pt x="89148" y="6385"/>
                  <a:pt x="89148" y="16073"/>
                </a:cubicBezTo>
                <a:cubicBezTo>
                  <a:pt x="89148" y="25981"/>
                  <a:pt x="94637" y="32366"/>
                  <a:pt x="102965" y="32366"/>
                </a:cubicBezTo>
                <a:close/>
                <a:moveTo>
                  <a:pt x="102965" y="6385"/>
                </a:moveTo>
                <a:lnTo>
                  <a:pt x="102965" y="6385"/>
                </a:lnTo>
                <a:cubicBezTo>
                  <a:pt x="108643" y="6385"/>
                  <a:pt x="111293" y="12990"/>
                  <a:pt x="111293" y="16073"/>
                </a:cubicBezTo>
                <a:cubicBezTo>
                  <a:pt x="111293" y="19376"/>
                  <a:pt x="108643" y="25981"/>
                  <a:pt x="102965" y="25981"/>
                </a:cubicBezTo>
                <a:cubicBezTo>
                  <a:pt x="100315" y="25981"/>
                  <a:pt x="97476" y="19376"/>
                  <a:pt x="97476" y="16073"/>
                </a:cubicBezTo>
                <a:cubicBezTo>
                  <a:pt x="97476" y="12990"/>
                  <a:pt x="100315" y="6385"/>
                  <a:pt x="102965" y="6385"/>
                </a:cubicBezTo>
                <a:close/>
                <a:moveTo>
                  <a:pt x="13817" y="84110"/>
                </a:moveTo>
                <a:lnTo>
                  <a:pt x="13817" y="84110"/>
                </a:lnTo>
                <a:cubicBezTo>
                  <a:pt x="5488" y="84110"/>
                  <a:pt x="0" y="94018"/>
                  <a:pt x="0" y="103706"/>
                </a:cubicBezTo>
                <a:cubicBezTo>
                  <a:pt x="0" y="113394"/>
                  <a:pt x="5488" y="119779"/>
                  <a:pt x="13817" y="119779"/>
                </a:cubicBezTo>
                <a:cubicBezTo>
                  <a:pt x="22145" y="119779"/>
                  <a:pt x="30662" y="113394"/>
                  <a:pt x="30662" y="103706"/>
                </a:cubicBezTo>
                <a:cubicBezTo>
                  <a:pt x="30662" y="94018"/>
                  <a:pt x="22145" y="84110"/>
                  <a:pt x="13817" y="84110"/>
                </a:cubicBezTo>
                <a:close/>
                <a:moveTo>
                  <a:pt x="13817" y="110091"/>
                </a:moveTo>
                <a:lnTo>
                  <a:pt x="13817" y="110091"/>
                </a:lnTo>
                <a:cubicBezTo>
                  <a:pt x="10977" y="110091"/>
                  <a:pt x="8328" y="107009"/>
                  <a:pt x="8328" y="103706"/>
                </a:cubicBezTo>
                <a:cubicBezTo>
                  <a:pt x="8328" y="97100"/>
                  <a:pt x="10977" y="94018"/>
                  <a:pt x="13817" y="94018"/>
                </a:cubicBezTo>
                <a:cubicBezTo>
                  <a:pt x="19495" y="94018"/>
                  <a:pt x="22145" y="97100"/>
                  <a:pt x="22145" y="103706"/>
                </a:cubicBezTo>
                <a:cubicBezTo>
                  <a:pt x="22145" y="107009"/>
                  <a:pt x="19495" y="110091"/>
                  <a:pt x="13817" y="110091"/>
                </a:cubicBezTo>
                <a:close/>
                <a:moveTo>
                  <a:pt x="102965" y="84110"/>
                </a:moveTo>
                <a:lnTo>
                  <a:pt x="102965" y="84110"/>
                </a:lnTo>
                <a:cubicBezTo>
                  <a:pt x="94637" y="84110"/>
                  <a:pt x="89148" y="94018"/>
                  <a:pt x="89148" y="103706"/>
                </a:cubicBezTo>
                <a:cubicBezTo>
                  <a:pt x="89148" y="113394"/>
                  <a:pt x="94637" y="119779"/>
                  <a:pt x="102965" y="119779"/>
                </a:cubicBezTo>
                <a:cubicBezTo>
                  <a:pt x="111293" y="119779"/>
                  <a:pt x="119810" y="113394"/>
                  <a:pt x="119810" y="103706"/>
                </a:cubicBezTo>
                <a:cubicBezTo>
                  <a:pt x="119810" y="94018"/>
                  <a:pt x="111293" y="84110"/>
                  <a:pt x="102965" y="84110"/>
                </a:cubicBezTo>
                <a:close/>
                <a:moveTo>
                  <a:pt x="102965" y="110091"/>
                </a:moveTo>
                <a:lnTo>
                  <a:pt x="102965" y="110091"/>
                </a:lnTo>
                <a:cubicBezTo>
                  <a:pt x="100315" y="110091"/>
                  <a:pt x="97476" y="107009"/>
                  <a:pt x="97476" y="103706"/>
                </a:cubicBezTo>
                <a:cubicBezTo>
                  <a:pt x="97476" y="97100"/>
                  <a:pt x="100315" y="94018"/>
                  <a:pt x="102965" y="94018"/>
                </a:cubicBezTo>
                <a:cubicBezTo>
                  <a:pt x="108643" y="94018"/>
                  <a:pt x="111293" y="97100"/>
                  <a:pt x="111293" y="103706"/>
                </a:cubicBezTo>
                <a:cubicBezTo>
                  <a:pt x="111293" y="107009"/>
                  <a:pt x="108643" y="110091"/>
                  <a:pt x="102965" y="110091"/>
                </a:cubicBezTo>
                <a:close/>
                <a:moveTo>
                  <a:pt x="13817" y="0"/>
                </a:moveTo>
                <a:lnTo>
                  <a:pt x="13817" y="0"/>
                </a:lnTo>
                <a:cubicBezTo>
                  <a:pt x="5488" y="0"/>
                  <a:pt x="0" y="6385"/>
                  <a:pt x="0" y="16073"/>
                </a:cubicBezTo>
                <a:cubicBezTo>
                  <a:pt x="0" y="25981"/>
                  <a:pt x="5488" y="32366"/>
                  <a:pt x="13817" y="32366"/>
                </a:cubicBezTo>
                <a:cubicBezTo>
                  <a:pt x="22145" y="32366"/>
                  <a:pt x="30662" y="25981"/>
                  <a:pt x="30662" y="16073"/>
                </a:cubicBezTo>
                <a:cubicBezTo>
                  <a:pt x="30662" y="6385"/>
                  <a:pt x="22145" y="0"/>
                  <a:pt x="13817" y="0"/>
                </a:cubicBezTo>
                <a:close/>
                <a:moveTo>
                  <a:pt x="13817" y="25981"/>
                </a:moveTo>
                <a:lnTo>
                  <a:pt x="13817" y="25981"/>
                </a:lnTo>
                <a:cubicBezTo>
                  <a:pt x="10977" y="25981"/>
                  <a:pt x="8328" y="19376"/>
                  <a:pt x="8328" y="16073"/>
                </a:cubicBezTo>
                <a:cubicBezTo>
                  <a:pt x="8328" y="12990"/>
                  <a:pt x="10977" y="6385"/>
                  <a:pt x="13817" y="6385"/>
                </a:cubicBezTo>
                <a:cubicBezTo>
                  <a:pt x="19495" y="6385"/>
                  <a:pt x="22145" y="12990"/>
                  <a:pt x="22145" y="16073"/>
                </a:cubicBezTo>
                <a:cubicBezTo>
                  <a:pt x="22145" y="19376"/>
                  <a:pt x="19495" y="25981"/>
                  <a:pt x="13817" y="25981"/>
                </a:cubicBezTo>
                <a:close/>
                <a:moveTo>
                  <a:pt x="102965" y="42055"/>
                </a:moveTo>
                <a:lnTo>
                  <a:pt x="102965" y="42055"/>
                </a:lnTo>
                <a:cubicBezTo>
                  <a:pt x="94637" y="42055"/>
                  <a:pt x="89148" y="48660"/>
                  <a:pt x="89148" y="58348"/>
                </a:cubicBezTo>
                <a:cubicBezTo>
                  <a:pt x="89148" y="68036"/>
                  <a:pt x="94637" y="77724"/>
                  <a:pt x="102965" y="77724"/>
                </a:cubicBezTo>
                <a:cubicBezTo>
                  <a:pt x="111293" y="77724"/>
                  <a:pt x="119810" y="68036"/>
                  <a:pt x="119810" y="58348"/>
                </a:cubicBezTo>
                <a:cubicBezTo>
                  <a:pt x="119810" y="48660"/>
                  <a:pt x="111293" y="42055"/>
                  <a:pt x="102965" y="42055"/>
                </a:cubicBezTo>
                <a:close/>
                <a:moveTo>
                  <a:pt x="102965" y="68036"/>
                </a:moveTo>
                <a:lnTo>
                  <a:pt x="102965" y="68036"/>
                </a:lnTo>
                <a:cubicBezTo>
                  <a:pt x="100315" y="68036"/>
                  <a:pt x="97476" y="64733"/>
                  <a:pt x="97476" y="58348"/>
                </a:cubicBezTo>
                <a:cubicBezTo>
                  <a:pt x="97476" y="55045"/>
                  <a:pt x="100315" y="51743"/>
                  <a:pt x="102965" y="51743"/>
                </a:cubicBezTo>
                <a:cubicBezTo>
                  <a:pt x="108643" y="51743"/>
                  <a:pt x="111293" y="55045"/>
                  <a:pt x="111293" y="58348"/>
                </a:cubicBezTo>
                <a:cubicBezTo>
                  <a:pt x="111293" y="64733"/>
                  <a:pt x="108643" y="68036"/>
                  <a:pt x="102965" y="68036"/>
                </a:cubicBezTo>
                <a:close/>
                <a:moveTo>
                  <a:pt x="58485" y="0"/>
                </a:moveTo>
                <a:lnTo>
                  <a:pt x="58485" y="0"/>
                </a:lnTo>
                <a:cubicBezTo>
                  <a:pt x="50157" y="0"/>
                  <a:pt x="44479" y="6385"/>
                  <a:pt x="44479" y="16073"/>
                </a:cubicBezTo>
                <a:cubicBezTo>
                  <a:pt x="44479" y="25981"/>
                  <a:pt x="50157" y="32366"/>
                  <a:pt x="58485" y="32366"/>
                </a:cubicBezTo>
                <a:cubicBezTo>
                  <a:pt x="66813" y="32366"/>
                  <a:pt x="75141" y="25981"/>
                  <a:pt x="75141" y="16073"/>
                </a:cubicBezTo>
                <a:cubicBezTo>
                  <a:pt x="75141" y="6385"/>
                  <a:pt x="66813" y="0"/>
                  <a:pt x="58485" y="0"/>
                </a:cubicBezTo>
                <a:close/>
                <a:moveTo>
                  <a:pt x="58485" y="25981"/>
                </a:moveTo>
                <a:lnTo>
                  <a:pt x="58485" y="25981"/>
                </a:lnTo>
                <a:cubicBezTo>
                  <a:pt x="55646" y="25981"/>
                  <a:pt x="52807" y="19376"/>
                  <a:pt x="52807" y="16073"/>
                </a:cubicBezTo>
                <a:cubicBezTo>
                  <a:pt x="52807" y="12990"/>
                  <a:pt x="55646" y="6385"/>
                  <a:pt x="58485" y="6385"/>
                </a:cubicBezTo>
                <a:cubicBezTo>
                  <a:pt x="63974" y="6385"/>
                  <a:pt x="66813" y="12990"/>
                  <a:pt x="66813" y="16073"/>
                </a:cubicBezTo>
                <a:cubicBezTo>
                  <a:pt x="66813" y="19376"/>
                  <a:pt x="63974" y="25981"/>
                  <a:pt x="58485" y="25981"/>
                </a:cubicBezTo>
                <a:close/>
                <a:moveTo>
                  <a:pt x="58485" y="84110"/>
                </a:moveTo>
                <a:lnTo>
                  <a:pt x="58485" y="84110"/>
                </a:lnTo>
                <a:cubicBezTo>
                  <a:pt x="50157" y="84110"/>
                  <a:pt x="44479" y="94018"/>
                  <a:pt x="44479" y="103706"/>
                </a:cubicBezTo>
                <a:cubicBezTo>
                  <a:pt x="44479" y="113394"/>
                  <a:pt x="50157" y="119779"/>
                  <a:pt x="58485" y="119779"/>
                </a:cubicBezTo>
                <a:cubicBezTo>
                  <a:pt x="66813" y="119779"/>
                  <a:pt x="75141" y="113394"/>
                  <a:pt x="75141" y="103706"/>
                </a:cubicBezTo>
                <a:cubicBezTo>
                  <a:pt x="75141" y="94018"/>
                  <a:pt x="66813" y="84110"/>
                  <a:pt x="58485" y="84110"/>
                </a:cubicBezTo>
                <a:close/>
                <a:moveTo>
                  <a:pt x="58485" y="110091"/>
                </a:moveTo>
                <a:lnTo>
                  <a:pt x="58485" y="110091"/>
                </a:lnTo>
                <a:cubicBezTo>
                  <a:pt x="55646" y="110091"/>
                  <a:pt x="52807" y="107009"/>
                  <a:pt x="52807" y="103706"/>
                </a:cubicBezTo>
                <a:cubicBezTo>
                  <a:pt x="52807" y="97100"/>
                  <a:pt x="55646" y="94018"/>
                  <a:pt x="58485" y="94018"/>
                </a:cubicBezTo>
                <a:cubicBezTo>
                  <a:pt x="63974" y="94018"/>
                  <a:pt x="66813" y="97100"/>
                  <a:pt x="66813" y="103706"/>
                </a:cubicBezTo>
                <a:cubicBezTo>
                  <a:pt x="66813" y="107009"/>
                  <a:pt x="63974" y="110091"/>
                  <a:pt x="58485" y="110091"/>
                </a:cubicBezTo>
                <a:close/>
                <a:moveTo>
                  <a:pt x="58485" y="42055"/>
                </a:moveTo>
                <a:lnTo>
                  <a:pt x="58485" y="42055"/>
                </a:lnTo>
                <a:cubicBezTo>
                  <a:pt x="50157" y="42055"/>
                  <a:pt x="44479" y="48660"/>
                  <a:pt x="44479" y="58348"/>
                </a:cubicBezTo>
                <a:cubicBezTo>
                  <a:pt x="44479" y="68036"/>
                  <a:pt x="50157" y="77724"/>
                  <a:pt x="58485" y="77724"/>
                </a:cubicBezTo>
                <a:cubicBezTo>
                  <a:pt x="66813" y="77724"/>
                  <a:pt x="75141" y="68036"/>
                  <a:pt x="75141" y="58348"/>
                </a:cubicBezTo>
                <a:cubicBezTo>
                  <a:pt x="75141" y="48660"/>
                  <a:pt x="66813" y="42055"/>
                  <a:pt x="58485" y="42055"/>
                </a:cubicBezTo>
                <a:close/>
                <a:moveTo>
                  <a:pt x="58485" y="68036"/>
                </a:moveTo>
                <a:lnTo>
                  <a:pt x="58485" y="68036"/>
                </a:lnTo>
                <a:cubicBezTo>
                  <a:pt x="55646" y="68036"/>
                  <a:pt x="52807" y="64733"/>
                  <a:pt x="52807" y="58348"/>
                </a:cubicBezTo>
                <a:cubicBezTo>
                  <a:pt x="52807" y="55045"/>
                  <a:pt x="55646" y="51743"/>
                  <a:pt x="58485" y="51743"/>
                </a:cubicBezTo>
                <a:cubicBezTo>
                  <a:pt x="63974" y="51743"/>
                  <a:pt x="66813" y="55045"/>
                  <a:pt x="66813" y="58348"/>
                </a:cubicBezTo>
                <a:cubicBezTo>
                  <a:pt x="66813" y="64733"/>
                  <a:pt x="63974" y="68036"/>
                  <a:pt x="58485" y="6803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1" name="Shape 4642"/>
          <p:cNvSpPr/>
          <p:nvPr/>
        </p:nvSpPr>
        <p:spPr>
          <a:xfrm>
            <a:off x="6116248" y="2584944"/>
            <a:ext cx="269855" cy="262868"/>
          </a:xfrm>
          <a:custGeom>
            <a:avLst/>
            <a:gdLst/>
            <a:ahLst/>
            <a:cxnLst/>
            <a:rect l="0" t="0" r="0" b="0"/>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2" name="Shape 4643"/>
          <p:cNvSpPr/>
          <p:nvPr/>
        </p:nvSpPr>
        <p:spPr>
          <a:xfrm>
            <a:off x="10525651" y="2075082"/>
            <a:ext cx="283966" cy="298154"/>
          </a:xfrm>
          <a:custGeom>
            <a:avLst/>
            <a:gdLst/>
            <a:ahLst/>
            <a:cxnLst/>
            <a:rect l="0" t="0" r="0" b="0"/>
            <a:pathLst>
              <a:path w="120000" h="120000" extrusionOk="0">
                <a:moveTo>
                  <a:pt x="59898" y="0"/>
                </a:moveTo>
                <a:lnTo>
                  <a:pt x="59898" y="0"/>
                </a:lnTo>
                <a:cubicBezTo>
                  <a:pt x="0" y="65718"/>
                  <a:pt x="0" y="65718"/>
                  <a:pt x="0" y="65718"/>
                </a:cubicBezTo>
                <a:cubicBezTo>
                  <a:pt x="5908" y="71340"/>
                  <a:pt x="5908" y="71340"/>
                  <a:pt x="5908" y="71340"/>
                </a:cubicBezTo>
                <a:cubicBezTo>
                  <a:pt x="20984" y="56995"/>
                  <a:pt x="20984" y="56995"/>
                  <a:pt x="20984" y="56995"/>
                </a:cubicBezTo>
                <a:cubicBezTo>
                  <a:pt x="20984" y="105654"/>
                  <a:pt x="20984" y="105654"/>
                  <a:pt x="20984" y="105654"/>
                </a:cubicBezTo>
                <a:cubicBezTo>
                  <a:pt x="20984" y="114184"/>
                  <a:pt x="26893" y="119806"/>
                  <a:pt x="35857" y="119806"/>
                </a:cubicBezTo>
                <a:cubicBezTo>
                  <a:pt x="83938" y="119806"/>
                  <a:pt x="83938" y="119806"/>
                  <a:pt x="83938" y="119806"/>
                </a:cubicBezTo>
                <a:cubicBezTo>
                  <a:pt x="92903" y="119806"/>
                  <a:pt x="98811" y="114184"/>
                  <a:pt x="98811" y="105654"/>
                </a:cubicBezTo>
                <a:cubicBezTo>
                  <a:pt x="98811" y="56995"/>
                  <a:pt x="98811" y="56995"/>
                  <a:pt x="98811" y="56995"/>
                </a:cubicBezTo>
                <a:cubicBezTo>
                  <a:pt x="113887" y="71340"/>
                  <a:pt x="113887" y="71340"/>
                  <a:pt x="113887" y="71340"/>
                </a:cubicBezTo>
                <a:cubicBezTo>
                  <a:pt x="119796" y="65718"/>
                  <a:pt x="119796" y="65718"/>
                  <a:pt x="119796" y="65718"/>
                </a:cubicBezTo>
                <a:lnTo>
                  <a:pt x="59898" y="0"/>
                </a:lnTo>
                <a:close/>
                <a:moveTo>
                  <a:pt x="92903" y="105654"/>
                </a:moveTo>
                <a:lnTo>
                  <a:pt x="92903" y="105654"/>
                </a:lnTo>
                <a:cubicBezTo>
                  <a:pt x="92903" y="108368"/>
                  <a:pt x="86791" y="114184"/>
                  <a:pt x="83938" y="114184"/>
                </a:cubicBezTo>
                <a:cubicBezTo>
                  <a:pt x="35857" y="114184"/>
                  <a:pt x="35857" y="114184"/>
                  <a:pt x="35857" y="114184"/>
                </a:cubicBezTo>
                <a:cubicBezTo>
                  <a:pt x="33005" y="114184"/>
                  <a:pt x="26893" y="108368"/>
                  <a:pt x="26893" y="105654"/>
                </a:cubicBezTo>
                <a:cubicBezTo>
                  <a:pt x="26893" y="45557"/>
                  <a:pt x="26893" y="45557"/>
                  <a:pt x="26893" y="45557"/>
                </a:cubicBezTo>
                <a:cubicBezTo>
                  <a:pt x="59898" y="11437"/>
                  <a:pt x="59898" y="11437"/>
                  <a:pt x="59898" y="11437"/>
                </a:cubicBezTo>
                <a:cubicBezTo>
                  <a:pt x="92903" y="45557"/>
                  <a:pt x="92903" y="45557"/>
                  <a:pt x="92903" y="45557"/>
                </a:cubicBezTo>
                <a:lnTo>
                  <a:pt x="92903" y="10565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3" name="Shape 4644"/>
          <p:cNvSpPr/>
          <p:nvPr/>
        </p:nvSpPr>
        <p:spPr>
          <a:xfrm>
            <a:off x="10022979" y="2075082"/>
            <a:ext cx="305131" cy="298154"/>
          </a:xfrm>
          <a:custGeom>
            <a:avLst/>
            <a:gdLst/>
            <a:ahLst/>
            <a:cxnLst/>
            <a:rect l="0" t="0" r="0" b="0"/>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4" name="Shape 4645"/>
          <p:cNvSpPr/>
          <p:nvPr/>
        </p:nvSpPr>
        <p:spPr>
          <a:xfrm>
            <a:off x="9541472" y="2082140"/>
            <a:ext cx="283966" cy="284040"/>
          </a:xfrm>
          <a:custGeom>
            <a:avLst/>
            <a:gdLst/>
            <a:ahLst/>
            <a:cxnLst/>
            <a:rect l="0" t="0" r="0" b="0"/>
            <a:pathLst>
              <a:path w="120000" h="120000" extrusionOk="0">
                <a:moveTo>
                  <a:pt x="60000" y="0"/>
                </a:moveTo>
                <a:lnTo>
                  <a:pt x="60000" y="0"/>
                </a:lnTo>
                <a:cubicBezTo>
                  <a:pt x="27050" y="0"/>
                  <a:pt x="0" y="26893"/>
                  <a:pt x="0" y="59898"/>
                </a:cubicBezTo>
                <a:cubicBezTo>
                  <a:pt x="0" y="92903"/>
                  <a:pt x="27050" y="119796"/>
                  <a:pt x="60000" y="119796"/>
                </a:cubicBezTo>
                <a:cubicBezTo>
                  <a:pt x="92949" y="119796"/>
                  <a:pt x="119796" y="92903"/>
                  <a:pt x="119796" y="59898"/>
                </a:cubicBezTo>
                <a:cubicBezTo>
                  <a:pt x="119796" y="26893"/>
                  <a:pt x="92949" y="0"/>
                  <a:pt x="60000" y="0"/>
                </a:cubicBezTo>
                <a:close/>
                <a:moveTo>
                  <a:pt x="65898" y="110831"/>
                </a:moveTo>
                <a:lnTo>
                  <a:pt x="65898" y="110831"/>
                </a:lnTo>
                <a:cubicBezTo>
                  <a:pt x="65898" y="92903"/>
                  <a:pt x="65898" y="92903"/>
                  <a:pt x="65898" y="92903"/>
                </a:cubicBezTo>
                <a:cubicBezTo>
                  <a:pt x="65898" y="89847"/>
                  <a:pt x="63050" y="86791"/>
                  <a:pt x="60000" y="86791"/>
                </a:cubicBezTo>
                <a:cubicBezTo>
                  <a:pt x="60000" y="86791"/>
                  <a:pt x="56949" y="89847"/>
                  <a:pt x="56949" y="92903"/>
                </a:cubicBezTo>
                <a:cubicBezTo>
                  <a:pt x="56949" y="110831"/>
                  <a:pt x="56949" y="110831"/>
                  <a:pt x="56949" y="110831"/>
                </a:cubicBezTo>
                <a:cubicBezTo>
                  <a:pt x="30101" y="110831"/>
                  <a:pt x="12000" y="89847"/>
                  <a:pt x="9152" y="62954"/>
                </a:cubicBezTo>
                <a:cubicBezTo>
                  <a:pt x="30101" y="62954"/>
                  <a:pt x="30101" y="62954"/>
                  <a:pt x="30101" y="62954"/>
                </a:cubicBezTo>
                <a:cubicBezTo>
                  <a:pt x="30101" y="62954"/>
                  <a:pt x="32949" y="62954"/>
                  <a:pt x="32949" y="59898"/>
                </a:cubicBezTo>
                <a:cubicBezTo>
                  <a:pt x="32949" y="56842"/>
                  <a:pt x="30101" y="56842"/>
                  <a:pt x="30101" y="56842"/>
                </a:cubicBezTo>
                <a:cubicBezTo>
                  <a:pt x="9152" y="56842"/>
                  <a:pt x="9152" y="56842"/>
                  <a:pt x="9152" y="56842"/>
                </a:cubicBezTo>
                <a:cubicBezTo>
                  <a:pt x="12000" y="29949"/>
                  <a:pt x="30101" y="8964"/>
                  <a:pt x="56949" y="8964"/>
                </a:cubicBezTo>
                <a:cubicBezTo>
                  <a:pt x="56949" y="26893"/>
                  <a:pt x="56949" y="26893"/>
                  <a:pt x="56949" y="26893"/>
                </a:cubicBezTo>
                <a:cubicBezTo>
                  <a:pt x="56949" y="29949"/>
                  <a:pt x="60000" y="33005"/>
                  <a:pt x="60000" y="33005"/>
                </a:cubicBezTo>
                <a:cubicBezTo>
                  <a:pt x="63050" y="33005"/>
                  <a:pt x="65898" y="29949"/>
                  <a:pt x="65898" y="26893"/>
                </a:cubicBezTo>
                <a:cubicBezTo>
                  <a:pt x="65898" y="8964"/>
                  <a:pt x="65898" y="8964"/>
                  <a:pt x="65898" y="8964"/>
                </a:cubicBezTo>
                <a:cubicBezTo>
                  <a:pt x="89898" y="8964"/>
                  <a:pt x="110847" y="29949"/>
                  <a:pt x="113898" y="56842"/>
                </a:cubicBezTo>
                <a:cubicBezTo>
                  <a:pt x="92949" y="56842"/>
                  <a:pt x="92949" y="56842"/>
                  <a:pt x="92949" y="56842"/>
                </a:cubicBezTo>
                <a:cubicBezTo>
                  <a:pt x="89898" y="56842"/>
                  <a:pt x="89898" y="56842"/>
                  <a:pt x="89898" y="59898"/>
                </a:cubicBezTo>
                <a:cubicBezTo>
                  <a:pt x="89898" y="62954"/>
                  <a:pt x="89898" y="62954"/>
                  <a:pt x="92949" y="62954"/>
                </a:cubicBezTo>
                <a:cubicBezTo>
                  <a:pt x="113898" y="62954"/>
                  <a:pt x="113898" y="62954"/>
                  <a:pt x="113898" y="62954"/>
                </a:cubicBezTo>
                <a:cubicBezTo>
                  <a:pt x="110847" y="89847"/>
                  <a:pt x="89898" y="110831"/>
                  <a:pt x="65898" y="110831"/>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5" name="Shape 4646"/>
          <p:cNvSpPr/>
          <p:nvPr/>
        </p:nvSpPr>
        <p:spPr>
          <a:xfrm>
            <a:off x="9052910" y="2066262"/>
            <a:ext cx="296312" cy="298153"/>
          </a:xfrm>
          <a:custGeom>
            <a:avLst/>
            <a:gdLst/>
            <a:ahLst/>
            <a:cxnLst/>
            <a:rect l="0" t="0" r="0" b="0"/>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6" name="Shape 4647"/>
          <p:cNvSpPr/>
          <p:nvPr/>
        </p:nvSpPr>
        <p:spPr>
          <a:xfrm>
            <a:off x="8571403" y="2082140"/>
            <a:ext cx="262799" cy="284040"/>
          </a:xfrm>
          <a:custGeom>
            <a:avLst/>
            <a:gdLst/>
            <a:ahLst/>
            <a:cxnLst/>
            <a:rect l="0" t="0" r="0" b="0"/>
            <a:pathLst>
              <a:path w="120000" h="120000" extrusionOk="0">
                <a:moveTo>
                  <a:pt x="103706" y="71918"/>
                </a:moveTo>
                <a:lnTo>
                  <a:pt x="103706" y="71918"/>
                </a:lnTo>
                <a:cubicBezTo>
                  <a:pt x="103706" y="38913"/>
                  <a:pt x="103706" y="38913"/>
                  <a:pt x="103706" y="38913"/>
                </a:cubicBezTo>
                <a:cubicBezTo>
                  <a:pt x="103706" y="17928"/>
                  <a:pt x="84330" y="0"/>
                  <a:pt x="61431" y="0"/>
                </a:cubicBezTo>
                <a:cubicBezTo>
                  <a:pt x="35669" y="0"/>
                  <a:pt x="16073" y="17928"/>
                  <a:pt x="16073" y="38913"/>
                </a:cubicBezTo>
                <a:cubicBezTo>
                  <a:pt x="16073" y="71918"/>
                  <a:pt x="16073" y="71918"/>
                  <a:pt x="16073" y="71918"/>
                </a:cubicBezTo>
                <a:cubicBezTo>
                  <a:pt x="0" y="104923"/>
                  <a:pt x="0" y="104923"/>
                  <a:pt x="0" y="104923"/>
                </a:cubicBezTo>
                <a:cubicBezTo>
                  <a:pt x="38752" y="104923"/>
                  <a:pt x="38752" y="104923"/>
                  <a:pt x="38752" y="104923"/>
                </a:cubicBezTo>
                <a:cubicBezTo>
                  <a:pt x="42055" y="113887"/>
                  <a:pt x="48440" y="119796"/>
                  <a:pt x="61431" y="119796"/>
                </a:cubicBezTo>
                <a:cubicBezTo>
                  <a:pt x="71339" y="119796"/>
                  <a:pt x="80807" y="113887"/>
                  <a:pt x="80807" y="104923"/>
                </a:cubicBezTo>
                <a:cubicBezTo>
                  <a:pt x="119779" y="104923"/>
                  <a:pt x="119779" y="104923"/>
                  <a:pt x="119779" y="104923"/>
                </a:cubicBezTo>
                <a:lnTo>
                  <a:pt x="103706" y="71918"/>
                </a:lnTo>
                <a:close/>
                <a:moveTo>
                  <a:pt x="61431" y="110831"/>
                </a:moveTo>
                <a:lnTo>
                  <a:pt x="61431" y="110831"/>
                </a:lnTo>
                <a:cubicBezTo>
                  <a:pt x="55045" y="110831"/>
                  <a:pt x="48440" y="107979"/>
                  <a:pt x="48440" y="104923"/>
                </a:cubicBezTo>
                <a:cubicBezTo>
                  <a:pt x="71339" y="104923"/>
                  <a:pt x="71339" y="104923"/>
                  <a:pt x="71339" y="104923"/>
                </a:cubicBezTo>
                <a:cubicBezTo>
                  <a:pt x="71339" y="107979"/>
                  <a:pt x="64733" y="110831"/>
                  <a:pt x="61431" y="110831"/>
                </a:cubicBezTo>
                <a:close/>
                <a:moveTo>
                  <a:pt x="12770" y="95959"/>
                </a:moveTo>
                <a:lnTo>
                  <a:pt x="12770" y="95959"/>
                </a:lnTo>
                <a:cubicBezTo>
                  <a:pt x="25761" y="71918"/>
                  <a:pt x="25761" y="71918"/>
                  <a:pt x="25761" y="71918"/>
                </a:cubicBezTo>
                <a:cubicBezTo>
                  <a:pt x="25761" y="38913"/>
                  <a:pt x="25761" y="38913"/>
                  <a:pt x="25761" y="38913"/>
                </a:cubicBezTo>
                <a:cubicBezTo>
                  <a:pt x="25761" y="20984"/>
                  <a:pt x="42055" y="8964"/>
                  <a:pt x="61431" y="8964"/>
                </a:cubicBezTo>
                <a:cubicBezTo>
                  <a:pt x="80807" y="8964"/>
                  <a:pt x="93798" y="20984"/>
                  <a:pt x="93798" y="38913"/>
                </a:cubicBezTo>
                <a:cubicBezTo>
                  <a:pt x="93798" y="71918"/>
                  <a:pt x="93798" y="71918"/>
                  <a:pt x="93798" y="71918"/>
                </a:cubicBezTo>
                <a:cubicBezTo>
                  <a:pt x="106788" y="95959"/>
                  <a:pt x="106788" y="95959"/>
                  <a:pt x="106788" y="95959"/>
                </a:cubicBezTo>
                <a:lnTo>
                  <a:pt x="12770" y="95959"/>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7" name="Shape 4648"/>
          <p:cNvSpPr/>
          <p:nvPr/>
        </p:nvSpPr>
        <p:spPr>
          <a:xfrm>
            <a:off x="8061676" y="2075082"/>
            <a:ext cx="305131" cy="298154"/>
          </a:xfrm>
          <a:custGeom>
            <a:avLst/>
            <a:gdLst/>
            <a:ahLst/>
            <a:cxnLst/>
            <a:rect l="0" t="0" r="0" b="0"/>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8" name="Shape 4649"/>
          <p:cNvSpPr/>
          <p:nvPr/>
        </p:nvSpPr>
        <p:spPr>
          <a:xfrm>
            <a:off x="7574879" y="2075082"/>
            <a:ext cx="296312" cy="298154"/>
          </a:xfrm>
          <a:custGeom>
            <a:avLst/>
            <a:gdLst/>
            <a:ahLst/>
            <a:cxnLst/>
            <a:rect l="0" t="0" r="0" b="0"/>
            <a:pathLst>
              <a:path w="120000" h="120000" extrusionOk="0">
                <a:moveTo>
                  <a:pt x="108368" y="91308"/>
                </a:moveTo>
                <a:lnTo>
                  <a:pt x="108368" y="91308"/>
                </a:lnTo>
                <a:cubicBezTo>
                  <a:pt x="108368" y="28497"/>
                  <a:pt x="108368" y="28497"/>
                  <a:pt x="108368" y="28497"/>
                </a:cubicBezTo>
                <a:cubicBezTo>
                  <a:pt x="116898" y="28497"/>
                  <a:pt x="119806" y="19967"/>
                  <a:pt x="119806" y="14151"/>
                </a:cubicBezTo>
                <a:cubicBezTo>
                  <a:pt x="119806" y="5621"/>
                  <a:pt x="114184" y="0"/>
                  <a:pt x="105654" y="0"/>
                </a:cubicBezTo>
                <a:cubicBezTo>
                  <a:pt x="99838" y="0"/>
                  <a:pt x="91308" y="2907"/>
                  <a:pt x="91308" y="11437"/>
                </a:cubicBezTo>
                <a:cubicBezTo>
                  <a:pt x="28497" y="11437"/>
                  <a:pt x="28497" y="11437"/>
                  <a:pt x="28497" y="11437"/>
                </a:cubicBezTo>
                <a:cubicBezTo>
                  <a:pt x="28497" y="2907"/>
                  <a:pt x="19967" y="0"/>
                  <a:pt x="14151" y="0"/>
                </a:cubicBezTo>
                <a:cubicBezTo>
                  <a:pt x="5621" y="0"/>
                  <a:pt x="0" y="5621"/>
                  <a:pt x="0" y="14151"/>
                </a:cubicBezTo>
                <a:cubicBezTo>
                  <a:pt x="0" y="19967"/>
                  <a:pt x="2907" y="28497"/>
                  <a:pt x="11437" y="28497"/>
                </a:cubicBezTo>
                <a:cubicBezTo>
                  <a:pt x="11437" y="91308"/>
                  <a:pt x="11437" y="91308"/>
                  <a:pt x="11437" y="91308"/>
                </a:cubicBezTo>
                <a:cubicBezTo>
                  <a:pt x="2907" y="91308"/>
                  <a:pt x="0" y="99838"/>
                  <a:pt x="0" y="105654"/>
                </a:cubicBezTo>
                <a:cubicBezTo>
                  <a:pt x="0" y="114184"/>
                  <a:pt x="5621" y="119806"/>
                  <a:pt x="14151" y="119806"/>
                </a:cubicBezTo>
                <a:cubicBezTo>
                  <a:pt x="19967" y="119806"/>
                  <a:pt x="28497" y="116898"/>
                  <a:pt x="28497" y="108368"/>
                </a:cubicBezTo>
                <a:cubicBezTo>
                  <a:pt x="91308" y="108368"/>
                  <a:pt x="91308" y="108368"/>
                  <a:pt x="91308" y="108368"/>
                </a:cubicBezTo>
                <a:cubicBezTo>
                  <a:pt x="91308" y="116898"/>
                  <a:pt x="99838" y="119806"/>
                  <a:pt x="105654" y="119806"/>
                </a:cubicBezTo>
                <a:cubicBezTo>
                  <a:pt x="114184" y="119806"/>
                  <a:pt x="119806" y="114184"/>
                  <a:pt x="119806" y="105654"/>
                </a:cubicBezTo>
                <a:cubicBezTo>
                  <a:pt x="119806" y="99838"/>
                  <a:pt x="116898" y="91308"/>
                  <a:pt x="108368" y="91308"/>
                </a:cubicBezTo>
                <a:close/>
                <a:moveTo>
                  <a:pt x="105654" y="5621"/>
                </a:moveTo>
                <a:lnTo>
                  <a:pt x="105654" y="5621"/>
                </a:lnTo>
                <a:cubicBezTo>
                  <a:pt x="108368" y="5621"/>
                  <a:pt x="114184" y="11437"/>
                  <a:pt x="114184" y="14151"/>
                </a:cubicBezTo>
                <a:cubicBezTo>
                  <a:pt x="114184" y="17059"/>
                  <a:pt x="108368" y="22875"/>
                  <a:pt x="105654" y="22875"/>
                </a:cubicBezTo>
                <a:cubicBezTo>
                  <a:pt x="102746" y="22875"/>
                  <a:pt x="96930" y="17059"/>
                  <a:pt x="96930" y="14151"/>
                </a:cubicBezTo>
                <a:cubicBezTo>
                  <a:pt x="96930" y="11437"/>
                  <a:pt x="102746" y="5621"/>
                  <a:pt x="105654" y="5621"/>
                </a:cubicBezTo>
                <a:close/>
                <a:moveTo>
                  <a:pt x="5621" y="14151"/>
                </a:moveTo>
                <a:lnTo>
                  <a:pt x="5621" y="14151"/>
                </a:lnTo>
                <a:cubicBezTo>
                  <a:pt x="5621" y="11437"/>
                  <a:pt x="11437" y="5621"/>
                  <a:pt x="14151" y="5621"/>
                </a:cubicBezTo>
                <a:cubicBezTo>
                  <a:pt x="17059" y="5621"/>
                  <a:pt x="22875" y="11437"/>
                  <a:pt x="22875" y="14151"/>
                </a:cubicBezTo>
                <a:cubicBezTo>
                  <a:pt x="22875" y="17059"/>
                  <a:pt x="17059" y="22875"/>
                  <a:pt x="14151" y="22875"/>
                </a:cubicBezTo>
                <a:cubicBezTo>
                  <a:pt x="11437" y="22875"/>
                  <a:pt x="5621" y="17059"/>
                  <a:pt x="5621" y="14151"/>
                </a:cubicBezTo>
                <a:close/>
                <a:moveTo>
                  <a:pt x="14151" y="114184"/>
                </a:moveTo>
                <a:lnTo>
                  <a:pt x="14151" y="114184"/>
                </a:lnTo>
                <a:cubicBezTo>
                  <a:pt x="11437" y="114184"/>
                  <a:pt x="5621" y="108368"/>
                  <a:pt x="5621" y="105654"/>
                </a:cubicBezTo>
                <a:cubicBezTo>
                  <a:pt x="5621" y="102746"/>
                  <a:pt x="11437" y="96930"/>
                  <a:pt x="14151" y="96930"/>
                </a:cubicBezTo>
                <a:cubicBezTo>
                  <a:pt x="17059" y="96930"/>
                  <a:pt x="22875" y="102746"/>
                  <a:pt x="22875" y="105654"/>
                </a:cubicBezTo>
                <a:cubicBezTo>
                  <a:pt x="22875" y="108368"/>
                  <a:pt x="17059" y="114184"/>
                  <a:pt x="14151" y="114184"/>
                </a:cubicBezTo>
                <a:close/>
                <a:moveTo>
                  <a:pt x="91308" y="102746"/>
                </a:moveTo>
                <a:lnTo>
                  <a:pt x="91308" y="102746"/>
                </a:lnTo>
                <a:cubicBezTo>
                  <a:pt x="28497" y="102746"/>
                  <a:pt x="28497" y="102746"/>
                  <a:pt x="28497" y="102746"/>
                </a:cubicBezTo>
                <a:cubicBezTo>
                  <a:pt x="28497" y="96930"/>
                  <a:pt x="22875" y="91308"/>
                  <a:pt x="17059" y="91308"/>
                </a:cubicBezTo>
                <a:cubicBezTo>
                  <a:pt x="17059" y="28497"/>
                  <a:pt x="17059" y="28497"/>
                  <a:pt x="17059" y="28497"/>
                </a:cubicBezTo>
                <a:cubicBezTo>
                  <a:pt x="22875" y="28497"/>
                  <a:pt x="28497" y="22875"/>
                  <a:pt x="28497" y="17059"/>
                </a:cubicBezTo>
                <a:cubicBezTo>
                  <a:pt x="91308" y="17059"/>
                  <a:pt x="91308" y="17059"/>
                  <a:pt x="91308" y="17059"/>
                </a:cubicBezTo>
                <a:cubicBezTo>
                  <a:pt x="91308" y="22875"/>
                  <a:pt x="96930" y="28497"/>
                  <a:pt x="102746" y="28497"/>
                </a:cubicBezTo>
                <a:cubicBezTo>
                  <a:pt x="102746" y="91308"/>
                  <a:pt x="102746" y="91308"/>
                  <a:pt x="102746" y="91308"/>
                </a:cubicBezTo>
                <a:cubicBezTo>
                  <a:pt x="96930" y="91308"/>
                  <a:pt x="91308" y="96930"/>
                  <a:pt x="91308" y="102746"/>
                </a:cubicBezTo>
                <a:close/>
                <a:moveTo>
                  <a:pt x="105654" y="114184"/>
                </a:moveTo>
                <a:lnTo>
                  <a:pt x="105654" y="114184"/>
                </a:lnTo>
                <a:cubicBezTo>
                  <a:pt x="102746" y="114184"/>
                  <a:pt x="96930" y="108368"/>
                  <a:pt x="96930" y="105654"/>
                </a:cubicBezTo>
                <a:cubicBezTo>
                  <a:pt x="96930" y="102746"/>
                  <a:pt x="102746" y="96930"/>
                  <a:pt x="105654" y="96930"/>
                </a:cubicBezTo>
                <a:cubicBezTo>
                  <a:pt x="108368" y="96930"/>
                  <a:pt x="114184" y="102746"/>
                  <a:pt x="114184" y="105654"/>
                </a:cubicBezTo>
                <a:cubicBezTo>
                  <a:pt x="114184" y="108368"/>
                  <a:pt x="108368" y="114184"/>
                  <a:pt x="105654" y="11418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9" name="Shape 4650"/>
          <p:cNvSpPr/>
          <p:nvPr/>
        </p:nvSpPr>
        <p:spPr>
          <a:xfrm>
            <a:off x="7135701" y="2145651"/>
            <a:ext cx="190486" cy="169365"/>
          </a:xfrm>
          <a:custGeom>
            <a:avLst/>
            <a:gdLst/>
            <a:ahLst/>
            <a:cxnLst/>
            <a:rect l="0" t="0" r="0" b="0"/>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0" name="Shape 4651"/>
          <p:cNvSpPr/>
          <p:nvPr/>
        </p:nvSpPr>
        <p:spPr>
          <a:xfrm>
            <a:off x="6592464" y="2075082"/>
            <a:ext cx="305130" cy="298154"/>
          </a:xfrm>
          <a:custGeom>
            <a:avLst/>
            <a:gdLst/>
            <a:ahLst/>
            <a:cxnLst/>
            <a:rect l="0" t="0" r="0" b="0"/>
            <a:pathLst>
              <a:path w="120000" h="120000" extrusionOk="0">
                <a:moveTo>
                  <a:pt x="119810" y="45557"/>
                </a:moveTo>
                <a:lnTo>
                  <a:pt x="77981" y="39935"/>
                </a:lnTo>
                <a:lnTo>
                  <a:pt x="58485" y="0"/>
                </a:lnTo>
                <a:lnTo>
                  <a:pt x="41640" y="39935"/>
                </a:lnTo>
                <a:lnTo>
                  <a:pt x="0" y="45557"/>
                </a:lnTo>
                <a:lnTo>
                  <a:pt x="30662" y="77156"/>
                </a:lnTo>
                <a:lnTo>
                  <a:pt x="22145" y="119806"/>
                </a:lnTo>
                <a:lnTo>
                  <a:pt x="58485" y="99838"/>
                </a:lnTo>
                <a:lnTo>
                  <a:pt x="97476" y="119806"/>
                </a:lnTo>
                <a:lnTo>
                  <a:pt x="89148" y="77156"/>
                </a:lnTo>
                <a:lnTo>
                  <a:pt x="119810" y="45557"/>
                </a:lnTo>
                <a:close/>
                <a:moveTo>
                  <a:pt x="58485" y="91308"/>
                </a:moveTo>
                <a:lnTo>
                  <a:pt x="30662" y="105654"/>
                </a:lnTo>
                <a:lnTo>
                  <a:pt x="36151" y="74054"/>
                </a:lnTo>
                <a:lnTo>
                  <a:pt x="13817" y="51373"/>
                </a:lnTo>
                <a:lnTo>
                  <a:pt x="44479" y="45557"/>
                </a:lnTo>
                <a:lnTo>
                  <a:pt x="58485" y="14151"/>
                </a:lnTo>
                <a:lnTo>
                  <a:pt x="72492" y="45557"/>
                </a:lnTo>
                <a:lnTo>
                  <a:pt x="105804" y="51373"/>
                </a:lnTo>
                <a:lnTo>
                  <a:pt x="80630" y="74054"/>
                </a:lnTo>
                <a:lnTo>
                  <a:pt x="86309" y="108368"/>
                </a:lnTo>
                <a:lnTo>
                  <a:pt x="58485" y="91308"/>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1" name="Shape 4652"/>
          <p:cNvSpPr/>
          <p:nvPr/>
        </p:nvSpPr>
        <p:spPr>
          <a:xfrm>
            <a:off x="6102139" y="2082140"/>
            <a:ext cx="296312" cy="291097"/>
          </a:xfrm>
          <a:custGeom>
            <a:avLst/>
            <a:gdLst/>
            <a:ahLst/>
            <a:cxnLst/>
            <a:rect l="0" t="0" r="0" b="0"/>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2" name="Shape 4653"/>
          <p:cNvSpPr/>
          <p:nvPr/>
        </p:nvSpPr>
        <p:spPr>
          <a:xfrm>
            <a:off x="10559161" y="1579337"/>
            <a:ext cx="211651" cy="305210"/>
          </a:xfrm>
          <a:custGeom>
            <a:avLst/>
            <a:gdLst/>
            <a:ahLst/>
            <a:cxnLst/>
            <a:rect l="0" t="0" r="0" b="0"/>
            <a:pathLst>
              <a:path w="120000" h="120000" extrusionOk="0">
                <a:moveTo>
                  <a:pt x="59864" y="61324"/>
                </a:moveTo>
                <a:lnTo>
                  <a:pt x="59864" y="61324"/>
                </a:lnTo>
                <a:cubicBezTo>
                  <a:pt x="59864" y="33501"/>
                  <a:pt x="83972" y="14006"/>
                  <a:pt x="119729" y="5678"/>
                </a:cubicBezTo>
                <a:cubicBezTo>
                  <a:pt x="107810" y="2839"/>
                  <a:pt x="99954" y="0"/>
                  <a:pt x="87765" y="0"/>
                </a:cubicBezTo>
                <a:cubicBezTo>
                  <a:pt x="40090" y="0"/>
                  <a:pt x="0" y="28012"/>
                  <a:pt x="0" y="61324"/>
                </a:cubicBezTo>
                <a:cubicBezTo>
                  <a:pt x="0" y="91987"/>
                  <a:pt x="40090" y="119810"/>
                  <a:pt x="87765" y="119810"/>
                </a:cubicBezTo>
                <a:cubicBezTo>
                  <a:pt x="99954" y="119810"/>
                  <a:pt x="107810" y="119810"/>
                  <a:pt x="119729" y="117160"/>
                </a:cubicBezTo>
                <a:cubicBezTo>
                  <a:pt x="83972" y="108643"/>
                  <a:pt x="59864" y="86498"/>
                  <a:pt x="59864" y="61324"/>
                </a:cubicBezTo>
                <a:close/>
                <a:moveTo>
                  <a:pt x="75846" y="111482"/>
                </a:moveTo>
                <a:lnTo>
                  <a:pt x="75846" y="111482"/>
                </a:lnTo>
                <a:cubicBezTo>
                  <a:pt x="52009" y="111482"/>
                  <a:pt x="11918" y="89148"/>
                  <a:pt x="11918" y="61324"/>
                </a:cubicBezTo>
                <a:cubicBezTo>
                  <a:pt x="11918" y="30662"/>
                  <a:pt x="52009" y="11167"/>
                  <a:pt x="75846" y="8328"/>
                </a:cubicBezTo>
                <a:cubicBezTo>
                  <a:pt x="83972" y="8328"/>
                  <a:pt x="79909" y="8328"/>
                  <a:pt x="87765" y="8328"/>
                </a:cubicBezTo>
                <a:cubicBezTo>
                  <a:pt x="71783" y="16845"/>
                  <a:pt x="52009" y="38990"/>
                  <a:pt x="52009" y="61324"/>
                </a:cubicBezTo>
                <a:cubicBezTo>
                  <a:pt x="52009" y="83659"/>
                  <a:pt x="63927" y="103154"/>
                  <a:pt x="87765" y="111482"/>
                </a:cubicBezTo>
                <a:cubicBezTo>
                  <a:pt x="79909" y="111482"/>
                  <a:pt x="83972" y="111482"/>
                  <a:pt x="75846"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3" name="Shape 4654"/>
          <p:cNvSpPr/>
          <p:nvPr/>
        </p:nvSpPr>
        <p:spPr>
          <a:xfrm>
            <a:off x="10022979" y="1593451"/>
            <a:ext cx="305131" cy="284040"/>
          </a:xfrm>
          <a:custGeom>
            <a:avLst/>
            <a:gdLst/>
            <a:ahLst/>
            <a:cxnLst/>
            <a:rect l="0" t="0" r="0" b="0"/>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4" name="Shape 4655"/>
          <p:cNvSpPr/>
          <p:nvPr/>
        </p:nvSpPr>
        <p:spPr>
          <a:xfrm>
            <a:off x="9553818" y="1607566"/>
            <a:ext cx="262800" cy="246991"/>
          </a:xfrm>
          <a:custGeom>
            <a:avLst/>
            <a:gdLst/>
            <a:ahLst/>
            <a:cxnLst/>
            <a:rect l="0" t="0" r="0" b="0"/>
            <a:pathLst>
              <a:path w="120000" h="120000" extrusionOk="0">
                <a:moveTo>
                  <a:pt x="16073" y="54883"/>
                </a:moveTo>
                <a:lnTo>
                  <a:pt x="16073" y="54883"/>
                </a:lnTo>
                <a:cubicBezTo>
                  <a:pt x="94018" y="54883"/>
                  <a:pt x="94018" y="54883"/>
                  <a:pt x="94018" y="54883"/>
                </a:cubicBezTo>
                <a:cubicBezTo>
                  <a:pt x="107009" y="54883"/>
                  <a:pt x="119779" y="44651"/>
                  <a:pt x="119779" y="27441"/>
                </a:cubicBezTo>
                <a:cubicBezTo>
                  <a:pt x="119779" y="13720"/>
                  <a:pt x="107009" y="0"/>
                  <a:pt x="94018" y="0"/>
                </a:cubicBezTo>
                <a:cubicBezTo>
                  <a:pt x="94018" y="10232"/>
                  <a:pt x="94018" y="10232"/>
                  <a:pt x="94018" y="10232"/>
                </a:cubicBezTo>
                <a:cubicBezTo>
                  <a:pt x="107009" y="13720"/>
                  <a:pt x="110091" y="17209"/>
                  <a:pt x="110091" y="27441"/>
                </a:cubicBezTo>
                <a:cubicBezTo>
                  <a:pt x="110091" y="37674"/>
                  <a:pt x="100403" y="47906"/>
                  <a:pt x="87633" y="47906"/>
                </a:cubicBezTo>
                <a:cubicBezTo>
                  <a:pt x="16073" y="47906"/>
                  <a:pt x="16073" y="47906"/>
                  <a:pt x="16073" y="47906"/>
                </a:cubicBezTo>
                <a:cubicBezTo>
                  <a:pt x="12990" y="47906"/>
                  <a:pt x="12990" y="47906"/>
                  <a:pt x="12990" y="51395"/>
                </a:cubicBezTo>
                <a:cubicBezTo>
                  <a:pt x="12990" y="54883"/>
                  <a:pt x="12990" y="54883"/>
                  <a:pt x="16073" y="54883"/>
                </a:cubicBezTo>
                <a:close/>
                <a:moveTo>
                  <a:pt x="38972" y="37674"/>
                </a:moveTo>
                <a:lnTo>
                  <a:pt x="38972" y="37674"/>
                </a:lnTo>
                <a:cubicBezTo>
                  <a:pt x="90715" y="37674"/>
                  <a:pt x="90715" y="37674"/>
                  <a:pt x="90715" y="37674"/>
                </a:cubicBezTo>
                <a:lnTo>
                  <a:pt x="94018" y="34186"/>
                </a:lnTo>
                <a:cubicBezTo>
                  <a:pt x="94018" y="30930"/>
                  <a:pt x="90715" y="27441"/>
                  <a:pt x="90715" y="27441"/>
                </a:cubicBezTo>
                <a:cubicBezTo>
                  <a:pt x="38972" y="27441"/>
                  <a:pt x="38972" y="27441"/>
                  <a:pt x="38972" y="27441"/>
                </a:cubicBezTo>
                <a:cubicBezTo>
                  <a:pt x="35669" y="27441"/>
                  <a:pt x="32366" y="30930"/>
                  <a:pt x="32366" y="34186"/>
                </a:cubicBezTo>
                <a:cubicBezTo>
                  <a:pt x="32366" y="34186"/>
                  <a:pt x="35669" y="37674"/>
                  <a:pt x="38972" y="37674"/>
                </a:cubicBezTo>
                <a:close/>
                <a:moveTo>
                  <a:pt x="58348" y="82093"/>
                </a:moveTo>
                <a:lnTo>
                  <a:pt x="58348" y="82093"/>
                </a:lnTo>
                <a:lnTo>
                  <a:pt x="58348" y="82093"/>
                </a:lnTo>
                <a:cubicBezTo>
                  <a:pt x="25981" y="82093"/>
                  <a:pt x="25981" y="82093"/>
                  <a:pt x="25981" y="82093"/>
                </a:cubicBezTo>
                <a:cubicBezTo>
                  <a:pt x="22678" y="82093"/>
                  <a:pt x="19376" y="85581"/>
                  <a:pt x="19376" y="89069"/>
                </a:cubicBezTo>
                <a:cubicBezTo>
                  <a:pt x="19376" y="89069"/>
                  <a:pt x="22678" y="92558"/>
                  <a:pt x="25981" y="92558"/>
                </a:cubicBezTo>
                <a:cubicBezTo>
                  <a:pt x="58348" y="92558"/>
                  <a:pt x="58348" y="92558"/>
                  <a:pt x="58348" y="92558"/>
                </a:cubicBezTo>
                <a:cubicBezTo>
                  <a:pt x="64733" y="92558"/>
                  <a:pt x="68036" y="95813"/>
                  <a:pt x="68036" y="102790"/>
                </a:cubicBezTo>
                <a:cubicBezTo>
                  <a:pt x="68036" y="106279"/>
                  <a:pt x="64733" y="109534"/>
                  <a:pt x="58348" y="109534"/>
                </a:cubicBezTo>
                <a:cubicBezTo>
                  <a:pt x="58348" y="119767"/>
                  <a:pt x="58348" y="119767"/>
                  <a:pt x="58348" y="119767"/>
                </a:cubicBezTo>
                <a:cubicBezTo>
                  <a:pt x="68036" y="119767"/>
                  <a:pt x="77724" y="113023"/>
                  <a:pt x="77724" y="102790"/>
                </a:cubicBezTo>
                <a:cubicBezTo>
                  <a:pt x="77724" y="92558"/>
                  <a:pt x="68036" y="82093"/>
                  <a:pt x="58348" y="82093"/>
                </a:cubicBezTo>
                <a:close/>
                <a:moveTo>
                  <a:pt x="94018" y="65116"/>
                </a:moveTo>
                <a:lnTo>
                  <a:pt x="94018" y="65116"/>
                </a:lnTo>
                <a:cubicBezTo>
                  <a:pt x="3302" y="65116"/>
                  <a:pt x="3302" y="65116"/>
                  <a:pt x="3302" y="65116"/>
                </a:cubicBezTo>
                <a:cubicBezTo>
                  <a:pt x="0" y="65116"/>
                  <a:pt x="0" y="68372"/>
                  <a:pt x="0" y="68372"/>
                </a:cubicBezTo>
                <a:cubicBezTo>
                  <a:pt x="0" y="72093"/>
                  <a:pt x="0" y="75348"/>
                  <a:pt x="3302" y="75348"/>
                </a:cubicBezTo>
                <a:cubicBezTo>
                  <a:pt x="87633" y="75348"/>
                  <a:pt x="87633" y="75348"/>
                  <a:pt x="87633" y="75348"/>
                </a:cubicBezTo>
                <a:cubicBezTo>
                  <a:pt x="100403" y="75348"/>
                  <a:pt x="110091" y="82093"/>
                  <a:pt x="110091" y="92558"/>
                </a:cubicBezTo>
                <a:cubicBezTo>
                  <a:pt x="110091" y="102790"/>
                  <a:pt x="103706" y="109534"/>
                  <a:pt x="84110" y="109534"/>
                </a:cubicBezTo>
                <a:cubicBezTo>
                  <a:pt x="84110" y="109534"/>
                  <a:pt x="84110" y="113023"/>
                  <a:pt x="84110" y="119767"/>
                </a:cubicBezTo>
                <a:cubicBezTo>
                  <a:pt x="94018" y="119767"/>
                  <a:pt x="94018" y="119767"/>
                  <a:pt x="94018" y="119767"/>
                </a:cubicBezTo>
                <a:cubicBezTo>
                  <a:pt x="107009" y="119767"/>
                  <a:pt x="119779" y="106279"/>
                  <a:pt x="119779" y="92558"/>
                </a:cubicBezTo>
                <a:cubicBezTo>
                  <a:pt x="119779" y="78837"/>
                  <a:pt x="107009" y="65116"/>
                  <a:pt x="94018" y="6511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5" name="Shape 4656"/>
          <p:cNvSpPr/>
          <p:nvPr/>
        </p:nvSpPr>
        <p:spPr>
          <a:xfrm>
            <a:off x="9045855" y="1579337"/>
            <a:ext cx="296312" cy="305210"/>
          </a:xfrm>
          <a:custGeom>
            <a:avLst/>
            <a:gdLst/>
            <a:ahLst/>
            <a:cxnLst/>
            <a:rect l="0" t="0" r="0" b="0"/>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6" name="Shape 4657"/>
          <p:cNvSpPr/>
          <p:nvPr/>
        </p:nvSpPr>
        <p:spPr>
          <a:xfrm>
            <a:off x="8550238" y="1579337"/>
            <a:ext cx="305130" cy="305210"/>
          </a:xfrm>
          <a:custGeom>
            <a:avLst/>
            <a:gdLst/>
            <a:ahLst/>
            <a:cxnLst/>
            <a:rect l="0" t="0" r="0" b="0"/>
            <a:pathLst>
              <a:path w="120000" h="120000" extrusionOk="0">
                <a:moveTo>
                  <a:pt x="11167" y="75331"/>
                </a:moveTo>
                <a:lnTo>
                  <a:pt x="11167" y="75331"/>
                </a:lnTo>
                <a:cubicBezTo>
                  <a:pt x="8517" y="69842"/>
                  <a:pt x="8517" y="66813"/>
                  <a:pt x="8517" y="61324"/>
                </a:cubicBezTo>
                <a:cubicBezTo>
                  <a:pt x="8517" y="30662"/>
                  <a:pt x="30662" y="8328"/>
                  <a:pt x="61324" y="8328"/>
                </a:cubicBezTo>
                <a:cubicBezTo>
                  <a:pt x="89148" y="8328"/>
                  <a:pt x="111482" y="30662"/>
                  <a:pt x="111482" y="61324"/>
                </a:cubicBezTo>
                <a:cubicBezTo>
                  <a:pt x="111482" y="66813"/>
                  <a:pt x="111482" y="69842"/>
                  <a:pt x="111482" y="75331"/>
                </a:cubicBezTo>
                <a:cubicBezTo>
                  <a:pt x="117160" y="75331"/>
                  <a:pt x="117160" y="75331"/>
                  <a:pt x="117160" y="75331"/>
                </a:cubicBezTo>
                <a:cubicBezTo>
                  <a:pt x="119810" y="69842"/>
                  <a:pt x="119810" y="66813"/>
                  <a:pt x="119810" y="61324"/>
                </a:cubicBezTo>
                <a:cubicBezTo>
                  <a:pt x="119810" y="28012"/>
                  <a:pt x="91987" y="0"/>
                  <a:pt x="61324" y="0"/>
                </a:cubicBezTo>
                <a:cubicBezTo>
                  <a:pt x="28012" y="0"/>
                  <a:pt x="0" y="28012"/>
                  <a:pt x="0" y="61324"/>
                </a:cubicBezTo>
                <a:cubicBezTo>
                  <a:pt x="0" y="66813"/>
                  <a:pt x="2839" y="69842"/>
                  <a:pt x="2839" y="75331"/>
                </a:cubicBezTo>
                <a:lnTo>
                  <a:pt x="11167" y="75331"/>
                </a:lnTo>
                <a:close/>
                <a:moveTo>
                  <a:pt x="77981" y="111482"/>
                </a:moveTo>
                <a:lnTo>
                  <a:pt x="77981" y="111482"/>
                </a:lnTo>
                <a:cubicBezTo>
                  <a:pt x="41829" y="111482"/>
                  <a:pt x="41829" y="111482"/>
                  <a:pt x="41829" y="111482"/>
                </a:cubicBezTo>
                <a:cubicBezTo>
                  <a:pt x="39179" y="111482"/>
                  <a:pt x="39179" y="114321"/>
                  <a:pt x="39179" y="117160"/>
                </a:cubicBezTo>
                <a:cubicBezTo>
                  <a:pt x="39179" y="117160"/>
                  <a:pt x="39179" y="119810"/>
                  <a:pt x="41829" y="119810"/>
                </a:cubicBezTo>
                <a:cubicBezTo>
                  <a:pt x="61324" y="119810"/>
                  <a:pt x="61324" y="119810"/>
                  <a:pt x="61324" y="119810"/>
                </a:cubicBezTo>
                <a:lnTo>
                  <a:pt x="61324" y="119810"/>
                </a:lnTo>
                <a:lnTo>
                  <a:pt x="61324" y="119810"/>
                </a:lnTo>
                <a:cubicBezTo>
                  <a:pt x="77981" y="119810"/>
                  <a:pt x="77981" y="119810"/>
                  <a:pt x="77981" y="119810"/>
                </a:cubicBezTo>
                <a:cubicBezTo>
                  <a:pt x="81009" y="119810"/>
                  <a:pt x="83659" y="117160"/>
                  <a:pt x="83659" y="117160"/>
                </a:cubicBezTo>
                <a:cubicBezTo>
                  <a:pt x="83659" y="114321"/>
                  <a:pt x="81009" y="111482"/>
                  <a:pt x="77981" y="111482"/>
                </a:cubicBezTo>
                <a:close/>
                <a:moveTo>
                  <a:pt x="117160" y="83659"/>
                </a:moveTo>
                <a:lnTo>
                  <a:pt x="117160" y="83659"/>
                </a:lnTo>
                <a:cubicBezTo>
                  <a:pt x="5678" y="83659"/>
                  <a:pt x="5678" y="83659"/>
                  <a:pt x="5678" y="83659"/>
                </a:cubicBezTo>
                <a:cubicBezTo>
                  <a:pt x="2839" y="83659"/>
                  <a:pt x="0" y="83659"/>
                  <a:pt x="0" y="86498"/>
                </a:cubicBezTo>
                <a:cubicBezTo>
                  <a:pt x="0" y="89148"/>
                  <a:pt x="2839" y="89148"/>
                  <a:pt x="5678" y="89148"/>
                </a:cubicBezTo>
                <a:cubicBezTo>
                  <a:pt x="117160" y="89148"/>
                  <a:pt x="117160" y="89148"/>
                  <a:pt x="117160" y="89148"/>
                </a:cubicBezTo>
                <a:cubicBezTo>
                  <a:pt x="117160" y="89148"/>
                  <a:pt x="119810" y="89148"/>
                  <a:pt x="119810" y="86498"/>
                </a:cubicBezTo>
                <a:cubicBezTo>
                  <a:pt x="119810" y="83659"/>
                  <a:pt x="117160" y="83659"/>
                  <a:pt x="117160" y="83659"/>
                </a:cubicBezTo>
                <a:close/>
                <a:moveTo>
                  <a:pt x="105993" y="97665"/>
                </a:moveTo>
                <a:lnTo>
                  <a:pt x="105993" y="97665"/>
                </a:lnTo>
                <a:cubicBezTo>
                  <a:pt x="16845" y="97665"/>
                  <a:pt x="16845" y="97665"/>
                  <a:pt x="16845" y="97665"/>
                </a:cubicBezTo>
                <a:cubicBezTo>
                  <a:pt x="14006" y="97665"/>
                  <a:pt x="11167" y="100315"/>
                  <a:pt x="11167" y="100315"/>
                </a:cubicBezTo>
                <a:cubicBezTo>
                  <a:pt x="11167" y="103154"/>
                  <a:pt x="14006" y="105993"/>
                  <a:pt x="16845" y="105993"/>
                </a:cubicBezTo>
                <a:cubicBezTo>
                  <a:pt x="105993" y="105993"/>
                  <a:pt x="105993" y="105993"/>
                  <a:pt x="105993" y="105993"/>
                </a:cubicBezTo>
                <a:cubicBezTo>
                  <a:pt x="105993" y="105993"/>
                  <a:pt x="108832" y="103154"/>
                  <a:pt x="108832" y="100315"/>
                </a:cubicBezTo>
                <a:lnTo>
                  <a:pt x="105993" y="976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7" name="Shape 4658"/>
          <p:cNvSpPr/>
          <p:nvPr/>
        </p:nvSpPr>
        <p:spPr>
          <a:xfrm>
            <a:off x="8119881" y="1579337"/>
            <a:ext cx="190486" cy="305210"/>
          </a:xfrm>
          <a:custGeom>
            <a:avLst/>
            <a:gdLst/>
            <a:ahLst/>
            <a:cxnLst/>
            <a:rect l="0" t="0" r="0" b="0"/>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8" name="Shape 4659"/>
          <p:cNvSpPr/>
          <p:nvPr/>
        </p:nvSpPr>
        <p:spPr>
          <a:xfrm>
            <a:off x="7581933" y="1600508"/>
            <a:ext cx="283967" cy="262868"/>
          </a:xfrm>
          <a:custGeom>
            <a:avLst/>
            <a:gdLst/>
            <a:ahLst/>
            <a:cxnLst/>
            <a:rect l="0" t="0" r="0" b="0"/>
            <a:pathLst>
              <a:path w="120000" h="120000" extrusionOk="0">
                <a:moveTo>
                  <a:pt x="20984" y="67912"/>
                </a:moveTo>
                <a:lnTo>
                  <a:pt x="20984" y="67912"/>
                </a:lnTo>
                <a:cubicBezTo>
                  <a:pt x="23837" y="48571"/>
                  <a:pt x="41969" y="35604"/>
                  <a:pt x="59898" y="35604"/>
                </a:cubicBezTo>
                <a:cubicBezTo>
                  <a:pt x="78030" y="35604"/>
                  <a:pt x="95959" y="48571"/>
                  <a:pt x="98811" y="67912"/>
                </a:cubicBezTo>
                <a:cubicBezTo>
                  <a:pt x="107979" y="67912"/>
                  <a:pt x="107979" y="67912"/>
                  <a:pt x="107979" y="67912"/>
                </a:cubicBezTo>
                <a:cubicBezTo>
                  <a:pt x="104923" y="45494"/>
                  <a:pt x="83938" y="25934"/>
                  <a:pt x="59898" y="25934"/>
                </a:cubicBezTo>
                <a:cubicBezTo>
                  <a:pt x="35857" y="25934"/>
                  <a:pt x="14872" y="45494"/>
                  <a:pt x="11816" y="67912"/>
                </a:cubicBezTo>
                <a:lnTo>
                  <a:pt x="20984" y="67912"/>
                </a:lnTo>
                <a:close/>
                <a:moveTo>
                  <a:pt x="107979" y="35604"/>
                </a:moveTo>
                <a:lnTo>
                  <a:pt x="107979" y="35604"/>
                </a:lnTo>
                <a:cubicBezTo>
                  <a:pt x="113887" y="29230"/>
                  <a:pt x="113887" y="29230"/>
                  <a:pt x="113887" y="29230"/>
                </a:cubicBezTo>
                <a:cubicBezTo>
                  <a:pt x="113887" y="29230"/>
                  <a:pt x="113887" y="25934"/>
                  <a:pt x="113887" y="22857"/>
                </a:cubicBezTo>
                <a:cubicBezTo>
                  <a:pt x="110831" y="22857"/>
                  <a:pt x="110831" y="22857"/>
                  <a:pt x="107979" y="22857"/>
                </a:cubicBezTo>
                <a:cubicBezTo>
                  <a:pt x="101867" y="29230"/>
                  <a:pt x="101867" y="29230"/>
                  <a:pt x="101867" y="29230"/>
                </a:cubicBezTo>
                <a:cubicBezTo>
                  <a:pt x="101867" y="32527"/>
                  <a:pt x="101867" y="35604"/>
                  <a:pt x="101867" y="35604"/>
                </a:cubicBezTo>
                <a:cubicBezTo>
                  <a:pt x="104923" y="38901"/>
                  <a:pt x="104923" y="38901"/>
                  <a:pt x="107979" y="35604"/>
                </a:cubicBezTo>
                <a:close/>
                <a:moveTo>
                  <a:pt x="59898" y="16263"/>
                </a:moveTo>
                <a:lnTo>
                  <a:pt x="59898" y="16263"/>
                </a:lnTo>
                <a:cubicBezTo>
                  <a:pt x="62954" y="16263"/>
                  <a:pt x="62954" y="16263"/>
                  <a:pt x="62954" y="12967"/>
                </a:cubicBezTo>
                <a:cubicBezTo>
                  <a:pt x="62954" y="3296"/>
                  <a:pt x="62954" y="3296"/>
                  <a:pt x="62954" y="3296"/>
                </a:cubicBezTo>
                <a:cubicBezTo>
                  <a:pt x="62954" y="3296"/>
                  <a:pt x="62954" y="0"/>
                  <a:pt x="59898" y="0"/>
                </a:cubicBezTo>
                <a:cubicBezTo>
                  <a:pt x="56842" y="0"/>
                  <a:pt x="56842" y="3296"/>
                  <a:pt x="56842" y="3296"/>
                </a:cubicBezTo>
                <a:cubicBezTo>
                  <a:pt x="56842" y="12967"/>
                  <a:pt x="56842" y="12967"/>
                  <a:pt x="56842" y="12967"/>
                </a:cubicBezTo>
                <a:cubicBezTo>
                  <a:pt x="56842" y="16263"/>
                  <a:pt x="56842" y="16263"/>
                  <a:pt x="59898" y="16263"/>
                </a:cubicBezTo>
                <a:close/>
                <a:moveTo>
                  <a:pt x="98811" y="113406"/>
                </a:moveTo>
                <a:lnTo>
                  <a:pt x="98811" y="113406"/>
                </a:lnTo>
                <a:cubicBezTo>
                  <a:pt x="20984" y="113406"/>
                  <a:pt x="20984" y="113406"/>
                  <a:pt x="20984" y="113406"/>
                </a:cubicBezTo>
                <a:cubicBezTo>
                  <a:pt x="17928" y="113406"/>
                  <a:pt x="14872" y="113406"/>
                  <a:pt x="14872" y="116483"/>
                </a:cubicBezTo>
                <a:cubicBezTo>
                  <a:pt x="14872" y="119780"/>
                  <a:pt x="17928" y="119780"/>
                  <a:pt x="20984" y="119780"/>
                </a:cubicBezTo>
                <a:cubicBezTo>
                  <a:pt x="98811" y="119780"/>
                  <a:pt x="98811" y="119780"/>
                  <a:pt x="98811" y="119780"/>
                </a:cubicBezTo>
                <a:cubicBezTo>
                  <a:pt x="101867" y="119780"/>
                  <a:pt x="104923" y="119780"/>
                  <a:pt x="104923" y="116483"/>
                </a:cubicBezTo>
                <a:cubicBezTo>
                  <a:pt x="104923" y="113406"/>
                  <a:pt x="101867" y="113406"/>
                  <a:pt x="98811" y="113406"/>
                </a:cubicBezTo>
                <a:close/>
                <a:moveTo>
                  <a:pt x="116943" y="77802"/>
                </a:moveTo>
                <a:lnTo>
                  <a:pt x="116943" y="77802"/>
                </a:lnTo>
                <a:cubicBezTo>
                  <a:pt x="2852" y="77802"/>
                  <a:pt x="2852" y="77802"/>
                  <a:pt x="2852" y="77802"/>
                </a:cubicBezTo>
                <a:lnTo>
                  <a:pt x="0" y="80879"/>
                </a:lnTo>
                <a:cubicBezTo>
                  <a:pt x="0" y="84175"/>
                  <a:pt x="2852" y="87472"/>
                  <a:pt x="2852" y="87472"/>
                </a:cubicBezTo>
                <a:cubicBezTo>
                  <a:pt x="116943" y="87472"/>
                  <a:pt x="116943" y="87472"/>
                  <a:pt x="116943" y="87472"/>
                </a:cubicBezTo>
                <a:cubicBezTo>
                  <a:pt x="116943" y="87472"/>
                  <a:pt x="119796" y="84175"/>
                  <a:pt x="119796" y="80879"/>
                </a:cubicBezTo>
                <a:lnTo>
                  <a:pt x="116943" y="77802"/>
                </a:lnTo>
                <a:close/>
                <a:moveTo>
                  <a:pt x="11816" y="35604"/>
                </a:moveTo>
                <a:lnTo>
                  <a:pt x="11816" y="35604"/>
                </a:lnTo>
                <a:cubicBezTo>
                  <a:pt x="14872" y="38901"/>
                  <a:pt x="14872" y="38901"/>
                  <a:pt x="17928" y="35604"/>
                </a:cubicBezTo>
                <a:cubicBezTo>
                  <a:pt x="17928" y="35604"/>
                  <a:pt x="17928" y="32527"/>
                  <a:pt x="17928" y="29230"/>
                </a:cubicBezTo>
                <a:cubicBezTo>
                  <a:pt x="11816" y="22857"/>
                  <a:pt x="11816" y="22857"/>
                  <a:pt x="11816" y="22857"/>
                </a:cubicBezTo>
                <a:cubicBezTo>
                  <a:pt x="8964" y="22857"/>
                  <a:pt x="8964" y="22857"/>
                  <a:pt x="5908" y="22857"/>
                </a:cubicBezTo>
                <a:cubicBezTo>
                  <a:pt x="5908" y="25934"/>
                  <a:pt x="5908" y="29230"/>
                  <a:pt x="5908" y="29230"/>
                </a:cubicBezTo>
                <a:lnTo>
                  <a:pt x="11816" y="35604"/>
                </a:lnTo>
                <a:close/>
                <a:moveTo>
                  <a:pt x="110831" y="93846"/>
                </a:moveTo>
                <a:lnTo>
                  <a:pt x="110831" y="93846"/>
                </a:lnTo>
                <a:cubicBezTo>
                  <a:pt x="8964" y="93846"/>
                  <a:pt x="8964" y="93846"/>
                  <a:pt x="8964" y="93846"/>
                </a:cubicBezTo>
                <a:cubicBezTo>
                  <a:pt x="5908" y="93846"/>
                  <a:pt x="2852" y="97142"/>
                  <a:pt x="2852" y="100439"/>
                </a:cubicBezTo>
                <a:cubicBezTo>
                  <a:pt x="2852" y="100439"/>
                  <a:pt x="5908" y="103736"/>
                  <a:pt x="8964" y="103736"/>
                </a:cubicBezTo>
                <a:cubicBezTo>
                  <a:pt x="110831" y="103736"/>
                  <a:pt x="110831" y="103736"/>
                  <a:pt x="110831" y="103736"/>
                </a:cubicBezTo>
                <a:cubicBezTo>
                  <a:pt x="113887" y="103736"/>
                  <a:pt x="116943" y="100439"/>
                  <a:pt x="116943" y="100439"/>
                </a:cubicBezTo>
                <a:cubicBezTo>
                  <a:pt x="116943" y="97142"/>
                  <a:pt x="113887" y="93846"/>
                  <a:pt x="110831" y="938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9" name="Shape 4660"/>
          <p:cNvSpPr/>
          <p:nvPr/>
        </p:nvSpPr>
        <p:spPr>
          <a:xfrm>
            <a:off x="7100427" y="1621678"/>
            <a:ext cx="283966" cy="185242"/>
          </a:xfrm>
          <a:custGeom>
            <a:avLst/>
            <a:gdLst/>
            <a:ahLst/>
            <a:cxnLst/>
            <a:rect l="0" t="0" r="0" b="0"/>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0" name="Shape 4661"/>
          <p:cNvSpPr/>
          <p:nvPr/>
        </p:nvSpPr>
        <p:spPr>
          <a:xfrm>
            <a:off x="6597754" y="1579337"/>
            <a:ext cx="305131" cy="305210"/>
          </a:xfrm>
          <a:custGeom>
            <a:avLst/>
            <a:gdLst/>
            <a:ahLst/>
            <a:cxnLst/>
            <a:rect l="0" t="0" r="0" b="0"/>
            <a:pathLst>
              <a:path w="120000" h="120000" extrusionOk="0">
                <a:moveTo>
                  <a:pt x="50157" y="100315"/>
                </a:moveTo>
                <a:lnTo>
                  <a:pt x="50157" y="100315"/>
                </a:lnTo>
                <a:cubicBezTo>
                  <a:pt x="47507" y="100315"/>
                  <a:pt x="44668" y="103154"/>
                  <a:pt x="44668" y="105993"/>
                </a:cubicBezTo>
                <a:cubicBezTo>
                  <a:pt x="44668" y="117160"/>
                  <a:pt x="44668" y="117160"/>
                  <a:pt x="44668" y="117160"/>
                </a:cubicBezTo>
                <a:cubicBezTo>
                  <a:pt x="44668" y="117160"/>
                  <a:pt x="47507" y="119810"/>
                  <a:pt x="50157" y="119810"/>
                </a:cubicBezTo>
                <a:lnTo>
                  <a:pt x="52996" y="117160"/>
                </a:lnTo>
                <a:cubicBezTo>
                  <a:pt x="52996" y="105993"/>
                  <a:pt x="52996" y="105993"/>
                  <a:pt x="52996" y="105993"/>
                </a:cubicBezTo>
                <a:cubicBezTo>
                  <a:pt x="52996" y="103154"/>
                  <a:pt x="50157" y="100315"/>
                  <a:pt x="50157" y="100315"/>
                </a:cubicBezTo>
                <a:close/>
                <a:moveTo>
                  <a:pt x="28012" y="100315"/>
                </a:moveTo>
                <a:lnTo>
                  <a:pt x="28012" y="100315"/>
                </a:lnTo>
                <a:cubicBezTo>
                  <a:pt x="25173" y="100315"/>
                  <a:pt x="22334" y="103154"/>
                  <a:pt x="22334" y="105993"/>
                </a:cubicBezTo>
                <a:cubicBezTo>
                  <a:pt x="22334" y="117160"/>
                  <a:pt x="22334" y="117160"/>
                  <a:pt x="22334" y="117160"/>
                </a:cubicBezTo>
                <a:cubicBezTo>
                  <a:pt x="22334" y="117160"/>
                  <a:pt x="25173" y="119810"/>
                  <a:pt x="28012" y="119810"/>
                </a:cubicBezTo>
                <a:lnTo>
                  <a:pt x="30662" y="117160"/>
                </a:lnTo>
                <a:cubicBezTo>
                  <a:pt x="30662" y="105993"/>
                  <a:pt x="30662" y="105993"/>
                  <a:pt x="30662" y="105993"/>
                </a:cubicBezTo>
                <a:cubicBezTo>
                  <a:pt x="30662" y="103154"/>
                  <a:pt x="28012" y="100315"/>
                  <a:pt x="28012" y="100315"/>
                </a:cubicBezTo>
                <a:close/>
                <a:moveTo>
                  <a:pt x="72492" y="100315"/>
                </a:moveTo>
                <a:lnTo>
                  <a:pt x="72492" y="100315"/>
                </a:lnTo>
                <a:cubicBezTo>
                  <a:pt x="69842" y="100315"/>
                  <a:pt x="66813" y="103154"/>
                  <a:pt x="66813" y="105993"/>
                </a:cubicBezTo>
                <a:cubicBezTo>
                  <a:pt x="66813" y="117160"/>
                  <a:pt x="66813" y="117160"/>
                  <a:pt x="66813" y="117160"/>
                </a:cubicBezTo>
                <a:cubicBezTo>
                  <a:pt x="66813" y="117160"/>
                  <a:pt x="69842" y="119810"/>
                  <a:pt x="72492" y="119810"/>
                </a:cubicBezTo>
                <a:lnTo>
                  <a:pt x="75331" y="117160"/>
                </a:lnTo>
                <a:cubicBezTo>
                  <a:pt x="75331" y="105993"/>
                  <a:pt x="75331" y="105993"/>
                  <a:pt x="75331" y="105993"/>
                </a:cubicBezTo>
                <a:cubicBezTo>
                  <a:pt x="75331" y="103154"/>
                  <a:pt x="72492" y="100315"/>
                  <a:pt x="72492" y="100315"/>
                </a:cubicBezTo>
                <a:close/>
                <a:moveTo>
                  <a:pt x="94826" y="100315"/>
                </a:moveTo>
                <a:lnTo>
                  <a:pt x="94826" y="100315"/>
                </a:lnTo>
                <a:cubicBezTo>
                  <a:pt x="91987" y="100315"/>
                  <a:pt x="89148" y="103154"/>
                  <a:pt x="89148" y="105993"/>
                </a:cubicBezTo>
                <a:cubicBezTo>
                  <a:pt x="89148" y="117160"/>
                  <a:pt x="89148" y="117160"/>
                  <a:pt x="89148" y="117160"/>
                </a:cubicBezTo>
                <a:cubicBezTo>
                  <a:pt x="89148" y="117160"/>
                  <a:pt x="91987" y="119810"/>
                  <a:pt x="94826" y="119810"/>
                </a:cubicBezTo>
                <a:lnTo>
                  <a:pt x="97665" y="117160"/>
                </a:lnTo>
                <a:cubicBezTo>
                  <a:pt x="97665" y="105993"/>
                  <a:pt x="97665" y="105993"/>
                  <a:pt x="97665" y="105993"/>
                </a:cubicBezTo>
                <a:cubicBezTo>
                  <a:pt x="97665" y="103154"/>
                  <a:pt x="94826" y="100315"/>
                  <a:pt x="94826" y="100315"/>
                </a:cubicBezTo>
                <a:close/>
                <a:moveTo>
                  <a:pt x="86498" y="19495"/>
                </a:moveTo>
                <a:lnTo>
                  <a:pt x="86498" y="19495"/>
                </a:lnTo>
                <a:cubicBezTo>
                  <a:pt x="80820" y="8328"/>
                  <a:pt x="69842" y="0"/>
                  <a:pt x="55835" y="0"/>
                </a:cubicBezTo>
                <a:cubicBezTo>
                  <a:pt x="38990" y="0"/>
                  <a:pt x="25173" y="14006"/>
                  <a:pt x="22334" y="30662"/>
                </a:cubicBezTo>
                <a:cubicBezTo>
                  <a:pt x="11167" y="36340"/>
                  <a:pt x="0" y="47507"/>
                  <a:pt x="0" y="61324"/>
                </a:cubicBezTo>
                <a:cubicBezTo>
                  <a:pt x="0" y="75331"/>
                  <a:pt x="14006" y="89148"/>
                  <a:pt x="30662" y="89148"/>
                </a:cubicBezTo>
                <a:cubicBezTo>
                  <a:pt x="30662" y="89148"/>
                  <a:pt x="80820" y="89148"/>
                  <a:pt x="83659" y="89148"/>
                </a:cubicBezTo>
                <a:cubicBezTo>
                  <a:pt x="103154" y="89148"/>
                  <a:pt x="119810" y="75331"/>
                  <a:pt x="119810" y="55835"/>
                </a:cubicBezTo>
                <a:cubicBezTo>
                  <a:pt x="119810" y="36340"/>
                  <a:pt x="105993" y="19495"/>
                  <a:pt x="86498" y="19495"/>
                </a:cubicBezTo>
                <a:close/>
                <a:moveTo>
                  <a:pt x="83659" y="83659"/>
                </a:moveTo>
                <a:lnTo>
                  <a:pt x="83659" y="83659"/>
                </a:lnTo>
                <a:cubicBezTo>
                  <a:pt x="80820" y="83659"/>
                  <a:pt x="30662" y="83659"/>
                  <a:pt x="30662" y="83659"/>
                </a:cubicBezTo>
                <a:cubicBezTo>
                  <a:pt x="30662" y="83659"/>
                  <a:pt x="8328" y="80820"/>
                  <a:pt x="8328" y="61324"/>
                </a:cubicBezTo>
                <a:cubicBezTo>
                  <a:pt x="8328" y="50157"/>
                  <a:pt x="19495" y="38990"/>
                  <a:pt x="30662" y="38990"/>
                </a:cubicBezTo>
                <a:cubicBezTo>
                  <a:pt x="30662" y="22334"/>
                  <a:pt x="41829" y="8328"/>
                  <a:pt x="55835" y="8328"/>
                </a:cubicBezTo>
                <a:cubicBezTo>
                  <a:pt x="69842" y="8328"/>
                  <a:pt x="77981" y="16845"/>
                  <a:pt x="80820" y="28012"/>
                </a:cubicBezTo>
                <a:cubicBezTo>
                  <a:pt x="100315" y="25173"/>
                  <a:pt x="111482" y="41829"/>
                  <a:pt x="111482" y="52996"/>
                </a:cubicBezTo>
                <a:cubicBezTo>
                  <a:pt x="114321" y="69842"/>
                  <a:pt x="94826" y="83659"/>
                  <a:pt x="83659" y="8365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1" name="Shape 4662"/>
          <p:cNvSpPr/>
          <p:nvPr/>
        </p:nvSpPr>
        <p:spPr>
          <a:xfrm>
            <a:off x="6102139" y="1579337"/>
            <a:ext cx="296312" cy="227583"/>
          </a:xfrm>
          <a:custGeom>
            <a:avLst/>
            <a:gdLst/>
            <a:ahLst/>
            <a:cxnLst/>
            <a:rect l="0" t="0" r="0" b="0"/>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2" name="Shape 4663"/>
          <p:cNvSpPr/>
          <p:nvPr/>
        </p:nvSpPr>
        <p:spPr>
          <a:xfrm>
            <a:off x="5553607" y="5012511"/>
            <a:ext cx="296312" cy="305210"/>
          </a:xfrm>
          <a:custGeom>
            <a:avLst/>
            <a:gdLst/>
            <a:ahLst/>
            <a:cxnLst/>
            <a:rect l="0" t="0" r="0" b="0"/>
            <a:pathLst>
              <a:path w="120000" h="120000" extrusionOk="0">
                <a:moveTo>
                  <a:pt x="62810" y="97511"/>
                </a:moveTo>
                <a:lnTo>
                  <a:pt x="62810" y="97511"/>
                </a:lnTo>
                <a:cubicBezTo>
                  <a:pt x="62810" y="97511"/>
                  <a:pt x="59903" y="97511"/>
                  <a:pt x="59903" y="100157"/>
                </a:cubicBezTo>
                <a:cubicBezTo>
                  <a:pt x="59903" y="102992"/>
                  <a:pt x="62810" y="102992"/>
                  <a:pt x="62810" y="102992"/>
                </a:cubicBezTo>
                <a:cubicBezTo>
                  <a:pt x="65718" y="102992"/>
                  <a:pt x="68432" y="102992"/>
                  <a:pt x="68432" y="100157"/>
                </a:cubicBezTo>
                <a:cubicBezTo>
                  <a:pt x="68432" y="97511"/>
                  <a:pt x="65718" y="97511"/>
                  <a:pt x="62810" y="97511"/>
                </a:cubicBezTo>
                <a:close/>
                <a:moveTo>
                  <a:pt x="39935" y="97511"/>
                </a:moveTo>
                <a:lnTo>
                  <a:pt x="39935" y="97511"/>
                </a:lnTo>
                <a:cubicBezTo>
                  <a:pt x="39935" y="97511"/>
                  <a:pt x="37027" y="97511"/>
                  <a:pt x="37027" y="100157"/>
                </a:cubicBezTo>
                <a:cubicBezTo>
                  <a:pt x="37027" y="102992"/>
                  <a:pt x="39935" y="102992"/>
                  <a:pt x="39935" y="102992"/>
                </a:cubicBezTo>
                <a:cubicBezTo>
                  <a:pt x="42843" y="102992"/>
                  <a:pt x="45751" y="102992"/>
                  <a:pt x="45751" y="100157"/>
                </a:cubicBezTo>
                <a:cubicBezTo>
                  <a:pt x="45751" y="97511"/>
                  <a:pt x="42843" y="97511"/>
                  <a:pt x="39935" y="97511"/>
                </a:cubicBezTo>
                <a:close/>
                <a:moveTo>
                  <a:pt x="48465" y="111307"/>
                </a:moveTo>
                <a:lnTo>
                  <a:pt x="48465" y="111307"/>
                </a:lnTo>
                <a:cubicBezTo>
                  <a:pt x="45751" y="111307"/>
                  <a:pt x="45751" y="114141"/>
                  <a:pt x="45751" y="114141"/>
                </a:cubicBezTo>
                <a:cubicBezTo>
                  <a:pt x="45751" y="116976"/>
                  <a:pt x="45751" y="119811"/>
                  <a:pt x="48465" y="119811"/>
                </a:cubicBezTo>
                <a:cubicBezTo>
                  <a:pt x="51373" y="119811"/>
                  <a:pt x="51373" y="116976"/>
                  <a:pt x="51373" y="114141"/>
                </a:cubicBezTo>
                <a:cubicBezTo>
                  <a:pt x="51373" y="114141"/>
                  <a:pt x="51373" y="111307"/>
                  <a:pt x="48465" y="111307"/>
                </a:cubicBezTo>
                <a:close/>
                <a:moveTo>
                  <a:pt x="71340" y="111307"/>
                </a:moveTo>
                <a:lnTo>
                  <a:pt x="71340" y="111307"/>
                </a:lnTo>
                <a:cubicBezTo>
                  <a:pt x="68432" y="111307"/>
                  <a:pt x="68432" y="114141"/>
                  <a:pt x="68432" y="114141"/>
                </a:cubicBezTo>
                <a:cubicBezTo>
                  <a:pt x="68432" y="116976"/>
                  <a:pt x="68432" y="119811"/>
                  <a:pt x="71340" y="119811"/>
                </a:cubicBezTo>
                <a:cubicBezTo>
                  <a:pt x="74248" y="119811"/>
                  <a:pt x="74248" y="116976"/>
                  <a:pt x="74248" y="114141"/>
                </a:cubicBezTo>
                <a:cubicBezTo>
                  <a:pt x="74248" y="114141"/>
                  <a:pt x="74248" y="111307"/>
                  <a:pt x="71340" y="111307"/>
                </a:cubicBezTo>
                <a:close/>
                <a:moveTo>
                  <a:pt x="85492" y="97511"/>
                </a:moveTo>
                <a:lnTo>
                  <a:pt x="85492" y="97511"/>
                </a:lnTo>
                <a:cubicBezTo>
                  <a:pt x="85492" y="97511"/>
                  <a:pt x="82778" y="97511"/>
                  <a:pt x="82778" y="100157"/>
                </a:cubicBezTo>
                <a:cubicBezTo>
                  <a:pt x="82778" y="102992"/>
                  <a:pt x="85492" y="102992"/>
                  <a:pt x="85492" y="102992"/>
                </a:cubicBezTo>
                <a:cubicBezTo>
                  <a:pt x="88594" y="102992"/>
                  <a:pt x="91308" y="102992"/>
                  <a:pt x="91308" y="100157"/>
                </a:cubicBezTo>
                <a:cubicBezTo>
                  <a:pt x="91308" y="97511"/>
                  <a:pt x="88594" y="97511"/>
                  <a:pt x="85492" y="97511"/>
                </a:cubicBezTo>
                <a:close/>
                <a:moveTo>
                  <a:pt x="85492" y="19653"/>
                </a:moveTo>
                <a:lnTo>
                  <a:pt x="85492" y="19653"/>
                </a:lnTo>
                <a:cubicBezTo>
                  <a:pt x="79870" y="8503"/>
                  <a:pt x="68432" y="0"/>
                  <a:pt x="56995" y="0"/>
                </a:cubicBezTo>
                <a:cubicBezTo>
                  <a:pt x="37027" y="0"/>
                  <a:pt x="22875" y="13984"/>
                  <a:pt x="22875" y="30803"/>
                </a:cubicBezTo>
                <a:cubicBezTo>
                  <a:pt x="8529" y="33448"/>
                  <a:pt x="0" y="47433"/>
                  <a:pt x="0" y="58582"/>
                </a:cubicBezTo>
                <a:cubicBezTo>
                  <a:pt x="0" y="75212"/>
                  <a:pt x="11437" y="89196"/>
                  <a:pt x="28497" y="89196"/>
                </a:cubicBezTo>
                <a:lnTo>
                  <a:pt x="85492" y="89196"/>
                </a:lnTo>
                <a:cubicBezTo>
                  <a:pt x="105654" y="89196"/>
                  <a:pt x="119806" y="72377"/>
                  <a:pt x="119806" y="52913"/>
                </a:cubicBezTo>
                <a:cubicBezTo>
                  <a:pt x="119806" y="33448"/>
                  <a:pt x="105654" y="19653"/>
                  <a:pt x="85492" y="19653"/>
                </a:cubicBezTo>
                <a:close/>
                <a:moveTo>
                  <a:pt x="82778" y="80692"/>
                </a:moveTo>
                <a:lnTo>
                  <a:pt x="82778" y="80692"/>
                </a:lnTo>
                <a:lnTo>
                  <a:pt x="34313" y="80692"/>
                </a:lnTo>
                <a:cubicBezTo>
                  <a:pt x="14345" y="80692"/>
                  <a:pt x="5621" y="66897"/>
                  <a:pt x="5621" y="58582"/>
                </a:cubicBezTo>
                <a:cubicBezTo>
                  <a:pt x="5621" y="50267"/>
                  <a:pt x="17059" y="39118"/>
                  <a:pt x="28497" y="36283"/>
                </a:cubicBezTo>
                <a:cubicBezTo>
                  <a:pt x="28497" y="22299"/>
                  <a:pt x="39935" y="8503"/>
                  <a:pt x="56995" y="8503"/>
                </a:cubicBezTo>
                <a:cubicBezTo>
                  <a:pt x="68432" y="8503"/>
                  <a:pt x="77156" y="13984"/>
                  <a:pt x="79870" y="25133"/>
                </a:cubicBezTo>
                <a:cubicBezTo>
                  <a:pt x="99838" y="25133"/>
                  <a:pt x="114184" y="36283"/>
                  <a:pt x="114184" y="52913"/>
                </a:cubicBezTo>
                <a:cubicBezTo>
                  <a:pt x="114184" y="66897"/>
                  <a:pt x="102746" y="80692"/>
                  <a:pt x="82778" y="8069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3" name="Shape 4664"/>
          <p:cNvSpPr/>
          <p:nvPr/>
        </p:nvSpPr>
        <p:spPr>
          <a:xfrm>
            <a:off x="5072101" y="5046031"/>
            <a:ext cx="296312" cy="227585"/>
          </a:xfrm>
          <a:custGeom>
            <a:avLst/>
            <a:gdLst/>
            <a:ahLst/>
            <a:cxnLst/>
            <a:rect l="0" t="0" r="0" b="0"/>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4" name="Shape 4665"/>
          <p:cNvSpPr/>
          <p:nvPr/>
        </p:nvSpPr>
        <p:spPr>
          <a:xfrm>
            <a:off x="4578249" y="5019568"/>
            <a:ext cx="283966" cy="284040"/>
          </a:xfrm>
          <a:custGeom>
            <a:avLst/>
            <a:gdLst/>
            <a:ahLst/>
            <a:cxnLst/>
            <a:rect l="0" t="0" r="0" b="0"/>
            <a:pathLst>
              <a:path w="120000" h="120000" extrusionOk="0">
                <a:moveTo>
                  <a:pt x="6101" y="0"/>
                </a:moveTo>
                <a:lnTo>
                  <a:pt x="6101" y="0"/>
                </a:lnTo>
                <a:cubicBezTo>
                  <a:pt x="3050" y="0"/>
                  <a:pt x="0" y="3050"/>
                  <a:pt x="0" y="6101"/>
                </a:cubicBezTo>
                <a:cubicBezTo>
                  <a:pt x="0" y="116745"/>
                  <a:pt x="0" y="116745"/>
                  <a:pt x="0" y="116745"/>
                </a:cubicBezTo>
                <a:cubicBezTo>
                  <a:pt x="0" y="119796"/>
                  <a:pt x="3050" y="119796"/>
                  <a:pt x="6101" y="119796"/>
                </a:cubicBezTo>
                <a:cubicBezTo>
                  <a:pt x="6101" y="119796"/>
                  <a:pt x="9152" y="119796"/>
                  <a:pt x="9152" y="116745"/>
                </a:cubicBezTo>
                <a:cubicBezTo>
                  <a:pt x="9152" y="6101"/>
                  <a:pt x="9152" y="6101"/>
                  <a:pt x="9152" y="6101"/>
                </a:cubicBezTo>
                <a:cubicBezTo>
                  <a:pt x="9152" y="3050"/>
                  <a:pt x="6101" y="0"/>
                  <a:pt x="6101" y="0"/>
                </a:cubicBezTo>
                <a:close/>
                <a:moveTo>
                  <a:pt x="113898" y="8949"/>
                </a:moveTo>
                <a:lnTo>
                  <a:pt x="113898" y="8949"/>
                </a:lnTo>
                <a:cubicBezTo>
                  <a:pt x="24000" y="0"/>
                  <a:pt x="24000" y="0"/>
                  <a:pt x="24000" y="0"/>
                </a:cubicBezTo>
                <a:cubicBezTo>
                  <a:pt x="20949" y="0"/>
                  <a:pt x="18101" y="6101"/>
                  <a:pt x="18101" y="8949"/>
                </a:cubicBezTo>
                <a:cubicBezTo>
                  <a:pt x="18101" y="53898"/>
                  <a:pt x="18101" y="53898"/>
                  <a:pt x="18101" y="53898"/>
                </a:cubicBezTo>
                <a:cubicBezTo>
                  <a:pt x="18101" y="56949"/>
                  <a:pt x="20949" y="60000"/>
                  <a:pt x="24000" y="60000"/>
                </a:cubicBezTo>
                <a:cubicBezTo>
                  <a:pt x="113898" y="53898"/>
                  <a:pt x="113898" y="53898"/>
                  <a:pt x="113898" y="53898"/>
                </a:cubicBezTo>
                <a:cubicBezTo>
                  <a:pt x="116745" y="53898"/>
                  <a:pt x="119796" y="48000"/>
                  <a:pt x="119796" y="44949"/>
                </a:cubicBezTo>
                <a:cubicBezTo>
                  <a:pt x="119796" y="18101"/>
                  <a:pt x="119796" y="18101"/>
                  <a:pt x="119796" y="18101"/>
                </a:cubicBezTo>
                <a:cubicBezTo>
                  <a:pt x="119796" y="12000"/>
                  <a:pt x="116745" y="8949"/>
                  <a:pt x="113898" y="8949"/>
                </a:cubicBezTo>
                <a:close/>
                <a:moveTo>
                  <a:pt x="56949" y="51050"/>
                </a:moveTo>
                <a:lnTo>
                  <a:pt x="56949" y="51050"/>
                </a:lnTo>
                <a:cubicBezTo>
                  <a:pt x="30101" y="53898"/>
                  <a:pt x="30101" y="53898"/>
                  <a:pt x="30101" y="53898"/>
                </a:cubicBezTo>
                <a:cubicBezTo>
                  <a:pt x="24000" y="53898"/>
                  <a:pt x="24000" y="51050"/>
                  <a:pt x="24000" y="48000"/>
                </a:cubicBezTo>
                <a:cubicBezTo>
                  <a:pt x="24000" y="12000"/>
                  <a:pt x="24000" y="12000"/>
                  <a:pt x="24000" y="12000"/>
                </a:cubicBezTo>
                <a:cubicBezTo>
                  <a:pt x="24000" y="8949"/>
                  <a:pt x="24000" y="8949"/>
                  <a:pt x="30101" y="8949"/>
                </a:cubicBezTo>
                <a:cubicBezTo>
                  <a:pt x="56949" y="12000"/>
                  <a:pt x="56949" y="12000"/>
                  <a:pt x="56949" y="12000"/>
                </a:cubicBezTo>
                <a:lnTo>
                  <a:pt x="56949" y="51050"/>
                </a:lnTo>
                <a:close/>
                <a:moveTo>
                  <a:pt x="89898" y="48000"/>
                </a:moveTo>
                <a:lnTo>
                  <a:pt x="89898" y="48000"/>
                </a:lnTo>
                <a:cubicBezTo>
                  <a:pt x="65898" y="48000"/>
                  <a:pt x="65898" y="48000"/>
                  <a:pt x="65898" y="48000"/>
                </a:cubicBezTo>
                <a:cubicBezTo>
                  <a:pt x="65898" y="12000"/>
                  <a:pt x="65898" y="12000"/>
                  <a:pt x="65898" y="12000"/>
                </a:cubicBezTo>
                <a:cubicBezTo>
                  <a:pt x="89898" y="15050"/>
                  <a:pt x="89898" y="15050"/>
                  <a:pt x="89898" y="15050"/>
                </a:cubicBezTo>
                <a:lnTo>
                  <a:pt x="89898" y="48000"/>
                </a:lnTo>
                <a:close/>
                <a:moveTo>
                  <a:pt x="113898" y="41898"/>
                </a:moveTo>
                <a:lnTo>
                  <a:pt x="113898" y="41898"/>
                </a:lnTo>
                <a:cubicBezTo>
                  <a:pt x="113898" y="44949"/>
                  <a:pt x="113898" y="44949"/>
                  <a:pt x="107796" y="44949"/>
                </a:cubicBezTo>
                <a:cubicBezTo>
                  <a:pt x="95796" y="44949"/>
                  <a:pt x="95796" y="44949"/>
                  <a:pt x="95796" y="44949"/>
                </a:cubicBezTo>
                <a:cubicBezTo>
                  <a:pt x="95796" y="15050"/>
                  <a:pt x="95796" y="15050"/>
                  <a:pt x="95796" y="15050"/>
                </a:cubicBezTo>
                <a:cubicBezTo>
                  <a:pt x="107796" y="18101"/>
                  <a:pt x="107796" y="18101"/>
                  <a:pt x="107796" y="18101"/>
                </a:cubicBezTo>
                <a:cubicBezTo>
                  <a:pt x="113898" y="18101"/>
                  <a:pt x="113898" y="18101"/>
                  <a:pt x="113898" y="20949"/>
                </a:cubicBezTo>
                <a:lnTo>
                  <a:pt x="113898" y="41898"/>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5" name="Shape 4666"/>
          <p:cNvSpPr/>
          <p:nvPr/>
        </p:nvSpPr>
        <p:spPr>
          <a:xfrm>
            <a:off x="4098505" y="5012511"/>
            <a:ext cx="268092" cy="305210"/>
          </a:xfrm>
          <a:custGeom>
            <a:avLst/>
            <a:gdLst/>
            <a:ahLst/>
            <a:cxnLst/>
            <a:rect l="0" t="0" r="0" b="0"/>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6" name="Shape 4667"/>
          <p:cNvSpPr/>
          <p:nvPr/>
        </p:nvSpPr>
        <p:spPr>
          <a:xfrm>
            <a:off x="3587013" y="5012511"/>
            <a:ext cx="305130" cy="305210"/>
          </a:xfrm>
          <a:custGeom>
            <a:avLst/>
            <a:gdLst/>
            <a:ahLst/>
            <a:cxnLst/>
            <a:rect l="0" t="0" r="0" b="0"/>
            <a:pathLst>
              <a:path w="120000" h="120000" extrusionOk="0">
                <a:moveTo>
                  <a:pt x="72492" y="25133"/>
                </a:moveTo>
                <a:lnTo>
                  <a:pt x="72492" y="25133"/>
                </a:lnTo>
                <a:cubicBezTo>
                  <a:pt x="67003" y="30803"/>
                  <a:pt x="67003" y="39118"/>
                  <a:pt x="72492" y="47433"/>
                </a:cubicBezTo>
                <a:cubicBezTo>
                  <a:pt x="81009" y="52913"/>
                  <a:pt x="89148" y="52913"/>
                  <a:pt x="94826" y="47433"/>
                </a:cubicBezTo>
                <a:cubicBezTo>
                  <a:pt x="100315" y="39118"/>
                  <a:pt x="100315" y="30803"/>
                  <a:pt x="94826" y="25133"/>
                </a:cubicBezTo>
                <a:cubicBezTo>
                  <a:pt x="89148" y="19653"/>
                  <a:pt x="81009" y="19653"/>
                  <a:pt x="72492" y="25133"/>
                </a:cubicBezTo>
                <a:close/>
                <a:moveTo>
                  <a:pt x="89148" y="41763"/>
                </a:moveTo>
                <a:lnTo>
                  <a:pt x="89148" y="41763"/>
                </a:lnTo>
                <a:cubicBezTo>
                  <a:pt x="86498" y="44598"/>
                  <a:pt x="81009" y="44598"/>
                  <a:pt x="77981" y="41763"/>
                </a:cubicBezTo>
                <a:cubicBezTo>
                  <a:pt x="75331" y="39118"/>
                  <a:pt x="75331" y="33448"/>
                  <a:pt x="77981" y="30803"/>
                </a:cubicBezTo>
                <a:cubicBezTo>
                  <a:pt x="81009" y="27968"/>
                  <a:pt x="86498" y="27968"/>
                  <a:pt x="89148" y="30803"/>
                </a:cubicBezTo>
                <a:cubicBezTo>
                  <a:pt x="91987" y="33448"/>
                  <a:pt x="91987" y="39118"/>
                  <a:pt x="89148" y="41763"/>
                </a:cubicBezTo>
                <a:close/>
                <a:moveTo>
                  <a:pt x="111482" y="0"/>
                </a:moveTo>
                <a:lnTo>
                  <a:pt x="111482" y="0"/>
                </a:lnTo>
                <a:cubicBezTo>
                  <a:pt x="64164" y="0"/>
                  <a:pt x="64164" y="0"/>
                  <a:pt x="64164" y="0"/>
                </a:cubicBezTo>
                <a:cubicBezTo>
                  <a:pt x="58675" y="0"/>
                  <a:pt x="58675" y="2834"/>
                  <a:pt x="55835" y="5669"/>
                </a:cubicBezTo>
                <a:cubicBezTo>
                  <a:pt x="5678" y="55748"/>
                  <a:pt x="5678" y="55748"/>
                  <a:pt x="5678" y="55748"/>
                </a:cubicBezTo>
                <a:cubicBezTo>
                  <a:pt x="0" y="61417"/>
                  <a:pt x="0" y="69543"/>
                  <a:pt x="5678" y="75212"/>
                </a:cubicBezTo>
                <a:cubicBezTo>
                  <a:pt x="44668" y="114141"/>
                  <a:pt x="44668" y="114141"/>
                  <a:pt x="44668" y="114141"/>
                </a:cubicBezTo>
                <a:cubicBezTo>
                  <a:pt x="50157" y="119811"/>
                  <a:pt x="58675" y="119811"/>
                  <a:pt x="64164" y="114141"/>
                </a:cubicBezTo>
                <a:cubicBezTo>
                  <a:pt x="114321" y="64062"/>
                  <a:pt x="114321" y="64062"/>
                  <a:pt x="114321" y="64062"/>
                </a:cubicBezTo>
                <a:cubicBezTo>
                  <a:pt x="117160" y="61417"/>
                  <a:pt x="119810" y="61417"/>
                  <a:pt x="119810" y="55748"/>
                </a:cubicBezTo>
                <a:cubicBezTo>
                  <a:pt x="119810" y="8503"/>
                  <a:pt x="119810" y="8503"/>
                  <a:pt x="119810" y="8503"/>
                </a:cubicBezTo>
                <a:cubicBezTo>
                  <a:pt x="119810" y="2834"/>
                  <a:pt x="117160" y="0"/>
                  <a:pt x="111482" y="0"/>
                </a:cubicBezTo>
                <a:close/>
                <a:moveTo>
                  <a:pt x="61324" y="108661"/>
                </a:moveTo>
                <a:lnTo>
                  <a:pt x="61324" y="108661"/>
                </a:lnTo>
                <a:cubicBezTo>
                  <a:pt x="55835" y="111307"/>
                  <a:pt x="52996" y="111307"/>
                  <a:pt x="50157" y="108661"/>
                </a:cubicBezTo>
                <a:cubicBezTo>
                  <a:pt x="11167" y="69543"/>
                  <a:pt x="11167" y="69543"/>
                  <a:pt x="11167" y="69543"/>
                </a:cubicBezTo>
                <a:cubicBezTo>
                  <a:pt x="8517" y="66897"/>
                  <a:pt x="8517" y="64062"/>
                  <a:pt x="11167" y="61417"/>
                </a:cubicBezTo>
                <a:cubicBezTo>
                  <a:pt x="16845" y="55748"/>
                  <a:pt x="16845" y="55748"/>
                  <a:pt x="16845" y="55748"/>
                </a:cubicBezTo>
                <a:cubicBezTo>
                  <a:pt x="64164" y="102992"/>
                  <a:pt x="64164" y="102992"/>
                  <a:pt x="64164" y="102992"/>
                </a:cubicBezTo>
                <a:lnTo>
                  <a:pt x="61324" y="108661"/>
                </a:lnTo>
                <a:close/>
                <a:moveTo>
                  <a:pt x="111482" y="52913"/>
                </a:moveTo>
                <a:lnTo>
                  <a:pt x="111482" y="52913"/>
                </a:lnTo>
                <a:cubicBezTo>
                  <a:pt x="111482" y="55748"/>
                  <a:pt x="111482" y="58582"/>
                  <a:pt x="108832" y="61417"/>
                </a:cubicBezTo>
                <a:cubicBezTo>
                  <a:pt x="69842" y="97511"/>
                  <a:pt x="69842" y="97511"/>
                  <a:pt x="69842" y="97511"/>
                </a:cubicBezTo>
                <a:cubicBezTo>
                  <a:pt x="22334" y="50267"/>
                  <a:pt x="22334" y="50267"/>
                  <a:pt x="22334" y="50267"/>
                </a:cubicBezTo>
                <a:cubicBezTo>
                  <a:pt x="61324" y="11149"/>
                  <a:pt x="61324" y="11149"/>
                  <a:pt x="61324" y="11149"/>
                </a:cubicBezTo>
                <a:cubicBezTo>
                  <a:pt x="61324" y="8503"/>
                  <a:pt x="64164" y="8503"/>
                  <a:pt x="67003" y="8503"/>
                </a:cubicBezTo>
                <a:cubicBezTo>
                  <a:pt x="108832" y="8503"/>
                  <a:pt x="108832" y="8503"/>
                  <a:pt x="108832" y="8503"/>
                </a:cubicBezTo>
                <a:cubicBezTo>
                  <a:pt x="111482" y="8503"/>
                  <a:pt x="111482" y="8503"/>
                  <a:pt x="111482" y="11149"/>
                </a:cubicBezTo>
                <a:lnTo>
                  <a:pt x="111482" y="5291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7" name="Shape 4668"/>
          <p:cNvSpPr/>
          <p:nvPr/>
        </p:nvSpPr>
        <p:spPr>
          <a:xfrm>
            <a:off x="3151366" y="5012511"/>
            <a:ext cx="204596" cy="305210"/>
          </a:xfrm>
          <a:custGeom>
            <a:avLst/>
            <a:gdLst/>
            <a:ahLst/>
            <a:cxnLst/>
            <a:rect l="0" t="0" r="0" b="0"/>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lnTo>
                  <a:pt x="0" y="41763"/>
                </a:ln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8" name="Shape 4669"/>
          <p:cNvSpPr/>
          <p:nvPr/>
        </p:nvSpPr>
        <p:spPr>
          <a:xfrm>
            <a:off x="2618710" y="5012511"/>
            <a:ext cx="283967" cy="305210"/>
          </a:xfrm>
          <a:custGeom>
            <a:avLst/>
            <a:gdLst/>
            <a:ahLst/>
            <a:cxnLst/>
            <a:rect l="0" t="0" r="0" b="0"/>
            <a:pathLst>
              <a:path w="120000" h="120000" extrusionOk="0">
                <a:moveTo>
                  <a:pt x="110831" y="30803"/>
                </a:moveTo>
                <a:lnTo>
                  <a:pt x="110831" y="30803"/>
                </a:lnTo>
                <a:cubicBezTo>
                  <a:pt x="110831" y="2834"/>
                  <a:pt x="110831" y="2834"/>
                  <a:pt x="110831" y="2834"/>
                </a:cubicBezTo>
                <a:cubicBezTo>
                  <a:pt x="110831" y="2834"/>
                  <a:pt x="110831" y="0"/>
                  <a:pt x="107979" y="0"/>
                </a:cubicBezTo>
                <a:lnTo>
                  <a:pt x="104923" y="0"/>
                </a:lnTo>
                <a:cubicBezTo>
                  <a:pt x="0" y="30803"/>
                  <a:pt x="0" y="30803"/>
                  <a:pt x="0" y="30803"/>
                </a:cubicBezTo>
                <a:cubicBezTo>
                  <a:pt x="0" y="36283"/>
                  <a:pt x="0" y="36283"/>
                  <a:pt x="0" y="36283"/>
                </a:cubicBezTo>
                <a:cubicBezTo>
                  <a:pt x="0" y="111307"/>
                  <a:pt x="0" y="111307"/>
                  <a:pt x="0" y="111307"/>
                </a:cubicBezTo>
                <a:cubicBezTo>
                  <a:pt x="0" y="114141"/>
                  <a:pt x="2852" y="119811"/>
                  <a:pt x="8964" y="119811"/>
                </a:cubicBezTo>
                <a:cubicBezTo>
                  <a:pt x="110831" y="119811"/>
                  <a:pt x="110831" y="119811"/>
                  <a:pt x="110831" y="119811"/>
                </a:cubicBezTo>
                <a:cubicBezTo>
                  <a:pt x="116943" y="119811"/>
                  <a:pt x="119796" y="114141"/>
                  <a:pt x="119796" y="111307"/>
                </a:cubicBezTo>
                <a:cubicBezTo>
                  <a:pt x="119796" y="36283"/>
                  <a:pt x="119796" y="36283"/>
                  <a:pt x="119796" y="36283"/>
                </a:cubicBezTo>
                <a:cubicBezTo>
                  <a:pt x="119796" y="33448"/>
                  <a:pt x="116943" y="30803"/>
                  <a:pt x="110831" y="30803"/>
                </a:cubicBezTo>
                <a:close/>
                <a:moveTo>
                  <a:pt x="104923" y="8503"/>
                </a:moveTo>
                <a:lnTo>
                  <a:pt x="104923" y="8503"/>
                </a:lnTo>
                <a:cubicBezTo>
                  <a:pt x="104923" y="30803"/>
                  <a:pt x="104923" y="30803"/>
                  <a:pt x="104923" y="30803"/>
                </a:cubicBezTo>
                <a:cubicBezTo>
                  <a:pt x="26893" y="30803"/>
                  <a:pt x="26893" y="30803"/>
                  <a:pt x="26893" y="30803"/>
                </a:cubicBezTo>
                <a:lnTo>
                  <a:pt x="104923" y="8503"/>
                </a:lnTo>
                <a:close/>
                <a:moveTo>
                  <a:pt x="110831" y="78047"/>
                </a:moveTo>
                <a:lnTo>
                  <a:pt x="110831" y="78047"/>
                </a:lnTo>
                <a:cubicBezTo>
                  <a:pt x="110831" y="80692"/>
                  <a:pt x="110831" y="78047"/>
                  <a:pt x="110831" y="80692"/>
                </a:cubicBezTo>
                <a:cubicBezTo>
                  <a:pt x="95959" y="80692"/>
                  <a:pt x="95959" y="80692"/>
                  <a:pt x="95959" y="80692"/>
                </a:cubicBezTo>
                <a:cubicBezTo>
                  <a:pt x="95959" y="78047"/>
                  <a:pt x="95959" y="80692"/>
                  <a:pt x="95959" y="78047"/>
                </a:cubicBezTo>
                <a:cubicBezTo>
                  <a:pt x="95959" y="75212"/>
                  <a:pt x="95959" y="75212"/>
                  <a:pt x="95959" y="75212"/>
                </a:cubicBezTo>
                <a:cubicBezTo>
                  <a:pt x="110831" y="75212"/>
                  <a:pt x="110831" y="75212"/>
                  <a:pt x="110831" y="75212"/>
                </a:cubicBezTo>
                <a:cubicBezTo>
                  <a:pt x="110831" y="78047"/>
                  <a:pt x="110831" y="75212"/>
                  <a:pt x="110831" y="78047"/>
                </a:cubicBezTo>
                <a:close/>
                <a:moveTo>
                  <a:pt x="110831" y="66897"/>
                </a:moveTo>
                <a:lnTo>
                  <a:pt x="110831" y="66897"/>
                </a:lnTo>
                <a:cubicBezTo>
                  <a:pt x="92903" y="66897"/>
                  <a:pt x="92903" y="66897"/>
                  <a:pt x="92903" y="66897"/>
                </a:cubicBezTo>
                <a:cubicBezTo>
                  <a:pt x="89847" y="66897"/>
                  <a:pt x="86791" y="69543"/>
                  <a:pt x="86791" y="69543"/>
                </a:cubicBezTo>
                <a:cubicBezTo>
                  <a:pt x="86791" y="86362"/>
                  <a:pt x="86791" y="86362"/>
                  <a:pt x="86791" y="86362"/>
                </a:cubicBezTo>
                <a:cubicBezTo>
                  <a:pt x="86791" y="86362"/>
                  <a:pt x="89847" y="89196"/>
                  <a:pt x="92903" y="89196"/>
                </a:cubicBezTo>
                <a:cubicBezTo>
                  <a:pt x="110831" y="89196"/>
                  <a:pt x="110831" y="89196"/>
                  <a:pt x="110831" y="89196"/>
                </a:cubicBezTo>
                <a:cubicBezTo>
                  <a:pt x="110831" y="108661"/>
                  <a:pt x="110831" y="108661"/>
                  <a:pt x="110831" y="108661"/>
                </a:cubicBezTo>
                <a:cubicBezTo>
                  <a:pt x="110831" y="108661"/>
                  <a:pt x="110831" y="111307"/>
                  <a:pt x="107979" y="111307"/>
                </a:cubicBezTo>
                <a:cubicBezTo>
                  <a:pt x="11816" y="111307"/>
                  <a:pt x="11816" y="111307"/>
                  <a:pt x="11816" y="111307"/>
                </a:cubicBezTo>
                <a:cubicBezTo>
                  <a:pt x="8964" y="111307"/>
                  <a:pt x="8964" y="108661"/>
                  <a:pt x="8964" y="108661"/>
                </a:cubicBezTo>
                <a:cubicBezTo>
                  <a:pt x="8964" y="108661"/>
                  <a:pt x="8964" y="39118"/>
                  <a:pt x="8964" y="36283"/>
                </a:cubicBezTo>
                <a:cubicBezTo>
                  <a:pt x="107979" y="36283"/>
                  <a:pt x="107979" y="36283"/>
                  <a:pt x="107979" y="36283"/>
                </a:cubicBezTo>
                <a:cubicBezTo>
                  <a:pt x="110831" y="36283"/>
                  <a:pt x="110831" y="39118"/>
                  <a:pt x="110831" y="41763"/>
                </a:cubicBezTo>
                <a:lnTo>
                  <a:pt x="110831" y="6689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9" name="Shape 4670"/>
          <p:cNvSpPr/>
          <p:nvPr/>
        </p:nvSpPr>
        <p:spPr>
          <a:xfrm>
            <a:off x="2116038" y="5012511"/>
            <a:ext cx="305130" cy="305210"/>
          </a:xfrm>
          <a:custGeom>
            <a:avLst/>
            <a:gdLst/>
            <a:ahLst/>
            <a:cxnLst/>
            <a:rect l="0" t="0" r="0" b="0"/>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0" name="Shape 4671"/>
          <p:cNvSpPr/>
          <p:nvPr/>
        </p:nvSpPr>
        <p:spPr>
          <a:xfrm>
            <a:off x="1629239" y="5012511"/>
            <a:ext cx="305130" cy="305210"/>
          </a:xfrm>
          <a:custGeom>
            <a:avLst/>
            <a:gdLst/>
            <a:ahLst/>
            <a:cxnLst/>
            <a:rect l="0" t="0" r="0" b="0"/>
            <a:pathLst>
              <a:path w="120000" h="120000" extrusionOk="0">
                <a:moveTo>
                  <a:pt x="55646" y="89196"/>
                </a:moveTo>
                <a:lnTo>
                  <a:pt x="55646" y="89196"/>
                </a:lnTo>
                <a:cubicBezTo>
                  <a:pt x="58485" y="89196"/>
                  <a:pt x="58485" y="89196"/>
                  <a:pt x="58485" y="89196"/>
                </a:cubicBezTo>
                <a:cubicBezTo>
                  <a:pt x="61324" y="89196"/>
                  <a:pt x="61324" y="89196"/>
                  <a:pt x="61324" y="89196"/>
                </a:cubicBezTo>
                <a:cubicBezTo>
                  <a:pt x="80630" y="66897"/>
                  <a:pt x="80630" y="66897"/>
                  <a:pt x="80630" y="66897"/>
                </a:cubicBezTo>
                <a:cubicBezTo>
                  <a:pt x="80630" y="64062"/>
                  <a:pt x="80630" y="61417"/>
                  <a:pt x="80630" y="61417"/>
                </a:cubicBezTo>
                <a:cubicBezTo>
                  <a:pt x="77981" y="58582"/>
                  <a:pt x="77981" y="58582"/>
                  <a:pt x="75141" y="61417"/>
                </a:cubicBezTo>
                <a:cubicBezTo>
                  <a:pt x="63974" y="75212"/>
                  <a:pt x="63974" y="75212"/>
                  <a:pt x="63974" y="75212"/>
                </a:cubicBezTo>
                <a:cubicBezTo>
                  <a:pt x="63974" y="19653"/>
                  <a:pt x="63974" y="19653"/>
                  <a:pt x="63974" y="19653"/>
                </a:cubicBezTo>
                <a:cubicBezTo>
                  <a:pt x="63974" y="16818"/>
                  <a:pt x="61324" y="13984"/>
                  <a:pt x="58485" y="13984"/>
                </a:cubicBezTo>
                <a:cubicBezTo>
                  <a:pt x="58485" y="13984"/>
                  <a:pt x="55646" y="16818"/>
                  <a:pt x="55646" y="19653"/>
                </a:cubicBezTo>
                <a:cubicBezTo>
                  <a:pt x="55646" y="75212"/>
                  <a:pt x="55646" y="75212"/>
                  <a:pt x="55646" y="75212"/>
                </a:cubicBezTo>
                <a:cubicBezTo>
                  <a:pt x="44479" y="61417"/>
                  <a:pt x="44479" y="61417"/>
                  <a:pt x="44479" y="61417"/>
                </a:cubicBezTo>
                <a:cubicBezTo>
                  <a:pt x="41640" y="58582"/>
                  <a:pt x="38990" y="58582"/>
                  <a:pt x="38990" y="61417"/>
                </a:cubicBezTo>
                <a:cubicBezTo>
                  <a:pt x="36151" y="61417"/>
                  <a:pt x="36151" y="64062"/>
                  <a:pt x="38990" y="66897"/>
                </a:cubicBezTo>
                <a:lnTo>
                  <a:pt x="55646" y="89196"/>
                </a:lnTo>
                <a:close/>
                <a:moveTo>
                  <a:pt x="91798" y="97511"/>
                </a:moveTo>
                <a:lnTo>
                  <a:pt x="91798" y="97511"/>
                </a:lnTo>
                <a:cubicBezTo>
                  <a:pt x="24984" y="97511"/>
                  <a:pt x="24984" y="97511"/>
                  <a:pt x="24984" y="97511"/>
                </a:cubicBezTo>
                <a:cubicBezTo>
                  <a:pt x="24984" y="97511"/>
                  <a:pt x="22145" y="97511"/>
                  <a:pt x="22145" y="100157"/>
                </a:cubicBezTo>
                <a:cubicBezTo>
                  <a:pt x="22145" y="102992"/>
                  <a:pt x="24984" y="102992"/>
                  <a:pt x="24984" y="102992"/>
                </a:cubicBezTo>
                <a:cubicBezTo>
                  <a:pt x="91798" y="102992"/>
                  <a:pt x="91798" y="102992"/>
                  <a:pt x="91798" y="102992"/>
                </a:cubicBezTo>
                <a:cubicBezTo>
                  <a:pt x="94637" y="102992"/>
                  <a:pt x="97476" y="102992"/>
                  <a:pt x="97476" y="100157"/>
                </a:cubicBezTo>
                <a:cubicBezTo>
                  <a:pt x="97476" y="97511"/>
                  <a:pt x="94637" y="97511"/>
                  <a:pt x="91798" y="97511"/>
                </a:cubicBezTo>
                <a:close/>
                <a:moveTo>
                  <a:pt x="102965" y="0"/>
                </a:moveTo>
                <a:lnTo>
                  <a:pt x="102965" y="0"/>
                </a:lnTo>
                <a:cubicBezTo>
                  <a:pt x="13817" y="0"/>
                  <a:pt x="13817" y="0"/>
                  <a:pt x="13817" y="0"/>
                </a:cubicBezTo>
                <a:cubicBezTo>
                  <a:pt x="5488" y="0"/>
                  <a:pt x="0" y="5669"/>
                  <a:pt x="0" y="13984"/>
                </a:cubicBezTo>
                <a:cubicBezTo>
                  <a:pt x="0" y="102992"/>
                  <a:pt x="0" y="102992"/>
                  <a:pt x="0" y="102992"/>
                </a:cubicBezTo>
                <a:cubicBezTo>
                  <a:pt x="0" y="111307"/>
                  <a:pt x="5488" y="119811"/>
                  <a:pt x="13817" y="119811"/>
                </a:cubicBezTo>
                <a:cubicBezTo>
                  <a:pt x="102965" y="119811"/>
                  <a:pt x="102965" y="119811"/>
                  <a:pt x="102965" y="119811"/>
                </a:cubicBezTo>
                <a:cubicBezTo>
                  <a:pt x="111293" y="119811"/>
                  <a:pt x="119810" y="111307"/>
                  <a:pt x="119810" y="102992"/>
                </a:cubicBezTo>
                <a:cubicBezTo>
                  <a:pt x="119810" y="13984"/>
                  <a:pt x="119810" y="13984"/>
                  <a:pt x="119810" y="13984"/>
                </a:cubicBezTo>
                <a:cubicBezTo>
                  <a:pt x="119810" y="5669"/>
                  <a:pt x="111293" y="0"/>
                  <a:pt x="102965" y="0"/>
                </a:cubicBezTo>
                <a:close/>
                <a:moveTo>
                  <a:pt x="111293" y="102992"/>
                </a:moveTo>
                <a:lnTo>
                  <a:pt x="111293" y="102992"/>
                </a:lnTo>
                <a:cubicBezTo>
                  <a:pt x="111293" y="108661"/>
                  <a:pt x="108643" y="111307"/>
                  <a:pt x="102965" y="111307"/>
                </a:cubicBezTo>
                <a:cubicBezTo>
                  <a:pt x="13817" y="111307"/>
                  <a:pt x="13817" y="111307"/>
                  <a:pt x="13817" y="111307"/>
                </a:cubicBezTo>
                <a:cubicBezTo>
                  <a:pt x="10977" y="111307"/>
                  <a:pt x="8328" y="108661"/>
                  <a:pt x="8328" y="102992"/>
                </a:cubicBezTo>
                <a:cubicBezTo>
                  <a:pt x="8328" y="13984"/>
                  <a:pt x="8328" y="13984"/>
                  <a:pt x="8328" y="13984"/>
                </a:cubicBezTo>
                <a:cubicBezTo>
                  <a:pt x="8328" y="11149"/>
                  <a:pt x="10977" y="8503"/>
                  <a:pt x="13817" y="8503"/>
                </a:cubicBezTo>
                <a:cubicBezTo>
                  <a:pt x="102965" y="8503"/>
                  <a:pt x="102965" y="8503"/>
                  <a:pt x="102965" y="8503"/>
                </a:cubicBezTo>
                <a:cubicBezTo>
                  <a:pt x="108643" y="8503"/>
                  <a:pt x="111293" y="11149"/>
                  <a:pt x="111293" y="13984"/>
                </a:cubicBezTo>
                <a:lnTo>
                  <a:pt x="111293" y="102992"/>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1" name="Shape 4672"/>
          <p:cNvSpPr/>
          <p:nvPr/>
        </p:nvSpPr>
        <p:spPr>
          <a:xfrm>
            <a:off x="1140677" y="5012511"/>
            <a:ext cx="296312" cy="305210"/>
          </a:xfrm>
          <a:custGeom>
            <a:avLst/>
            <a:gdLst/>
            <a:ahLst/>
            <a:cxnLst/>
            <a:rect l="0" t="0" r="0" b="0"/>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2" name="Shape 4673"/>
          <p:cNvSpPr/>
          <p:nvPr/>
        </p:nvSpPr>
        <p:spPr>
          <a:xfrm>
            <a:off x="5588882" y="4522058"/>
            <a:ext cx="227526" cy="298153"/>
          </a:xfrm>
          <a:custGeom>
            <a:avLst/>
            <a:gdLst/>
            <a:ahLst/>
            <a:cxnLst/>
            <a:rect l="0" t="0" r="0" b="0"/>
            <a:pathLst>
              <a:path w="120000" h="120000" extrusionOk="0">
                <a:moveTo>
                  <a:pt x="100932" y="14151"/>
                </a:moveTo>
                <a:lnTo>
                  <a:pt x="100932" y="14151"/>
                </a:lnTo>
                <a:cubicBezTo>
                  <a:pt x="89745" y="14151"/>
                  <a:pt x="89745" y="14151"/>
                  <a:pt x="89745" y="14151"/>
                </a:cubicBezTo>
                <a:cubicBezTo>
                  <a:pt x="89745" y="5621"/>
                  <a:pt x="74745" y="0"/>
                  <a:pt x="59745" y="0"/>
                </a:cubicBezTo>
                <a:cubicBezTo>
                  <a:pt x="44745" y="0"/>
                  <a:pt x="29745" y="5621"/>
                  <a:pt x="29745" y="14151"/>
                </a:cubicBezTo>
                <a:cubicBezTo>
                  <a:pt x="18559" y="14151"/>
                  <a:pt x="18559" y="14151"/>
                  <a:pt x="18559" y="14151"/>
                </a:cubicBezTo>
                <a:cubicBezTo>
                  <a:pt x="7372" y="14151"/>
                  <a:pt x="0" y="19967"/>
                  <a:pt x="0" y="28497"/>
                </a:cubicBezTo>
                <a:cubicBezTo>
                  <a:pt x="0" y="105460"/>
                  <a:pt x="0" y="105460"/>
                  <a:pt x="0" y="105460"/>
                </a:cubicBezTo>
                <a:cubicBezTo>
                  <a:pt x="0" y="114184"/>
                  <a:pt x="7372" y="119806"/>
                  <a:pt x="18559" y="119806"/>
                </a:cubicBezTo>
                <a:cubicBezTo>
                  <a:pt x="100932" y="119806"/>
                  <a:pt x="100932" y="119806"/>
                  <a:pt x="100932" y="119806"/>
                </a:cubicBezTo>
                <a:cubicBezTo>
                  <a:pt x="112118" y="119806"/>
                  <a:pt x="119745" y="114184"/>
                  <a:pt x="119745" y="105460"/>
                </a:cubicBezTo>
                <a:cubicBezTo>
                  <a:pt x="119745" y="28497"/>
                  <a:pt x="119745" y="28497"/>
                  <a:pt x="119745" y="28497"/>
                </a:cubicBezTo>
                <a:cubicBezTo>
                  <a:pt x="119745" y="19967"/>
                  <a:pt x="112118" y="14151"/>
                  <a:pt x="100932" y="14151"/>
                </a:cubicBezTo>
                <a:close/>
                <a:moveTo>
                  <a:pt x="59745" y="5621"/>
                </a:moveTo>
                <a:lnTo>
                  <a:pt x="59745" y="5621"/>
                </a:lnTo>
                <a:cubicBezTo>
                  <a:pt x="70932" y="5621"/>
                  <a:pt x="78559" y="8529"/>
                  <a:pt x="78559" y="14151"/>
                </a:cubicBezTo>
                <a:cubicBezTo>
                  <a:pt x="41186" y="14151"/>
                  <a:pt x="41186" y="14151"/>
                  <a:pt x="41186" y="14151"/>
                </a:cubicBezTo>
                <a:cubicBezTo>
                  <a:pt x="41186" y="8529"/>
                  <a:pt x="48559" y="5621"/>
                  <a:pt x="59745" y="5621"/>
                </a:cubicBezTo>
                <a:close/>
                <a:moveTo>
                  <a:pt x="108305" y="105460"/>
                </a:moveTo>
                <a:lnTo>
                  <a:pt x="108305" y="105460"/>
                </a:lnTo>
                <a:cubicBezTo>
                  <a:pt x="108305" y="108368"/>
                  <a:pt x="104745" y="114184"/>
                  <a:pt x="100932" y="114184"/>
                </a:cubicBezTo>
                <a:cubicBezTo>
                  <a:pt x="18559" y="114184"/>
                  <a:pt x="18559" y="114184"/>
                  <a:pt x="18559" y="114184"/>
                </a:cubicBezTo>
                <a:cubicBezTo>
                  <a:pt x="14745" y="114184"/>
                  <a:pt x="11186" y="108368"/>
                  <a:pt x="11186" y="105460"/>
                </a:cubicBezTo>
                <a:cubicBezTo>
                  <a:pt x="11186" y="96930"/>
                  <a:pt x="11186" y="96930"/>
                  <a:pt x="11186" y="96930"/>
                </a:cubicBezTo>
                <a:cubicBezTo>
                  <a:pt x="108305" y="96930"/>
                  <a:pt x="108305" y="96930"/>
                  <a:pt x="108305" y="96930"/>
                </a:cubicBezTo>
                <a:lnTo>
                  <a:pt x="108305" y="105460"/>
                </a:lnTo>
                <a:close/>
                <a:moveTo>
                  <a:pt x="108305" y="91308"/>
                </a:moveTo>
                <a:lnTo>
                  <a:pt x="108305" y="91308"/>
                </a:lnTo>
                <a:cubicBezTo>
                  <a:pt x="11186" y="91308"/>
                  <a:pt x="11186" y="91308"/>
                  <a:pt x="11186" y="91308"/>
                </a:cubicBezTo>
                <a:cubicBezTo>
                  <a:pt x="11186" y="28497"/>
                  <a:pt x="11186" y="28497"/>
                  <a:pt x="11186" y="28497"/>
                </a:cubicBezTo>
                <a:cubicBezTo>
                  <a:pt x="11186" y="25589"/>
                  <a:pt x="14745" y="22875"/>
                  <a:pt x="18559" y="22875"/>
                </a:cubicBezTo>
                <a:cubicBezTo>
                  <a:pt x="29745" y="22875"/>
                  <a:pt x="29745" y="22875"/>
                  <a:pt x="29745" y="22875"/>
                </a:cubicBezTo>
                <a:cubicBezTo>
                  <a:pt x="29745" y="45557"/>
                  <a:pt x="29745" y="45557"/>
                  <a:pt x="29745" y="45557"/>
                </a:cubicBezTo>
                <a:cubicBezTo>
                  <a:pt x="41186" y="45557"/>
                  <a:pt x="41186" y="45557"/>
                  <a:pt x="41186" y="45557"/>
                </a:cubicBezTo>
                <a:cubicBezTo>
                  <a:pt x="41186" y="22875"/>
                  <a:pt x="41186" y="22875"/>
                  <a:pt x="41186" y="22875"/>
                </a:cubicBezTo>
                <a:cubicBezTo>
                  <a:pt x="78559" y="22875"/>
                  <a:pt x="78559" y="22875"/>
                  <a:pt x="78559" y="22875"/>
                </a:cubicBezTo>
                <a:cubicBezTo>
                  <a:pt x="78559" y="45557"/>
                  <a:pt x="78559" y="45557"/>
                  <a:pt x="78559" y="45557"/>
                </a:cubicBezTo>
                <a:cubicBezTo>
                  <a:pt x="89745" y="45557"/>
                  <a:pt x="89745" y="45557"/>
                  <a:pt x="89745" y="45557"/>
                </a:cubicBezTo>
                <a:cubicBezTo>
                  <a:pt x="89745" y="22875"/>
                  <a:pt x="89745" y="22875"/>
                  <a:pt x="89745" y="22875"/>
                </a:cubicBezTo>
                <a:cubicBezTo>
                  <a:pt x="100932" y="22875"/>
                  <a:pt x="100932" y="22875"/>
                  <a:pt x="100932" y="22875"/>
                </a:cubicBezTo>
                <a:cubicBezTo>
                  <a:pt x="104745" y="22875"/>
                  <a:pt x="108305" y="25589"/>
                  <a:pt x="108305" y="28497"/>
                </a:cubicBezTo>
                <a:lnTo>
                  <a:pt x="108305" y="91308"/>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3" name="Shape 4674"/>
          <p:cNvSpPr/>
          <p:nvPr/>
        </p:nvSpPr>
        <p:spPr>
          <a:xfrm>
            <a:off x="5059754" y="4522058"/>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4" name="Shape 4675"/>
          <p:cNvSpPr/>
          <p:nvPr/>
        </p:nvSpPr>
        <p:spPr>
          <a:xfrm>
            <a:off x="4571193" y="4530879"/>
            <a:ext cx="305130" cy="284040"/>
          </a:xfrm>
          <a:custGeom>
            <a:avLst/>
            <a:gdLst/>
            <a:ahLst/>
            <a:cxnLst/>
            <a:rect l="0" t="0" r="0" b="0"/>
            <a:pathLst>
              <a:path w="120000" h="120000" extrusionOk="0">
                <a:moveTo>
                  <a:pt x="36151" y="32949"/>
                </a:moveTo>
                <a:lnTo>
                  <a:pt x="36151" y="32949"/>
                </a:lnTo>
                <a:cubicBezTo>
                  <a:pt x="27823" y="0"/>
                  <a:pt x="27823" y="0"/>
                  <a:pt x="27823" y="0"/>
                </a:cubicBezTo>
                <a:cubicBezTo>
                  <a:pt x="2649" y="0"/>
                  <a:pt x="2649" y="0"/>
                  <a:pt x="2649" y="0"/>
                </a:cubicBezTo>
                <a:lnTo>
                  <a:pt x="0" y="3050"/>
                </a:lnTo>
                <a:cubicBezTo>
                  <a:pt x="0" y="6101"/>
                  <a:pt x="2649" y="9152"/>
                  <a:pt x="2649" y="9152"/>
                </a:cubicBezTo>
                <a:cubicBezTo>
                  <a:pt x="22145" y="9152"/>
                  <a:pt x="22145" y="9152"/>
                  <a:pt x="22145" y="9152"/>
                </a:cubicBezTo>
                <a:cubicBezTo>
                  <a:pt x="30662" y="32949"/>
                  <a:pt x="30662" y="32949"/>
                  <a:pt x="30662" y="32949"/>
                </a:cubicBezTo>
                <a:lnTo>
                  <a:pt x="30662" y="32949"/>
                </a:lnTo>
                <a:cubicBezTo>
                  <a:pt x="36151" y="80949"/>
                  <a:pt x="36151" y="80949"/>
                  <a:pt x="36151" y="80949"/>
                </a:cubicBezTo>
                <a:cubicBezTo>
                  <a:pt x="36151" y="89898"/>
                  <a:pt x="44479" y="95796"/>
                  <a:pt x="52807" y="95796"/>
                </a:cubicBezTo>
                <a:cubicBezTo>
                  <a:pt x="91798" y="95796"/>
                  <a:pt x="91798" y="95796"/>
                  <a:pt x="91798" y="95796"/>
                </a:cubicBezTo>
                <a:cubicBezTo>
                  <a:pt x="100315" y="95796"/>
                  <a:pt x="108643" y="89898"/>
                  <a:pt x="108643" y="80949"/>
                </a:cubicBezTo>
                <a:cubicBezTo>
                  <a:pt x="119810" y="32949"/>
                  <a:pt x="119810" y="32949"/>
                  <a:pt x="119810" y="32949"/>
                </a:cubicBezTo>
                <a:lnTo>
                  <a:pt x="36151" y="32949"/>
                </a:lnTo>
                <a:close/>
                <a:moveTo>
                  <a:pt x="100315" y="80949"/>
                </a:moveTo>
                <a:lnTo>
                  <a:pt x="100315" y="80949"/>
                </a:lnTo>
                <a:cubicBezTo>
                  <a:pt x="100315" y="84000"/>
                  <a:pt x="97476" y="86847"/>
                  <a:pt x="91798" y="86847"/>
                </a:cubicBezTo>
                <a:cubicBezTo>
                  <a:pt x="52807" y="86847"/>
                  <a:pt x="52807" y="86847"/>
                  <a:pt x="52807" y="86847"/>
                </a:cubicBezTo>
                <a:cubicBezTo>
                  <a:pt x="47318" y="86847"/>
                  <a:pt x="44479" y="84000"/>
                  <a:pt x="44479" y="80949"/>
                </a:cubicBezTo>
                <a:cubicBezTo>
                  <a:pt x="38990" y="39050"/>
                  <a:pt x="38990" y="39050"/>
                  <a:pt x="38990" y="39050"/>
                </a:cubicBezTo>
                <a:cubicBezTo>
                  <a:pt x="108643" y="39050"/>
                  <a:pt x="108643" y="39050"/>
                  <a:pt x="108643" y="39050"/>
                </a:cubicBezTo>
                <a:lnTo>
                  <a:pt x="100315" y="80949"/>
                </a:lnTo>
                <a:close/>
                <a:moveTo>
                  <a:pt x="52807" y="104949"/>
                </a:moveTo>
                <a:lnTo>
                  <a:pt x="52807" y="104949"/>
                </a:lnTo>
                <a:cubicBezTo>
                  <a:pt x="47318" y="104949"/>
                  <a:pt x="44479" y="107796"/>
                  <a:pt x="44479" y="110847"/>
                </a:cubicBezTo>
                <a:cubicBezTo>
                  <a:pt x="44479" y="116949"/>
                  <a:pt x="47318" y="119796"/>
                  <a:pt x="52807" y="119796"/>
                </a:cubicBezTo>
                <a:cubicBezTo>
                  <a:pt x="55646" y="119796"/>
                  <a:pt x="58485" y="116949"/>
                  <a:pt x="58485" y="110847"/>
                </a:cubicBezTo>
                <a:cubicBezTo>
                  <a:pt x="58485" y="107796"/>
                  <a:pt x="55646" y="104949"/>
                  <a:pt x="52807" y="104949"/>
                </a:cubicBezTo>
                <a:close/>
                <a:moveTo>
                  <a:pt x="89148" y="104949"/>
                </a:moveTo>
                <a:lnTo>
                  <a:pt x="89148" y="104949"/>
                </a:lnTo>
                <a:cubicBezTo>
                  <a:pt x="86309" y="104949"/>
                  <a:pt x="80630" y="107796"/>
                  <a:pt x="80630" y="110847"/>
                </a:cubicBezTo>
                <a:cubicBezTo>
                  <a:pt x="80630" y="116949"/>
                  <a:pt x="86309" y="119796"/>
                  <a:pt x="89148" y="119796"/>
                </a:cubicBezTo>
                <a:cubicBezTo>
                  <a:pt x="91798" y="119796"/>
                  <a:pt x="97476" y="116949"/>
                  <a:pt x="97476" y="110847"/>
                </a:cubicBezTo>
                <a:cubicBezTo>
                  <a:pt x="97476" y="107796"/>
                  <a:pt x="91798" y="104949"/>
                  <a:pt x="89148" y="10494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5" name="Shape 4676"/>
          <p:cNvSpPr/>
          <p:nvPr/>
        </p:nvSpPr>
        <p:spPr>
          <a:xfrm>
            <a:off x="4082631" y="4552049"/>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6" name="Shape 4677"/>
          <p:cNvSpPr/>
          <p:nvPr/>
        </p:nvSpPr>
        <p:spPr>
          <a:xfrm>
            <a:off x="3587013" y="4522058"/>
            <a:ext cx="305130" cy="298153"/>
          </a:xfrm>
          <a:custGeom>
            <a:avLst/>
            <a:gdLst/>
            <a:ahLst/>
            <a:cxnLst/>
            <a:rect l="0" t="0" r="0" b="0"/>
            <a:pathLst>
              <a:path w="120000" h="120000" extrusionOk="0">
                <a:moveTo>
                  <a:pt x="97665" y="0"/>
                </a:moveTo>
                <a:lnTo>
                  <a:pt x="97665" y="0"/>
                </a:lnTo>
                <a:cubicBezTo>
                  <a:pt x="22334" y="0"/>
                  <a:pt x="22334" y="0"/>
                  <a:pt x="22334" y="0"/>
                </a:cubicBezTo>
                <a:cubicBezTo>
                  <a:pt x="0" y="37027"/>
                  <a:pt x="0" y="37027"/>
                  <a:pt x="0" y="37027"/>
                </a:cubicBezTo>
                <a:lnTo>
                  <a:pt x="0" y="51373"/>
                </a:lnTo>
                <a:cubicBezTo>
                  <a:pt x="0" y="56995"/>
                  <a:pt x="2839" y="59903"/>
                  <a:pt x="5678" y="62617"/>
                </a:cubicBezTo>
                <a:cubicBezTo>
                  <a:pt x="5678" y="105460"/>
                  <a:pt x="5678" y="105460"/>
                  <a:pt x="5678" y="105460"/>
                </a:cubicBezTo>
                <a:cubicBezTo>
                  <a:pt x="5678" y="114184"/>
                  <a:pt x="11167" y="119806"/>
                  <a:pt x="19495" y="119806"/>
                </a:cubicBezTo>
                <a:cubicBezTo>
                  <a:pt x="100315" y="119806"/>
                  <a:pt x="100315" y="119806"/>
                  <a:pt x="100315" y="119806"/>
                </a:cubicBezTo>
                <a:cubicBezTo>
                  <a:pt x="108832" y="119806"/>
                  <a:pt x="117160" y="114184"/>
                  <a:pt x="117160" y="105460"/>
                </a:cubicBezTo>
                <a:cubicBezTo>
                  <a:pt x="117160" y="62617"/>
                  <a:pt x="117160" y="62617"/>
                  <a:pt x="117160" y="62617"/>
                </a:cubicBezTo>
                <a:cubicBezTo>
                  <a:pt x="119810" y="59903"/>
                  <a:pt x="119810" y="56995"/>
                  <a:pt x="119810" y="51373"/>
                </a:cubicBezTo>
                <a:cubicBezTo>
                  <a:pt x="119810" y="48465"/>
                  <a:pt x="119810" y="37027"/>
                  <a:pt x="119810" y="37027"/>
                </a:cubicBezTo>
                <a:lnTo>
                  <a:pt x="97665" y="0"/>
                </a:lnTo>
                <a:close/>
                <a:moveTo>
                  <a:pt x="108832" y="105460"/>
                </a:moveTo>
                <a:lnTo>
                  <a:pt x="108832" y="105460"/>
                </a:lnTo>
                <a:cubicBezTo>
                  <a:pt x="108832" y="108368"/>
                  <a:pt x="105993" y="114184"/>
                  <a:pt x="100315" y="114184"/>
                </a:cubicBezTo>
                <a:cubicBezTo>
                  <a:pt x="19495" y="114184"/>
                  <a:pt x="19495" y="114184"/>
                  <a:pt x="19495" y="114184"/>
                </a:cubicBezTo>
                <a:cubicBezTo>
                  <a:pt x="16845" y="114184"/>
                  <a:pt x="11167" y="108368"/>
                  <a:pt x="11167" y="105460"/>
                </a:cubicBezTo>
                <a:cubicBezTo>
                  <a:pt x="11167" y="96930"/>
                  <a:pt x="11167" y="96930"/>
                  <a:pt x="11167" y="96930"/>
                </a:cubicBezTo>
                <a:cubicBezTo>
                  <a:pt x="108832" y="96930"/>
                  <a:pt x="108832" y="96930"/>
                  <a:pt x="108832" y="96930"/>
                </a:cubicBezTo>
                <a:lnTo>
                  <a:pt x="108832" y="105460"/>
                </a:lnTo>
                <a:close/>
                <a:moveTo>
                  <a:pt x="108832" y="91308"/>
                </a:moveTo>
                <a:lnTo>
                  <a:pt x="108832" y="91308"/>
                </a:lnTo>
                <a:cubicBezTo>
                  <a:pt x="11167" y="91308"/>
                  <a:pt x="11167" y="91308"/>
                  <a:pt x="11167" y="91308"/>
                </a:cubicBezTo>
                <a:cubicBezTo>
                  <a:pt x="11167" y="68432"/>
                  <a:pt x="11167" y="68432"/>
                  <a:pt x="11167" y="68432"/>
                </a:cubicBezTo>
                <a:cubicBezTo>
                  <a:pt x="14006" y="68432"/>
                  <a:pt x="16845" y="68432"/>
                  <a:pt x="19495" y="68432"/>
                </a:cubicBezTo>
                <a:cubicBezTo>
                  <a:pt x="22334" y="68432"/>
                  <a:pt x="30662" y="62617"/>
                  <a:pt x="33501" y="56995"/>
                </a:cubicBezTo>
                <a:cubicBezTo>
                  <a:pt x="36340" y="62617"/>
                  <a:pt x="41829" y="68432"/>
                  <a:pt x="47507" y="68432"/>
                </a:cubicBezTo>
                <a:cubicBezTo>
                  <a:pt x="52996" y="68432"/>
                  <a:pt x="58675" y="62617"/>
                  <a:pt x="61324" y="59903"/>
                </a:cubicBezTo>
                <a:cubicBezTo>
                  <a:pt x="61324" y="62617"/>
                  <a:pt x="69842" y="68432"/>
                  <a:pt x="75331" y="68432"/>
                </a:cubicBezTo>
                <a:cubicBezTo>
                  <a:pt x="81009" y="68432"/>
                  <a:pt x="86498" y="62617"/>
                  <a:pt x="89148" y="56995"/>
                </a:cubicBezTo>
                <a:cubicBezTo>
                  <a:pt x="91987" y="62617"/>
                  <a:pt x="94826" y="68432"/>
                  <a:pt x="100315" y="68432"/>
                </a:cubicBezTo>
                <a:cubicBezTo>
                  <a:pt x="103154" y="68432"/>
                  <a:pt x="108832" y="68432"/>
                  <a:pt x="108832" y="68432"/>
                </a:cubicBezTo>
                <a:lnTo>
                  <a:pt x="108832" y="91308"/>
                </a:lnTo>
                <a:close/>
                <a:moveTo>
                  <a:pt x="111482" y="51373"/>
                </a:moveTo>
                <a:lnTo>
                  <a:pt x="111482" y="51373"/>
                </a:lnTo>
                <a:cubicBezTo>
                  <a:pt x="111482" y="56995"/>
                  <a:pt x="105993" y="59903"/>
                  <a:pt x="100315" y="59903"/>
                </a:cubicBezTo>
                <a:cubicBezTo>
                  <a:pt x="94826" y="59903"/>
                  <a:pt x="89148" y="56995"/>
                  <a:pt x="89148" y="51373"/>
                </a:cubicBezTo>
                <a:cubicBezTo>
                  <a:pt x="86498" y="51373"/>
                  <a:pt x="86498" y="51373"/>
                  <a:pt x="86498" y="51373"/>
                </a:cubicBezTo>
                <a:cubicBezTo>
                  <a:pt x="86498" y="56995"/>
                  <a:pt x="81009" y="59903"/>
                  <a:pt x="75331" y="59903"/>
                </a:cubicBezTo>
                <a:cubicBezTo>
                  <a:pt x="69842" y="59903"/>
                  <a:pt x="61324" y="56995"/>
                  <a:pt x="61324" y="51373"/>
                </a:cubicBezTo>
                <a:cubicBezTo>
                  <a:pt x="58675" y="51373"/>
                  <a:pt x="58675" y="51373"/>
                  <a:pt x="58675" y="51373"/>
                </a:cubicBezTo>
                <a:cubicBezTo>
                  <a:pt x="58675" y="56995"/>
                  <a:pt x="52996" y="59903"/>
                  <a:pt x="47507" y="59903"/>
                </a:cubicBezTo>
                <a:cubicBezTo>
                  <a:pt x="41829" y="59903"/>
                  <a:pt x="33501" y="56995"/>
                  <a:pt x="33501" y="51373"/>
                </a:cubicBezTo>
                <a:cubicBezTo>
                  <a:pt x="30662" y="51373"/>
                  <a:pt x="30662" y="51373"/>
                  <a:pt x="30662" y="51373"/>
                </a:cubicBezTo>
                <a:cubicBezTo>
                  <a:pt x="30662" y="56995"/>
                  <a:pt x="25173" y="59903"/>
                  <a:pt x="19495" y="59903"/>
                </a:cubicBezTo>
                <a:cubicBezTo>
                  <a:pt x="14006" y="59903"/>
                  <a:pt x="8517" y="56995"/>
                  <a:pt x="8517" y="51373"/>
                </a:cubicBezTo>
                <a:cubicBezTo>
                  <a:pt x="8517" y="45557"/>
                  <a:pt x="8517" y="45557"/>
                  <a:pt x="8517" y="45557"/>
                </a:cubicBezTo>
                <a:cubicBezTo>
                  <a:pt x="111482" y="45557"/>
                  <a:pt x="111482" y="45557"/>
                  <a:pt x="111482" y="45557"/>
                </a:cubicBezTo>
                <a:lnTo>
                  <a:pt x="111482" y="51373"/>
                </a:lnTo>
                <a:close/>
                <a:moveTo>
                  <a:pt x="8517" y="37027"/>
                </a:moveTo>
                <a:lnTo>
                  <a:pt x="8517" y="37027"/>
                </a:lnTo>
                <a:cubicBezTo>
                  <a:pt x="25173" y="5621"/>
                  <a:pt x="25173" y="5621"/>
                  <a:pt x="25173" y="5621"/>
                </a:cubicBezTo>
                <a:cubicBezTo>
                  <a:pt x="94826" y="5621"/>
                  <a:pt x="94826" y="5621"/>
                  <a:pt x="94826" y="5621"/>
                </a:cubicBezTo>
                <a:cubicBezTo>
                  <a:pt x="111482" y="37027"/>
                  <a:pt x="111482" y="37027"/>
                  <a:pt x="111482" y="37027"/>
                </a:cubicBezTo>
                <a:lnTo>
                  <a:pt x="8517" y="3702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7" name="Shape 4678"/>
          <p:cNvSpPr/>
          <p:nvPr/>
        </p:nvSpPr>
        <p:spPr>
          <a:xfrm>
            <a:off x="3135492" y="4552049"/>
            <a:ext cx="227524" cy="241699"/>
          </a:xfrm>
          <a:custGeom>
            <a:avLst/>
            <a:gdLst/>
            <a:ahLst/>
            <a:cxnLst/>
            <a:rect l="0" t="0" r="0" b="0"/>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lnTo>
                  <a:pt x="41186" y="77365"/>
                </a:ln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8" name="Shape 4679"/>
          <p:cNvSpPr/>
          <p:nvPr/>
        </p:nvSpPr>
        <p:spPr>
          <a:xfrm>
            <a:off x="2618710" y="4543229"/>
            <a:ext cx="283967" cy="248755"/>
          </a:xfrm>
          <a:custGeom>
            <a:avLst/>
            <a:gdLst/>
            <a:ahLst/>
            <a:cxnLst/>
            <a:rect l="0" t="0" r="0" b="0"/>
            <a:pathLst>
              <a:path w="120000" h="120000" extrusionOk="0">
                <a:moveTo>
                  <a:pt x="86791" y="3488"/>
                </a:moveTo>
                <a:lnTo>
                  <a:pt x="86791" y="3488"/>
                </a:lnTo>
                <a:cubicBezTo>
                  <a:pt x="86791" y="0"/>
                  <a:pt x="83938" y="3488"/>
                  <a:pt x="80882" y="3488"/>
                </a:cubicBezTo>
                <a:cubicBezTo>
                  <a:pt x="33005" y="113023"/>
                  <a:pt x="33005" y="113023"/>
                  <a:pt x="33005" y="113023"/>
                </a:cubicBezTo>
                <a:cubicBezTo>
                  <a:pt x="29949" y="116279"/>
                  <a:pt x="33005" y="119767"/>
                  <a:pt x="33005" y="119767"/>
                </a:cubicBezTo>
                <a:cubicBezTo>
                  <a:pt x="35857" y="119767"/>
                  <a:pt x="38913" y="119767"/>
                  <a:pt x="38913" y="119767"/>
                </a:cubicBezTo>
                <a:cubicBezTo>
                  <a:pt x="89847" y="10232"/>
                  <a:pt x="89847" y="10232"/>
                  <a:pt x="89847" y="10232"/>
                </a:cubicBezTo>
                <a:cubicBezTo>
                  <a:pt x="89847" y="6744"/>
                  <a:pt x="89847" y="3488"/>
                  <a:pt x="86791" y="3488"/>
                </a:cubicBezTo>
                <a:close/>
                <a:moveTo>
                  <a:pt x="29949" y="82093"/>
                </a:moveTo>
                <a:lnTo>
                  <a:pt x="29949" y="82093"/>
                </a:lnTo>
                <a:cubicBezTo>
                  <a:pt x="8964" y="61627"/>
                  <a:pt x="8964" y="61627"/>
                  <a:pt x="8964" y="61627"/>
                </a:cubicBezTo>
                <a:cubicBezTo>
                  <a:pt x="29949" y="44418"/>
                  <a:pt x="29949" y="44418"/>
                  <a:pt x="29949" y="44418"/>
                </a:cubicBezTo>
                <a:cubicBezTo>
                  <a:pt x="33005" y="41162"/>
                  <a:pt x="33005" y="37674"/>
                  <a:pt x="29949" y="37674"/>
                </a:cubicBezTo>
                <a:cubicBezTo>
                  <a:pt x="29949" y="34186"/>
                  <a:pt x="26893" y="34186"/>
                  <a:pt x="23837" y="37674"/>
                </a:cubicBezTo>
                <a:cubicBezTo>
                  <a:pt x="0" y="58139"/>
                  <a:pt x="0" y="58139"/>
                  <a:pt x="0" y="58139"/>
                </a:cubicBezTo>
                <a:cubicBezTo>
                  <a:pt x="0" y="61627"/>
                  <a:pt x="0" y="61627"/>
                  <a:pt x="0" y="61627"/>
                </a:cubicBezTo>
                <a:cubicBezTo>
                  <a:pt x="0" y="64883"/>
                  <a:pt x="0" y="64883"/>
                  <a:pt x="0" y="64883"/>
                </a:cubicBezTo>
                <a:cubicBezTo>
                  <a:pt x="23837" y="89069"/>
                  <a:pt x="23837" y="89069"/>
                  <a:pt x="23837" y="89069"/>
                </a:cubicBezTo>
                <a:cubicBezTo>
                  <a:pt x="26893" y="89069"/>
                  <a:pt x="29949" y="89069"/>
                  <a:pt x="29949" y="89069"/>
                </a:cubicBezTo>
                <a:cubicBezTo>
                  <a:pt x="33005" y="85581"/>
                  <a:pt x="33005" y="82093"/>
                  <a:pt x="29949" y="82093"/>
                </a:cubicBezTo>
                <a:close/>
                <a:moveTo>
                  <a:pt x="119796" y="58139"/>
                </a:moveTo>
                <a:lnTo>
                  <a:pt x="119796" y="58139"/>
                </a:lnTo>
                <a:cubicBezTo>
                  <a:pt x="95959" y="37674"/>
                  <a:pt x="95959" y="37674"/>
                  <a:pt x="95959" y="37674"/>
                </a:cubicBezTo>
                <a:cubicBezTo>
                  <a:pt x="92903" y="34186"/>
                  <a:pt x="89847" y="34186"/>
                  <a:pt x="89847" y="37674"/>
                </a:cubicBezTo>
                <a:cubicBezTo>
                  <a:pt x="86791" y="37674"/>
                  <a:pt x="86791" y="41162"/>
                  <a:pt x="89847" y="44418"/>
                </a:cubicBezTo>
                <a:cubicBezTo>
                  <a:pt x="110831" y="61627"/>
                  <a:pt x="110831" y="61627"/>
                  <a:pt x="110831" y="61627"/>
                </a:cubicBezTo>
                <a:cubicBezTo>
                  <a:pt x="89847" y="82093"/>
                  <a:pt x="89847" y="82093"/>
                  <a:pt x="89847" y="82093"/>
                </a:cubicBezTo>
                <a:cubicBezTo>
                  <a:pt x="86791" y="82093"/>
                  <a:pt x="86791" y="85581"/>
                  <a:pt x="89847" y="89069"/>
                </a:cubicBezTo>
                <a:cubicBezTo>
                  <a:pt x="89847" y="89069"/>
                  <a:pt x="92903" y="89069"/>
                  <a:pt x="95959" y="89069"/>
                </a:cubicBezTo>
                <a:cubicBezTo>
                  <a:pt x="119796" y="64883"/>
                  <a:pt x="119796" y="64883"/>
                  <a:pt x="119796" y="64883"/>
                </a:cubicBezTo>
                <a:cubicBezTo>
                  <a:pt x="119796" y="64883"/>
                  <a:pt x="119796" y="64883"/>
                  <a:pt x="119796" y="61627"/>
                </a:cubicBezTo>
                <a:cubicBezTo>
                  <a:pt x="119796" y="61627"/>
                  <a:pt x="119796" y="61627"/>
                  <a:pt x="119796" y="5813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9" name="Shape 4680"/>
          <p:cNvSpPr/>
          <p:nvPr/>
        </p:nvSpPr>
        <p:spPr>
          <a:xfrm>
            <a:off x="2158368" y="4522058"/>
            <a:ext cx="234579" cy="298153"/>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0" name="Shape 4681"/>
          <p:cNvSpPr/>
          <p:nvPr/>
        </p:nvSpPr>
        <p:spPr>
          <a:xfrm>
            <a:off x="1636294" y="4516765"/>
            <a:ext cx="298075" cy="296389"/>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1" name="Shape 4682"/>
          <p:cNvSpPr/>
          <p:nvPr/>
        </p:nvSpPr>
        <p:spPr>
          <a:xfrm>
            <a:off x="1147732" y="4552049"/>
            <a:ext cx="283967" cy="241699"/>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2" name="Shape 4683"/>
          <p:cNvSpPr/>
          <p:nvPr/>
        </p:nvSpPr>
        <p:spPr>
          <a:xfrm>
            <a:off x="5562426" y="4056305"/>
            <a:ext cx="283966" cy="246991"/>
          </a:xfrm>
          <a:custGeom>
            <a:avLst/>
            <a:gdLst/>
            <a:ahLst/>
            <a:cxnLst/>
            <a:rect l="0" t="0" r="0" b="0"/>
            <a:pathLst>
              <a:path w="120000" h="120000" extrusionOk="0">
                <a:moveTo>
                  <a:pt x="116943" y="75348"/>
                </a:moveTo>
                <a:lnTo>
                  <a:pt x="116943" y="75348"/>
                </a:lnTo>
                <a:cubicBezTo>
                  <a:pt x="113887" y="75348"/>
                  <a:pt x="110831" y="75348"/>
                  <a:pt x="110831" y="78837"/>
                </a:cubicBezTo>
                <a:cubicBezTo>
                  <a:pt x="110831" y="109534"/>
                  <a:pt x="110831" y="109534"/>
                  <a:pt x="110831" y="109534"/>
                </a:cubicBezTo>
                <a:cubicBezTo>
                  <a:pt x="8964" y="109534"/>
                  <a:pt x="8964" y="109534"/>
                  <a:pt x="8964" y="109534"/>
                </a:cubicBezTo>
                <a:cubicBezTo>
                  <a:pt x="8964" y="78837"/>
                  <a:pt x="8964" y="78837"/>
                  <a:pt x="8964" y="78837"/>
                </a:cubicBezTo>
                <a:cubicBezTo>
                  <a:pt x="8964" y="75348"/>
                  <a:pt x="5908" y="75348"/>
                  <a:pt x="2852" y="75348"/>
                </a:cubicBezTo>
                <a:cubicBezTo>
                  <a:pt x="2852" y="75348"/>
                  <a:pt x="0" y="75348"/>
                  <a:pt x="0" y="78837"/>
                </a:cubicBezTo>
                <a:cubicBezTo>
                  <a:pt x="0" y="116511"/>
                  <a:pt x="0" y="116511"/>
                  <a:pt x="0" y="116511"/>
                </a:cubicBezTo>
                <a:lnTo>
                  <a:pt x="2852" y="119767"/>
                </a:lnTo>
                <a:cubicBezTo>
                  <a:pt x="116943" y="119767"/>
                  <a:pt x="116943" y="119767"/>
                  <a:pt x="116943" y="119767"/>
                </a:cubicBezTo>
                <a:lnTo>
                  <a:pt x="119796" y="116511"/>
                </a:lnTo>
                <a:cubicBezTo>
                  <a:pt x="119796" y="78837"/>
                  <a:pt x="119796" y="78837"/>
                  <a:pt x="119796" y="78837"/>
                </a:cubicBezTo>
                <a:cubicBezTo>
                  <a:pt x="119796" y="75348"/>
                  <a:pt x="116943" y="75348"/>
                  <a:pt x="116943" y="75348"/>
                </a:cubicBezTo>
                <a:close/>
                <a:moveTo>
                  <a:pt x="41969" y="37674"/>
                </a:moveTo>
                <a:lnTo>
                  <a:pt x="41969" y="37674"/>
                </a:lnTo>
                <a:cubicBezTo>
                  <a:pt x="56842" y="17209"/>
                  <a:pt x="56842" y="17209"/>
                  <a:pt x="56842" y="17209"/>
                </a:cubicBezTo>
                <a:cubicBezTo>
                  <a:pt x="56842" y="82093"/>
                  <a:pt x="56842" y="82093"/>
                  <a:pt x="56842" y="82093"/>
                </a:cubicBezTo>
                <a:cubicBezTo>
                  <a:pt x="56842" y="85581"/>
                  <a:pt x="56842" y="89069"/>
                  <a:pt x="59898" y="89069"/>
                </a:cubicBezTo>
                <a:cubicBezTo>
                  <a:pt x="62954" y="89069"/>
                  <a:pt x="62954" y="85581"/>
                  <a:pt x="62954" y="82093"/>
                </a:cubicBezTo>
                <a:cubicBezTo>
                  <a:pt x="62954" y="17209"/>
                  <a:pt x="62954" y="17209"/>
                  <a:pt x="62954" y="17209"/>
                </a:cubicBezTo>
                <a:cubicBezTo>
                  <a:pt x="78030" y="37674"/>
                  <a:pt x="78030" y="37674"/>
                  <a:pt x="78030" y="37674"/>
                </a:cubicBezTo>
                <a:cubicBezTo>
                  <a:pt x="78030" y="37674"/>
                  <a:pt x="80882" y="37674"/>
                  <a:pt x="83938" y="37674"/>
                </a:cubicBezTo>
                <a:cubicBezTo>
                  <a:pt x="83938" y="34186"/>
                  <a:pt x="83938" y="30930"/>
                  <a:pt x="83938" y="30930"/>
                </a:cubicBezTo>
                <a:cubicBezTo>
                  <a:pt x="62954" y="3488"/>
                  <a:pt x="62954" y="3488"/>
                  <a:pt x="62954" y="3488"/>
                </a:cubicBezTo>
                <a:cubicBezTo>
                  <a:pt x="62954" y="0"/>
                  <a:pt x="59898" y="0"/>
                  <a:pt x="59898" y="0"/>
                </a:cubicBezTo>
                <a:cubicBezTo>
                  <a:pt x="59898" y="0"/>
                  <a:pt x="56842" y="0"/>
                  <a:pt x="56842" y="3488"/>
                </a:cubicBezTo>
                <a:cubicBezTo>
                  <a:pt x="35857" y="30930"/>
                  <a:pt x="35857" y="30930"/>
                  <a:pt x="35857" y="30930"/>
                </a:cubicBezTo>
                <a:cubicBezTo>
                  <a:pt x="35857" y="30930"/>
                  <a:pt x="35857" y="34186"/>
                  <a:pt x="35857" y="37674"/>
                </a:cubicBezTo>
                <a:cubicBezTo>
                  <a:pt x="38913" y="37674"/>
                  <a:pt x="41969" y="37674"/>
                  <a:pt x="41969" y="3767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3" name="Shape 4684"/>
          <p:cNvSpPr/>
          <p:nvPr/>
        </p:nvSpPr>
        <p:spPr>
          <a:xfrm>
            <a:off x="5059754" y="4040425"/>
            <a:ext cx="305131" cy="284040"/>
          </a:xfrm>
          <a:custGeom>
            <a:avLst/>
            <a:gdLst/>
            <a:ahLst/>
            <a:cxnLst/>
            <a:rect l="0" t="0" r="0" b="0"/>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4" name="Shape 4685"/>
          <p:cNvSpPr/>
          <p:nvPr/>
        </p:nvSpPr>
        <p:spPr>
          <a:xfrm>
            <a:off x="4571193" y="4040425"/>
            <a:ext cx="305130" cy="284040"/>
          </a:xfrm>
          <a:custGeom>
            <a:avLst/>
            <a:gdLst/>
            <a:ahLst/>
            <a:cxnLst/>
            <a:rect l="0" t="0" r="0" b="0"/>
            <a:pathLst>
              <a:path w="120000" h="120000" extrusionOk="0">
                <a:moveTo>
                  <a:pt x="102965" y="0"/>
                </a:moveTo>
                <a:lnTo>
                  <a:pt x="102965" y="0"/>
                </a:lnTo>
                <a:cubicBezTo>
                  <a:pt x="13817" y="0"/>
                  <a:pt x="13817" y="0"/>
                  <a:pt x="13817" y="0"/>
                </a:cubicBezTo>
                <a:cubicBezTo>
                  <a:pt x="5488" y="0"/>
                  <a:pt x="0" y="5898"/>
                  <a:pt x="0" y="14847"/>
                </a:cubicBezTo>
                <a:cubicBezTo>
                  <a:pt x="0" y="101694"/>
                  <a:pt x="0" y="101694"/>
                  <a:pt x="0" y="101694"/>
                </a:cubicBezTo>
                <a:cubicBezTo>
                  <a:pt x="0" y="110644"/>
                  <a:pt x="5488" y="119796"/>
                  <a:pt x="13817" y="119796"/>
                </a:cubicBezTo>
                <a:cubicBezTo>
                  <a:pt x="102965" y="119796"/>
                  <a:pt x="102965" y="119796"/>
                  <a:pt x="102965" y="119796"/>
                </a:cubicBezTo>
                <a:cubicBezTo>
                  <a:pt x="111293" y="119796"/>
                  <a:pt x="119810" y="110644"/>
                  <a:pt x="119810" y="101694"/>
                </a:cubicBezTo>
                <a:cubicBezTo>
                  <a:pt x="119810" y="14847"/>
                  <a:pt x="119810" y="14847"/>
                  <a:pt x="119810" y="14847"/>
                </a:cubicBezTo>
                <a:cubicBezTo>
                  <a:pt x="119810" y="5898"/>
                  <a:pt x="111293" y="0"/>
                  <a:pt x="102965" y="0"/>
                </a:cubicBezTo>
                <a:close/>
                <a:moveTo>
                  <a:pt x="89148" y="110644"/>
                </a:moveTo>
                <a:lnTo>
                  <a:pt x="89148" y="110644"/>
                </a:lnTo>
                <a:cubicBezTo>
                  <a:pt x="13817" y="110644"/>
                  <a:pt x="13817" y="110644"/>
                  <a:pt x="13817" y="110644"/>
                </a:cubicBezTo>
                <a:cubicBezTo>
                  <a:pt x="11167" y="110644"/>
                  <a:pt x="8328" y="107796"/>
                  <a:pt x="8328" y="101694"/>
                </a:cubicBezTo>
                <a:cubicBezTo>
                  <a:pt x="8328" y="14847"/>
                  <a:pt x="8328" y="14847"/>
                  <a:pt x="8328" y="14847"/>
                </a:cubicBezTo>
                <a:cubicBezTo>
                  <a:pt x="8328" y="12000"/>
                  <a:pt x="11167" y="5898"/>
                  <a:pt x="13817" y="5898"/>
                </a:cubicBezTo>
                <a:cubicBezTo>
                  <a:pt x="89148" y="5898"/>
                  <a:pt x="89148" y="5898"/>
                  <a:pt x="89148" y="5898"/>
                </a:cubicBezTo>
                <a:lnTo>
                  <a:pt x="89148" y="110644"/>
                </a:lnTo>
                <a:close/>
                <a:moveTo>
                  <a:pt x="111293" y="101694"/>
                </a:moveTo>
                <a:lnTo>
                  <a:pt x="111293" y="101694"/>
                </a:lnTo>
                <a:cubicBezTo>
                  <a:pt x="111293" y="107796"/>
                  <a:pt x="108643" y="110644"/>
                  <a:pt x="102965" y="110644"/>
                </a:cubicBezTo>
                <a:cubicBezTo>
                  <a:pt x="97476" y="110644"/>
                  <a:pt x="97476" y="110644"/>
                  <a:pt x="97476" y="110644"/>
                </a:cubicBezTo>
                <a:cubicBezTo>
                  <a:pt x="97476" y="5898"/>
                  <a:pt x="97476" y="5898"/>
                  <a:pt x="97476" y="5898"/>
                </a:cubicBezTo>
                <a:cubicBezTo>
                  <a:pt x="102965" y="5898"/>
                  <a:pt x="102965" y="5898"/>
                  <a:pt x="102965" y="5898"/>
                </a:cubicBezTo>
                <a:cubicBezTo>
                  <a:pt x="108643" y="5898"/>
                  <a:pt x="111293" y="12000"/>
                  <a:pt x="111293" y="14847"/>
                </a:cubicBezTo>
                <a:lnTo>
                  <a:pt x="111293" y="101694"/>
                </a:lnTo>
                <a:close/>
                <a:moveTo>
                  <a:pt x="19495" y="62847"/>
                </a:moveTo>
                <a:lnTo>
                  <a:pt x="19495" y="62847"/>
                </a:lnTo>
                <a:cubicBezTo>
                  <a:pt x="63974" y="62847"/>
                  <a:pt x="63974" y="62847"/>
                  <a:pt x="63974" y="62847"/>
                </a:cubicBezTo>
                <a:cubicBezTo>
                  <a:pt x="50157" y="74847"/>
                  <a:pt x="50157" y="74847"/>
                  <a:pt x="50157" y="74847"/>
                </a:cubicBezTo>
                <a:cubicBezTo>
                  <a:pt x="47318" y="77694"/>
                  <a:pt x="47318" y="80745"/>
                  <a:pt x="50157" y="80745"/>
                </a:cubicBezTo>
                <a:cubicBezTo>
                  <a:pt x="50157" y="83796"/>
                  <a:pt x="52807" y="83796"/>
                  <a:pt x="55646" y="80745"/>
                </a:cubicBezTo>
                <a:cubicBezTo>
                  <a:pt x="77981" y="62847"/>
                  <a:pt x="77981" y="62847"/>
                  <a:pt x="77981" y="62847"/>
                </a:cubicBezTo>
                <a:cubicBezTo>
                  <a:pt x="77981" y="59796"/>
                  <a:pt x="77981" y="59796"/>
                  <a:pt x="77981" y="59796"/>
                </a:cubicBezTo>
                <a:cubicBezTo>
                  <a:pt x="77981" y="56949"/>
                  <a:pt x="77981" y="56949"/>
                  <a:pt x="77981" y="56949"/>
                </a:cubicBezTo>
                <a:cubicBezTo>
                  <a:pt x="55646" y="35796"/>
                  <a:pt x="55646" y="35796"/>
                  <a:pt x="55646" y="35796"/>
                </a:cubicBezTo>
                <a:cubicBezTo>
                  <a:pt x="52807" y="35796"/>
                  <a:pt x="50157" y="35796"/>
                  <a:pt x="50157" y="35796"/>
                </a:cubicBezTo>
                <a:cubicBezTo>
                  <a:pt x="47318" y="38847"/>
                  <a:pt x="47318" y="38847"/>
                  <a:pt x="50157" y="41898"/>
                </a:cubicBezTo>
                <a:cubicBezTo>
                  <a:pt x="63974" y="53694"/>
                  <a:pt x="63974" y="53694"/>
                  <a:pt x="63974" y="53694"/>
                </a:cubicBezTo>
                <a:cubicBezTo>
                  <a:pt x="19495" y="53694"/>
                  <a:pt x="19495" y="53694"/>
                  <a:pt x="19495" y="53694"/>
                </a:cubicBezTo>
                <a:cubicBezTo>
                  <a:pt x="16656" y="53694"/>
                  <a:pt x="13817" y="56949"/>
                  <a:pt x="13817" y="59796"/>
                </a:cubicBezTo>
                <a:cubicBezTo>
                  <a:pt x="13817" y="59796"/>
                  <a:pt x="16656" y="62847"/>
                  <a:pt x="19495" y="62847"/>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5" name="Shape 4686"/>
          <p:cNvSpPr/>
          <p:nvPr/>
        </p:nvSpPr>
        <p:spPr>
          <a:xfrm>
            <a:off x="4089686" y="4028076"/>
            <a:ext cx="283967" cy="305210"/>
          </a:xfrm>
          <a:custGeom>
            <a:avLst/>
            <a:gdLst/>
            <a:ahLst/>
            <a:cxnLst/>
            <a:rect l="0" t="0" r="0" b="0"/>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6" name="Shape 4687"/>
          <p:cNvSpPr/>
          <p:nvPr/>
        </p:nvSpPr>
        <p:spPr>
          <a:xfrm>
            <a:off x="3602887" y="4028076"/>
            <a:ext cx="283967" cy="305210"/>
          </a:xfrm>
          <a:custGeom>
            <a:avLst/>
            <a:gdLst/>
            <a:ahLst/>
            <a:cxnLst/>
            <a:rect l="0" t="0" r="0" b="0"/>
            <a:pathLst>
              <a:path w="120000" h="120000" extrusionOk="0">
                <a:moveTo>
                  <a:pt x="101694" y="0"/>
                </a:moveTo>
                <a:lnTo>
                  <a:pt x="101694" y="0"/>
                </a:lnTo>
                <a:cubicBezTo>
                  <a:pt x="14847" y="0"/>
                  <a:pt x="14847" y="0"/>
                  <a:pt x="14847" y="0"/>
                </a:cubicBezTo>
                <a:cubicBezTo>
                  <a:pt x="5898" y="0"/>
                  <a:pt x="0" y="8328"/>
                  <a:pt x="0" y="16845"/>
                </a:cubicBezTo>
                <a:cubicBezTo>
                  <a:pt x="0" y="105993"/>
                  <a:pt x="0" y="105993"/>
                  <a:pt x="0" y="105993"/>
                </a:cubicBezTo>
                <a:cubicBezTo>
                  <a:pt x="0" y="114321"/>
                  <a:pt x="5898" y="119810"/>
                  <a:pt x="14847" y="119810"/>
                </a:cubicBezTo>
                <a:cubicBezTo>
                  <a:pt x="101694" y="119810"/>
                  <a:pt x="101694" y="119810"/>
                  <a:pt x="101694" y="119810"/>
                </a:cubicBezTo>
                <a:cubicBezTo>
                  <a:pt x="110847" y="119810"/>
                  <a:pt x="119796" y="114321"/>
                  <a:pt x="119796" y="105993"/>
                </a:cubicBezTo>
                <a:cubicBezTo>
                  <a:pt x="119796" y="16845"/>
                  <a:pt x="119796" y="16845"/>
                  <a:pt x="119796" y="16845"/>
                </a:cubicBezTo>
                <a:cubicBezTo>
                  <a:pt x="119796" y="8328"/>
                  <a:pt x="110847" y="0"/>
                  <a:pt x="101694" y="0"/>
                </a:cubicBezTo>
                <a:close/>
                <a:moveTo>
                  <a:pt x="110847" y="105993"/>
                </a:moveTo>
                <a:lnTo>
                  <a:pt x="110847" y="105993"/>
                </a:lnTo>
                <a:cubicBezTo>
                  <a:pt x="110847" y="108643"/>
                  <a:pt x="107796" y="111482"/>
                  <a:pt x="101694" y="111482"/>
                </a:cubicBezTo>
                <a:cubicBezTo>
                  <a:pt x="14847" y="111482"/>
                  <a:pt x="14847" y="111482"/>
                  <a:pt x="14847" y="111482"/>
                </a:cubicBezTo>
                <a:cubicBezTo>
                  <a:pt x="12000" y="111482"/>
                  <a:pt x="5898" y="108643"/>
                  <a:pt x="5898" y="105993"/>
                </a:cubicBezTo>
                <a:cubicBezTo>
                  <a:pt x="5898" y="97476"/>
                  <a:pt x="5898" y="97476"/>
                  <a:pt x="5898" y="97476"/>
                </a:cubicBezTo>
                <a:cubicBezTo>
                  <a:pt x="110847" y="97476"/>
                  <a:pt x="110847" y="97476"/>
                  <a:pt x="110847" y="97476"/>
                </a:cubicBezTo>
                <a:lnTo>
                  <a:pt x="110847" y="105993"/>
                </a:lnTo>
                <a:close/>
                <a:moveTo>
                  <a:pt x="110847" y="89148"/>
                </a:moveTo>
                <a:lnTo>
                  <a:pt x="110847" y="89148"/>
                </a:lnTo>
                <a:cubicBezTo>
                  <a:pt x="5898" y="89148"/>
                  <a:pt x="5898" y="89148"/>
                  <a:pt x="5898" y="89148"/>
                </a:cubicBezTo>
                <a:cubicBezTo>
                  <a:pt x="5898" y="16845"/>
                  <a:pt x="5898" y="16845"/>
                  <a:pt x="5898" y="16845"/>
                </a:cubicBezTo>
                <a:cubicBezTo>
                  <a:pt x="5898" y="11167"/>
                  <a:pt x="12000" y="8328"/>
                  <a:pt x="14847" y="8328"/>
                </a:cubicBezTo>
                <a:cubicBezTo>
                  <a:pt x="101694" y="8328"/>
                  <a:pt x="101694" y="8328"/>
                  <a:pt x="101694" y="8328"/>
                </a:cubicBezTo>
                <a:cubicBezTo>
                  <a:pt x="107796" y="8328"/>
                  <a:pt x="110847" y="11167"/>
                  <a:pt x="110847" y="16845"/>
                </a:cubicBezTo>
                <a:lnTo>
                  <a:pt x="110847" y="89148"/>
                </a:lnTo>
                <a:close/>
                <a:moveTo>
                  <a:pt x="74847" y="50157"/>
                </a:moveTo>
                <a:lnTo>
                  <a:pt x="74847" y="50157"/>
                </a:lnTo>
                <a:cubicBezTo>
                  <a:pt x="62847" y="64164"/>
                  <a:pt x="62847" y="64164"/>
                  <a:pt x="62847" y="64164"/>
                </a:cubicBezTo>
                <a:cubicBezTo>
                  <a:pt x="62847" y="19495"/>
                  <a:pt x="62847" y="19495"/>
                  <a:pt x="62847" y="19495"/>
                </a:cubicBezTo>
                <a:cubicBezTo>
                  <a:pt x="62847" y="16845"/>
                  <a:pt x="59796" y="16845"/>
                  <a:pt x="59796" y="16845"/>
                </a:cubicBezTo>
                <a:cubicBezTo>
                  <a:pt x="56949" y="16845"/>
                  <a:pt x="53898" y="16845"/>
                  <a:pt x="53898" y="19495"/>
                </a:cubicBezTo>
                <a:cubicBezTo>
                  <a:pt x="53898" y="64164"/>
                  <a:pt x="53898" y="64164"/>
                  <a:pt x="53898" y="64164"/>
                </a:cubicBezTo>
                <a:cubicBezTo>
                  <a:pt x="41898" y="50157"/>
                  <a:pt x="41898" y="50157"/>
                  <a:pt x="41898" y="50157"/>
                </a:cubicBezTo>
                <a:cubicBezTo>
                  <a:pt x="38847" y="50157"/>
                  <a:pt x="38847" y="50157"/>
                  <a:pt x="36000" y="50157"/>
                </a:cubicBezTo>
                <a:cubicBezTo>
                  <a:pt x="36000" y="52996"/>
                  <a:pt x="36000" y="52996"/>
                  <a:pt x="36000" y="55646"/>
                </a:cubicBezTo>
                <a:cubicBezTo>
                  <a:pt x="56949" y="77981"/>
                  <a:pt x="56949" y="77981"/>
                  <a:pt x="56949" y="77981"/>
                </a:cubicBezTo>
                <a:cubicBezTo>
                  <a:pt x="56949" y="77981"/>
                  <a:pt x="56949" y="77981"/>
                  <a:pt x="59796" y="77981"/>
                </a:cubicBezTo>
                <a:cubicBezTo>
                  <a:pt x="59796" y="77981"/>
                  <a:pt x="59796" y="77981"/>
                  <a:pt x="62847" y="77981"/>
                </a:cubicBezTo>
                <a:cubicBezTo>
                  <a:pt x="80949" y="55646"/>
                  <a:pt x="80949" y="55646"/>
                  <a:pt x="80949" y="55646"/>
                </a:cubicBezTo>
                <a:cubicBezTo>
                  <a:pt x="83796" y="52996"/>
                  <a:pt x="83796" y="52996"/>
                  <a:pt x="80949" y="50157"/>
                </a:cubicBezTo>
                <a:cubicBezTo>
                  <a:pt x="80949" y="50157"/>
                  <a:pt x="77694" y="50157"/>
                  <a:pt x="74847" y="50157"/>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7" name="Shape 4688"/>
          <p:cNvSpPr/>
          <p:nvPr/>
        </p:nvSpPr>
        <p:spPr>
          <a:xfrm>
            <a:off x="3135492" y="4028076"/>
            <a:ext cx="248689" cy="305210"/>
          </a:xfrm>
          <a:custGeom>
            <a:avLst/>
            <a:gdLst/>
            <a:ahLst/>
            <a:cxnLst/>
            <a:rect l="0" t="0" r="0" b="0"/>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8" name="Shape 4689"/>
          <p:cNvSpPr/>
          <p:nvPr/>
        </p:nvSpPr>
        <p:spPr>
          <a:xfrm>
            <a:off x="2613418" y="4028076"/>
            <a:ext cx="296312" cy="305210"/>
          </a:xfrm>
          <a:custGeom>
            <a:avLst/>
            <a:gdLst/>
            <a:ahLst/>
            <a:cxnLst/>
            <a:rect l="0" t="0" r="0" b="0"/>
            <a:pathLst>
              <a:path w="120000" h="120000" extrusionOk="0">
                <a:moveTo>
                  <a:pt x="17059" y="16845"/>
                </a:moveTo>
                <a:lnTo>
                  <a:pt x="17059" y="16845"/>
                </a:lnTo>
                <a:cubicBezTo>
                  <a:pt x="17059" y="16845"/>
                  <a:pt x="14151" y="16845"/>
                  <a:pt x="14151" y="19495"/>
                </a:cubicBezTo>
                <a:cubicBezTo>
                  <a:pt x="14151" y="22334"/>
                  <a:pt x="17059" y="22334"/>
                  <a:pt x="17059" y="22334"/>
                </a:cubicBezTo>
                <a:cubicBezTo>
                  <a:pt x="19967" y="22334"/>
                  <a:pt x="22875" y="22334"/>
                  <a:pt x="22875" y="19495"/>
                </a:cubicBezTo>
                <a:cubicBezTo>
                  <a:pt x="22875" y="16845"/>
                  <a:pt x="19967" y="16845"/>
                  <a:pt x="17059" y="16845"/>
                </a:cubicBezTo>
                <a:close/>
                <a:moveTo>
                  <a:pt x="105654" y="0"/>
                </a:moveTo>
                <a:lnTo>
                  <a:pt x="105654" y="0"/>
                </a:lnTo>
                <a:cubicBezTo>
                  <a:pt x="14151" y="0"/>
                  <a:pt x="14151" y="0"/>
                  <a:pt x="14151" y="0"/>
                </a:cubicBezTo>
                <a:cubicBezTo>
                  <a:pt x="5621" y="0"/>
                  <a:pt x="0" y="8328"/>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328"/>
                  <a:pt x="114184" y="0"/>
                  <a:pt x="105654" y="0"/>
                </a:cubicBezTo>
                <a:close/>
                <a:moveTo>
                  <a:pt x="114184" y="105993"/>
                </a:moveTo>
                <a:lnTo>
                  <a:pt x="114184" y="105993"/>
                </a:lnTo>
                <a:cubicBezTo>
                  <a:pt x="114184" y="108643"/>
                  <a:pt x="108368" y="111482"/>
                  <a:pt x="105654" y="111482"/>
                </a:cubicBezTo>
                <a:cubicBezTo>
                  <a:pt x="14151" y="111482"/>
                  <a:pt x="14151" y="111482"/>
                  <a:pt x="14151" y="111482"/>
                </a:cubicBezTo>
                <a:cubicBezTo>
                  <a:pt x="11437" y="111482"/>
                  <a:pt x="5621" y="108643"/>
                  <a:pt x="5621" y="105993"/>
                </a:cubicBezTo>
                <a:cubicBezTo>
                  <a:pt x="5621" y="38990"/>
                  <a:pt x="5621" y="38990"/>
                  <a:pt x="5621" y="38990"/>
                </a:cubicBezTo>
                <a:cubicBezTo>
                  <a:pt x="114184" y="38990"/>
                  <a:pt x="114184" y="38990"/>
                  <a:pt x="114184" y="38990"/>
                </a:cubicBezTo>
                <a:lnTo>
                  <a:pt x="114184" y="105993"/>
                </a:lnTo>
                <a:close/>
                <a:moveTo>
                  <a:pt x="114184" y="30662"/>
                </a:moveTo>
                <a:lnTo>
                  <a:pt x="114184" y="30662"/>
                </a:lnTo>
                <a:cubicBezTo>
                  <a:pt x="5621" y="30662"/>
                  <a:pt x="5621" y="30662"/>
                  <a:pt x="5621" y="30662"/>
                </a:cubicBezTo>
                <a:cubicBezTo>
                  <a:pt x="5621" y="16845"/>
                  <a:pt x="5621" y="16845"/>
                  <a:pt x="5621" y="16845"/>
                </a:cubicBezTo>
                <a:cubicBezTo>
                  <a:pt x="5621" y="11167"/>
                  <a:pt x="11437" y="8328"/>
                  <a:pt x="14151" y="8328"/>
                </a:cubicBezTo>
                <a:cubicBezTo>
                  <a:pt x="105654" y="8328"/>
                  <a:pt x="105654" y="8328"/>
                  <a:pt x="105654" y="8328"/>
                </a:cubicBezTo>
                <a:cubicBezTo>
                  <a:pt x="108368" y="8328"/>
                  <a:pt x="114184" y="11167"/>
                  <a:pt x="114184" y="16845"/>
                </a:cubicBezTo>
                <a:lnTo>
                  <a:pt x="114184" y="30662"/>
                </a:lnTo>
                <a:close/>
                <a:moveTo>
                  <a:pt x="48465" y="16845"/>
                </a:moveTo>
                <a:lnTo>
                  <a:pt x="48465" y="16845"/>
                </a:lnTo>
                <a:cubicBezTo>
                  <a:pt x="45557" y="16845"/>
                  <a:pt x="45557" y="16845"/>
                  <a:pt x="45557" y="19495"/>
                </a:cubicBezTo>
                <a:cubicBezTo>
                  <a:pt x="45557" y="22334"/>
                  <a:pt x="45557" y="22334"/>
                  <a:pt x="48465" y="22334"/>
                </a:cubicBezTo>
                <a:cubicBezTo>
                  <a:pt x="51373" y="22334"/>
                  <a:pt x="51373" y="22334"/>
                  <a:pt x="51373" y="19495"/>
                </a:cubicBezTo>
                <a:cubicBezTo>
                  <a:pt x="51373" y="16845"/>
                  <a:pt x="51373" y="16845"/>
                  <a:pt x="48465" y="16845"/>
                </a:cubicBezTo>
                <a:close/>
                <a:moveTo>
                  <a:pt x="34313" y="16845"/>
                </a:moveTo>
                <a:lnTo>
                  <a:pt x="34313" y="16845"/>
                </a:lnTo>
                <a:cubicBezTo>
                  <a:pt x="31405" y="16845"/>
                  <a:pt x="28497" y="16845"/>
                  <a:pt x="28497" y="19495"/>
                </a:cubicBezTo>
                <a:cubicBezTo>
                  <a:pt x="28497" y="22334"/>
                  <a:pt x="31405" y="22334"/>
                  <a:pt x="34313" y="22334"/>
                </a:cubicBezTo>
                <a:cubicBezTo>
                  <a:pt x="34313" y="22334"/>
                  <a:pt x="37027" y="22334"/>
                  <a:pt x="37027" y="19495"/>
                </a:cubicBezTo>
                <a:cubicBezTo>
                  <a:pt x="37027" y="16845"/>
                  <a:pt x="34313" y="16845"/>
                  <a:pt x="34313" y="1684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9" name="Shape 4690"/>
          <p:cNvSpPr/>
          <p:nvPr/>
        </p:nvSpPr>
        <p:spPr>
          <a:xfrm>
            <a:off x="2116038" y="4028076"/>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0" name="Shape 4691"/>
          <p:cNvSpPr/>
          <p:nvPr/>
        </p:nvSpPr>
        <p:spPr>
          <a:xfrm>
            <a:off x="1662750" y="4040425"/>
            <a:ext cx="248691" cy="291097"/>
          </a:xfrm>
          <a:custGeom>
            <a:avLst/>
            <a:gdLst/>
            <a:ahLst/>
            <a:cxnLst/>
            <a:rect l="0" t="0" r="0" b="0"/>
            <a:pathLst>
              <a:path w="120000" h="120000" extrusionOk="0">
                <a:moveTo>
                  <a:pt x="6976" y="11721"/>
                </a:moveTo>
                <a:lnTo>
                  <a:pt x="6976" y="11721"/>
                </a:lnTo>
                <a:cubicBezTo>
                  <a:pt x="89069" y="11721"/>
                  <a:pt x="89069" y="11721"/>
                  <a:pt x="89069" y="11721"/>
                </a:cubicBezTo>
                <a:cubicBezTo>
                  <a:pt x="89069" y="11721"/>
                  <a:pt x="92558" y="8741"/>
                  <a:pt x="92558" y="5761"/>
                </a:cubicBezTo>
                <a:lnTo>
                  <a:pt x="89069" y="2781"/>
                </a:lnTo>
                <a:cubicBezTo>
                  <a:pt x="6976" y="2781"/>
                  <a:pt x="6976" y="2781"/>
                  <a:pt x="6976" y="2781"/>
                </a:cubicBezTo>
                <a:cubicBezTo>
                  <a:pt x="3488" y="2781"/>
                  <a:pt x="0" y="5761"/>
                  <a:pt x="0" y="5761"/>
                </a:cubicBezTo>
                <a:cubicBezTo>
                  <a:pt x="0" y="8741"/>
                  <a:pt x="3488" y="11721"/>
                  <a:pt x="6976" y="11721"/>
                </a:cubicBezTo>
                <a:close/>
                <a:moveTo>
                  <a:pt x="6976" y="34966"/>
                </a:moveTo>
                <a:lnTo>
                  <a:pt x="6976" y="34966"/>
                </a:lnTo>
                <a:cubicBezTo>
                  <a:pt x="89069" y="34966"/>
                  <a:pt x="89069" y="34966"/>
                  <a:pt x="89069" y="34966"/>
                </a:cubicBezTo>
                <a:cubicBezTo>
                  <a:pt x="89069" y="34966"/>
                  <a:pt x="92558" y="32185"/>
                  <a:pt x="92558" y="29205"/>
                </a:cubicBezTo>
                <a:lnTo>
                  <a:pt x="89069" y="26225"/>
                </a:lnTo>
                <a:cubicBezTo>
                  <a:pt x="6976" y="26225"/>
                  <a:pt x="6976" y="26225"/>
                  <a:pt x="6976" y="26225"/>
                </a:cubicBezTo>
                <a:cubicBezTo>
                  <a:pt x="3488" y="26225"/>
                  <a:pt x="0" y="29205"/>
                  <a:pt x="0" y="29205"/>
                </a:cubicBezTo>
                <a:cubicBezTo>
                  <a:pt x="0" y="32185"/>
                  <a:pt x="3488" y="34966"/>
                  <a:pt x="6976" y="34966"/>
                </a:cubicBezTo>
                <a:close/>
                <a:moveTo>
                  <a:pt x="34186" y="73112"/>
                </a:moveTo>
                <a:lnTo>
                  <a:pt x="34186" y="73112"/>
                </a:lnTo>
                <a:cubicBezTo>
                  <a:pt x="6976" y="73112"/>
                  <a:pt x="6976" y="73112"/>
                  <a:pt x="6976" y="73112"/>
                </a:cubicBezTo>
                <a:cubicBezTo>
                  <a:pt x="3488" y="73112"/>
                  <a:pt x="0" y="75894"/>
                  <a:pt x="0" y="75894"/>
                </a:cubicBezTo>
                <a:cubicBezTo>
                  <a:pt x="0" y="78874"/>
                  <a:pt x="3488" y="81854"/>
                  <a:pt x="6976" y="81854"/>
                </a:cubicBezTo>
                <a:cubicBezTo>
                  <a:pt x="34186" y="81854"/>
                  <a:pt x="34186" y="81854"/>
                  <a:pt x="34186" y="81854"/>
                </a:cubicBezTo>
                <a:cubicBezTo>
                  <a:pt x="34186" y="81854"/>
                  <a:pt x="37674" y="78874"/>
                  <a:pt x="37674" y="75894"/>
                </a:cubicBezTo>
                <a:lnTo>
                  <a:pt x="34186" y="73112"/>
                </a:lnTo>
                <a:close/>
                <a:moveTo>
                  <a:pt x="6976" y="58410"/>
                </a:moveTo>
                <a:lnTo>
                  <a:pt x="6976" y="58410"/>
                </a:lnTo>
                <a:cubicBezTo>
                  <a:pt x="54883" y="58410"/>
                  <a:pt x="54883" y="58410"/>
                  <a:pt x="54883" y="58410"/>
                </a:cubicBezTo>
                <a:cubicBezTo>
                  <a:pt x="58372" y="58410"/>
                  <a:pt x="61627" y="55629"/>
                  <a:pt x="61627" y="52450"/>
                </a:cubicBezTo>
                <a:cubicBezTo>
                  <a:pt x="61627" y="52450"/>
                  <a:pt x="58372" y="49668"/>
                  <a:pt x="54883" y="49668"/>
                </a:cubicBezTo>
                <a:cubicBezTo>
                  <a:pt x="6976" y="49668"/>
                  <a:pt x="6976" y="49668"/>
                  <a:pt x="6976" y="49668"/>
                </a:cubicBezTo>
                <a:cubicBezTo>
                  <a:pt x="3488" y="49668"/>
                  <a:pt x="0" y="52450"/>
                  <a:pt x="0" y="52450"/>
                </a:cubicBezTo>
                <a:cubicBezTo>
                  <a:pt x="0" y="55629"/>
                  <a:pt x="3488" y="58410"/>
                  <a:pt x="6976" y="58410"/>
                </a:cubicBezTo>
                <a:close/>
                <a:moveTo>
                  <a:pt x="116511" y="0"/>
                </a:moveTo>
                <a:lnTo>
                  <a:pt x="116511" y="0"/>
                </a:lnTo>
                <a:cubicBezTo>
                  <a:pt x="113023" y="0"/>
                  <a:pt x="109534" y="0"/>
                  <a:pt x="109534" y="2781"/>
                </a:cubicBezTo>
                <a:cubicBezTo>
                  <a:pt x="109534" y="67152"/>
                  <a:pt x="109534" y="67152"/>
                  <a:pt x="109534" y="67152"/>
                </a:cubicBezTo>
                <a:cubicBezTo>
                  <a:pt x="99302" y="61390"/>
                  <a:pt x="85581" y="61390"/>
                  <a:pt x="68372" y="67152"/>
                </a:cubicBezTo>
                <a:cubicBezTo>
                  <a:pt x="51395" y="75894"/>
                  <a:pt x="41162" y="93576"/>
                  <a:pt x="51395" y="105298"/>
                </a:cubicBezTo>
                <a:cubicBezTo>
                  <a:pt x="58372" y="117019"/>
                  <a:pt x="78837" y="119801"/>
                  <a:pt x="99302" y="111059"/>
                </a:cubicBezTo>
                <a:cubicBezTo>
                  <a:pt x="113023" y="102317"/>
                  <a:pt x="119767" y="90596"/>
                  <a:pt x="119767" y="81854"/>
                </a:cubicBezTo>
                <a:lnTo>
                  <a:pt x="119767" y="81854"/>
                </a:lnTo>
                <a:cubicBezTo>
                  <a:pt x="119767" y="2781"/>
                  <a:pt x="119767" y="2781"/>
                  <a:pt x="119767" y="2781"/>
                </a:cubicBezTo>
                <a:cubicBezTo>
                  <a:pt x="119767" y="0"/>
                  <a:pt x="116511" y="0"/>
                  <a:pt x="116511" y="0"/>
                </a:cubicBezTo>
                <a:close/>
                <a:moveTo>
                  <a:pt x="95813" y="102317"/>
                </a:moveTo>
                <a:lnTo>
                  <a:pt x="95813" y="102317"/>
                </a:lnTo>
                <a:cubicBezTo>
                  <a:pt x="82093" y="111059"/>
                  <a:pt x="65116" y="111059"/>
                  <a:pt x="58372" y="102317"/>
                </a:cubicBezTo>
                <a:cubicBezTo>
                  <a:pt x="51395" y="93576"/>
                  <a:pt x="58372" y="81854"/>
                  <a:pt x="72093" y="73112"/>
                </a:cubicBezTo>
                <a:cubicBezTo>
                  <a:pt x="85581" y="67152"/>
                  <a:pt x="102790" y="67152"/>
                  <a:pt x="109534" y="75894"/>
                </a:cubicBezTo>
                <a:cubicBezTo>
                  <a:pt x="116511" y="84834"/>
                  <a:pt x="109534" y="96357"/>
                  <a:pt x="95813" y="102317"/>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1" name="Shape 4692"/>
          <p:cNvSpPr/>
          <p:nvPr/>
        </p:nvSpPr>
        <p:spPr>
          <a:xfrm>
            <a:off x="1140677" y="4028076"/>
            <a:ext cx="296312" cy="305210"/>
          </a:xfrm>
          <a:custGeom>
            <a:avLst/>
            <a:gdLst/>
            <a:ahLst/>
            <a:cxnLst/>
            <a:rect l="0" t="0" r="0" b="0"/>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2" name="Shape 4693"/>
          <p:cNvSpPr/>
          <p:nvPr/>
        </p:nvSpPr>
        <p:spPr>
          <a:xfrm>
            <a:off x="5541262" y="3546442"/>
            <a:ext cx="310423" cy="291097"/>
          </a:xfrm>
          <a:custGeom>
            <a:avLst/>
            <a:gdLst/>
            <a:ahLst/>
            <a:cxnLst/>
            <a:rect l="0" t="0" r="0" b="0"/>
            <a:pathLst>
              <a:path w="120000" h="120000" extrusionOk="0">
                <a:moveTo>
                  <a:pt x="117041" y="0"/>
                </a:moveTo>
                <a:lnTo>
                  <a:pt x="117041" y="0"/>
                </a:lnTo>
                <a:cubicBezTo>
                  <a:pt x="117041" y="0"/>
                  <a:pt x="117041" y="0"/>
                  <a:pt x="114453" y="0"/>
                </a:cubicBezTo>
                <a:cubicBezTo>
                  <a:pt x="54545" y="17652"/>
                  <a:pt x="54545" y="17652"/>
                  <a:pt x="54545" y="17652"/>
                </a:cubicBezTo>
                <a:cubicBezTo>
                  <a:pt x="54545" y="17652"/>
                  <a:pt x="51771" y="17652"/>
                  <a:pt x="51771" y="20429"/>
                </a:cubicBezTo>
                <a:cubicBezTo>
                  <a:pt x="51771" y="75966"/>
                  <a:pt x="51771" y="75966"/>
                  <a:pt x="51771" y="75966"/>
                </a:cubicBezTo>
                <a:cubicBezTo>
                  <a:pt x="43636" y="70016"/>
                  <a:pt x="32727" y="70016"/>
                  <a:pt x="21818" y="75966"/>
                </a:cubicBezTo>
                <a:cubicBezTo>
                  <a:pt x="8320" y="84694"/>
                  <a:pt x="0" y="99371"/>
                  <a:pt x="5546" y="108099"/>
                </a:cubicBezTo>
                <a:cubicBezTo>
                  <a:pt x="13682" y="119801"/>
                  <a:pt x="29953" y="119801"/>
                  <a:pt x="43636" y="113851"/>
                </a:cubicBezTo>
                <a:cubicBezTo>
                  <a:pt x="51771" y="108099"/>
                  <a:pt x="57318" y="99371"/>
                  <a:pt x="59907" y="90446"/>
                </a:cubicBezTo>
                <a:lnTo>
                  <a:pt x="59907" y="23404"/>
                </a:lnTo>
                <a:cubicBezTo>
                  <a:pt x="114453" y="8727"/>
                  <a:pt x="114453" y="8727"/>
                  <a:pt x="114453" y="8727"/>
                </a:cubicBezTo>
                <a:cubicBezTo>
                  <a:pt x="114453" y="58314"/>
                  <a:pt x="114453" y="58314"/>
                  <a:pt x="114453" y="58314"/>
                </a:cubicBezTo>
                <a:cubicBezTo>
                  <a:pt x="106317" y="55537"/>
                  <a:pt x="92634" y="55537"/>
                  <a:pt x="81725" y="61289"/>
                </a:cubicBezTo>
                <a:cubicBezTo>
                  <a:pt x="68228" y="67239"/>
                  <a:pt x="62681" y="81719"/>
                  <a:pt x="68228" y="93421"/>
                </a:cubicBezTo>
                <a:cubicBezTo>
                  <a:pt x="73590" y="102148"/>
                  <a:pt x="90046" y="105123"/>
                  <a:pt x="106317" y="99371"/>
                </a:cubicBezTo>
                <a:cubicBezTo>
                  <a:pt x="114453" y="93421"/>
                  <a:pt x="119815" y="81719"/>
                  <a:pt x="119815" y="75966"/>
                </a:cubicBezTo>
                <a:cubicBezTo>
                  <a:pt x="119815" y="72991"/>
                  <a:pt x="119815" y="5950"/>
                  <a:pt x="119815" y="5950"/>
                </a:cubicBezTo>
                <a:cubicBezTo>
                  <a:pt x="119815" y="2975"/>
                  <a:pt x="119815" y="0"/>
                  <a:pt x="117041" y="0"/>
                </a:cubicBezTo>
                <a:close/>
                <a:moveTo>
                  <a:pt x="40862" y="105123"/>
                </a:moveTo>
                <a:lnTo>
                  <a:pt x="40862" y="105123"/>
                </a:lnTo>
                <a:cubicBezTo>
                  <a:pt x="29953" y="111074"/>
                  <a:pt x="19229" y="111074"/>
                  <a:pt x="13682" y="105123"/>
                </a:cubicBezTo>
                <a:cubicBezTo>
                  <a:pt x="8320" y="99371"/>
                  <a:pt x="13682" y="87669"/>
                  <a:pt x="24591" y="81719"/>
                </a:cubicBezTo>
                <a:cubicBezTo>
                  <a:pt x="32727" y="75966"/>
                  <a:pt x="43636" y="75966"/>
                  <a:pt x="49183" y="81719"/>
                </a:cubicBezTo>
                <a:cubicBezTo>
                  <a:pt x="57318" y="87669"/>
                  <a:pt x="49183" y="102148"/>
                  <a:pt x="40862" y="105123"/>
                </a:cubicBezTo>
                <a:close/>
                <a:moveTo>
                  <a:pt x="103543" y="90446"/>
                </a:moveTo>
                <a:lnTo>
                  <a:pt x="103543" y="90446"/>
                </a:lnTo>
                <a:cubicBezTo>
                  <a:pt x="92634" y="96396"/>
                  <a:pt x="79137" y="96396"/>
                  <a:pt x="76363" y="90446"/>
                </a:cubicBezTo>
                <a:cubicBezTo>
                  <a:pt x="70816" y="81719"/>
                  <a:pt x="73590" y="72991"/>
                  <a:pt x="84499" y="67239"/>
                </a:cubicBezTo>
                <a:cubicBezTo>
                  <a:pt x="95408" y="61289"/>
                  <a:pt x="106317" y="61289"/>
                  <a:pt x="111679" y="67239"/>
                </a:cubicBezTo>
                <a:cubicBezTo>
                  <a:pt x="117041" y="72991"/>
                  <a:pt x="111679" y="84694"/>
                  <a:pt x="103543" y="904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3" name="Shape 4694"/>
          <p:cNvSpPr/>
          <p:nvPr/>
        </p:nvSpPr>
        <p:spPr>
          <a:xfrm>
            <a:off x="5114431" y="3546442"/>
            <a:ext cx="164028" cy="298154"/>
          </a:xfrm>
          <a:custGeom>
            <a:avLst/>
            <a:gdLst/>
            <a:ahLst/>
            <a:cxnLst/>
            <a:rect l="0" t="0" r="0" b="0"/>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4" name="Shape 4695"/>
          <p:cNvSpPr/>
          <p:nvPr/>
        </p:nvSpPr>
        <p:spPr>
          <a:xfrm>
            <a:off x="4599413" y="3532329"/>
            <a:ext cx="227524" cy="305211"/>
          </a:xfrm>
          <a:custGeom>
            <a:avLst/>
            <a:gdLst/>
            <a:ahLst/>
            <a:cxnLst/>
            <a:rect l="0" t="0" r="0" b="0"/>
            <a:pathLst>
              <a:path w="120000" h="120000" extrusionOk="0">
                <a:moveTo>
                  <a:pt x="115932" y="24984"/>
                </a:moveTo>
                <a:lnTo>
                  <a:pt x="115932" y="24984"/>
                </a:lnTo>
                <a:cubicBezTo>
                  <a:pt x="82372" y="2649"/>
                  <a:pt x="82372" y="2649"/>
                  <a:pt x="82372" y="2649"/>
                </a:cubicBezTo>
                <a:cubicBezTo>
                  <a:pt x="82372" y="0"/>
                  <a:pt x="78559" y="0"/>
                  <a:pt x="74745" y="2649"/>
                </a:cubicBezTo>
                <a:lnTo>
                  <a:pt x="74745" y="5488"/>
                </a:lnTo>
                <a:cubicBezTo>
                  <a:pt x="74745" y="69652"/>
                  <a:pt x="74745" y="69652"/>
                  <a:pt x="74745" y="69652"/>
                </a:cubicBezTo>
                <a:cubicBezTo>
                  <a:pt x="63559" y="63974"/>
                  <a:pt x="44745" y="63974"/>
                  <a:pt x="29745" y="72302"/>
                </a:cubicBezTo>
                <a:cubicBezTo>
                  <a:pt x="7372" y="80820"/>
                  <a:pt x="0" y="97476"/>
                  <a:pt x="7372" y="108643"/>
                </a:cubicBezTo>
                <a:cubicBezTo>
                  <a:pt x="18559" y="119810"/>
                  <a:pt x="41186" y="119810"/>
                  <a:pt x="59745" y="111482"/>
                </a:cubicBezTo>
                <a:cubicBezTo>
                  <a:pt x="74745" y="105804"/>
                  <a:pt x="85932" y="94637"/>
                  <a:pt x="85932" y="83470"/>
                </a:cubicBezTo>
                <a:cubicBezTo>
                  <a:pt x="85932" y="13817"/>
                  <a:pt x="85932" y="13817"/>
                  <a:pt x="85932" y="13817"/>
                </a:cubicBezTo>
                <a:cubicBezTo>
                  <a:pt x="108305" y="30662"/>
                  <a:pt x="108305" y="30662"/>
                  <a:pt x="108305" y="30662"/>
                </a:cubicBezTo>
                <a:cubicBezTo>
                  <a:pt x="112118" y="33312"/>
                  <a:pt x="115932" y="33312"/>
                  <a:pt x="115932" y="30662"/>
                </a:cubicBezTo>
                <a:cubicBezTo>
                  <a:pt x="119745" y="30662"/>
                  <a:pt x="119745" y="27823"/>
                  <a:pt x="115932" y="24984"/>
                </a:cubicBezTo>
                <a:close/>
                <a:moveTo>
                  <a:pt x="55932" y="105804"/>
                </a:moveTo>
                <a:lnTo>
                  <a:pt x="55932" y="105804"/>
                </a:lnTo>
                <a:cubicBezTo>
                  <a:pt x="44745" y="114132"/>
                  <a:pt x="26186" y="111482"/>
                  <a:pt x="18559" y="105804"/>
                </a:cubicBezTo>
                <a:cubicBezTo>
                  <a:pt x="11186" y="97476"/>
                  <a:pt x="18559" y="83470"/>
                  <a:pt x="33559" y="77981"/>
                </a:cubicBezTo>
                <a:cubicBezTo>
                  <a:pt x="44745" y="69652"/>
                  <a:pt x="63559" y="72302"/>
                  <a:pt x="70932" y="80820"/>
                </a:cubicBezTo>
                <a:cubicBezTo>
                  <a:pt x="78559" y="86309"/>
                  <a:pt x="70932" y="100315"/>
                  <a:pt x="55932" y="105804"/>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5" name="Shape 4696"/>
          <p:cNvSpPr/>
          <p:nvPr/>
        </p:nvSpPr>
        <p:spPr>
          <a:xfrm>
            <a:off x="4077340" y="3567614"/>
            <a:ext cx="310423" cy="248755"/>
          </a:xfrm>
          <a:custGeom>
            <a:avLst/>
            <a:gdLst/>
            <a:ahLst/>
            <a:cxnLst/>
            <a:rect l="0" t="0" r="0" b="0"/>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6" name="Shape 4697"/>
          <p:cNvSpPr/>
          <p:nvPr/>
        </p:nvSpPr>
        <p:spPr>
          <a:xfrm>
            <a:off x="3608180" y="3574671"/>
            <a:ext cx="253982" cy="220528"/>
          </a:xfrm>
          <a:custGeom>
            <a:avLst/>
            <a:gdLst/>
            <a:ahLst/>
            <a:cxnLst/>
            <a:rect l="0" t="0" r="0" b="0"/>
            <a:pathLst>
              <a:path w="120000" h="120000" extrusionOk="0">
                <a:moveTo>
                  <a:pt x="3163" y="27045"/>
                </a:moveTo>
                <a:lnTo>
                  <a:pt x="3163" y="27045"/>
                </a:lnTo>
                <a:cubicBezTo>
                  <a:pt x="23276" y="27045"/>
                  <a:pt x="23276" y="27045"/>
                  <a:pt x="23276" y="27045"/>
                </a:cubicBezTo>
                <a:cubicBezTo>
                  <a:pt x="36610" y="50415"/>
                  <a:pt x="36610" y="50415"/>
                  <a:pt x="36610" y="50415"/>
                </a:cubicBezTo>
                <a:cubicBezTo>
                  <a:pt x="43163" y="42538"/>
                  <a:pt x="43163" y="42538"/>
                  <a:pt x="43163" y="42538"/>
                </a:cubicBezTo>
                <a:cubicBezTo>
                  <a:pt x="43163" y="42538"/>
                  <a:pt x="26440" y="19431"/>
                  <a:pt x="26440" y="15492"/>
                </a:cubicBezTo>
                <a:cubicBezTo>
                  <a:pt x="3163" y="15492"/>
                  <a:pt x="3163" y="15492"/>
                  <a:pt x="3163" y="15492"/>
                </a:cubicBezTo>
                <a:cubicBezTo>
                  <a:pt x="3163" y="15492"/>
                  <a:pt x="0" y="19431"/>
                  <a:pt x="0" y="23107"/>
                </a:cubicBezTo>
                <a:cubicBezTo>
                  <a:pt x="0" y="27045"/>
                  <a:pt x="3163" y="27045"/>
                  <a:pt x="3163" y="27045"/>
                </a:cubicBezTo>
                <a:close/>
                <a:moveTo>
                  <a:pt x="93107" y="27045"/>
                </a:moveTo>
                <a:lnTo>
                  <a:pt x="93107" y="27045"/>
                </a:lnTo>
                <a:cubicBezTo>
                  <a:pt x="93107" y="42538"/>
                  <a:pt x="93107" y="42538"/>
                  <a:pt x="93107" y="42538"/>
                </a:cubicBezTo>
                <a:lnTo>
                  <a:pt x="99661" y="42538"/>
                </a:lnTo>
                <a:cubicBezTo>
                  <a:pt x="119774" y="23107"/>
                  <a:pt x="119774" y="23107"/>
                  <a:pt x="119774" y="23107"/>
                </a:cubicBezTo>
                <a:lnTo>
                  <a:pt x="119774" y="19431"/>
                </a:lnTo>
                <a:cubicBezTo>
                  <a:pt x="99661" y="3938"/>
                  <a:pt x="99661" y="3938"/>
                  <a:pt x="99661" y="3938"/>
                </a:cubicBezTo>
                <a:cubicBezTo>
                  <a:pt x="99661" y="0"/>
                  <a:pt x="93107" y="0"/>
                  <a:pt x="93107" y="3938"/>
                </a:cubicBezTo>
                <a:cubicBezTo>
                  <a:pt x="93107" y="15492"/>
                  <a:pt x="93107" y="15492"/>
                  <a:pt x="93107" y="15492"/>
                </a:cubicBezTo>
                <a:cubicBezTo>
                  <a:pt x="69830" y="15492"/>
                  <a:pt x="69830" y="15492"/>
                  <a:pt x="69830" y="15492"/>
                </a:cubicBezTo>
                <a:cubicBezTo>
                  <a:pt x="23276" y="92691"/>
                  <a:pt x="23276" y="92691"/>
                  <a:pt x="23276" y="92691"/>
                </a:cubicBezTo>
                <a:cubicBezTo>
                  <a:pt x="3163" y="92691"/>
                  <a:pt x="3163" y="92691"/>
                  <a:pt x="3163" y="92691"/>
                </a:cubicBezTo>
                <a:cubicBezTo>
                  <a:pt x="3163" y="92691"/>
                  <a:pt x="0" y="96630"/>
                  <a:pt x="0" y="100568"/>
                </a:cubicBezTo>
                <a:lnTo>
                  <a:pt x="3163" y="104245"/>
                </a:lnTo>
                <a:cubicBezTo>
                  <a:pt x="26440" y="104245"/>
                  <a:pt x="26440" y="104245"/>
                  <a:pt x="26440" y="104245"/>
                </a:cubicBezTo>
                <a:cubicBezTo>
                  <a:pt x="76384" y="27045"/>
                  <a:pt x="76384" y="27045"/>
                  <a:pt x="76384" y="27045"/>
                </a:cubicBezTo>
                <a:lnTo>
                  <a:pt x="93107" y="27045"/>
                </a:lnTo>
                <a:close/>
                <a:moveTo>
                  <a:pt x="99661" y="81137"/>
                </a:moveTo>
                <a:lnTo>
                  <a:pt x="99661" y="81137"/>
                </a:lnTo>
                <a:cubicBezTo>
                  <a:pt x="99661" y="77199"/>
                  <a:pt x="93107" y="77199"/>
                  <a:pt x="93107" y="81137"/>
                </a:cubicBezTo>
                <a:cubicBezTo>
                  <a:pt x="93107" y="92691"/>
                  <a:pt x="93107" y="92691"/>
                  <a:pt x="93107" y="92691"/>
                </a:cubicBezTo>
                <a:cubicBezTo>
                  <a:pt x="76384" y="92691"/>
                  <a:pt x="76384" y="92691"/>
                  <a:pt x="76384" y="92691"/>
                </a:cubicBezTo>
                <a:cubicBezTo>
                  <a:pt x="59887" y="69584"/>
                  <a:pt x="59887" y="69584"/>
                  <a:pt x="59887" y="69584"/>
                </a:cubicBezTo>
                <a:cubicBezTo>
                  <a:pt x="53107" y="77199"/>
                  <a:pt x="53107" y="77199"/>
                  <a:pt x="53107" y="77199"/>
                </a:cubicBezTo>
                <a:cubicBezTo>
                  <a:pt x="69830" y="104245"/>
                  <a:pt x="69830" y="104245"/>
                  <a:pt x="69830" y="104245"/>
                </a:cubicBezTo>
                <a:cubicBezTo>
                  <a:pt x="93107" y="104245"/>
                  <a:pt x="93107" y="104245"/>
                  <a:pt x="93107" y="104245"/>
                </a:cubicBezTo>
                <a:cubicBezTo>
                  <a:pt x="93107" y="119737"/>
                  <a:pt x="93107" y="119737"/>
                  <a:pt x="93107" y="119737"/>
                </a:cubicBezTo>
                <a:lnTo>
                  <a:pt x="99661" y="119737"/>
                </a:lnTo>
                <a:cubicBezTo>
                  <a:pt x="119774" y="100568"/>
                  <a:pt x="119774" y="100568"/>
                  <a:pt x="119774" y="100568"/>
                </a:cubicBezTo>
                <a:lnTo>
                  <a:pt x="119774" y="96630"/>
                </a:lnTo>
                <a:lnTo>
                  <a:pt x="99661" y="8113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7" name="Shape 4698"/>
          <p:cNvSpPr/>
          <p:nvPr/>
        </p:nvSpPr>
        <p:spPr>
          <a:xfrm>
            <a:off x="3135492" y="3574671"/>
            <a:ext cx="220470" cy="227585"/>
          </a:xfrm>
          <a:custGeom>
            <a:avLst/>
            <a:gdLst/>
            <a:ahLst/>
            <a:cxnLst/>
            <a:rect l="0" t="0" r="0" b="0"/>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8" name="Shape 4699"/>
          <p:cNvSpPr/>
          <p:nvPr/>
        </p:nvSpPr>
        <p:spPr>
          <a:xfrm>
            <a:off x="2655748" y="3574671"/>
            <a:ext cx="220470" cy="227585"/>
          </a:xfrm>
          <a:custGeom>
            <a:avLst/>
            <a:gdLst/>
            <a:ahLst/>
            <a:cxnLst/>
            <a:rect l="0" t="0" r="0" b="0"/>
            <a:pathLst>
              <a:path w="120000" h="120000" extrusionOk="0">
                <a:moveTo>
                  <a:pt x="11528" y="59745"/>
                </a:moveTo>
                <a:lnTo>
                  <a:pt x="11528" y="59745"/>
                </a:lnTo>
                <a:cubicBezTo>
                  <a:pt x="65764" y="11186"/>
                  <a:pt x="65764" y="11186"/>
                  <a:pt x="65764" y="11186"/>
                </a:cubicBezTo>
                <a:cubicBezTo>
                  <a:pt x="69432" y="7627"/>
                  <a:pt x="69432" y="3813"/>
                  <a:pt x="65764" y="3813"/>
                </a:cubicBezTo>
                <a:cubicBezTo>
                  <a:pt x="65764" y="0"/>
                  <a:pt x="61834" y="0"/>
                  <a:pt x="57903" y="3813"/>
                </a:cubicBezTo>
                <a:cubicBezTo>
                  <a:pt x="3930" y="56186"/>
                  <a:pt x="3930" y="56186"/>
                  <a:pt x="3930" y="56186"/>
                </a:cubicBezTo>
                <a:cubicBezTo>
                  <a:pt x="0" y="59745"/>
                  <a:pt x="0" y="59745"/>
                  <a:pt x="0" y="59745"/>
                </a:cubicBezTo>
                <a:cubicBezTo>
                  <a:pt x="0" y="63559"/>
                  <a:pt x="0" y="63559"/>
                  <a:pt x="3930" y="63559"/>
                </a:cubicBezTo>
                <a:cubicBezTo>
                  <a:pt x="57903" y="119745"/>
                  <a:pt x="57903" y="119745"/>
                  <a:pt x="57903" y="119745"/>
                </a:cubicBezTo>
                <a:cubicBezTo>
                  <a:pt x="61834" y="119745"/>
                  <a:pt x="65764" y="119745"/>
                  <a:pt x="65764" y="119745"/>
                </a:cubicBezTo>
                <a:cubicBezTo>
                  <a:pt x="69432" y="115932"/>
                  <a:pt x="69432" y="115932"/>
                  <a:pt x="65764" y="112372"/>
                </a:cubicBezTo>
                <a:lnTo>
                  <a:pt x="11528" y="59745"/>
                </a:lnTo>
                <a:close/>
                <a:moveTo>
                  <a:pt x="77030" y="59745"/>
                </a:moveTo>
                <a:lnTo>
                  <a:pt x="77030" y="59745"/>
                </a:lnTo>
                <a:cubicBezTo>
                  <a:pt x="119737" y="18813"/>
                  <a:pt x="119737" y="18813"/>
                  <a:pt x="119737" y="18813"/>
                </a:cubicBezTo>
                <a:cubicBezTo>
                  <a:pt x="119737" y="18813"/>
                  <a:pt x="119737" y="15000"/>
                  <a:pt x="119737" y="11186"/>
                </a:cubicBezTo>
                <a:cubicBezTo>
                  <a:pt x="115807" y="11186"/>
                  <a:pt x="111877" y="11186"/>
                  <a:pt x="111877" y="11186"/>
                </a:cubicBezTo>
                <a:cubicBezTo>
                  <a:pt x="65764" y="56186"/>
                  <a:pt x="65764" y="56186"/>
                  <a:pt x="65764" y="56186"/>
                </a:cubicBezTo>
                <a:cubicBezTo>
                  <a:pt x="65764" y="59745"/>
                  <a:pt x="61834" y="59745"/>
                  <a:pt x="61834" y="59745"/>
                </a:cubicBezTo>
                <a:cubicBezTo>
                  <a:pt x="61834" y="63559"/>
                  <a:pt x="65764" y="63559"/>
                  <a:pt x="65764" y="63559"/>
                </a:cubicBezTo>
                <a:cubicBezTo>
                  <a:pt x="111877" y="108559"/>
                  <a:pt x="111877" y="108559"/>
                  <a:pt x="111877" y="108559"/>
                </a:cubicBezTo>
                <a:cubicBezTo>
                  <a:pt x="111877" y="112372"/>
                  <a:pt x="115807" y="112372"/>
                  <a:pt x="119737" y="108559"/>
                </a:cubicBezTo>
                <a:cubicBezTo>
                  <a:pt x="119737" y="108559"/>
                  <a:pt x="119737" y="104745"/>
                  <a:pt x="119737" y="100932"/>
                </a:cubicBezTo>
                <a:lnTo>
                  <a:pt x="77030" y="5974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9" name="Shape 4700"/>
          <p:cNvSpPr/>
          <p:nvPr/>
        </p:nvSpPr>
        <p:spPr>
          <a:xfrm>
            <a:off x="2137202" y="3604663"/>
            <a:ext cx="262799" cy="169366"/>
          </a:xfrm>
          <a:custGeom>
            <a:avLst/>
            <a:gdLst/>
            <a:ahLst/>
            <a:cxnLst/>
            <a:rect l="0" t="0" r="0" b="0"/>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0" name="Shape 4701"/>
          <p:cNvSpPr/>
          <p:nvPr/>
        </p:nvSpPr>
        <p:spPr>
          <a:xfrm>
            <a:off x="1641586" y="3567614"/>
            <a:ext cx="275147" cy="248755"/>
          </a:xfrm>
          <a:custGeom>
            <a:avLst/>
            <a:gdLst/>
            <a:ahLst/>
            <a:cxnLst/>
            <a:rect l="0" t="0" r="0" b="0"/>
            <a:pathLst>
              <a:path w="120000" h="120000" extrusionOk="0">
                <a:moveTo>
                  <a:pt x="113739" y="109323"/>
                </a:moveTo>
                <a:lnTo>
                  <a:pt x="113739" y="109323"/>
                </a:lnTo>
                <a:cubicBezTo>
                  <a:pt x="6052" y="109323"/>
                  <a:pt x="6052" y="109323"/>
                  <a:pt x="6052" y="109323"/>
                </a:cubicBezTo>
                <a:cubicBezTo>
                  <a:pt x="3130" y="109323"/>
                  <a:pt x="3130" y="112804"/>
                  <a:pt x="3130" y="112804"/>
                </a:cubicBezTo>
                <a:cubicBezTo>
                  <a:pt x="3130" y="116286"/>
                  <a:pt x="3130" y="119767"/>
                  <a:pt x="6052" y="119767"/>
                </a:cubicBezTo>
                <a:cubicBezTo>
                  <a:pt x="113739" y="119767"/>
                  <a:pt x="113739" y="119767"/>
                  <a:pt x="113739" y="119767"/>
                </a:cubicBezTo>
                <a:cubicBezTo>
                  <a:pt x="113739" y="119767"/>
                  <a:pt x="116660" y="116286"/>
                  <a:pt x="116660" y="112804"/>
                </a:cubicBezTo>
                <a:lnTo>
                  <a:pt x="113739" y="109323"/>
                </a:lnTo>
                <a:close/>
                <a:moveTo>
                  <a:pt x="9182" y="99110"/>
                </a:moveTo>
                <a:lnTo>
                  <a:pt x="9182" y="99110"/>
                </a:lnTo>
                <a:cubicBezTo>
                  <a:pt x="107478" y="99110"/>
                  <a:pt x="107478" y="99110"/>
                  <a:pt x="107478" y="99110"/>
                </a:cubicBezTo>
                <a:cubicBezTo>
                  <a:pt x="119791" y="99110"/>
                  <a:pt x="116660" y="92379"/>
                  <a:pt x="116660" y="88897"/>
                </a:cubicBezTo>
                <a:cubicBezTo>
                  <a:pt x="64486" y="3481"/>
                  <a:pt x="64486" y="3481"/>
                  <a:pt x="64486" y="3481"/>
                </a:cubicBezTo>
                <a:cubicBezTo>
                  <a:pt x="64486" y="0"/>
                  <a:pt x="55304" y="0"/>
                  <a:pt x="52173" y="3481"/>
                </a:cubicBezTo>
                <a:cubicBezTo>
                  <a:pt x="3130" y="88897"/>
                  <a:pt x="3130" y="88897"/>
                  <a:pt x="3130" y="88897"/>
                </a:cubicBezTo>
                <a:cubicBezTo>
                  <a:pt x="0" y="95628"/>
                  <a:pt x="0" y="99110"/>
                  <a:pt x="9182" y="99110"/>
                </a:cubicBezTo>
                <a:close/>
                <a:moveTo>
                  <a:pt x="58434" y="13694"/>
                </a:moveTo>
                <a:lnTo>
                  <a:pt x="58434" y="13694"/>
                </a:lnTo>
                <a:cubicBezTo>
                  <a:pt x="104556" y="92379"/>
                  <a:pt x="104556" y="92379"/>
                  <a:pt x="104556" y="92379"/>
                </a:cubicBezTo>
                <a:cubicBezTo>
                  <a:pt x="12313" y="92379"/>
                  <a:pt x="12313" y="92379"/>
                  <a:pt x="12313" y="92379"/>
                </a:cubicBezTo>
                <a:lnTo>
                  <a:pt x="58434" y="1369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1" name="Shape 4702"/>
          <p:cNvSpPr/>
          <p:nvPr/>
        </p:nvSpPr>
        <p:spPr>
          <a:xfrm>
            <a:off x="1133622" y="3553500"/>
            <a:ext cx="305131" cy="269927"/>
          </a:xfrm>
          <a:custGeom>
            <a:avLst/>
            <a:gdLst/>
            <a:ahLst/>
            <a:cxnLst/>
            <a:rect l="0" t="0" r="0" b="0"/>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2" name="Shape 4703"/>
          <p:cNvSpPr/>
          <p:nvPr/>
        </p:nvSpPr>
        <p:spPr>
          <a:xfrm>
            <a:off x="5553607" y="3066576"/>
            <a:ext cx="305131" cy="268161"/>
          </a:xfrm>
          <a:custGeom>
            <a:avLst/>
            <a:gdLst/>
            <a:ahLst/>
            <a:cxnLst/>
            <a:rect l="0" t="0" r="0" b="0"/>
            <a:pathLst>
              <a:path w="120000" h="120000" extrusionOk="0">
                <a:moveTo>
                  <a:pt x="116971" y="53475"/>
                </a:moveTo>
                <a:lnTo>
                  <a:pt x="116971" y="53475"/>
                </a:lnTo>
                <a:cubicBezTo>
                  <a:pt x="52996" y="3208"/>
                  <a:pt x="52996" y="3208"/>
                  <a:pt x="52996" y="3208"/>
                </a:cubicBezTo>
                <a:cubicBezTo>
                  <a:pt x="47318" y="0"/>
                  <a:pt x="44668" y="0"/>
                  <a:pt x="44668" y="9411"/>
                </a:cubicBezTo>
                <a:cubicBezTo>
                  <a:pt x="44668" y="31443"/>
                  <a:pt x="44668" y="31443"/>
                  <a:pt x="44668" y="31443"/>
                </a:cubicBezTo>
                <a:cubicBezTo>
                  <a:pt x="8328" y="3208"/>
                  <a:pt x="8328" y="3208"/>
                  <a:pt x="8328" y="3208"/>
                </a:cubicBezTo>
                <a:cubicBezTo>
                  <a:pt x="2839" y="0"/>
                  <a:pt x="0" y="0"/>
                  <a:pt x="0" y="9411"/>
                </a:cubicBezTo>
                <a:cubicBezTo>
                  <a:pt x="0" y="110160"/>
                  <a:pt x="0" y="110160"/>
                  <a:pt x="0" y="110160"/>
                </a:cubicBezTo>
                <a:cubicBezTo>
                  <a:pt x="0" y="119786"/>
                  <a:pt x="5488" y="119786"/>
                  <a:pt x="8328" y="116577"/>
                </a:cubicBezTo>
                <a:cubicBezTo>
                  <a:pt x="44668" y="88128"/>
                  <a:pt x="44668" y="88128"/>
                  <a:pt x="44668" y="88128"/>
                </a:cubicBezTo>
                <a:cubicBezTo>
                  <a:pt x="44668" y="110160"/>
                  <a:pt x="44668" y="110160"/>
                  <a:pt x="44668" y="110160"/>
                </a:cubicBezTo>
                <a:cubicBezTo>
                  <a:pt x="44668" y="119786"/>
                  <a:pt x="50157" y="119786"/>
                  <a:pt x="52996" y="116577"/>
                </a:cubicBezTo>
                <a:cubicBezTo>
                  <a:pt x="116971" y="66096"/>
                  <a:pt x="116971" y="66096"/>
                  <a:pt x="116971" y="66096"/>
                </a:cubicBezTo>
                <a:cubicBezTo>
                  <a:pt x="119810" y="62887"/>
                  <a:pt x="119810" y="56684"/>
                  <a:pt x="116971" y="53475"/>
                </a:cubicBezTo>
                <a:close/>
                <a:moveTo>
                  <a:pt x="50157" y="107165"/>
                </a:moveTo>
                <a:lnTo>
                  <a:pt x="50157" y="107165"/>
                </a:lnTo>
                <a:cubicBezTo>
                  <a:pt x="50157" y="103957"/>
                  <a:pt x="50157" y="72513"/>
                  <a:pt x="50157" y="72513"/>
                </a:cubicBezTo>
                <a:cubicBezTo>
                  <a:pt x="5488" y="107165"/>
                  <a:pt x="5488" y="107165"/>
                  <a:pt x="5488" y="107165"/>
                </a:cubicBezTo>
                <a:cubicBezTo>
                  <a:pt x="5488" y="103957"/>
                  <a:pt x="5488" y="18823"/>
                  <a:pt x="5488" y="12620"/>
                </a:cubicBezTo>
                <a:cubicBezTo>
                  <a:pt x="50157" y="47272"/>
                  <a:pt x="50157" y="47272"/>
                  <a:pt x="50157" y="47272"/>
                </a:cubicBezTo>
                <a:cubicBezTo>
                  <a:pt x="50157" y="47272"/>
                  <a:pt x="50157" y="18823"/>
                  <a:pt x="50157" y="12620"/>
                </a:cubicBezTo>
                <a:cubicBezTo>
                  <a:pt x="111482" y="59893"/>
                  <a:pt x="111482" y="59893"/>
                  <a:pt x="111482" y="59893"/>
                </a:cubicBezTo>
                <a:lnTo>
                  <a:pt x="50157" y="1071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3" name="Shape 4704"/>
          <p:cNvSpPr/>
          <p:nvPr/>
        </p:nvSpPr>
        <p:spPr>
          <a:xfrm>
            <a:off x="5080920" y="3066576"/>
            <a:ext cx="262800" cy="268161"/>
          </a:xfrm>
          <a:custGeom>
            <a:avLst/>
            <a:gdLst/>
            <a:ahLst/>
            <a:cxnLst/>
            <a:rect l="0" t="0" r="0" b="0"/>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4" name="Shape 4705"/>
          <p:cNvSpPr/>
          <p:nvPr/>
        </p:nvSpPr>
        <p:spPr>
          <a:xfrm>
            <a:off x="4627633" y="3066576"/>
            <a:ext cx="190486" cy="268161"/>
          </a:xfrm>
          <a:custGeom>
            <a:avLst/>
            <a:gdLst/>
            <a:ahLst/>
            <a:cxnLst/>
            <a:rect l="0" t="0" r="0" b="0"/>
            <a:pathLst>
              <a:path w="120000" h="120000" extrusionOk="0">
                <a:moveTo>
                  <a:pt x="106466" y="0"/>
                </a:moveTo>
                <a:lnTo>
                  <a:pt x="106466" y="0"/>
                </a:lnTo>
                <a:cubicBezTo>
                  <a:pt x="84210" y="0"/>
                  <a:pt x="84210" y="0"/>
                  <a:pt x="84210" y="0"/>
                </a:cubicBezTo>
                <a:cubicBezTo>
                  <a:pt x="75488" y="0"/>
                  <a:pt x="70977" y="6417"/>
                  <a:pt x="70977" y="9411"/>
                </a:cubicBezTo>
                <a:cubicBezTo>
                  <a:pt x="70977" y="110160"/>
                  <a:pt x="70977" y="110160"/>
                  <a:pt x="70977" y="110160"/>
                </a:cubicBezTo>
                <a:cubicBezTo>
                  <a:pt x="70977" y="113368"/>
                  <a:pt x="75488" y="119786"/>
                  <a:pt x="84210" y="119786"/>
                </a:cubicBezTo>
                <a:cubicBezTo>
                  <a:pt x="106466" y="119786"/>
                  <a:pt x="106466" y="119786"/>
                  <a:pt x="106466" y="119786"/>
                </a:cubicBezTo>
                <a:cubicBezTo>
                  <a:pt x="110676" y="119786"/>
                  <a:pt x="119699" y="113368"/>
                  <a:pt x="119699" y="110160"/>
                </a:cubicBezTo>
                <a:cubicBezTo>
                  <a:pt x="119699" y="9411"/>
                  <a:pt x="119699" y="9411"/>
                  <a:pt x="119699" y="9411"/>
                </a:cubicBezTo>
                <a:cubicBezTo>
                  <a:pt x="119699" y="6417"/>
                  <a:pt x="110676" y="0"/>
                  <a:pt x="106466" y="0"/>
                </a:cubicBezTo>
                <a:close/>
                <a:moveTo>
                  <a:pt x="106466" y="107165"/>
                </a:moveTo>
                <a:lnTo>
                  <a:pt x="106466" y="107165"/>
                </a:lnTo>
                <a:lnTo>
                  <a:pt x="101954" y="110160"/>
                </a:lnTo>
                <a:cubicBezTo>
                  <a:pt x="88721" y="110160"/>
                  <a:pt x="88721" y="110160"/>
                  <a:pt x="88721" y="110160"/>
                </a:cubicBezTo>
                <a:cubicBezTo>
                  <a:pt x="84210" y="110160"/>
                  <a:pt x="84210" y="107165"/>
                  <a:pt x="84210" y="107165"/>
                </a:cubicBezTo>
                <a:cubicBezTo>
                  <a:pt x="84210" y="12620"/>
                  <a:pt x="84210" y="12620"/>
                  <a:pt x="84210" y="12620"/>
                </a:cubicBezTo>
                <a:cubicBezTo>
                  <a:pt x="84210" y="12620"/>
                  <a:pt x="84210" y="9411"/>
                  <a:pt x="88721" y="9411"/>
                </a:cubicBezTo>
                <a:cubicBezTo>
                  <a:pt x="101954" y="9411"/>
                  <a:pt x="101954" y="9411"/>
                  <a:pt x="101954" y="9411"/>
                </a:cubicBezTo>
                <a:lnTo>
                  <a:pt x="106466" y="12620"/>
                </a:lnTo>
                <a:lnTo>
                  <a:pt x="106466" y="107165"/>
                </a:lnTo>
                <a:close/>
                <a:moveTo>
                  <a:pt x="35488" y="0"/>
                </a:moveTo>
                <a:lnTo>
                  <a:pt x="35488" y="0"/>
                </a:lnTo>
                <a:cubicBezTo>
                  <a:pt x="13533" y="0"/>
                  <a:pt x="13533" y="0"/>
                  <a:pt x="13533" y="0"/>
                </a:cubicBezTo>
                <a:cubicBezTo>
                  <a:pt x="4511" y="0"/>
                  <a:pt x="0" y="6417"/>
                  <a:pt x="0" y="9411"/>
                </a:cubicBezTo>
                <a:cubicBezTo>
                  <a:pt x="0" y="110160"/>
                  <a:pt x="0" y="110160"/>
                  <a:pt x="0" y="110160"/>
                </a:cubicBezTo>
                <a:cubicBezTo>
                  <a:pt x="0" y="113368"/>
                  <a:pt x="4511" y="119786"/>
                  <a:pt x="13533" y="119786"/>
                </a:cubicBezTo>
                <a:cubicBezTo>
                  <a:pt x="35488" y="119786"/>
                  <a:pt x="35488" y="119786"/>
                  <a:pt x="35488" y="119786"/>
                </a:cubicBezTo>
                <a:cubicBezTo>
                  <a:pt x="40000" y="119786"/>
                  <a:pt x="48721" y="113368"/>
                  <a:pt x="48721" y="110160"/>
                </a:cubicBezTo>
                <a:cubicBezTo>
                  <a:pt x="48721" y="9411"/>
                  <a:pt x="48721" y="9411"/>
                  <a:pt x="48721" y="9411"/>
                </a:cubicBezTo>
                <a:cubicBezTo>
                  <a:pt x="48721" y="6417"/>
                  <a:pt x="40000" y="0"/>
                  <a:pt x="35488" y="0"/>
                </a:cubicBezTo>
                <a:close/>
                <a:moveTo>
                  <a:pt x="35488" y="107165"/>
                </a:moveTo>
                <a:lnTo>
                  <a:pt x="35488" y="107165"/>
                </a:lnTo>
                <a:lnTo>
                  <a:pt x="31278" y="110160"/>
                </a:lnTo>
                <a:cubicBezTo>
                  <a:pt x="17744" y="110160"/>
                  <a:pt x="17744" y="110160"/>
                  <a:pt x="17744" y="110160"/>
                </a:cubicBezTo>
                <a:cubicBezTo>
                  <a:pt x="13533" y="110160"/>
                  <a:pt x="13533" y="107165"/>
                  <a:pt x="13533" y="107165"/>
                </a:cubicBezTo>
                <a:cubicBezTo>
                  <a:pt x="13533" y="12620"/>
                  <a:pt x="13533" y="12620"/>
                  <a:pt x="13533" y="12620"/>
                </a:cubicBezTo>
                <a:cubicBezTo>
                  <a:pt x="13533" y="12620"/>
                  <a:pt x="13533" y="9411"/>
                  <a:pt x="17744" y="9411"/>
                </a:cubicBezTo>
                <a:cubicBezTo>
                  <a:pt x="31278" y="9411"/>
                  <a:pt x="31278" y="9411"/>
                  <a:pt x="31278" y="9411"/>
                </a:cubicBezTo>
                <a:lnTo>
                  <a:pt x="35488" y="12620"/>
                </a:lnTo>
                <a:lnTo>
                  <a:pt x="35488" y="1071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5" name="Shape 4706"/>
          <p:cNvSpPr/>
          <p:nvPr/>
        </p:nvSpPr>
        <p:spPr>
          <a:xfrm>
            <a:off x="4124960" y="3066576"/>
            <a:ext cx="211651" cy="268161"/>
          </a:xfrm>
          <a:custGeom>
            <a:avLst/>
            <a:gdLst/>
            <a:ahLst/>
            <a:cxnLst/>
            <a:rect l="0" t="0" r="0" b="0"/>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6" name="Shape 4707"/>
          <p:cNvSpPr/>
          <p:nvPr/>
        </p:nvSpPr>
        <p:spPr>
          <a:xfrm>
            <a:off x="3602887" y="3066576"/>
            <a:ext cx="283967" cy="268161"/>
          </a:xfrm>
          <a:custGeom>
            <a:avLst/>
            <a:gdLst/>
            <a:ahLst/>
            <a:cxnLst/>
            <a:rect l="0" t="0" r="0" b="0"/>
            <a:pathLst>
              <a:path w="120000" h="120000" extrusionOk="0">
                <a:moveTo>
                  <a:pt x="101694" y="69304"/>
                </a:moveTo>
                <a:lnTo>
                  <a:pt x="101694" y="69304"/>
                </a:lnTo>
                <a:cubicBezTo>
                  <a:pt x="101694" y="6417"/>
                  <a:pt x="101694" y="6417"/>
                  <a:pt x="101694" y="6417"/>
                </a:cubicBezTo>
                <a:cubicBezTo>
                  <a:pt x="101694" y="3208"/>
                  <a:pt x="101694" y="0"/>
                  <a:pt x="98847" y="0"/>
                </a:cubicBezTo>
                <a:cubicBezTo>
                  <a:pt x="95796" y="0"/>
                  <a:pt x="95796" y="3208"/>
                  <a:pt x="95796" y="6417"/>
                </a:cubicBezTo>
                <a:cubicBezTo>
                  <a:pt x="95796" y="69304"/>
                  <a:pt x="95796" y="69304"/>
                  <a:pt x="95796" y="69304"/>
                </a:cubicBezTo>
                <a:cubicBezTo>
                  <a:pt x="86847" y="69304"/>
                  <a:pt x="77694" y="78716"/>
                  <a:pt x="77694" y="88128"/>
                </a:cubicBezTo>
                <a:cubicBezTo>
                  <a:pt x="77694" y="100748"/>
                  <a:pt x="86847" y="107165"/>
                  <a:pt x="95796" y="110160"/>
                </a:cubicBezTo>
                <a:cubicBezTo>
                  <a:pt x="95796" y="113368"/>
                  <a:pt x="95796" y="113368"/>
                  <a:pt x="95796" y="113368"/>
                </a:cubicBezTo>
                <a:cubicBezTo>
                  <a:pt x="95796" y="116577"/>
                  <a:pt x="95796" y="119786"/>
                  <a:pt x="98847" y="119786"/>
                </a:cubicBezTo>
                <a:cubicBezTo>
                  <a:pt x="101694" y="119786"/>
                  <a:pt x="101694" y="116577"/>
                  <a:pt x="101694" y="113368"/>
                </a:cubicBezTo>
                <a:cubicBezTo>
                  <a:pt x="101694" y="110160"/>
                  <a:pt x="101694" y="110160"/>
                  <a:pt x="101694" y="110160"/>
                </a:cubicBezTo>
                <a:cubicBezTo>
                  <a:pt x="110847" y="107165"/>
                  <a:pt x="119796" y="100748"/>
                  <a:pt x="119796" y="88128"/>
                </a:cubicBezTo>
                <a:cubicBezTo>
                  <a:pt x="119796" y="78716"/>
                  <a:pt x="110847" y="69304"/>
                  <a:pt x="101694" y="69304"/>
                </a:cubicBezTo>
                <a:close/>
                <a:moveTo>
                  <a:pt x="98847" y="100748"/>
                </a:moveTo>
                <a:lnTo>
                  <a:pt x="98847" y="100748"/>
                </a:lnTo>
                <a:cubicBezTo>
                  <a:pt x="92745" y="100748"/>
                  <a:pt x="86847" y="97540"/>
                  <a:pt x="86847" y="88128"/>
                </a:cubicBezTo>
                <a:cubicBezTo>
                  <a:pt x="86847" y="81925"/>
                  <a:pt x="92745" y="75508"/>
                  <a:pt x="98847" y="75508"/>
                </a:cubicBezTo>
                <a:cubicBezTo>
                  <a:pt x="104745" y="75508"/>
                  <a:pt x="110847" y="81925"/>
                  <a:pt x="110847" y="88128"/>
                </a:cubicBezTo>
                <a:cubicBezTo>
                  <a:pt x="110847" y="97540"/>
                  <a:pt x="104745" y="100748"/>
                  <a:pt x="98847" y="100748"/>
                </a:cubicBezTo>
                <a:close/>
                <a:moveTo>
                  <a:pt x="62847" y="9411"/>
                </a:moveTo>
                <a:lnTo>
                  <a:pt x="62847" y="9411"/>
                </a:lnTo>
                <a:cubicBezTo>
                  <a:pt x="62847" y="6417"/>
                  <a:pt x="62847" y="6417"/>
                  <a:pt x="62847" y="6417"/>
                </a:cubicBezTo>
                <a:cubicBezTo>
                  <a:pt x="62847" y="3208"/>
                  <a:pt x="59796" y="0"/>
                  <a:pt x="59796" y="0"/>
                </a:cubicBezTo>
                <a:cubicBezTo>
                  <a:pt x="56949" y="0"/>
                  <a:pt x="53898" y="3208"/>
                  <a:pt x="53898" y="6417"/>
                </a:cubicBezTo>
                <a:cubicBezTo>
                  <a:pt x="53898" y="9411"/>
                  <a:pt x="53898" y="9411"/>
                  <a:pt x="53898" y="9411"/>
                </a:cubicBezTo>
                <a:cubicBezTo>
                  <a:pt x="44949" y="12620"/>
                  <a:pt x="38847" y="18823"/>
                  <a:pt x="38847" y="31443"/>
                </a:cubicBezTo>
                <a:cubicBezTo>
                  <a:pt x="38847" y="41069"/>
                  <a:pt x="44949" y="50267"/>
                  <a:pt x="53898" y="50267"/>
                </a:cubicBezTo>
                <a:cubicBezTo>
                  <a:pt x="53898" y="113368"/>
                  <a:pt x="53898" y="113368"/>
                  <a:pt x="53898" y="113368"/>
                </a:cubicBezTo>
                <a:cubicBezTo>
                  <a:pt x="53898" y="116577"/>
                  <a:pt x="56949" y="119786"/>
                  <a:pt x="59796" y="119786"/>
                </a:cubicBezTo>
                <a:cubicBezTo>
                  <a:pt x="59796" y="119786"/>
                  <a:pt x="62847" y="116577"/>
                  <a:pt x="62847" y="113368"/>
                </a:cubicBezTo>
                <a:cubicBezTo>
                  <a:pt x="62847" y="50267"/>
                  <a:pt x="62847" y="50267"/>
                  <a:pt x="62847" y="50267"/>
                </a:cubicBezTo>
                <a:cubicBezTo>
                  <a:pt x="71796" y="50267"/>
                  <a:pt x="77694" y="41069"/>
                  <a:pt x="77694" y="31443"/>
                </a:cubicBezTo>
                <a:cubicBezTo>
                  <a:pt x="77694" y="18823"/>
                  <a:pt x="71796" y="12620"/>
                  <a:pt x="62847" y="9411"/>
                </a:cubicBezTo>
                <a:close/>
                <a:moveTo>
                  <a:pt x="59796" y="44064"/>
                </a:moveTo>
                <a:lnTo>
                  <a:pt x="59796" y="44064"/>
                </a:lnTo>
                <a:cubicBezTo>
                  <a:pt x="50847" y="44064"/>
                  <a:pt x="47796" y="37860"/>
                  <a:pt x="47796" y="31443"/>
                </a:cubicBezTo>
                <a:cubicBezTo>
                  <a:pt x="47796" y="22032"/>
                  <a:pt x="50847" y="18823"/>
                  <a:pt x="59796" y="18823"/>
                </a:cubicBezTo>
                <a:cubicBezTo>
                  <a:pt x="65898" y="18823"/>
                  <a:pt x="71796" y="22032"/>
                  <a:pt x="71796" y="31443"/>
                </a:cubicBezTo>
                <a:cubicBezTo>
                  <a:pt x="71796" y="37860"/>
                  <a:pt x="65898" y="44064"/>
                  <a:pt x="59796" y="44064"/>
                </a:cubicBezTo>
                <a:close/>
                <a:moveTo>
                  <a:pt x="24000" y="50267"/>
                </a:moveTo>
                <a:lnTo>
                  <a:pt x="24000" y="50267"/>
                </a:lnTo>
                <a:cubicBezTo>
                  <a:pt x="24000" y="6417"/>
                  <a:pt x="24000" y="6417"/>
                  <a:pt x="24000" y="6417"/>
                </a:cubicBezTo>
                <a:cubicBezTo>
                  <a:pt x="24000" y="3208"/>
                  <a:pt x="20949" y="0"/>
                  <a:pt x="17898" y="0"/>
                </a:cubicBezTo>
                <a:cubicBezTo>
                  <a:pt x="17898" y="0"/>
                  <a:pt x="14847" y="3208"/>
                  <a:pt x="14847" y="6417"/>
                </a:cubicBezTo>
                <a:cubicBezTo>
                  <a:pt x="14847" y="50267"/>
                  <a:pt x="14847" y="50267"/>
                  <a:pt x="14847" y="50267"/>
                </a:cubicBezTo>
                <a:cubicBezTo>
                  <a:pt x="5898" y="53475"/>
                  <a:pt x="0" y="62887"/>
                  <a:pt x="0" y="72513"/>
                </a:cubicBezTo>
                <a:cubicBezTo>
                  <a:pt x="0" y="81925"/>
                  <a:pt x="5898" y="91336"/>
                  <a:pt x="14847" y="94545"/>
                </a:cubicBezTo>
                <a:cubicBezTo>
                  <a:pt x="14847" y="113368"/>
                  <a:pt x="14847" y="113368"/>
                  <a:pt x="14847" y="113368"/>
                </a:cubicBezTo>
                <a:cubicBezTo>
                  <a:pt x="14847" y="116577"/>
                  <a:pt x="17898" y="119786"/>
                  <a:pt x="17898" y="119786"/>
                </a:cubicBezTo>
                <a:cubicBezTo>
                  <a:pt x="20949" y="119786"/>
                  <a:pt x="24000" y="116577"/>
                  <a:pt x="24000" y="113368"/>
                </a:cubicBezTo>
                <a:cubicBezTo>
                  <a:pt x="24000" y="94545"/>
                  <a:pt x="24000" y="94545"/>
                  <a:pt x="24000" y="94545"/>
                </a:cubicBezTo>
                <a:cubicBezTo>
                  <a:pt x="32949" y="91336"/>
                  <a:pt x="38847" y="81925"/>
                  <a:pt x="38847" y="72513"/>
                </a:cubicBezTo>
                <a:cubicBezTo>
                  <a:pt x="38847" y="62887"/>
                  <a:pt x="32949" y="53475"/>
                  <a:pt x="24000" y="50267"/>
                </a:cubicBezTo>
                <a:close/>
                <a:moveTo>
                  <a:pt x="17898" y="84919"/>
                </a:moveTo>
                <a:lnTo>
                  <a:pt x="17898" y="84919"/>
                </a:lnTo>
                <a:cubicBezTo>
                  <a:pt x="12000" y="84919"/>
                  <a:pt x="5898" y="78716"/>
                  <a:pt x="5898" y="72513"/>
                </a:cubicBezTo>
                <a:cubicBezTo>
                  <a:pt x="5898" y="66096"/>
                  <a:pt x="12000" y="59893"/>
                  <a:pt x="17898" y="59893"/>
                </a:cubicBezTo>
                <a:cubicBezTo>
                  <a:pt x="26847" y="59893"/>
                  <a:pt x="29898" y="66096"/>
                  <a:pt x="29898" y="72513"/>
                </a:cubicBezTo>
                <a:cubicBezTo>
                  <a:pt x="29898" y="78716"/>
                  <a:pt x="26847" y="84919"/>
                  <a:pt x="17898" y="8491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7" name="Shape 4708"/>
          <p:cNvSpPr/>
          <p:nvPr/>
        </p:nvSpPr>
        <p:spPr>
          <a:xfrm>
            <a:off x="3105507" y="3087747"/>
            <a:ext cx="283967" cy="225821"/>
          </a:xfrm>
          <a:custGeom>
            <a:avLst/>
            <a:gdLst/>
            <a:ahLst/>
            <a:cxnLst/>
            <a:rect l="0" t="0" r="0" b="0"/>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8" name="Shape 4709"/>
          <p:cNvSpPr/>
          <p:nvPr/>
        </p:nvSpPr>
        <p:spPr>
          <a:xfrm>
            <a:off x="2613418" y="3066576"/>
            <a:ext cx="289257" cy="268161"/>
          </a:xfrm>
          <a:custGeom>
            <a:avLst/>
            <a:gdLst/>
            <a:ahLst/>
            <a:cxnLst/>
            <a:rect l="0" t="0" r="0" b="0"/>
            <a:pathLst>
              <a:path w="120000" h="120000" extrusionOk="0">
                <a:moveTo>
                  <a:pt x="73112" y="0"/>
                </a:moveTo>
                <a:lnTo>
                  <a:pt x="73112" y="0"/>
                </a:lnTo>
                <a:cubicBezTo>
                  <a:pt x="73112" y="9411"/>
                  <a:pt x="73112" y="9411"/>
                  <a:pt x="73112" y="9411"/>
                </a:cubicBezTo>
                <a:cubicBezTo>
                  <a:pt x="96556" y="15828"/>
                  <a:pt x="111059" y="34652"/>
                  <a:pt x="111059" y="59893"/>
                </a:cubicBezTo>
                <a:cubicBezTo>
                  <a:pt x="111059" y="84919"/>
                  <a:pt x="96556" y="103957"/>
                  <a:pt x="73112" y="110160"/>
                </a:cubicBezTo>
                <a:cubicBezTo>
                  <a:pt x="73112" y="119786"/>
                  <a:pt x="73112" y="119786"/>
                  <a:pt x="73112" y="119786"/>
                </a:cubicBezTo>
                <a:cubicBezTo>
                  <a:pt x="99337" y="113368"/>
                  <a:pt x="119801" y="91336"/>
                  <a:pt x="119801" y="59893"/>
                </a:cubicBezTo>
                <a:cubicBezTo>
                  <a:pt x="119801" y="28449"/>
                  <a:pt x="99337" y="6417"/>
                  <a:pt x="73112" y="0"/>
                </a:cubicBezTo>
                <a:close/>
                <a:moveTo>
                  <a:pt x="96556" y="59893"/>
                </a:moveTo>
                <a:lnTo>
                  <a:pt x="96556" y="59893"/>
                </a:lnTo>
                <a:cubicBezTo>
                  <a:pt x="96556" y="44064"/>
                  <a:pt x="87615" y="31443"/>
                  <a:pt x="73112" y="31443"/>
                </a:cubicBezTo>
                <a:cubicBezTo>
                  <a:pt x="73112" y="37860"/>
                  <a:pt x="73112" y="37860"/>
                  <a:pt x="73112" y="37860"/>
                </a:cubicBezTo>
                <a:cubicBezTo>
                  <a:pt x="81854" y="41069"/>
                  <a:pt x="87615" y="50267"/>
                  <a:pt x="87615" y="59893"/>
                </a:cubicBezTo>
                <a:cubicBezTo>
                  <a:pt x="87615" y="69304"/>
                  <a:pt x="81854" y="78716"/>
                  <a:pt x="73112" y="81925"/>
                </a:cubicBezTo>
                <a:cubicBezTo>
                  <a:pt x="73112" y="88128"/>
                  <a:pt x="73112" y="88128"/>
                  <a:pt x="73112" y="88128"/>
                </a:cubicBezTo>
                <a:cubicBezTo>
                  <a:pt x="87615" y="88128"/>
                  <a:pt x="96556" y="75508"/>
                  <a:pt x="96556" y="59893"/>
                </a:cubicBezTo>
                <a:close/>
                <a:moveTo>
                  <a:pt x="52649" y="9411"/>
                </a:moveTo>
                <a:lnTo>
                  <a:pt x="52649" y="9411"/>
                </a:lnTo>
                <a:cubicBezTo>
                  <a:pt x="17483" y="34652"/>
                  <a:pt x="17483" y="34652"/>
                  <a:pt x="17483" y="34652"/>
                </a:cubicBezTo>
                <a:cubicBezTo>
                  <a:pt x="5761" y="34652"/>
                  <a:pt x="5761" y="34652"/>
                  <a:pt x="5761" y="34652"/>
                </a:cubicBezTo>
                <a:cubicBezTo>
                  <a:pt x="2980" y="34652"/>
                  <a:pt x="0" y="37860"/>
                  <a:pt x="0" y="44064"/>
                </a:cubicBezTo>
                <a:cubicBezTo>
                  <a:pt x="0" y="75508"/>
                  <a:pt x="0" y="75508"/>
                  <a:pt x="0" y="75508"/>
                </a:cubicBezTo>
                <a:cubicBezTo>
                  <a:pt x="0" y="81925"/>
                  <a:pt x="2980" y="84919"/>
                  <a:pt x="5761" y="84919"/>
                </a:cubicBezTo>
                <a:cubicBezTo>
                  <a:pt x="17483" y="84919"/>
                  <a:pt x="17483" y="84919"/>
                  <a:pt x="17483" y="84919"/>
                </a:cubicBezTo>
                <a:cubicBezTo>
                  <a:pt x="52649" y="110160"/>
                  <a:pt x="52649" y="110160"/>
                  <a:pt x="52649" y="110160"/>
                </a:cubicBezTo>
                <a:cubicBezTo>
                  <a:pt x="58410" y="110160"/>
                  <a:pt x="61390" y="107165"/>
                  <a:pt x="61390" y="100748"/>
                </a:cubicBezTo>
                <a:cubicBezTo>
                  <a:pt x="61390" y="18823"/>
                  <a:pt x="61390" y="18823"/>
                  <a:pt x="61390" y="18823"/>
                </a:cubicBezTo>
                <a:cubicBezTo>
                  <a:pt x="61390" y="12620"/>
                  <a:pt x="58410" y="9411"/>
                  <a:pt x="52649" y="9411"/>
                </a:cubicBezTo>
                <a:close/>
                <a:moveTo>
                  <a:pt x="17483" y="72513"/>
                </a:moveTo>
                <a:lnTo>
                  <a:pt x="17483" y="72513"/>
                </a:lnTo>
                <a:cubicBezTo>
                  <a:pt x="17483" y="75508"/>
                  <a:pt x="17483" y="75508"/>
                  <a:pt x="14503" y="75508"/>
                </a:cubicBezTo>
                <a:cubicBezTo>
                  <a:pt x="11721" y="75508"/>
                  <a:pt x="11721" y="75508"/>
                  <a:pt x="11721" y="75508"/>
                </a:cubicBezTo>
                <a:cubicBezTo>
                  <a:pt x="8741" y="75508"/>
                  <a:pt x="5761" y="75508"/>
                  <a:pt x="5761" y="72513"/>
                </a:cubicBezTo>
                <a:cubicBezTo>
                  <a:pt x="5761" y="47272"/>
                  <a:pt x="5761" y="47272"/>
                  <a:pt x="5761" y="47272"/>
                </a:cubicBezTo>
                <a:cubicBezTo>
                  <a:pt x="5761" y="44064"/>
                  <a:pt x="8741" y="44064"/>
                  <a:pt x="11721" y="44064"/>
                </a:cubicBezTo>
                <a:cubicBezTo>
                  <a:pt x="14503" y="44064"/>
                  <a:pt x="14503" y="44064"/>
                  <a:pt x="14503" y="44064"/>
                </a:cubicBezTo>
                <a:cubicBezTo>
                  <a:pt x="17483" y="44064"/>
                  <a:pt x="17483" y="44064"/>
                  <a:pt x="17483" y="47272"/>
                </a:cubicBezTo>
                <a:lnTo>
                  <a:pt x="17483" y="72513"/>
                </a:lnTo>
                <a:close/>
                <a:moveTo>
                  <a:pt x="52649" y="100748"/>
                </a:moveTo>
                <a:lnTo>
                  <a:pt x="52649" y="100748"/>
                </a:lnTo>
                <a:cubicBezTo>
                  <a:pt x="26225" y="81925"/>
                  <a:pt x="26225" y="81925"/>
                  <a:pt x="26225" y="81925"/>
                </a:cubicBezTo>
                <a:cubicBezTo>
                  <a:pt x="26225" y="75508"/>
                  <a:pt x="26225" y="41069"/>
                  <a:pt x="26225" y="34652"/>
                </a:cubicBezTo>
                <a:cubicBezTo>
                  <a:pt x="52649" y="18823"/>
                  <a:pt x="52649" y="18823"/>
                  <a:pt x="52649" y="18823"/>
                </a:cubicBezTo>
                <a:cubicBezTo>
                  <a:pt x="52649" y="22032"/>
                  <a:pt x="52649" y="97540"/>
                  <a:pt x="52649" y="100748"/>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9" name="Shape 4710"/>
          <p:cNvSpPr/>
          <p:nvPr/>
        </p:nvSpPr>
        <p:spPr>
          <a:xfrm>
            <a:off x="2144258" y="3087747"/>
            <a:ext cx="241635" cy="225821"/>
          </a:xfrm>
          <a:custGeom>
            <a:avLst/>
            <a:gdLst/>
            <a:ahLst/>
            <a:cxnLst/>
            <a:rect l="0" t="0" r="0" b="0"/>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0" name="Shape 4711"/>
          <p:cNvSpPr/>
          <p:nvPr/>
        </p:nvSpPr>
        <p:spPr>
          <a:xfrm>
            <a:off x="1692735" y="3087747"/>
            <a:ext cx="156975" cy="225821"/>
          </a:xfrm>
          <a:custGeom>
            <a:avLst/>
            <a:gdLst/>
            <a:ahLst/>
            <a:cxnLst/>
            <a:rect l="0" t="0" r="0" b="0"/>
            <a:pathLst>
              <a:path w="120000" h="120000" extrusionOk="0">
                <a:moveTo>
                  <a:pt x="103384" y="0"/>
                </a:moveTo>
                <a:lnTo>
                  <a:pt x="103384" y="0"/>
                </a:lnTo>
                <a:cubicBezTo>
                  <a:pt x="38030" y="30000"/>
                  <a:pt x="38030" y="30000"/>
                  <a:pt x="38030" y="30000"/>
                </a:cubicBezTo>
                <a:cubicBezTo>
                  <a:pt x="16246" y="30000"/>
                  <a:pt x="16246" y="30000"/>
                  <a:pt x="16246" y="30000"/>
                </a:cubicBezTo>
                <a:cubicBezTo>
                  <a:pt x="11076" y="30000"/>
                  <a:pt x="0" y="33813"/>
                  <a:pt x="0" y="41186"/>
                </a:cubicBezTo>
                <a:cubicBezTo>
                  <a:pt x="0" y="78559"/>
                  <a:pt x="0" y="78559"/>
                  <a:pt x="0" y="78559"/>
                </a:cubicBezTo>
                <a:cubicBezTo>
                  <a:pt x="0" y="86186"/>
                  <a:pt x="11076" y="89745"/>
                  <a:pt x="16246" y="89745"/>
                </a:cubicBezTo>
                <a:cubicBezTo>
                  <a:pt x="38030" y="89745"/>
                  <a:pt x="38030" y="89745"/>
                  <a:pt x="38030" y="89745"/>
                </a:cubicBezTo>
                <a:cubicBezTo>
                  <a:pt x="103384" y="119745"/>
                  <a:pt x="103384" y="119745"/>
                  <a:pt x="103384" y="119745"/>
                </a:cubicBezTo>
                <a:cubicBezTo>
                  <a:pt x="108553" y="119745"/>
                  <a:pt x="119630" y="116186"/>
                  <a:pt x="119630" y="108559"/>
                </a:cubicBezTo>
                <a:cubicBezTo>
                  <a:pt x="119630" y="11186"/>
                  <a:pt x="119630" y="11186"/>
                  <a:pt x="119630" y="11186"/>
                </a:cubicBezTo>
                <a:cubicBezTo>
                  <a:pt x="119630" y="3813"/>
                  <a:pt x="108553" y="0"/>
                  <a:pt x="103384" y="0"/>
                </a:cubicBezTo>
                <a:close/>
                <a:moveTo>
                  <a:pt x="38030" y="75000"/>
                </a:moveTo>
                <a:lnTo>
                  <a:pt x="38030" y="75000"/>
                </a:lnTo>
                <a:cubicBezTo>
                  <a:pt x="38030" y="78559"/>
                  <a:pt x="32492" y="78559"/>
                  <a:pt x="32492" y="78559"/>
                </a:cubicBezTo>
                <a:cubicBezTo>
                  <a:pt x="21784" y="78559"/>
                  <a:pt x="21784" y="78559"/>
                  <a:pt x="21784" y="78559"/>
                </a:cubicBezTo>
                <a:cubicBezTo>
                  <a:pt x="21784" y="78559"/>
                  <a:pt x="16246" y="78559"/>
                  <a:pt x="16246" y="75000"/>
                </a:cubicBezTo>
                <a:cubicBezTo>
                  <a:pt x="16246" y="45000"/>
                  <a:pt x="16246" y="45000"/>
                  <a:pt x="16246" y="45000"/>
                </a:cubicBezTo>
                <a:cubicBezTo>
                  <a:pt x="16246" y="41186"/>
                  <a:pt x="21784" y="41186"/>
                  <a:pt x="21784" y="41186"/>
                </a:cubicBezTo>
                <a:cubicBezTo>
                  <a:pt x="32492" y="41186"/>
                  <a:pt x="32492" y="41186"/>
                  <a:pt x="32492" y="41186"/>
                </a:cubicBezTo>
                <a:cubicBezTo>
                  <a:pt x="32492" y="41186"/>
                  <a:pt x="38030" y="41186"/>
                  <a:pt x="38030" y="45000"/>
                </a:cubicBezTo>
                <a:lnTo>
                  <a:pt x="38030" y="75000"/>
                </a:lnTo>
                <a:close/>
                <a:moveTo>
                  <a:pt x="103384" y="108559"/>
                </a:moveTo>
                <a:lnTo>
                  <a:pt x="103384" y="108559"/>
                </a:lnTo>
                <a:cubicBezTo>
                  <a:pt x="54276" y="86186"/>
                  <a:pt x="54276" y="86186"/>
                  <a:pt x="54276" y="86186"/>
                </a:cubicBezTo>
                <a:cubicBezTo>
                  <a:pt x="54276" y="78559"/>
                  <a:pt x="54276" y="37627"/>
                  <a:pt x="54276" y="30000"/>
                </a:cubicBezTo>
                <a:cubicBezTo>
                  <a:pt x="103384" y="11186"/>
                  <a:pt x="103384" y="11186"/>
                  <a:pt x="103384" y="11186"/>
                </a:cubicBezTo>
                <a:cubicBezTo>
                  <a:pt x="103384" y="15000"/>
                  <a:pt x="103384" y="104745"/>
                  <a:pt x="103384" y="10855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1" name="Shape 4712"/>
          <p:cNvSpPr/>
          <p:nvPr/>
        </p:nvSpPr>
        <p:spPr>
          <a:xfrm>
            <a:off x="1175952" y="3050698"/>
            <a:ext cx="227526" cy="296389"/>
          </a:xfrm>
          <a:custGeom>
            <a:avLst/>
            <a:gdLst/>
            <a:ahLst/>
            <a:cxnLst/>
            <a:rect l="0" t="0" r="0" b="0"/>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2" name="Shape 4713"/>
          <p:cNvSpPr/>
          <p:nvPr/>
        </p:nvSpPr>
        <p:spPr>
          <a:xfrm>
            <a:off x="5553607" y="2556716"/>
            <a:ext cx="296312" cy="305210"/>
          </a:xfrm>
          <a:custGeom>
            <a:avLst/>
            <a:gdLst/>
            <a:ahLst/>
            <a:cxnLst/>
            <a:rect l="0" t="0" r="0" b="0"/>
            <a:pathLst>
              <a:path w="120000" h="120000" extrusionOk="0">
                <a:moveTo>
                  <a:pt x="102746" y="97476"/>
                </a:moveTo>
                <a:lnTo>
                  <a:pt x="102746" y="97476"/>
                </a:lnTo>
                <a:cubicBezTo>
                  <a:pt x="99838" y="97476"/>
                  <a:pt x="96930" y="100315"/>
                  <a:pt x="96930" y="100315"/>
                </a:cubicBezTo>
                <a:cubicBezTo>
                  <a:pt x="96930" y="103154"/>
                  <a:pt x="99838" y="105993"/>
                  <a:pt x="102746" y="105993"/>
                </a:cubicBezTo>
                <a:cubicBezTo>
                  <a:pt x="102746" y="105993"/>
                  <a:pt x="105654" y="103154"/>
                  <a:pt x="105654" y="100315"/>
                </a:cubicBezTo>
                <a:lnTo>
                  <a:pt x="102746" y="97476"/>
                </a:lnTo>
                <a:close/>
                <a:moveTo>
                  <a:pt x="17059" y="22334"/>
                </a:moveTo>
                <a:lnTo>
                  <a:pt x="17059" y="22334"/>
                </a:lnTo>
                <a:cubicBezTo>
                  <a:pt x="19967" y="22334"/>
                  <a:pt x="22875" y="22334"/>
                  <a:pt x="22875" y="19495"/>
                </a:cubicBezTo>
                <a:cubicBezTo>
                  <a:pt x="22875" y="16656"/>
                  <a:pt x="19967" y="16656"/>
                  <a:pt x="17059" y="16656"/>
                </a:cubicBezTo>
                <a:cubicBezTo>
                  <a:pt x="17059" y="16656"/>
                  <a:pt x="14345" y="16656"/>
                  <a:pt x="14345" y="19495"/>
                </a:cubicBezTo>
                <a:cubicBezTo>
                  <a:pt x="14345" y="22334"/>
                  <a:pt x="17059" y="22334"/>
                  <a:pt x="17059" y="22334"/>
                </a:cubicBezTo>
                <a:close/>
                <a:moveTo>
                  <a:pt x="17059" y="97476"/>
                </a:moveTo>
                <a:lnTo>
                  <a:pt x="17059" y="97476"/>
                </a:lnTo>
                <a:lnTo>
                  <a:pt x="14345" y="100315"/>
                </a:lnTo>
                <a:cubicBezTo>
                  <a:pt x="14345" y="103154"/>
                  <a:pt x="17059" y="105993"/>
                  <a:pt x="17059" y="105993"/>
                </a:cubicBezTo>
                <a:cubicBezTo>
                  <a:pt x="19967" y="105993"/>
                  <a:pt x="22875" y="103154"/>
                  <a:pt x="22875" y="100315"/>
                </a:cubicBezTo>
                <a:cubicBezTo>
                  <a:pt x="22875" y="100315"/>
                  <a:pt x="19967" y="97476"/>
                  <a:pt x="17059" y="97476"/>
                </a:cubicBezTo>
                <a:close/>
                <a:moveTo>
                  <a:pt x="59903" y="16656"/>
                </a:moveTo>
                <a:lnTo>
                  <a:pt x="59903" y="16656"/>
                </a:lnTo>
                <a:cubicBezTo>
                  <a:pt x="34313" y="16656"/>
                  <a:pt x="14345" y="36340"/>
                  <a:pt x="14345" y="61324"/>
                </a:cubicBezTo>
                <a:cubicBezTo>
                  <a:pt x="14345" y="86309"/>
                  <a:pt x="34313" y="105993"/>
                  <a:pt x="59903" y="105993"/>
                </a:cubicBezTo>
                <a:cubicBezTo>
                  <a:pt x="85492" y="105993"/>
                  <a:pt x="105654" y="86309"/>
                  <a:pt x="105654" y="61324"/>
                </a:cubicBezTo>
                <a:cubicBezTo>
                  <a:pt x="105654" y="36340"/>
                  <a:pt x="85492" y="16656"/>
                  <a:pt x="59903" y="16656"/>
                </a:cubicBezTo>
                <a:close/>
                <a:moveTo>
                  <a:pt x="59903" y="97476"/>
                </a:moveTo>
                <a:lnTo>
                  <a:pt x="59903" y="97476"/>
                </a:lnTo>
                <a:cubicBezTo>
                  <a:pt x="39935" y="97476"/>
                  <a:pt x="22875" y="80820"/>
                  <a:pt x="22875" y="61324"/>
                </a:cubicBezTo>
                <a:cubicBezTo>
                  <a:pt x="22875" y="38990"/>
                  <a:pt x="39935" y="22334"/>
                  <a:pt x="59903" y="22334"/>
                </a:cubicBezTo>
                <a:cubicBezTo>
                  <a:pt x="79870" y="22334"/>
                  <a:pt x="96930" y="38990"/>
                  <a:pt x="96930" y="61324"/>
                </a:cubicBezTo>
                <a:cubicBezTo>
                  <a:pt x="96930" y="80820"/>
                  <a:pt x="79870" y="97476"/>
                  <a:pt x="59903" y="97476"/>
                </a:cubicBezTo>
                <a:close/>
                <a:moveTo>
                  <a:pt x="59903" y="38990"/>
                </a:moveTo>
                <a:lnTo>
                  <a:pt x="59903" y="38990"/>
                </a:lnTo>
                <a:cubicBezTo>
                  <a:pt x="48465" y="38990"/>
                  <a:pt x="37027" y="47507"/>
                  <a:pt x="37027" y="61324"/>
                </a:cubicBezTo>
                <a:cubicBezTo>
                  <a:pt x="37027" y="72492"/>
                  <a:pt x="48465" y="83659"/>
                  <a:pt x="59903" y="83659"/>
                </a:cubicBezTo>
                <a:cubicBezTo>
                  <a:pt x="71340" y="83659"/>
                  <a:pt x="82778" y="72492"/>
                  <a:pt x="82778" y="61324"/>
                </a:cubicBezTo>
                <a:cubicBezTo>
                  <a:pt x="82778" y="47507"/>
                  <a:pt x="71340" y="38990"/>
                  <a:pt x="59903" y="38990"/>
                </a:cubicBezTo>
                <a:close/>
                <a:moveTo>
                  <a:pt x="59903" y="75331"/>
                </a:moveTo>
                <a:lnTo>
                  <a:pt x="59903" y="75331"/>
                </a:lnTo>
                <a:cubicBezTo>
                  <a:pt x="51373" y="75331"/>
                  <a:pt x="45751" y="69652"/>
                  <a:pt x="45751" y="61324"/>
                </a:cubicBezTo>
                <a:cubicBezTo>
                  <a:pt x="45751" y="52996"/>
                  <a:pt x="51373" y="44479"/>
                  <a:pt x="59903" y="44479"/>
                </a:cubicBezTo>
                <a:cubicBezTo>
                  <a:pt x="68432" y="44479"/>
                  <a:pt x="74248" y="52996"/>
                  <a:pt x="74248" y="61324"/>
                </a:cubicBezTo>
                <a:cubicBezTo>
                  <a:pt x="74248" y="69652"/>
                  <a:pt x="68432" y="75331"/>
                  <a:pt x="59903" y="75331"/>
                </a:cubicBezTo>
                <a:close/>
                <a:moveTo>
                  <a:pt x="105654" y="0"/>
                </a:moveTo>
                <a:lnTo>
                  <a:pt x="105654" y="0"/>
                </a:lnTo>
                <a:cubicBezTo>
                  <a:pt x="14345" y="0"/>
                  <a:pt x="14345" y="0"/>
                  <a:pt x="14345" y="0"/>
                </a:cubicBezTo>
                <a:cubicBezTo>
                  <a:pt x="5621" y="0"/>
                  <a:pt x="0" y="8328"/>
                  <a:pt x="0" y="16656"/>
                </a:cubicBezTo>
                <a:cubicBezTo>
                  <a:pt x="0" y="105993"/>
                  <a:pt x="0" y="105993"/>
                  <a:pt x="0" y="105993"/>
                </a:cubicBezTo>
                <a:cubicBezTo>
                  <a:pt x="0" y="114321"/>
                  <a:pt x="5621" y="119810"/>
                  <a:pt x="14345" y="119810"/>
                </a:cubicBezTo>
                <a:cubicBezTo>
                  <a:pt x="105654" y="119810"/>
                  <a:pt x="105654" y="119810"/>
                  <a:pt x="105654" y="119810"/>
                </a:cubicBezTo>
                <a:cubicBezTo>
                  <a:pt x="114184" y="119810"/>
                  <a:pt x="119806" y="114321"/>
                  <a:pt x="119806" y="105993"/>
                </a:cubicBezTo>
                <a:cubicBezTo>
                  <a:pt x="119806" y="16656"/>
                  <a:pt x="119806" y="16656"/>
                  <a:pt x="119806" y="16656"/>
                </a:cubicBezTo>
                <a:cubicBezTo>
                  <a:pt x="119806" y="8328"/>
                  <a:pt x="114184" y="0"/>
                  <a:pt x="105654" y="0"/>
                </a:cubicBezTo>
                <a:close/>
                <a:moveTo>
                  <a:pt x="114184" y="105993"/>
                </a:moveTo>
                <a:lnTo>
                  <a:pt x="114184" y="105993"/>
                </a:lnTo>
                <a:cubicBezTo>
                  <a:pt x="114184" y="108643"/>
                  <a:pt x="108368" y="111482"/>
                  <a:pt x="105654" y="111482"/>
                </a:cubicBezTo>
                <a:cubicBezTo>
                  <a:pt x="14345" y="111482"/>
                  <a:pt x="14345" y="111482"/>
                  <a:pt x="14345" y="111482"/>
                </a:cubicBezTo>
                <a:cubicBezTo>
                  <a:pt x="11437" y="111482"/>
                  <a:pt x="5621" y="108643"/>
                  <a:pt x="5621" y="105993"/>
                </a:cubicBezTo>
                <a:cubicBezTo>
                  <a:pt x="5621" y="16656"/>
                  <a:pt x="5621" y="16656"/>
                  <a:pt x="5621" y="16656"/>
                </a:cubicBezTo>
                <a:cubicBezTo>
                  <a:pt x="5621" y="11167"/>
                  <a:pt x="11437" y="8328"/>
                  <a:pt x="14345" y="8328"/>
                </a:cubicBezTo>
                <a:cubicBezTo>
                  <a:pt x="105654" y="8328"/>
                  <a:pt x="105654" y="8328"/>
                  <a:pt x="105654" y="8328"/>
                </a:cubicBezTo>
                <a:cubicBezTo>
                  <a:pt x="108368" y="8328"/>
                  <a:pt x="114184" y="11167"/>
                  <a:pt x="114184" y="16656"/>
                </a:cubicBezTo>
                <a:lnTo>
                  <a:pt x="114184" y="105993"/>
                </a:lnTo>
                <a:close/>
                <a:moveTo>
                  <a:pt x="102746" y="16656"/>
                </a:moveTo>
                <a:lnTo>
                  <a:pt x="102746" y="16656"/>
                </a:lnTo>
                <a:cubicBezTo>
                  <a:pt x="99838" y="16656"/>
                  <a:pt x="96930" y="16656"/>
                  <a:pt x="96930" y="19495"/>
                </a:cubicBezTo>
                <a:cubicBezTo>
                  <a:pt x="96930" y="22334"/>
                  <a:pt x="99838" y="22334"/>
                  <a:pt x="102746" y="22334"/>
                </a:cubicBezTo>
                <a:cubicBezTo>
                  <a:pt x="102746" y="22334"/>
                  <a:pt x="105654" y="22334"/>
                  <a:pt x="105654" y="19495"/>
                </a:cubicBezTo>
                <a:cubicBezTo>
                  <a:pt x="105654" y="16656"/>
                  <a:pt x="102746" y="16656"/>
                  <a:pt x="102746" y="1665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3" name="Shape 4714"/>
          <p:cNvSpPr/>
          <p:nvPr/>
        </p:nvSpPr>
        <p:spPr>
          <a:xfrm>
            <a:off x="5109140" y="2556716"/>
            <a:ext cx="204596" cy="305210"/>
          </a:xfrm>
          <a:custGeom>
            <a:avLst/>
            <a:gdLst/>
            <a:ahLst/>
            <a:cxnLst/>
            <a:rect l="0" t="0" r="0" b="0"/>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lnTo>
                  <a:pt x="12616" y="50157"/>
                </a:ln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lnTo>
                  <a:pt x="111588" y="50157"/>
                </a:ln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4" name="Shape 4715"/>
          <p:cNvSpPr/>
          <p:nvPr/>
        </p:nvSpPr>
        <p:spPr>
          <a:xfrm>
            <a:off x="4571193" y="2556716"/>
            <a:ext cx="305130" cy="305210"/>
          </a:xfrm>
          <a:custGeom>
            <a:avLst/>
            <a:gdLst/>
            <a:ahLst/>
            <a:cxnLst/>
            <a:rect l="0" t="0" r="0" b="0"/>
            <a:pathLst>
              <a:path w="120000" h="120000" extrusionOk="0">
                <a:moveTo>
                  <a:pt x="111293" y="55646"/>
                </a:moveTo>
                <a:lnTo>
                  <a:pt x="111293" y="55646"/>
                </a:lnTo>
                <a:cubicBezTo>
                  <a:pt x="111293" y="52996"/>
                  <a:pt x="111293" y="52996"/>
                  <a:pt x="111293" y="50157"/>
                </a:cubicBezTo>
                <a:cubicBezTo>
                  <a:pt x="111293" y="22334"/>
                  <a:pt x="89148" y="0"/>
                  <a:pt x="58485" y="0"/>
                </a:cubicBezTo>
                <a:cubicBezTo>
                  <a:pt x="30662" y="0"/>
                  <a:pt x="8328" y="22334"/>
                  <a:pt x="8328" y="50157"/>
                </a:cubicBezTo>
                <a:cubicBezTo>
                  <a:pt x="8328" y="52996"/>
                  <a:pt x="8328" y="52996"/>
                  <a:pt x="8328" y="55646"/>
                </a:cubicBezTo>
                <a:cubicBezTo>
                  <a:pt x="2649" y="58485"/>
                  <a:pt x="0" y="61324"/>
                  <a:pt x="0" y="66813"/>
                </a:cubicBezTo>
                <a:cubicBezTo>
                  <a:pt x="0" y="89148"/>
                  <a:pt x="0" y="89148"/>
                  <a:pt x="0" y="89148"/>
                </a:cubicBezTo>
                <a:cubicBezTo>
                  <a:pt x="0" y="97476"/>
                  <a:pt x="5488" y="105993"/>
                  <a:pt x="13817" y="105993"/>
                </a:cubicBezTo>
                <a:lnTo>
                  <a:pt x="30662" y="105993"/>
                </a:lnTo>
                <a:cubicBezTo>
                  <a:pt x="38990" y="105993"/>
                  <a:pt x="44479" y="97476"/>
                  <a:pt x="44479" y="89148"/>
                </a:cubicBezTo>
                <a:cubicBezTo>
                  <a:pt x="44479" y="66813"/>
                  <a:pt x="44479" y="66813"/>
                  <a:pt x="44479" y="66813"/>
                </a:cubicBezTo>
                <a:cubicBezTo>
                  <a:pt x="44479" y="58485"/>
                  <a:pt x="38990" y="52996"/>
                  <a:pt x="30662" y="52996"/>
                </a:cubicBezTo>
                <a:cubicBezTo>
                  <a:pt x="30662" y="52996"/>
                  <a:pt x="16656" y="52996"/>
                  <a:pt x="13817" y="52996"/>
                </a:cubicBezTo>
                <a:cubicBezTo>
                  <a:pt x="13817" y="27823"/>
                  <a:pt x="33312" y="8328"/>
                  <a:pt x="58485" y="8328"/>
                </a:cubicBezTo>
                <a:cubicBezTo>
                  <a:pt x="83659" y="8328"/>
                  <a:pt x="102965" y="25173"/>
                  <a:pt x="102965" y="52996"/>
                </a:cubicBezTo>
                <a:lnTo>
                  <a:pt x="89148" y="52996"/>
                </a:lnTo>
                <a:cubicBezTo>
                  <a:pt x="80630" y="52996"/>
                  <a:pt x="75141" y="58485"/>
                  <a:pt x="75141" y="66813"/>
                </a:cubicBezTo>
                <a:cubicBezTo>
                  <a:pt x="75141" y="89148"/>
                  <a:pt x="75141" y="89148"/>
                  <a:pt x="75141" y="89148"/>
                </a:cubicBezTo>
                <a:cubicBezTo>
                  <a:pt x="75141" y="97476"/>
                  <a:pt x="80630" y="105993"/>
                  <a:pt x="89148" y="105993"/>
                </a:cubicBezTo>
                <a:lnTo>
                  <a:pt x="97476" y="105993"/>
                </a:lnTo>
                <a:cubicBezTo>
                  <a:pt x="97476" y="116971"/>
                  <a:pt x="97476" y="116971"/>
                  <a:pt x="97476" y="116971"/>
                </a:cubicBezTo>
                <a:cubicBezTo>
                  <a:pt x="97476" y="116971"/>
                  <a:pt x="97476" y="119810"/>
                  <a:pt x="100315" y="119810"/>
                </a:cubicBezTo>
                <a:cubicBezTo>
                  <a:pt x="102965" y="119810"/>
                  <a:pt x="102965" y="116971"/>
                  <a:pt x="102965" y="116971"/>
                </a:cubicBezTo>
                <a:cubicBezTo>
                  <a:pt x="102965" y="105993"/>
                  <a:pt x="102965" y="105993"/>
                  <a:pt x="102965" y="105993"/>
                </a:cubicBezTo>
                <a:cubicBezTo>
                  <a:pt x="111293" y="105993"/>
                  <a:pt x="119810" y="97476"/>
                  <a:pt x="119810" y="89148"/>
                </a:cubicBezTo>
                <a:cubicBezTo>
                  <a:pt x="119810" y="66813"/>
                  <a:pt x="119810" y="66813"/>
                  <a:pt x="119810" y="66813"/>
                </a:cubicBezTo>
                <a:cubicBezTo>
                  <a:pt x="119810" y="61324"/>
                  <a:pt x="116971" y="58485"/>
                  <a:pt x="111293" y="55646"/>
                </a:cubicBezTo>
                <a:close/>
                <a:moveTo>
                  <a:pt x="24984" y="61324"/>
                </a:moveTo>
                <a:lnTo>
                  <a:pt x="24984" y="61324"/>
                </a:lnTo>
                <a:cubicBezTo>
                  <a:pt x="30662" y="61324"/>
                  <a:pt x="30662" y="61324"/>
                  <a:pt x="30662" y="61324"/>
                </a:cubicBezTo>
                <a:cubicBezTo>
                  <a:pt x="33312" y="61324"/>
                  <a:pt x="36151" y="64164"/>
                  <a:pt x="36151" y="66813"/>
                </a:cubicBezTo>
                <a:cubicBezTo>
                  <a:pt x="36151" y="89148"/>
                  <a:pt x="36151" y="89148"/>
                  <a:pt x="36151" y="89148"/>
                </a:cubicBezTo>
                <a:cubicBezTo>
                  <a:pt x="36151" y="94826"/>
                  <a:pt x="33312" y="97476"/>
                  <a:pt x="30662" y="97476"/>
                </a:cubicBezTo>
                <a:cubicBezTo>
                  <a:pt x="27823" y="97476"/>
                  <a:pt x="27823" y="97476"/>
                  <a:pt x="27823" y="97476"/>
                </a:cubicBezTo>
                <a:cubicBezTo>
                  <a:pt x="24984" y="91987"/>
                  <a:pt x="22145" y="83659"/>
                  <a:pt x="22145" y="77981"/>
                </a:cubicBezTo>
                <a:cubicBezTo>
                  <a:pt x="22145" y="72492"/>
                  <a:pt x="22145" y="66813"/>
                  <a:pt x="24984" y="61324"/>
                </a:cubicBezTo>
                <a:close/>
                <a:moveTo>
                  <a:pt x="16656" y="61324"/>
                </a:moveTo>
                <a:lnTo>
                  <a:pt x="16656" y="61324"/>
                </a:lnTo>
                <a:cubicBezTo>
                  <a:pt x="16656" y="66813"/>
                  <a:pt x="13817" y="72492"/>
                  <a:pt x="13817" y="77981"/>
                </a:cubicBezTo>
                <a:cubicBezTo>
                  <a:pt x="13817" y="83659"/>
                  <a:pt x="16656" y="91987"/>
                  <a:pt x="19495" y="97476"/>
                </a:cubicBezTo>
                <a:cubicBezTo>
                  <a:pt x="13817" y="97476"/>
                  <a:pt x="13817" y="97476"/>
                  <a:pt x="13817" y="97476"/>
                </a:cubicBezTo>
                <a:cubicBezTo>
                  <a:pt x="11167" y="97476"/>
                  <a:pt x="8328" y="94826"/>
                  <a:pt x="8328" y="89148"/>
                </a:cubicBezTo>
                <a:cubicBezTo>
                  <a:pt x="8328" y="66813"/>
                  <a:pt x="8328" y="66813"/>
                  <a:pt x="8328" y="66813"/>
                </a:cubicBezTo>
                <a:cubicBezTo>
                  <a:pt x="8328" y="64164"/>
                  <a:pt x="11167" y="61324"/>
                  <a:pt x="13817" y="61324"/>
                </a:cubicBezTo>
                <a:lnTo>
                  <a:pt x="16656" y="61324"/>
                </a:lnTo>
                <a:close/>
                <a:moveTo>
                  <a:pt x="91798" y="97476"/>
                </a:moveTo>
                <a:lnTo>
                  <a:pt x="91798" y="97476"/>
                </a:lnTo>
                <a:cubicBezTo>
                  <a:pt x="89148" y="97476"/>
                  <a:pt x="89148" y="97476"/>
                  <a:pt x="89148" y="97476"/>
                </a:cubicBezTo>
                <a:cubicBezTo>
                  <a:pt x="86309" y="97476"/>
                  <a:pt x="80630" y="94826"/>
                  <a:pt x="80630" y="89148"/>
                </a:cubicBezTo>
                <a:cubicBezTo>
                  <a:pt x="80630" y="66813"/>
                  <a:pt x="80630" y="66813"/>
                  <a:pt x="80630" y="66813"/>
                </a:cubicBezTo>
                <a:cubicBezTo>
                  <a:pt x="80630" y="64164"/>
                  <a:pt x="86309" y="61324"/>
                  <a:pt x="89148" y="61324"/>
                </a:cubicBezTo>
                <a:cubicBezTo>
                  <a:pt x="94637" y="61324"/>
                  <a:pt x="94637" y="61324"/>
                  <a:pt x="94637" y="61324"/>
                </a:cubicBezTo>
                <a:cubicBezTo>
                  <a:pt x="94637" y="66813"/>
                  <a:pt x="97476" y="72492"/>
                  <a:pt x="97476" y="77981"/>
                </a:cubicBezTo>
                <a:cubicBezTo>
                  <a:pt x="97476" y="83659"/>
                  <a:pt x="94637" y="91987"/>
                  <a:pt x="91798" y="97476"/>
                </a:cubicBezTo>
                <a:close/>
                <a:moveTo>
                  <a:pt x="111293" y="89148"/>
                </a:moveTo>
                <a:lnTo>
                  <a:pt x="111293" y="89148"/>
                </a:lnTo>
                <a:cubicBezTo>
                  <a:pt x="111293" y="94826"/>
                  <a:pt x="108643" y="97476"/>
                  <a:pt x="102965" y="97476"/>
                </a:cubicBezTo>
                <a:cubicBezTo>
                  <a:pt x="100315" y="97476"/>
                  <a:pt x="100315" y="97476"/>
                  <a:pt x="100315" y="97476"/>
                </a:cubicBezTo>
                <a:cubicBezTo>
                  <a:pt x="102965" y="91987"/>
                  <a:pt x="102965" y="83659"/>
                  <a:pt x="102965" y="77981"/>
                </a:cubicBezTo>
                <a:cubicBezTo>
                  <a:pt x="102965" y="72492"/>
                  <a:pt x="102965" y="66813"/>
                  <a:pt x="100315" y="61324"/>
                </a:cubicBezTo>
                <a:cubicBezTo>
                  <a:pt x="102965" y="61324"/>
                  <a:pt x="102965" y="61324"/>
                  <a:pt x="102965" y="61324"/>
                </a:cubicBezTo>
                <a:cubicBezTo>
                  <a:pt x="108643" y="61324"/>
                  <a:pt x="111293" y="64164"/>
                  <a:pt x="111293" y="66813"/>
                </a:cubicBezTo>
                <a:lnTo>
                  <a:pt x="111293" y="89148"/>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5" name="Shape 4716"/>
          <p:cNvSpPr/>
          <p:nvPr/>
        </p:nvSpPr>
        <p:spPr>
          <a:xfrm>
            <a:off x="4089686" y="2556716"/>
            <a:ext cx="283967" cy="305210"/>
          </a:xfrm>
          <a:custGeom>
            <a:avLst/>
            <a:gdLst/>
            <a:ahLst/>
            <a:cxnLst/>
            <a:rect l="0" t="0" r="0" b="0"/>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6" name="Shape 4717"/>
          <p:cNvSpPr/>
          <p:nvPr/>
        </p:nvSpPr>
        <p:spPr>
          <a:xfrm>
            <a:off x="3587013" y="2556716"/>
            <a:ext cx="305130" cy="305210"/>
          </a:xfrm>
          <a:custGeom>
            <a:avLst/>
            <a:gdLst/>
            <a:ahLst/>
            <a:cxnLst/>
            <a:rect l="0" t="0" r="0" b="0"/>
            <a:pathLst>
              <a:path w="120000" h="120000" extrusionOk="0">
                <a:moveTo>
                  <a:pt x="94826" y="44479"/>
                </a:moveTo>
                <a:lnTo>
                  <a:pt x="94826" y="44479"/>
                </a:lnTo>
                <a:cubicBezTo>
                  <a:pt x="86498" y="44479"/>
                  <a:pt x="83659" y="50157"/>
                  <a:pt x="83659" y="55646"/>
                </a:cubicBezTo>
                <a:cubicBezTo>
                  <a:pt x="83659" y="64164"/>
                  <a:pt x="86498" y="66813"/>
                  <a:pt x="94826" y="66813"/>
                </a:cubicBezTo>
                <a:cubicBezTo>
                  <a:pt x="100315" y="66813"/>
                  <a:pt x="105993" y="64164"/>
                  <a:pt x="105993" y="55646"/>
                </a:cubicBezTo>
                <a:cubicBezTo>
                  <a:pt x="105993" y="50157"/>
                  <a:pt x="100315" y="44479"/>
                  <a:pt x="94826" y="44479"/>
                </a:cubicBezTo>
                <a:close/>
                <a:moveTo>
                  <a:pt x="97665" y="61324"/>
                </a:moveTo>
                <a:lnTo>
                  <a:pt x="97665" y="61324"/>
                </a:lnTo>
                <a:cubicBezTo>
                  <a:pt x="89148" y="61324"/>
                  <a:pt x="89148" y="61324"/>
                  <a:pt x="89148" y="61324"/>
                </a:cubicBezTo>
                <a:cubicBezTo>
                  <a:pt x="89148" y="52996"/>
                  <a:pt x="89148" y="52996"/>
                  <a:pt x="89148" y="52996"/>
                </a:cubicBezTo>
                <a:cubicBezTo>
                  <a:pt x="97665" y="52996"/>
                  <a:pt x="97665" y="52996"/>
                  <a:pt x="97665" y="52996"/>
                </a:cubicBezTo>
                <a:lnTo>
                  <a:pt x="97665" y="61324"/>
                </a:lnTo>
                <a:close/>
                <a:moveTo>
                  <a:pt x="100315" y="97476"/>
                </a:moveTo>
                <a:lnTo>
                  <a:pt x="100315" y="97476"/>
                </a:lnTo>
                <a:cubicBezTo>
                  <a:pt x="86498" y="97476"/>
                  <a:pt x="86498" y="97476"/>
                  <a:pt x="86498" y="97476"/>
                </a:cubicBezTo>
                <a:cubicBezTo>
                  <a:pt x="83659" y="97476"/>
                  <a:pt x="83659" y="100315"/>
                  <a:pt x="83659" y="100315"/>
                </a:cubicBezTo>
                <a:cubicBezTo>
                  <a:pt x="83659" y="103154"/>
                  <a:pt x="83659" y="105993"/>
                  <a:pt x="86498" y="105993"/>
                </a:cubicBezTo>
                <a:cubicBezTo>
                  <a:pt x="100315" y="105993"/>
                  <a:pt x="100315" y="105993"/>
                  <a:pt x="100315" y="105993"/>
                </a:cubicBezTo>
                <a:cubicBezTo>
                  <a:pt x="103154" y="105993"/>
                  <a:pt x="105993" y="103154"/>
                  <a:pt x="105993" y="100315"/>
                </a:cubicBezTo>
                <a:cubicBezTo>
                  <a:pt x="105993" y="100315"/>
                  <a:pt x="103154" y="97476"/>
                  <a:pt x="100315" y="97476"/>
                </a:cubicBezTo>
                <a:close/>
                <a:moveTo>
                  <a:pt x="67003" y="44479"/>
                </a:moveTo>
                <a:lnTo>
                  <a:pt x="67003" y="44479"/>
                </a:lnTo>
                <a:cubicBezTo>
                  <a:pt x="22334" y="44479"/>
                  <a:pt x="22334" y="44479"/>
                  <a:pt x="22334" y="44479"/>
                </a:cubicBezTo>
                <a:cubicBezTo>
                  <a:pt x="19495" y="44479"/>
                  <a:pt x="16845" y="50157"/>
                  <a:pt x="16845" y="52996"/>
                </a:cubicBezTo>
                <a:cubicBezTo>
                  <a:pt x="16845" y="97476"/>
                  <a:pt x="16845" y="97476"/>
                  <a:pt x="16845" y="97476"/>
                </a:cubicBezTo>
                <a:cubicBezTo>
                  <a:pt x="16845" y="100315"/>
                  <a:pt x="19495" y="105993"/>
                  <a:pt x="22334" y="105993"/>
                </a:cubicBezTo>
                <a:cubicBezTo>
                  <a:pt x="67003" y="105993"/>
                  <a:pt x="67003" y="105993"/>
                  <a:pt x="67003" y="105993"/>
                </a:cubicBezTo>
                <a:cubicBezTo>
                  <a:pt x="72492" y="105993"/>
                  <a:pt x="75331" y="100315"/>
                  <a:pt x="75331" y="97476"/>
                </a:cubicBezTo>
                <a:cubicBezTo>
                  <a:pt x="75331" y="52996"/>
                  <a:pt x="75331" y="52996"/>
                  <a:pt x="75331" y="52996"/>
                </a:cubicBezTo>
                <a:cubicBezTo>
                  <a:pt x="75331" y="50157"/>
                  <a:pt x="72492" y="44479"/>
                  <a:pt x="67003" y="44479"/>
                </a:cubicBezTo>
                <a:close/>
                <a:moveTo>
                  <a:pt x="67003" y="94826"/>
                </a:moveTo>
                <a:lnTo>
                  <a:pt x="67003" y="94826"/>
                </a:lnTo>
                <a:cubicBezTo>
                  <a:pt x="67003" y="94826"/>
                  <a:pt x="67003" y="97476"/>
                  <a:pt x="64164" y="97476"/>
                </a:cubicBezTo>
                <a:cubicBezTo>
                  <a:pt x="28012" y="97476"/>
                  <a:pt x="28012" y="97476"/>
                  <a:pt x="28012" y="97476"/>
                </a:cubicBezTo>
                <a:cubicBezTo>
                  <a:pt x="25173" y="97476"/>
                  <a:pt x="22334" y="94826"/>
                  <a:pt x="22334" y="94826"/>
                </a:cubicBezTo>
                <a:cubicBezTo>
                  <a:pt x="22334" y="55646"/>
                  <a:pt x="22334" y="55646"/>
                  <a:pt x="22334" y="55646"/>
                </a:cubicBezTo>
                <a:cubicBezTo>
                  <a:pt x="22334" y="55646"/>
                  <a:pt x="25173" y="52996"/>
                  <a:pt x="28012" y="52996"/>
                </a:cubicBezTo>
                <a:cubicBezTo>
                  <a:pt x="64164" y="52996"/>
                  <a:pt x="64164" y="52996"/>
                  <a:pt x="64164" y="52996"/>
                </a:cubicBezTo>
                <a:cubicBezTo>
                  <a:pt x="67003" y="52996"/>
                  <a:pt x="67003" y="55646"/>
                  <a:pt x="67003" y="55646"/>
                </a:cubicBezTo>
                <a:lnTo>
                  <a:pt x="67003" y="94826"/>
                </a:lnTo>
                <a:close/>
                <a:moveTo>
                  <a:pt x="100315" y="86309"/>
                </a:moveTo>
                <a:lnTo>
                  <a:pt x="100315" y="86309"/>
                </a:lnTo>
                <a:cubicBezTo>
                  <a:pt x="86498" y="86309"/>
                  <a:pt x="86498" y="86309"/>
                  <a:pt x="86498" y="86309"/>
                </a:cubicBezTo>
                <a:cubicBezTo>
                  <a:pt x="83659" y="86309"/>
                  <a:pt x="83659" y="89148"/>
                  <a:pt x="83659" y="89148"/>
                </a:cubicBezTo>
                <a:cubicBezTo>
                  <a:pt x="83659" y="91987"/>
                  <a:pt x="83659" y="94826"/>
                  <a:pt x="86498" y="94826"/>
                </a:cubicBezTo>
                <a:cubicBezTo>
                  <a:pt x="100315" y="94826"/>
                  <a:pt x="100315" y="94826"/>
                  <a:pt x="100315" y="94826"/>
                </a:cubicBezTo>
                <a:cubicBezTo>
                  <a:pt x="103154" y="94826"/>
                  <a:pt x="105993" y="91987"/>
                  <a:pt x="105993" y="89148"/>
                </a:cubicBezTo>
                <a:cubicBezTo>
                  <a:pt x="105993" y="89148"/>
                  <a:pt x="103154" y="86309"/>
                  <a:pt x="100315" y="86309"/>
                </a:cubicBezTo>
                <a:close/>
                <a:moveTo>
                  <a:pt x="105993" y="30662"/>
                </a:moveTo>
                <a:lnTo>
                  <a:pt x="105993" y="30662"/>
                </a:lnTo>
                <a:cubicBezTo>
                  <a:pt x="69842" y="30662"/>
                  <a:pt x="69842" y="30662"/>
                  <a:pt x="69842" y="30662"/>
                </a:cubicBezTo>
                <a:cubicBezTo>
                  <a:pt x="103154" y="8328"/>
                  <a:pt x="103154" y="8328"/>
                  <a:pt x="103154" y="8328"/>
                </a:cubicBezTo>
                <a:cubicBezTo>
                  <a:pt x="105993" y="8328"/>
                  <a:pt x="105993" y="5678"/>
                  <a:pt x="103154" y="2839"/>
                </a:cubicBezTo>
                <a:cubicBezTo>
                  <a:pt x="103154" y="0"/>
                  <a:pt x="100315" y="0"/>
                  <a:pt x="100315" y="2839"/>
                </a:cubicBezTo>
                <a:cubicBezTo>
                  <a:pt x="100315" y="2839"/>
                  <a:pt x="64164" y="25173"/>
                  <a:pt x="61324" y="27823"/>
                </a:cubicBezTo>
                <a:cubicBezTo>
                  <a:pt x="22334" y="2839"/>
                  <a:pt x="22334" y="2839"/>
                  <a:pt x="22334" y="2839"/>
                </a:cubicBezTo>
                <a:cubicBezTo>
                  <a:pt x="19495" y="0"/>
                  <a:pt x="16845" y="0"/>
                  <a:pt x="16845" y="2839"/>
                </a:cubicBezTo>
                <a:cubicBezTo>
                  <a:pt x="16845" y="5678"/>
                  <a:pt x="16845" y="8328"/>
                  <a:pt x="16845" y="8328"/>
                </a:cubicBezTo>
                <a:cubicBezTo>
                  <a:pt x="50157" y="30662"/>
                  <a:pt x="50157" y="30662"/>
                  <a:pt x="50157" y="30662"/>
                </a:cubicBezTo>
                <a:cubicBezTo>
                  <a:pt x="16845" y="30662"/>
                  <a:pt x="16845" y="30662"/>
                  <a:pt x="16845" y="30662"/>
                </a:cubicBezTo>
                <a:cubicBezTo>
                  <a:pt x="8517" y="30662"/>
                  <a:pt x="0" y="36340"/>
                  <a:pt x="0" y="44479"/>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44479"/>
                  <a:pt x="119810" y="44479"/>
                  <a:pt x="119810" y="44479"/>
                </a:cubicBezTo>
                <a:cubicBezTo>
                  <a:pt x="119810" y="36340"/>
                  <a:pt x="114321" y="30662"/>
                  <a:pt x="105993" y="30662"/>
                </a:cubicBezTo>
                <a:close/>
                <a:moveTo>
                  <a:pt x="111482" y="105993"/>
                </a:moveTo>
                <a:lnTo>
                  <a:pt x="111482" y="105993"/>
                </a:lnTo>
                <a:cubicBezTo>
                  <a:pt x="111482" y="108643"/>
                  <a:pt x="108832" y="111482"/>
                  <a:pt x="105993" y="111482"/>
                </a:cubicBezTo>
                <a:cubicBezTo>
                  <a:pt x="16845" y="111482"/>
                  <a:pt x="16845" y="111482"/>
                  <a:pt x="16845" y="111482"/>
                </a:cubicBezTo>
                <a:cubicBezTo>
                  <a:pt x="11167" y="111482"/>
                  <a:pt x="8517" y="108643"/>
                  <a:pt x="8517" y="105993"/>
                </a:cubicBezTo>
                <a:cubicBezTo>
                  <a:pt x="8517" y="44479"/>
                  <a:pt x="8517" y="44479"/>
                  <a:pt x="8517" y="44479"/>
                </a:cubicBezTo>
                <a:cubicBezTo>
                  <a:pt x="8517" y="41829"/>
                  <a:pt x="11167" y="38990"/>
                  <a:pt x="16845" y="38990"/>
                </a:cubicBezTo>
                <a:cubicBezTo>
                  <a:pt x="105993" y="38990"/>
                  <a:pt x="105993" y="38990"/>
                  <a:pt x="105993" y="38990"/>
                </a:cubicBezTo>
                <a:cubicBezTo>
                  <a:pt x="108832" y="38990"/>
                  <a:pt x="111482" y="41829"/>
                  <a:pt x="111482" y="44479"/>
                </a:cubicBezTo>
                <a:lnTo>
                  <a:pt x="111482"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7" name="Shape 4718"/>
          <p:cNvSpPr/>
          <p:nvPr/>
        </p:nvSpPr>
        <p:spPr>
          <a:xfrm>
            <a:off x="3100216" y="2577886"/>
            <a:ext cx="305130" cy="262868"/>
          </a:xfrm>
          <a:custGeom>
            <a:avLst/>
            <a:gdLst/>
            <a:ahLst/>
            <a:cxnLst/>
            <a:rect l="0" t="0" r="0" b="0"/>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8" name="Shape 4719"/>
          <p:cNvSpPr/>
          <p:nvPr/>
        </p:nvSpPr>
        <p:spPr>
          <a:xfrm>
            <a:off x="2646930" y="2569066"/>
            <a:ext cx="225762" cy="284040"/>
          </a:xfrm>
          <a:custGeom>
            <a:avLst/>
            <a:gdLst/>
            <a:ahLst/>
            <a:cxnLst/>
            <a:rect l="0" t="0" r="0" b="0"/>
            <a:pathLst>
              <a:path w="120000" h="120000" extrusionOk="0">
                <a:moveTo>
                  <a:pt x="100972" y="0"/>
                </a:moveTo>
                <a:lnTo>
                  <a:pt x="100972" y="0"/>
                </a:lnTo>
                <a:cubicBezTo>
                  <a:pt x="18773" y="0"/>
                  <a:pt x="18773" y="0"/>
                  <a:pt x="18773" y="0"/>
                </a:cubicBezTo>
                <a:cubicBezTo>
                  <a:pt x="7610" y="0"/>
                  <a:pt x="0" y="5908"/>
                  <a:pt x="0" y="14872"/>
                </a:cubicBezTo>
                <a:cubicBezTo>
                  <a:pt x="0" y="119796"/>
                  <a:pt x="0" y="119796"/>
                  <a:pt x="0" y="119796"/>
                </a:cubicBezTo>
                <a:cubicBezTo>
                  <a:pt x="11416" y="119796"/>
                  <a:pt x="7610" y="119796"/>
                  <a:pt x="18773" y="119796"/>
                </a:cubicBezTo>
                <a:cubicBezTo>
                  <a:pt x="100972" y="119796"/>
                  <a:pt x="100972" y="119796"/>
                  <a:pt x="100972" y="119796"/>
                </a:cubicBezTo>
                <a:cubicBezTo>
                  <a:pt x="112135" y="119796"/>
                  <a:pt x="104778" y="119796"/>
                  <a:pt x="119746" y="119796"/>
                </a:cubicBezTo>
                <a:cubicBezTo>
                  <a:pt x="119746" y="14872"/>
                  <a:pt x="119746" y="14872"/>
                  <a:pt x="119746" y="14872"/>
                </a:cubicBezTo>
                <a:cubicBezTo>
                  <a:pt x="119746" y="5908"/>
                  <a:pt x="112135" y="0"/>
                  <a:pt x="100972" y="0"/>
                </a:cubicBezTo>
                <a:close/>
                <a:moveTo>
                  <a:pt x="18773" y="110831"/>
                </a:moveTo>
                <a:lnTo>
                  <a:pt x="18773" y="110831"/>
                </a:lnTo>
                <a:cubicBezTo>
                  <a:pt x="11416" y="110831"/>
                  <a:pt x="11416" y="110831"/>
                  <a:pt x="11416" y="110831"/>
                </a:cubicBezTo>
                <a:cubicBezTo>
                  <a:pt x="11416" y="101867"/>
                  <a:pt x="11416" y="101867"/>
                  <a:pt x="11416" y="101867"/>
                </a:cubicBezTo>
                <a:cubicBezTo>
                  <a:pt x="18773" y="101867"/>
                  <a:pt x="18773" y="101867"/>
                  <a:pt x="18773" y="101867"/>
                </a:cubicBezTo>
                <a:lnTo>
                  <a:pt x="18773" y="110831"/>
                </a:lnTo>
                <a:close/>
                <a:moveTo>
                  <a:pt x="18773" y="95959"/>
                </a:moveTo>
                <a:lnTo>
                  <a:pt x="18773" y="95959"/>
                </a:lnTo>
                <a:cubicBezTo>
                  <a:pt x="11416" y="95959"/>
                  <a:pt x="11416" y="95959"/>
                  <a:pt x="11416" y="95959"/>
                </a:cubicBezTo>
                <a:cubicBezTo>
                  <a:pt x="11416" y="86791"/>
                  <a:pt x="11416" y="86791"/>
                  <a:pt x="11416" y="86791"/>
                </a:cubicBezTo>
                <a:cubicBezTo>
                  <a:pt x="18773" y="86791"/>
                  <a:pt x="18773" y="86791"/>
                  <a:pt x="18773" y="86791"/>
                </a:cubicBezTo>
                <a:lnTo>
                  <a:pt x="18773" y="95959"/>
                </a:lnTo>
                <a:close/>
                <a:moveTo>
                  <a:pt x="18773" y="77826"/>
                </a:moveTo>
                <a:lnTo>
                  <a:pt x="18773" y="77826"/>
                </a:lnTo>
                <a:cubicBezTo>
                  <a:pt x="11416" y="77826"/>
                  <a:pt x="11416" y="77826"/>
                  <a:pt x="11416" y="77826"/>
                </a:cubicBezTo>
                <a:cubicBezTo>
                  <a:pt x="11416" y="71918"/>
                  <a:pt x="11416" y="71918"/>
                  <a:pt x="11416" y="71918"/>
                </a:cubicBezTo>
                <a:cubicBezTo>
                  <a:pt x="18773" y="71918"/>
                  <a:pt x="18773" y="71918"/>
                  <a:pt x="18773" y="71918"/>
                </a:cubicBezTo>
                <a:lnTo>
                  <a:pt x="18773" y="77826"/>
                </a:lnTo>
                <a:close/>
                <a:moveTo>
                  <a:pt x="18773" y="62954"/>
                </a:moveTo>
                <a:lnTo>
                  <a:pt x="18773" y="62954"/>
                </a:lnTo>
                <a:cubicBezTo>
                  <a:pt x="11416" y="62954"/>
                  <a:pt x="11416" y="62954"/>
                  <a:pt x="11416" y="62954"/>
                </a:cubicBezTo>
                <a:cubicBezTo>
                  <a:pt x="11416" y="53786"/>
                  <a:pt x="11416" y="53786"/>
                  <a:pt x="11416" y="53786"/>
                </a:cubicBezTo>
                <a:cubicBezTo>
                  <a:pt x="18773" y="53786"/>
                  <a:pt x="18773" y="53786"/>
                  <a:pt x="18773" y="53786"/>
                </a:cubicBezTo>
                <a:lnTo>
                  <a:pt x="18773" y="62954"/>
                </a:lnTo>
                <a:close/>
                <a:moveTo>
                  <a:pt x="18773" y="47877"/>
                </a:moveTo>
                <a:lnTo>
                  <a:pt x="18773" y="47877"/>
                </a:lnTo>
                <a:cubicBezTo>
                  <a:pt x="11416" y="47877"/>
                  <a:pt x="11416" y="47877"/>
                  <a:pt x="11416" y="47877"/>
                </a:cubicBezTo>
                <a:cubicBezTo>
                  <a:pt x="11416" y="38913"/>
                  <a:pt x="11416" y="38913"/>
                  <a:pt x="11416" y="38913"/>
                </a:cubicBezTo>
                <a:cubicBezTo>
                  <a:pt x="18773" y="38913"/>
                  <a:pt x="18773" y="38913"/>
                  <a:pt x="18773" y="38913"/>
                </a:cubicBezTo>
                <a:lnTo>
                  <a:pt x="18773" y="47877"/>
                </a:lnTo>
                <a:close/>
                <a:moveTo>
                  <a:pt x="18773" y="29949"/>
                </a:moveTo>
                <a:lnTo>
                  <a:pt x="18773" y="29949"/>
                </a:lnTo>
                <a:cubicBezTo>
                  <a:pt x="11416" y="29949"/>
                  <a:pt x="11416" y="29949"/>
                  <a:pt x="11416" y="29949"/>
                </a:cubicBezTo>
                <a:cubicBezTo>
                  <a:pt x="11416" y="23837"/>
                  <a:pt x="11416" y="23837"/>
                  <a:pt x="11416" y="23837"/>
                </a:cubicBezTo>
                <a:cubicBezTo>
                  <a:pt x="18773" y="23837"/>
                  <a:pt x="18773" y="23837"/>
                  <a:pt x="18773" y="23837"/>
                </a:cubicBezTo>
                <a:lnTo>
                  <a:pt x="18773" y="29949"/>
                </a:lnTo>
                <a:close/>
                <a:moveTo>
                  <a:pt x="89809" y="107979"/>
                </a:moveTo>
                <a:lnTo>
                  <a:pt x="89809" y="107979"/>
                </a:lnTo>
                <a:lnTo>
                  <a:pt x="86004" y="110831"/>
                </a:lnTo>
                <a:cubicBezTo>
                  <a:pt x="33742" y="110831"/>
                  <a:pt x="33742" y="110831"/>
                  <a:pt x="33742" y="110831"/>
                </a:cubicBezTo>
                <a:lnTo>
                  <a:pt x="29936" y="107979"/>
                </a:lnTo>
                <a:cubicBezTo>
                  <a:pt x="29936" y="65806"/>
                  <a:pt x="29936" y="65806"/>
                  <a:pt x="29936" y="65806"/>
                </a:cubicBezTo>
                <a:lnTo>
                  <a:pt x="33742" y="62954"/>
                </a:lnTo>
                <a:cubicBezTo>
                  <a:pt x="86004" y="62954"/>
                  <a:pt x="86004" y="62954"/>
                  <a:pt x="86004" y="62954"/>
                </a:cubicBezTo>
                <a:lnTo>
                  <a:pt x="89809" y="65806"/>
                </a:lnTo>
                <a:lnTo>
                  <a:pt x="89809" y="107979"/>
                </a:lnTo>
                <a:close/>
                <a:moveTo>
                  <a:pt x="89809" y="50933"/>
                </a:moveTo>
                <a:lnTo>
                  <a:pt x="89809" y="50933"/>
                </a:lnTo>
                <a:cubicBezTo>
                  <a:pt x="89809" y="53786"/>
                  <a:pt x="86004" y="53786"/>
                  <a:pt x="86004" y="53786"/>
                </a:cubicBezTo>
                <a:cubicBezTo>
                  <a:pt x="33742" y="53786"/>
                  <a:pt x="33742" y="53786"/>
                  <a:pt x="33742" y="53786"/>
                </a:cubicBezTo>
                <a:cubicBezTo>
                  <a:pt x="33742" y="53786"/>
                  <a:pt x="29936" y="53786"/>
                  <a:pt x="29936" y="50933"/>
                </a:cubicBezTo>
                <a:cubicBezTo>
                  <a:pt x="29936" y="11816"/>
                  <a:pt x="29936" y="11816"/>
                  <a:pt x="29936" y="11816"/>
                </a:cubicBezTo>
                <a:cubicBezTo>
                  <a:pt x="29936" y="8964"/>
                  <a:pt x="33742" y="5908"/>
                  <a:pt x="33742" y="5908"/>
                </a:cubicBezTo>
                <a:cubicBezTo>
                  <a:pt x="86004" y="5908"/>
                  <a:pt x="86004" y="5908"/>
                  <a:pt x="86004" y="5908"/>
                </a:cubicBezTo>
                <a:cubicBezTo>
                  <a:pt x="86004" y="5908"/>
                  <a:pt x="89809" y="8964"/>
                  <a:pt x="89809" y="11816"/>
                </a:cubicBezTo>
                <a:lnTo>
                  <a:pt x="89809" y="50933"/>
                </a:lnTo>
                <a:close/>
                <a:moveTo>
                  <a:pt x="108329" y="110831"/>
                </a:moveTo>
                <a:lnTo>
                  <a:pt x="108329" y="110831"/>
                </a:lnTo>
                <a:cubicBezTo>
                  <a:pt x="100972" y="110831"/>
                  <a:pt x="100972" y="110831"/>
                  <a:pt x="100972" y="110831"/>
                </a:cubicBezTo>
                <a:cubicBezTo>
                  <a:pt x="100972" y="101867"/>
                  <a:pt x="100972" y="101867"/>
                  <a:pt x="100972" y="101867"/>
                </a:cubicBezTo>
                <a:cubicBezTo>
                  <a:pt x="108329" y="101867"/>
                  <a:pt x="108329" y="101867"/>
                  <a:pt x="108329" y="101867"/>
                </a:cubicBezTo>
                <a:lnTo>
                  <a:pt x="108329" y="110831"/>
                </a:lnTo>
                <a:close/>
                <a:moveTo>
                  <a:pt x="108329" y="95959"/>
                </a:moveTo>
                <a:lnTo>
                  <a:pt x="108329" y="95959"/>
                </a:lnTo>
                <a:cubicBezTo>
                  <a:pt x="100972" y="95959"/>
                  <a:pt x="100972" y="95959"/>
                  <a:pt x="100972" y="95959"/>
                </a:cubicBezTo>
                <a:cubicBezTo>
                  <a:pt x="100972" y="86791"/>
                  <a:pt x="100972" y="86791"/>
                  <a:pt x="100972" y="86791"/>
                </a:cubicBezTo>
                <a:cubicBezTo>
                  <a:pt x="108329" y="86791"/>
                  <a:pt x="108329" y="86791"/>
                  <a:pt x="108329" y="86791"/>
                </a:cubicBezTo>
                <a:lnTo>
                  <a:pt x="108329" y="95959"/>
                </a:lnTo>
                <a:close/>
                <a:moveTo>
                  <a:pt x="108329" y="77826"/>
                </a:moveTo>
                <a:lnTo>
                  <a:pt x="108329" y="77826"/>
                </a:lnTo>
                <a:cubicBezTo>
                  <a:pt x="100972" y="77826"/>
                  <a:pt x="100972" y="77826"/>
                  <a:pt x="100972" y="77826"/>
                </a:cubicBezTo>
                <a:cubicBezTo>
                  <a:pt x="100972" y="71918"/>
                  <a:pt x="100972" y="71918"/>
                  <a:pt x="100972" y="71918"/>
                </a:cubicBezTo>
                <a:cubicBezTo>
                  <a:pt x="108329" y="71918"/>
                  <a:pt x="108329" y="71918"/>
                  <a:pt x="108329" y="71918"/>
                </a:cubicBezTo>
                <a:lnTo>
                  <a:pt x="108329" y="77826"/>
                </a:lnTo>
                <a:close/>
                <a:moveTo>
                  <a:pt x="108329" y="62954"/>
                </a:moveTo>
                <a:lnTo>
                  <a:pt x="108329" y="62954"/>
                </a:lnTo>
                <a:cubicBezTo>
                  <a:pt x="100972" y="62954"/>
                  <a:pt x="100972" y="62954"/>
                  <a:pt x="100972" y="62954"/>
                </a:cubicBezTo>
                <a:cubicBezTo>
                  <a:pt x="100972" y="53786"/>
                  <a:pt x="100972" y="53786"/>
                  <a:pt x="100972" y="53786"/>
                </a:cubicBezTo>
                <a:cubicBezTo>
                  <a:pt x="108329" y="53786"/>
                  <a:pt x="108329" y="53786"/>
                  <a:pt x="108329" y="53786"/>
                </a:cubicBezTo>
                <a:lnTo>
                  <a:pt x="108329" y="62954"/>
                </a:lnTo>
                <a:close/>
                <a:moveTo>
                  <a:pt x="108329" y="47877"/>
                </a:moveTo>
                <a:lnTo>
                  <a:pt x="108329" y="47877"/>
                </a:lnTo>
                <a:cubicBezTo>
                  <a:pt x="100972" y="47877"/>
                  <a:pt x="100972" y="47877"/>
                  <a:pt x="100972" y="47877"/>
                </a:cubicBezTo>
                <a:cubicBezTo>
                  <a:pt x="100972" y="38913"/>
                  <a:pt x="100972" y="38913"/>
                  <a:pt x="100972" y="38913"/>
                </a:cubicBezTo>
                <a:cubicBezTo>
                  <a:pt x="108329" y="38913"/>
                  <a:pt x="108329" y="38913"/>
                  <a:pt x="108329" y="38913"/>
                </a:cubicBezTo>
                <a:lnTo>
                  <a:pt x="108329" y="47877"/>
                </a:lnTo>
                <a:close/>
                <a:moveTo>
                  <a:pt x="108329" y="29949"/>
                </a:moveTo>
                <a:lnTo>
                  <a:pt x="108329" y="29949"/>
                </a:lnTo>
                <a:cubicBezTo>
                  <a:pt x="100972" y="29949"/>
                  <a:pt x="100972" y="29949"/>
                  <a:pt x="100972" y="29949"/>
                </a:cubicBezTo>
                <a:cubicBezTo>
                  <a:pt x="100972" y="23837"/>
                  <a:pt x="100972" y="23837"/>
                  <a:pt x="100972" y="23837"/>
                </a:cubicBezTo>
                <a:cubicBezTo>
                  <a:pt x="108329" y="23837"/>
                  <a:pt x="108329" y="23837"/>
                  <a:pt x="108329" y="23837"/>
                </a:cubicBezTo>
                <a:lnTo>
                  <a:pt x="108329" y="29949"/>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9" name="Shape 4720"/>
          <p:cNvSpPr/>
          <p:nvPr/>
        </p:nvSpPr>
        <p:spPr>
          <a:xfrm>
            <a:off x="2116038" y="2577886"/>
            <a:ext cx="305130" cy="262868"/>
          </a:xfrm>
          <a:custGeom>
            <a:avLst/>
            <a:gdLst/>
            <a:ahLst/>
            <a:cxnLst/>
            <a:rect l="0" t="0" r="0" b="0"/>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0" name="Shape 4721"/>
          <p:cNvSpPr/>
          <p:nvPr/>
        </p:nvSpPr>
        <p:spPr>
          <a:xfrm>
            <a:off x="1629239" y="2556716"/>
            <a:ext cx="305130" cy="305210"/>
          </a:xfrm>
          <a:custGeom>
            <a:avLst/>
            <a:gdLst/>
            <a:ahLst/>
            <a:cxnLst/>
            <a:rect l="0" t="0" r="0" b="0"/>
            <a:pathLst>
              <a:path w="120000" h="120000" extrusionOk="0">
                <a:moveTo>
                  <a:pt x="102965" y="0"/>
                </a:moveTo>
                <a:lnTo>
                  <a:pt x="102965" y="0"/>
                </a:lnTo>
                <a:cubicBezTo>
                  <a:pt x="13817" y="0"/>
                  <a:pt x="13817" y="0"/>
                  <a:pt x="13817" y="0"/>
                </a:cubicBezTo>
                <a:cubicBezTo>
                  <a:pt x="5488" y="0"/>
                  <a:pt x="0" y="8328"/>
                  <a:pt x="0" y="16656"/>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656"/>
                  <a:pt x="119810" y="16656"/>
                  <a:pt x="119810" y="16656"/>
                </a:cubicBezTo>
                <a:cubicBezTo>
                  <a:pt x="119810" y="8328"/>
                  <a:pt x="111293" y="0"/>
                  <a:pt x="102965" y="0"/>
                </a:cubicBezTo>
                <a:close/>
                <a:moveTo>
                  <a:pt x="30662" y="8328"/>
                </a:moveTo>
                <a:lnTo>
                  <a:pt x="30662" y="8328"/>
                </a:lnTo>
                <a:cubicBezTo>
                  <a:pt x="30662" y="8328"/>
                  <a:pt x="86309" y="8328"/>
                  <a:pt x="89148" y="8328"/>
                </a:cubicBezTo>
                <a:cubicBezTo>
                  <a:pt x="89148" y="41829"/>
                  <a:pt x="89148" y="41829"/>
                  <a:pt x="89148" y="41829"/>
                </a:cubicBezTo>
                <a:cubicBezTo>
                  <a:pt x="89148" y="44479"/>
                  <a:pt x="86309" y="44479"/>
                  <a:pt x="86309" y="44479"/>
                </a:cubicBezTo>
                <a:cubicBezTo>
                  <a:pt x="33312" y="44479"/>
                  <a:pt x="33312" y="44479"/>
                  <a:pt x="33312" y="44479"/>
                </a:cubicBezTo>
                <a:cubicBezTo>
                  <a:pt x="30662" y="44479"/>
                  <a:pt x="30662" y="44479"/>
                  <a:pt x="30662" y="41829"/>
                </a:cubicBezTo>
                <a:lnTo>
                  <a:pt x="30662" y="8328"/>
                </a:lnTo>
                <a:close/>
                <a:moveTo>
                  <a:pt x="111293" y="105993"/>
                </a:moveTo>
                <a:lnTo>
                  <a:pt x="111293" y="105993"/>
                </a:lnTo>
                <a:cubicBezTo>
                  <a:pt x="111293" y="108643"/>
                  <a:pt x="108643" y="111482"/>
                  <a:pt x="102965" y="111482"/>
                </a:cubicBezTo>
                <a:cubicBezTo>
                  <a:pt x="13817" y="111482"/>
                  <a:pt x="13817" y="111482"/>
                  <a:pt x="13817" y="111482"/>
                </a:cubicBezTo>
                <a:cubicBezTo>
                  <a:pt x="10977" y="111482"/>
                  <a:pt x="8328" y="108643"/>
                  <a:pt x="8328" y="105993"/>
                </a:cubicBezTo>
                <a:cubicBezTo>
                  <a:pt x="8328" y="16656"/>
                  <a:pt x="8328" y="16656"/>
                  <a:pt x="8328" y="16656"/>
                </a:cubicBezTo>
                <a:cubicBezTo>
                  <a:pt x="8328" y="11167"/>
                  <a:pt x="10977" y="8328"/>
                  <a:pt x="13817" y="8328"/>
                </a:cubicBezTo>
                <a:cubicBezTo>
                  <a:pt x="22145" y="8328"/>
                  <a:pt x="22145" y="8328"/>
                  <a:pt x="22145" y="8328"/>
                </a:cubicBezTo>
                <a:cubicBezTo>
                  <a:pt x="22145" y="44479"/>
                  <a:pt x="22145" y="44479"/>
                  <a:pt x="22145" y="44479"/>
                </a:cubicBezTo>
                <a:cubicBezTo>
                  <a:pt x="22145" y="50157"/>
                  <a:pt x="24984" y="52996"/>
                  <a:pt x="30662" y="52996"/>
                </a:cubicBezTo>
                <a:cubicBezTo>
                  <a:pt x="89148" y="52996"/>
                  <a:pt x="89148" y="52996"/>
                  <a:pt x="89148" y="52996"/>
                </a:cubicBezTo>
                <a:cubicBezTo>
                  <a:pt x="91798" y="52996"/>
                  <a:pt x="97476" y="50157"/>
                  <a:pt x="97476" y="44479"/>
                </a:cubicBezTo>
                <a:cubicBezTo>
                  <a:pt x="97476" y="8328"/>
                  <a:pt x="97476" y="8328"/>
                  <a:pt x="97476" y="8328"/>
                </a:cubicBezTo>
                <a:cubicBezTo>
                  <a:pt x="102965" y="8328"/>
                  <a:pt x="102965" y="8328"/>
                  <a:pt x="102965" y="8328"/>
                </a:cubicBezTo>
                <a:cubicBezTo>
                  <a:pt x="108643" y="8328"/>
                  <a:pt x="111293" y="11167"/>
                  <a:pt x="111293" y="16656"/>
                </a:cubicBezTo>
                <a:lnTo>
                  <a:pt x="111293" y="105993"/>
                </a:lnTo>
                <a:close/>
                <a:moveTo>
                  <a:pt x="69463" y="38990"/>
                </a:moveTo>
                <a:lnTo>
                  <a:pt x="69463" y="38990"/>
                </a:lnTo>
                <a:cubicBezTo>
                  <a:pt x="72492" y="38990"/>
                  <a:pt x="75141" y="36340"/>
                  <a:pt x="75141" y="33501"/>
                </a:cubicBezTo>
                <a:cubicBezTo>
                  <a:pt x="75141" y="19495"/>
                  <a:pt x="75141" y="19495"/>
                  <a:pt x="75141" y="19495"/>
                </a:cubicBezTo>
                <a:cubicBezTo>
                  <a:pt x="75141" y="16656"/>
                  <a:pt x="72492" y="16656"/>
                  <a:pt x="69463" y="16656"/>
                </a:cubicBezTo>
                <a:cubicBezTo>
                  <a:pt x="69463" y="16656"/>
                  <a:pt x="66813" y="16656"/>
                  <a:pt x="66813" y="19495"/>
                </a:cubicBezTo>
                <a:cubicBezTo>
                  <a:pt x="66813" y="33501"/>
                  <a:pt x="66813" y="33501"/>
                  <a:pt x="66813" y="33501"/>
                </a:cubicBezTo>
                <a:cubicBezTo>
                  <a:pt x="66813" y="36340"/>
                  <a:pt x="69463" y="38990"/>
                  <a:pt x="69463" y="3899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1" name="Shape 4722"/>
          <p:cNvSpPr/>
          <p:nvPr/>
        </p:nvSpPr>
        <p:spPr>
          <a:xfrm>
            <a:off x="1197117" y="2556716"/>
            <a:ext cx="185196" cy="305210"/>
          </a:xfrm>
          <a:custGeom>
            <a:avLst/>
            <a:gdLst/>
            <a:ahLst/>
            <a:cxnLst/>
            <a:rect l="0" t="0" r="0" b="0"/>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2" name="Shape 4723"/>
          <p:cNvSpPr/>
          <p:nvPr/>
        </p:nvSpPr>
        <p:spPr>
          <a:xfrm>
            <a:off x="5553607" y="2066264"/>
            <a:ext cx="291021" cy="306974"/>
          </a:xfrm>
          <a:custGeom>
            <a:avLst/>
            <a:gdLst/>
            <a:ahLst/>
            <a:cxnLst/>
            <a:rect l="0" t="0" r="0" b="0"/>
            <a:pathLst>
              <a:path w="120000" h="120000" extrusionOk="0">
                <a:moveTo>
                  <a:pt x="105298" y="0"/>
                </a:moveTo>
                <a:lnTo>
                  <a:pt x="105298" y="0"/>
                </a:lnTo>
                <a:cubicBezTo>
                  <a:pt x="14701" y="0"/>
                  <a:pt x="14701" y="0"/>
                  <a:pt x="14701" y="0"/>
                </a:cubicBezTo>
                <a:cubicBezTo>
                  <a:pt x="5761" y="0"/>
                  <a:pt x="0" y="5678"/>
                  <a:pt x="0" y="14006"/>
                </a:cubicBezTo>
                <a:cubicBezTo>
                  <a:pt x="0" y="80820"/>
                  <a:pt x="0" y="80820"/>
                  <a:pt x="0" y="80820"/>
                </a:cubicBezTo>
                <a:cubicBezTo>
                  <a:pt x="0" y="89148"/>
                  <a:pt x="5761" y="97665"/>
                  <a:pt x="14701" y="97665"/>
                </a:cubicBezTo>
                <a:cubicBezTo>
                  <a:pt x="46887" y="97665"/>
                  <a:pt x="46887" y="97665"/>
                  <a:pt x="46887" y="97665"/>
                </a:cubicBezTo>
                <a:cubicBezTo>
                  <a:pt x="46887" y="111482"/>
                  <a:pt x="46887" y="111482"/>
                  <a:pt x="46887" y="111482"/>
                </a:cubicBezTo>
                <a:cubicBezTo>
                  <a:pt x="37947" y="111482"/>
                  <a:pt x="37947" y="111482"/>
                  <a:pt x="37947" y="111482"/>
                </a:cubicBezTo>
                <a:cubicBezTo>
                  <a:pt x="35165" y="111482"/>
                  <a:pt x="35165" y="114321"/>
                  <a:pt x="35165" y="114321"/>
                </a:cubicBezTo>
                <a:cubicBezTo>
                  <a:pt x="35165" y="117160"/>
                  <a:pt x="35165" y="119810"/>
                  <a:pt x="37947" y="119810"/>
                </a:cubicBezTo>
                <a:cubicBezTo>
                  <a:pt x="84834" y="119810"/>
                  <a:pt x="84834" y="119810"/>
                  <a:pt x="84834" y="119810"/>
                </a:cubicBezTo>
                <a:cubicBezTo>
                  <a:pt x="87615" y="119810"/>
                  <a:pt x="87615" y="117160"/>
                  <a:pt x="87615" y="114321"/>
                </a:cubicBezTo>
                <a:cubicBezTo>
                  <a:pt x="87615" y="114321"/>
                  <a:pt x="87615" y="111482"/>
                  <a:pt x="84834" y="111482"/>
                </a:cubicBezTo>
                <a:cubicBezTo>
                  <a:pt x="76092" y="111482"/>
                  <a:pt x="76092" y="111482"/>
                  <a:pt x="76092" y="111482"/>
                </a:cubicBezTo>
                <a:cubicBezTo>
                  <a:pt x="76092" y="97665"/>
                  <a:pt x="76092" y="97665"/>
                  <a:pt x="76092" y="97665"/>
                </a:cubicBezTo>
                <a:cubicBezTo>
                  <a:pt x="105298" y="97665"/>
                  <a:pt x="105298" y="97665"/>
                  <a:pt x="105298" y="97665"/>
                </a:cubicBezTo>
                <a:cubicBezTo>
                  <a:pt x="114039" y="97665"/>
                  <a:pt x="119801" y="89148"/>
                  <a:pt x="119801" y="80820"/>
                </a:cubicBezTo>
                <a:cubicBezTo>
                  <a:pt x="119801" y="14006"/>
                  <a:pt x="119801" y="14006"/>
                  <a:pt x="119801" y="14006"/>
                </a:cubicBezTo>
                <a:cubicBezTo>
                  <a:pt x="119801" y="5678"/>
                  <a:pt x="114039" y="0"/>
                  <a:pt x="105298" y="0"/>
                </a:cubicBezTo>
                <a:close/>
                <a:moveTo>
                  <a:pt x="70132" y="111482"/>
                </a:moveTo>
                <a:lnTo>
                  <a:pt x="70132" y="111482"/>
                </a:lnTo>
                <a:cubicBezTo>
                  <a:pt x="52649" y="111482"/>
                  <a:pt x="52649" y="111482"/>
                  <a:pt x="52649" y="111482"/>
                </a:cubicBezTo>
                <a:cubicBezTo>
                  <a:pt x="52649" y="97665"/>
                  <a:pt x="52649" y="97665"/>
                  <a:pt x="52649" y="97665"/>
                </a:cubicBezTo>
                <a:cubicBezTo>
                  <a:pt x="70132" y="97665"/>
                  <a:pt x="70132" y="97665"/>
                  <a:pt x="70132" y="97665"/>
                </a:cubicBezTo>
                <a:lnTo>
                  <a:pt x="70132" y="111482"/>
                </a:lnTo>
                <a:close/>
                <a:moveTo>
                  <a:pt x="111059" y="80820"/>
                </a:moveTo>
                <a:lnTo>
                  <a:pt x="111059" y="80820"/>
                </a:lnTo>
                <a:cubicBezTo>
                  <a:pt x="111059" y="86498"/>
                  <a:pt x="108278" y="89148"/>
                  <a:pt x="105298" y="89148"/>
                </a:cubicBezTo>
                <a:cubicBezTo>
                  <a:pt x="14701" y="89148"/>
                  <a:pt x="14701" y="89148"/>
                  <a:pt x="14701" y="89148"/>
                </a:cubicBezTo>
                <a:cubicBezTo>
                  <a:pt x="11721" y="89148"/>
                  <a:pt x="5761" y="86498"/>
                  <a:pt x="5761" y="80820"/>
                </a:cubicBezTo>
                <a:cubicBezTo>
                  <a:pt x="5761" y="75331"/>
                  <a:pt x="5761" y="75331"/>
                  <a:pt x="5761" y="75331"/>
                </a:cubicBezTo>
                <a:cubicBezTo>
                  <a:pt x="111059" y="75331"/>
                  <a:pt x="111059" y="75331"/>
                  <a:pt x="111059" y="75331"/>
                </a:cubicBezTo>
                <a:lnTo>
                  <a:pt x="111059" y="80820"/>
                </a:lnTo>
                <a:close/>
                <a:moveTo>
                  <a:pt x="111059" y="67003"/>
                </a:moveTo>
                <a:lnTo>
                  <a:pt x="111059" y="67003"/>
                </a:lnTo>
                <a:cubicBezTo>
                  <a:pt x="5761" y="67003"/>
                  <a:pt x="5761" y="67003"/>
                  <a:pt x="5761" y="67003"/>
                </a:cubicBezTo>
                <a:cubicBezTo>
                  <a:pt x="5761" y="14006"/>
                  <a:pt x="5761" y="14006"/>
                  <a:pt x="5761" y="14006"/>
                </a:cubicBezTo>
                <a:cubicBezTo>
                  <a:pt x="5761" y="11167"/>
                  <a:pt x="11721" y="8328"/>
                  <a:pt x="14701" y="8328"/>
                </a:cubicBezTo>
                <a:cubicBezTo>
                  <a:pt x="105298" y="8328"/>
                  <a:pt x="105298" y="8328"/>
                  <a:pt x="105298" y="8328"/>
                </a:cubicBezTo>
                <a:cubicBezTo>
                  <a:pt x="108278" y="8328"/>
                  <a:pt x="111059" y="11167"/>
                  <a:pt x="111059" y="14006"/>
                </a:cubicBezTo>
                <a:lnTo>
                  <a:pt x="111059" y="6700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3" name="Shape 4724"/>
          <p:cNvSpPr/>
          <p:nvPr/>
        </p:nvSpPr>
        <p:spPr>
          <a:xfrm>
            <a:off x="5102085" y="2066264"/>
            <a:ext cx="211651" cy="306974"/>
          </a:xfrm>
          <a:custGeom>
            <a:avLst/>
            <a:gdLst/>
            <a:ahLst/>
            <a:cxnLst/>
            <a:rect l="0" t="0" r="0" b="0"/>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4" name="Shape 4725"/>
          <p:cNvSpPr/>
          <p:nvPr/>
        </p:nvSpPr>
        <p:spPr>
          <a:xfrm>
            <a:off x="4634689" y="2066264"/>
            <a:ext cx="169321" cy="306974"/>
          </a:xfrm>
          <a:custGeom>
            <a:avLst/>
            <a:gdLst/>
            <a:ahLst/>
            <a:cxnLst/>
            <a:rect l="0" t="0" r="0" b="0"/>
            <a:pathLst>
              <a:path w="120000" h="120000" extrusionOk="0">
                <a:moveTo>
                  <a:pt x="59999" y="103154"/>
                </a:moveTo>
                <a:lnTo>
                  <a:pt x="59999" y="103154"/>
                </a:lnTo>
                <a:cubicBezTo>
                  <a:pt x="69830" y="103154"/>
                  <a:pt x="74915" y="100315"/>
                  <a:pt x="74915" y="97665"/>
                </a:cubicBezTo>
                <a:cubicBezTo>
                  <a:pt x="74915" y="91987"/>
                  <a:pt x="69830" y="89148"/>
                  <a:pt x="59999" y="89148"/>
                </a:cubicBezTo>
                <a:cubicBezTo>
                  <a:pt x="54915" y="89148"/>
                  <a:pt x="49830" y="91987"/>
                  <a:pt x="49830" y="97665"/>
                </a:cubicBezTo>
                <a:cubicBezTo>
                  <a:pt x="49830" y="100315"/>
                  <a:pt x="54915" y="103154"/>
                  <a:pt x="59999" y="103154"/>
                </a:cubicBezTo>
                <a:close/>
                <a:moveTo>
                  <a:pt x="94915" y="0"/>
                </a:moveTo>
                <a:lnTo>
                  <a:pt x="94915" y="0"/>
                </a:lnTo>
                <a:cubicBezTo>
                  <a:pt x="30169" y="0"/>
                  <a:pt x="30169" y="0"/>
                  <a:pt x="30169" y="0"/>
                </a:cubicBezTo>
                <a:cubicBezTo>
                  <a:pt x="14915" y="0"/>
                  <a:pt x="0" y="5678"/>
                  <a:pt x="0" y="14006"/>
                </a:cubicBezTo>
                <a:cubicBezTo>
                  <a:pt x="0" y="103154"/>
                  <a:pt x="0" y="103154"/>
                  <a:pt x="0" y="103154"/>
                </a:cubicBezTo>
                <a:cubicBezTo>
                  <a:pt x="0" y="111482"/>
                  <a:pt x="14915" y="119810"/>
                  <a:pt x="30169" y="119810"/>
                </a:cubicBezTo>
                <a:cubicBezTo>
                  <a:pt x="94915" y="119810"/>
                  <a:pt x="94915" y="119810"/>
                  <a:pt x="94915" y="119810"/>
                </a:cubicBezTo>
                <a:cubicBezTo>
                  <a:pt x="109830" y="119810"/>
                  <a:pt x="119661" y="111482"/>
                  <a:pt x="119661" y="103154"/>
                </a:cubicBezTo>
                <a:cubicBezTo>
                  <a:pt x="119661" y="14006"/>
                  <a:pt x="119661" y="14006"/>
                  <a:pt x="119661" y="14006"/>
                </a:cubicBezTo>
                <a:cubicBezTo>
                  <a:pt x="119661" y="5678"/>
                  <a:pt x="109830" y="0"/>
                  <a:pt x="94915" y="0"/>
                </a:cubicBezTo>
                <a:close/>
                <a:moveTo>
                  <a:pt x="109830" y="103154"/>
                </a:moveTo>
                <a:lnTo>
                  <a:pt x="109830" y="103154"/>
                </a:lnTo>
                <a:cubicBezTo>
                  <a:pt x="109830" y="108643"/>
                  <a:pt x="99661" y="111482"/>
                  <a:pt x="94915" y="111482"/>
                </a:cubicBezTo>
                <a:cubicBezTo>
                  <a:pt x="30169" y="111482"/>
                  <a:pt x="30169" y="111482"/>
                  <a:pt x="30169" y="111482"/>
                </a:cubicBezTo>
                <a:cubicBezTo>
                  <a:pt x="20000" y="111482"/>
                  <a:pt x="14915" y="108643"/>
                  <a:pt x="14915" y="103154"/>
                </a:cubicBezTo>
                <a:cubicBezTo>
                  <a:pt x="14915" y="80820"/>
                  <a:pt x="14915" y="80820"/>
                  <a:pt x="14915" y="80820"/>
                </a:cubicBezTo>
                <a:cubicBezTo>
                  <a:pt x="109830" y="80820"/>
                  <a:pt x="109830" y="80820"/>
                  <a:pt x="109830" y="80820"/>
                </a:cubicBezTo>
                <a:lnTo>
                  <a:pt x="109830" y="103154"/>
                </a:lnTo>
                <a:close/>
                <a:moveTo>
                  <a:pt x="109830" y="75331"/>
                </a:moveTo>
                <a:lnTo>
                  <a:pt x="109830" y="75331"/>
                </a:lnTo>
                <a:cubicBezTo>
                  <a:pt x="14915" y="75331"/>
                  <a:pt x="14915" y="75331"/>
                  <a:pt x="14915" y="75331"/>
                </a:cubicBezTo>
                <a:cubicBezTo>
                  <a:pt x="14915" y="25173"/>
                  <a:pt x="14915" y="25173"/>
                  <a:pt x="14915" y="25173"/>
                </a:cubicBezTo>
                <a:cubicBezTo>
                  <a:pt x="109830" y="25173"/>
                  <a:pt x="109830" y="25173"/>
                  <a:pt x="109830" y="25173"/>
                </a:cubicBezTo>
                <a:lnTo>
                  <a:pt x="109830" y="75331"/>
                </a:lnTo>
                <a:close/>
                <a:moveTo>
                  <a:pt x="109830" y="19495"/>
                </a:moveTo>
                <a:lnTo>
                  <a:pt x="109830" y="19495"/>
                </a:lnTo>
                <a:cubicBezTo>
                  <a:pt x="14915" y="19495"/>
                  <a:pt x="14915" y="19495"/>
                  <a:pt x="14915" y="19495"/>
                </a:cubicBezTo>
                <a:cubicBezTo>
                  <a:pt x="14915" y="14006"/>
                  <a:pt x="14915" y="14006"/>
                  <a:pt x="14915" y="14006"/>
                </a:cubicBezTo>
                <a:cubicBezTo>
                  <a:pt x="14915" y="11167"/>
                  <a:pt x="20000" y="8328"/>
                  <a:pt x="30169" y="8328"/>
                </a:cubicBezTo>
                <a:cubicBezTo>
                  <a:pt x="94915" y="8328"/>
                  <a:pt x="94915" y="8328"/>
                  <a:pt x="94915" y="8328"/>
                </a:cubicBezTo>
                <a:cubicBezTo>
                  <a:pt x="99661" y="8328"/>
                  <a:pt x="109830" y="11167"/>
                  <a:pt x="109830" y="14006"/>
                </a:cubicBezTo>
                <a:lnTo>
                  <a:pt x="109830" y="1949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5" name="Shape 4726"/>
          <p:cNvSpPr/>
          <p:nvPr/>
        </p:nvSpPr>
        <p:spPr>
          <a:xfrm>
            <a:off x="4110851" y="2066264"/>
            <a:ext cx="241636" cy="306974"/>
          </a:xfrm>
          <a:custGeom>
            <a:avLst/>
            <a:gdLst/>
            <a:ahLst/>
            <a:cxnLst/>
            <a:rect l="0" t="0" r="0" b="0"/>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6" name="Shape 4727"/>
          <p:cNvSpPr/>
          <p:nvPr/>
        </p:nvSpPr>
        <p:spPr>
          <a:xfrm>
            <a:off x="3587013" y="2131538"/>
            <a:ext cx="305130" cy="169366"/>
          </a:xfrm>
          <a:custGeom>
            <a:avLst/>
            <a:gdLst/>
            <a:ahLst/>
            <a:cxnLst/>
            <a:rect l="0" t="0" r="0" b="0"/>
            <a:pathLst>
              <a:path w="120000" h="120000" extrusionOk="0">
                <a:moveTo>
                  <a:pt x="72492" y="49830"/>
                </a:moveTo>
                <a:lnTo>
                  <a:pt x="72492" y="49830"/>
                </a:lnTo>
                <a:cubicBezTo>
                  <a:pt x="69842" y="49830"/>
                  <a:pt x="67003" y="54915"/>
                  <a:pt x="67003" y="59661"/>
                </a:cubicBezTo>
                <a:cubicBezTo>
                  <a:pt x="67003" y="64745"/>
                  <a:pt x="69842" y="69830"/>
                  <a:pt x="72492" y="69830"/>
                </a:cubicBezTo>
                <a:cubicBezTo>
                  <a:pt x="75331" y="69830"/>
                  <a:pt x="77981" y="64745"/>
                  <a:pt x="77981" y="59661"/>
                </a:cubicBezTo>
                <a:cubicBezTo>
                  <a:pt x="77981" y="54915"/>
                  <a:pt x="75331" y="49830"/>
                  <a:pt x="72492" y="49830"/>
                </a:cubicBezTo>
                <a:close/>
                <a:moveTo>
                  <a:pt x="50157" y="54915"/>
                </a:moveTo>
                <a:lnTo>
                  <a:pt x="50157" y="54915"/>
                </a:lnTo>
                <a:cubicBezTo>
                  <a:pt x="39179" y="54915"/>
                  <a:pt x="39179" y="54915"/>
                  <a:pt x="39179" y="54915"/>
                </a:cubicBezTo>
                <a:cubicBezTo>
                  <a:pt x="39179" y="34915"/>
                  <a:pt x="39179" y="34915"/>
                  <a:pt x="39179" y="34915"/>
                </a:cubicBezTo>
                <a:cubicBezTo>
                  <a:pt x="39179" y="29830"/>
                  <a:pt x="36340" y="29830"/>
                  <a:pt x="33501" y="29830"/>
                </a:cubicBezTo>
                <a:cubicBezTo>
                  <a:pt x="33501" y="29830"/>
                  <a:pt x="30662" y="29830"/>
                  <a:pt x="30662" y="34915"/>
                </a:cubicBezTo>
                <a:cubicBezTo>
                  <a:pt x="30662" y="54915"/>
                  <a:pt x="30662" y="54915"/>
                  <a:pt x="30662" y="54915"/>
                </a:cubicBezTo>
                <a:cubicBezTo>
                  <a:pt x="19495" y="54915"/>
                  <a:pt x="19495" y="54915"/>
                  <a:pt x="19495" y="54915"/>
                </a:cubicBezTo>
                <a:cubicBezTo>
                  <a:pt x="16845" y="54915"/>
                  <a:pt x="16845" y="59661"/>
                  <a:pt x="16845" y="59661"/>
                </a:cubicBezTo>
                <a:cubicBezTo>
                  <a:pt x="16845" y="64745"/>
                  <a:pt x="16845" y="69830"/>
                  <a:pt x="19495" y="69830"/>
                </a:cubicBezTo>
                <a:cubicBezTo>
                  <a:pt x="30662" y="69830"/>
                  <a:pt x="30662" y="69830"/>
                  <a:pt x="30662" y="69830"/>
                </a:cubicBezTo>
                <a:cubicBezTo>
                  <a:pt x="30662" y="89830"/>
                  <a:pt x="30662" y="89830"/>
                  <a:pt x="30662" y="89830"/>
                </a:cubicBezTo>
                <a:lnTo>
                  <a:pt x="33501" y="94576"/>
                </a:lnTo>
                <a:cubicBezTo>
                  <a:pt x="36340" y="94576"/>
                  <a:pt x="39179" y="89830"/>
                  <a:pt x="39179" y="89830"/>
                </a:cubicBezTo>
                <a:cubicBezTo>
                  <a:pt x="39179" y="69830"/>
                  <a:pt x="39179" y="69830"/>
                  <a:pt x="39179" y="69830"/>
                </a:cubicBezTo>
                <a:cubicBezTo>
                  <a:pt x="50157" y="69830"/>
                  <a:pt x="50157" y="69830"/>
                  <a:pt x="50157" y="69830"/>
                </a:cubicBezTo>
                <a:cubicBezTo>
                  <a:pt x="50157" y="69830"/>
                  <a:pt x="52996" y="64745"/>
                  <a:pt x="52996" y="59661"/>
                </a:cubicBezTo>
                <a:lnTo>
                  <a:pt x="50157" y="54915"/>
                </a:lnTo>
                <a:close/>
                <a:moveTo>
                  <a:pt x="83659" y="74915"/>
                </a:moveTo>
                <a:lnTo>
                  <a:pt x="83659" y="74915"/>
                </a:lnTo>
                <a:cubicBezTo>
                  <a:pt x="81009" y="74915"/>
                  <a:pt x="77981" y="79661"/>
                  <a:pt x="77981" y="84745"/>
                </a:cubicBezTo>
                <a:cubicBezTo>
                  <a:pt x="77981" y="89830"/>
                  <a:pt x="81009" y="94576"/>
                  <a:pt x="83659" y="94576"/>
                </a:cubicBezTo>
                <a:cubicBezTo>
                  <a:pt x="86498" y="94576"/>
                  <a:pt x="89148" y="89830"/>
                  <a:pt x="89148" y="84745"/>
                </a:cubicBezTo>
                <a:cubicBezTo>
                  <a:pt x="89148" y="79661"/>
                  <a:pt x="86498" y="74915"/>
                  <a:pt x="83659" y="74915"/>
                </a:cubicBezTo>
                <a:close/>
                <a:moveTo>
                  <a:pt x="97665" y="0"/>
                </a:moveTo>
                <a:lnTo>
                  <a:pt x="97665" y="0"/>
                </a:lnTo>
                <a:cubicBezTo>
                  <a:pt x="22334" y="0"/>
                  <a:pt x="22334" y="0"/>
                  <a:pt x="22334" y="0"/>
                </a:cubicBezTo>
                <a:cubicBezTo>
                  <a:pt x="11167" y="0"/>
                  <a:pt x="0" y="19661"/>
                  <a:pt x="0" y="39661"/>
                </a:cubicBezTo>
                <a:cubicBezTo>
                  <a:pt x="0" y="79661"/>
                  <a:pt x="0" y="79661"/>
                  <a:pt x="0" y="79661"/>
                </a:cubicBezTo>
                <a:cubicBezTo>
                  <a:pt x="0" y="104745"/>
                  <a:pt x="11167" y="119661"/>
                  <a:pt x="22334" y="119661"/>
                </a:cubicBezTo>
                <a:cubicBezTo>
                  <a:pt x="97665" y="119661"/>
                  <a:pt x="97665" y="119661"/>
                  <a:pt x="97665" y="119661"/>
                </a:cubicBezTo>
                <a:cubicBezTo>
                  <a:pt x="108832" y="119661"/>
                  <a:pt x="119810" y="104745"/>
                  <a:pt x="119810" y="79661"/>
                </a:cubicBezTo>
                <a:cubicBezTo>
                  <a:pt x="119810" y="39661"/>
                  <a:pt x="119810" y="39661"/>
                  <a:pt x="119810" y="39661"/>
                </a:cubicBezTo>
                <a:cubicBezTo>
                  <a:pt x="119810" y="19661"/>
                  <a:pt x="108832" y="0"/>
                  <a:pt x="97665" y="0"/>
                </a:cubicBezTo>
                <a:close/>
                <a:moveTo>
                  <a:pt x="111482" y="79661"/>
                </a:moveTo>
                <a:lnTo>
                  <a:pt x="111482" y="79661"/>
                </a:lnTo>
                <a:cubicBezTo>
                  <a:pt x="111482" y="94576"/>
                  <a:pt x="105993" y="109830"/>
                  <a:pt x="97665" y="109830"/>
                </a:cubicBezTo>
                <a:cubicBezTo>
                  <a:pt x="22334" y="109830"/>
                  <a:pt x="22334" y="109830"/>
                  <a:pt x="22334" y="109830"/>
                </a:cubicBezTo>
                <a:cubicBezTo>
                  <a:pt x="14006" y="109830"/>
                  <a:pt x="8517" y="94576"/>
                  <a:pt x="8517" y="79661"/>
                </a:cubicBezTo>
                <a:cubicBezTo>
                  <a:pt x="8517" y="39661"/>
                  <a:pt x="8517" y="39661"/>
                  <a:pt x="8517" y="39661"/>
                </a:cubicBezTo>
                <a:cubicBezTo>
                  <a:pt x="8517" y="25084"/>
                  <a:pt x="14006" y="14915"/>
                  <a:pt x="22334" y="14915"/>
                </a:cubicBezTo>
                <a:cubicBezTo>
                  <a:pt x="97665" y="14915"/>
                  <a:pt x="97665" y="14915"/>
                  <a:pt x="97665" y="14915"/>
                </a:cubicBezTo>
                <a:cubicBezTo>
                  <a:pt x="105993" y="14915"/>
                  <a:pt x="111482" y="25084"/>
                  <a:pt x="111482" y="39661"/>
                </a:cubicBezTo>
                <a:lnTo>
                  <a:pt x="111482" y="79661"/>
                </a:lnTo>
                <a:close/>
                <a:moveTo>
                  <a:pt x="100315" y="54915"/>
                </a:moveTo>
                <a:lnTo>
                  <a:pt x="100315" y="54915"/>
                </a:lnTo>
                <a:cubicBezTo>
                  <a:pt x="97665" y="54915"/>
                  <a:pt x="94826" y="59661"/>
                  <a:pt x="94826" y="64745"/>
                </a:cubicBezTo>
                <a:cubicBezTo>
                  <a:pt x="94826" y="69830"/>
                  <a:pt x="97665" y="74915"/>
                  <a:pt x="100315" y="74915"/>
                </a:cubicBezTo>
                <a:cubicBezTo>
                  <a:pt x="103154" y="74915"/>
                  <a:pt x="105993" y="69830"/>
                  <a:pt x="105993" y="64745"/>
                </a:cubicBezTo>
                <a:cubicBezTo>
                  <a:pt x="105993" y="59661"/>
                  <a:pt x="103154" y="54915"/>
                  <a:pt x="100315" y="54915"/>
                </a:cubicBezTo>
                <a:close/>
                <a:moveTo>
                  <a:pt x="89148" y="29830"/>
                </a:moveTo>
                <a:lnTo>
                  <a:pt x="89148" y="29830"/>
                </a:lnTo>
                <a:cubicBezTo>
                  <a:pt x="86498" y="29830"/>
                  <a:pt x="83659" y="34915"/>
                  <a:pt x="83659" y="39661"/>
                </a:cubicBezTo>
                <a:cubicBezTo>
                  <a:pt x="83659" y="44745"/>
                  <a:pt x="86498" y="49830"/>
                  <a:pt x="89148" y="49830"/>
                </a:cubicBezTo>
                <a:cubicBezTo>
                  <a:pt x="91987" y="49830"/>
                  <a:pt x="94826" y="44745"/>
                  <a:pt x="94826" y="39661"/>
                </a:cubicBezTo>
                <a:cubicBezTo>
                  <a:pt x="94826" y="34915"/>
                  <a:pt x="91987" y="29830"/>
                  <a:pt x="89148" y="2983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7" name="Shape 4728"/>
          <p:cNvSpPr/>
          <p:nvPr/>
        </p:nvSpPr>
        <p:spPr>
          <a:xfrm>
            <a:off x="3100216" y="2115662"/>
            <a:ext cx="305130" cy="206413"/>
          </a:xfrm>
          <a:custGeom>
            <a:avLst/>
            <a:gdLst/>
            <a:ahLst/>
            <a:cxnLst/>
            <a:rect l="0" t="0" r="0" b="0"/>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8" name="Shape 4729"/>
          <p:cNvSpPr/>
          <p:nvPr/>
        </p:nvSpPr>
        <p:spPr>
          <a:xfrm>
            <a:off x="2613418" y="2087433"/>
            <a:ext cx="296312" cy="264633"/>
          </a:xfrm>
          <a:custGeom>
            <a:avLst/>
            <a:gdLst/>
            <a:ahLst/>
            <a:cxnLst/>
            <a:rect l="0" t="0" r="0" b="0"/>
            <a:pathLst>
              <a:path w="120000" h="120000" extrusionOk="0">
                <a:moveTo>
                  <a:pt x="105654" y="16263"/>
                </a:moveTo>
                <a:lnTo>
                  <a:pt x="105654" y="16263"/>
                </a:lnTo>
                <a:cubicBezTo>
                  <a:pt x="94216" y="16263"/>
                  <a:pt x="94216" y="16263"/>
                  <a:pt x="94216" y="16263"/>
                </a:cubicBezTo>
                <a:cubicBezTo>
                  <a:pt x="91308" y="6593"/>
                  <a:pt x="91308" y="6593"/>
                  <a:pt x="91308" y="6593"/>
                </a:cubicBezTo>
                <a:cubicBezTo>
                  <a:pt x="88400" y="3296"/>
                  <a:pt x="85492" y="0"/>
                  <a:pt x="82778" y="0"/>
                </a:cubicBezTo>
                <a:cubicBezTo>
                  <a:pt x="37027" y="0"/>
                  <a:pt x="37027" y="0"/>
                  <a:pt x="37027" y="0"/>
                </a:cubicBezTo>
                <a:cubicBezTo>
                  <a:pt x="34313" y="0"/>
                  <a:pt x="31405" y="3296"/>
                  <a:pt x="28497" y="6593"/>
                </a:cubicBezTo>
                <a:cubicBezTo>
                  <a:pt x="25589" y="16263"/>
                  <a:pt x="25589" y="16263"/>
                  <a:pt x="25589" y="16263"/>
                </a:cubicBezTo>
                <a:cubicBezTo>
                  <a:pt x="14151" y="16263"/>
                  <a:pt x="14151" y="16263"/>
                  <a:pt x="14151" y="16263"/>
                </a:cubicBezTo>
                <a:cubicBezTo>
                  <a:pt x="5621" y="16263"/>
                  <a:pt x="0" y="22857"/>
                  <a:pt x="0" y="32307"/>
                </a:cubicBezTo>
                <a:cubicBezTo>
                  <a:pt x="0" y="103736"/>
                  <a:pt x="0" y="103736"/>
                  <a:pt x="0" y="103736"/>
                </a:cubicBezTo>
                <a:cubicBezTo>
                  <a:pt x="0" y="113406"/>
                  <a:pt x="5621" y="119780"/>
                  <a:pt x="14151" y="119780"/>
                </a:cubicBezTo>
                <a:cubicBezTo>
                  <a:pt x="105654" y="119780"/>
                  <a:pt x="105654" y="119780"/>
                  <a:pt x="105654" y="119780"/>
                </a:cubicBezTo>
                <a:cubicBezTo>
                  <a:pt x="114184" y="119780"/>
                  <a:pt x="119806" y="113406"/>
                  <a:pt x="119806" y="103736"/>
                </a:cubicBezTo>
                <a:cubicBezTo>
                  <a:pt x="119806" y="32307"/>
                  <a:pt x="119806" y="32307"/>
                  <a:pt x="119806" y="32307"/>
                </a:cubicBezTo>
                <a:cubicBezTo>
                  <a:pt x="119806" y="22857"/>
                  <a:pt x="114184" y="16263"/>
                  <a:pt x="105654" y="16263"/>
                </a:cubicBezTo>
                <a:close/>
                <a:moveTo>
                  <a:pt x="114184" y="103736"/>
                </a:moveTo>
                <a:lnTo>
                  <a:pt x="114184" y="103736"/>
                </a:lnTo>
                <a:cubicBezTo>
                  <a:pt x="114184" y="106813"/>
                  <a:pt x="108368" y="110109"/>
                  <a:pt x="105654" y="110109"/>
                </a:cubicBezTo>
                <a:cubicBezTo>
                  <a:pt x="14151" y="110109"/>
                  <a:pt x="14151" y="110109"/>
                  <a:pt x="14151" y="110109"/>
                </a:cubicBezTo>
                <a:cubicBezTo>
                  <a:pt x="11437" y="110109"/>
                  <a:pt x="5621" y="106813"/>
                  <a:pt x="5621" y="103736"/>
                </a:cubicBezTo>
                <a:cubicBezTo>
                  <a:pt x="5621" y="32307"/>
                  <a:pt x="5621" y="32307"/>
                  <a:pt x="5621" y="32307"/>
                </a:cubicBezTo>
                <a:cubicBezTo>
                  <a:pt x="5621" y="29230"/>
                  <a:pt x="11437" y="25934"/>
                  <a:pt x="14151" y="25934"/>
                </a:cubicBezTo>
                <a:cubicBezTo>
                  <a:pt x="28497" y="25934"/>
                  <a:pt x="28497" y="25934"/>
                  <a:pt x="28497" y="25934"/>
                </a:cubicBezTo>
                <a:cubicBezTo>
                  <a:pt x="34313" y="16263"/>
                  <a:pt x="34313" y="16263"/>
                  <a:pt x="34313" y="16263"/>
                </a:cubicBezTo>
                <a:cubicBezTo>
                  <a:pt x="37027" y="9890"/>
                  <a:pt x="37027" y="6593"/>
                  <a:pt x="39935" y="6593"/>
                </a:cubicBezTo>
                <a:cubicBezTo>
                  <a:pt x="79870" y="6593"/>
                  <a:pt x="79870" y="6593"/>
                  <a:pt x="79870" y="6593"/>
                </a:cubicBezTo>
                <a:cubicBezTo>
                  <a:pt x="82778" y="6593"/>
                  <a:pt x="82778" y="9890"/>
                  <a:pt x="85492" y="16263"/>
                </a:cubicBezTo>
                <a:cubicBezTo>
                  <a:pt x="91308" y="25934"/>
                  <a:pt x="91308" y="25934"/>
                  <a:pt x="91308" y="25934"/>
                </a:cubicBezTo>
                <a:cubicBezTo>
                  <a:pt x="105654" y="25934"/>
                  <a:pt x="105654" y="25934"/>
                  <a:pt x="105654" y="25934"/>
                </a:cubicBezTo>
                <a:cubicBezTo>
                  <a:pt x="108368" y="25934"/>
                  <a:pt x="114184" y="29230"/>
                  <a:pt x="114184" y="32307"/>
                </a:cubicBezTo>
                <a:lnTo>
                  <a:pt x="114184" y="103736"/>
                </a:lnTo>
                <a:close/>
                <a:moveTo>
                  <a:pt x="59903" y="32307"/>
                </a:moveTo>
                <a:lnTo>
                  <a:pt x="59903" y="32307"/>
                </a:lnTo>
                <a:cubicBezTo>
                  <a:pt x="42843" y="32307"/>
                  <a:pt x="28497" y="48571"/>
                  <a:pt x="28497" y="68131"/>
                </a:cubicBezTo>
                <a:cubicBezTo>
                  <a:pt x="28497" y="87472"/>
                  <a:pt x="42843" y="103736"/>
                  <a:pt x="59903" y="103736"/>
                </a:cubicBezTo>
                <a:cubicBezTo>
                  <a:pt x="77156" y="103736"/>
                  <a:pt x="91308" y="87472"/>
                  <a:pt x="91308" y="68131"/>
                </a:cubicBezTo>
                <a:cubicBezTo>
                  <a:pt x="91308" y="48571"/>
                  <a:pt x="77156" y="32307"/>
                  <a:pt x="59903" y="32307"/>
                </a:cubicBezTo>
                <a:close/>
                <a:moveTo>
                  <a:pt x="59903" y="93846"/>
                </a:moveTo>
                <a:lnTo>
                  <a:pt x="59903" y="93846"/>
                </a:lnTo>
                <a:cubicBezTo>
                  <a:pt x="48465" y="93846"/>
                  <a:pt x="37027" y="80879"/>
                  <a:pt x="37027" y="68131"/>
                </a:cubicBezTo>
                <a:cubicBezTo>
                  <a:pt x="37027" y="55164"/>
                  <a:pt x="48465" y="42197"/>
                  <a:pt x="59903" y="42197"/>
                </a:cubicBezTo>
                <a:cubicBezTo>
                  <a:pt x="71340" y="42197"/>
                  <a:pt x="82778" y="55164"/>
                  <a:pt x="82778" y="68131"/>
                </a:cubicBezTo>
                <a:cubicBezTo>
                  <a:pt x="82778" y="80879"/>
                  <a:pt x="71340" y="93846"/>
                  <a:pt x="59903" y="9384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9" name="Shape 4730"/>
          <p:cNvSpPr/>
          <p:nvPr/>
        </p:nvSpPr>
        <p:spPr>
          <a:xfrm>
            <a:off x="2195406" y="2066264"/>
            <a:ext cx="135810" cy="306974"/>
          </a:xfrm>
          <a:custGeom>
            <a:avLst/>
            <a:gdLst/>
            <a:ahLst/>
            <a:cxnLst/>
            <a:rect l="0" t="0" r="0" b="0"/>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lnTo>
                  <a:pt x="50391" y="58485"/>
                </a:ln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lnTo>
                  <a:pt x="69181" y="58485"/>
                </a:ln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0" name="Shape 4731"/>
          <p:cNvSpPr/>
          <p:nvPr/>
        </p:nvSpPr>
        <p:spPr>
          <a:xfrm>
            <a:off x="1742120" y="2066264"/>
            <a:ext cx="77605" cy="306974"/>
          </a:xfrm>
          <a:custGeom>
            <a:avLst/>
            <a:gdLst/>
            <a:ahLst/>
            <a:cxnLst/>
            <a:rect l="0" t="0" r="0" b="0"/>
            <a:pathLst>
              <a:path w="120000" h="120000" extrusionOk="0">
                <a:moveTo>
                  <a:pt x="32392" y="0"/>
                </a:moveTo>
                <a:lnTo>
                  <a:pt x="32392" y="0"/>
                </a:lnTo>
                <a:cubicBezTo>
                  <a:pt x="22085" y="0"/>
                  <a:pt x="22085" y="0"/>
                  <a:pt x="11042" y="0"/>
                </a:cubicBezTo>
                <a:lnTo>
                  <a:pt x="0" y="2839"/>
                </a:lnTo>
                <a:cubicBezTo>
                  <a:pt x="0" y="114321"/>
                  <a:pt x="0" y="114321"/>
                  <a:pt x="0" y="114321"/>
                </a:cubicBezTo>
                <a:cubicBezTo>
                  <a:pt x="0" y="117160"/>
                  <a:pt x="11042" y="119810"/>
                  <a:pt x="11042" y="119810"/>
                </a:cubicBezTo>
                <a:cubicBezTo>
                  <a:pt x="22085" y="119810"/>
                  <a:pt x="32392" y="117160"/>
                  <a:pt x="32392" y="114321"/>
                </a:cubicBezTo>
                <a:cubicBezTo>
                  <a:pt x="32392" y="67003"/>
                  <a:pt x="32392" y="67003"/>
                  <a:pt x="32392" y="67003"/>
                </a:cubicBezTo>
                <a:cubicBezTo>
                  <a:pt x="32392" y="67003"/>
                  <a:pt x="54478" y="67003"/>
                  <a:pt x="119263" y="67003"/>
                </a:cubicBezTo>
                <a:cubicBezTo>
                  <a:pt x="119263" y="22334"/>
                  <a:pt x="32392" y="0"/>
                  <a:pt x="32392" y="0"/>
                </a:cubicBezTo>
                <a:close/>
                <a:moveTo>
                  <a:pt x="32392" y="11167"/>
                </a:moveTo>
                <a:lnTo>
                  <a:pt x="32392" y="11167"/>
                </a:lnTo>
                <a:cubicBezTo>
                  <a:pt x="32392" y="11167"/>
                  <a:pt x="86871" y="36151"/>
                  <a:pt x="86871" y="58485"/>
                </a:cubicBezTo>
                <a:cubicBezTo>
                  <a:pt x="43435" y="58485"/>
                  <a:pt x="32392" y="58485"/>
                  <a:pt x="32392" y="58485"/>
                </a:cubicBezTo>
                <a:lnTo>
                  <a:pt x="32392" y="1116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1" name="Shape 4732"/>
          <p:cNvSpPr/>
          <p:nvPr/>
        </p:nvSpPr>
        <p:spPr>
          <a:xfrm>
            <a:off x="1239447" y="2066264"/>
            <a:ext cx="100535" cy="306974"/>
          </a:xfrm>
          <a:custGeom>
            <a:avLst/>
            <a:gdLst/>
            <a:ahLst/>
            <a:cxnLst/>
            <a:rect l="0" t="0" r="0" b="0"/>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2" name="Shape 4733"/>
          <p:cNvSpPr/>
          <p:nvPr/>
        </p:nvSpPr>
        <p:spPr>
          <a:xfrm>
            <a:off x="5647087" y="1579337"/>
            <a:ext cx="114644" cy="296389"/>
          </a:xfrm>
          <a:custGeom>
            <a:avLst/>
            <a:gdLst/>
            <a:ahLst/>
            <a:cxnLst/>
            <a:rect l="0" t="0" r="0" b="0"/>
            <a:pathLst>
              <a:path w="120000" h="120000" extrusionOk="0">
                <a:moveTo>
                  <a:pt x="89620" y="45557"/>
                </a:moveTo>
                <a:lnTo>
                  <a:pt x="89620" y="45557"/>
                </a:lnTo>
                <a:lnTo>
                  <a:pt x="89620" y="45557"/>
                </a:lnTo>
                <a:cubicBezTo>
                  <a:pt x="89620" y="2714"/>
                  <a:pt x="89620" y="2714"/>
                  <a:pt x="89620" y="2714"/>
                </a:cubicBezTo>
                <a:cubicBezTo>
                  <a:pt x="89620" y="0"/>
                  <a:pt x="82025" y="0"/>
                  <a:pt x="82025" y="0"/>
                </a:cubicBezTo>
                <a:cubicBezTo>
                  <a:pt x="37468" y="0"/>
                  <a:pt x="37468" y="0"/>
                  <a:pt x="37468" y="0"/>
                </a:cubicBezTo>
                <a:cubicBezTo>
                  <a:pt x="37468" y="0"/>
                  <a:pt x="29873" y="0"/>
                  <a:pt x="29873" y="2714"/>
                </a:cubicBezTo>
                <a:cubicBezTo>
                  <a:pt x="29873" y="45557"/>
                  <a:pt x="29873" y="45557"/>
                  <a:pt x="29873" y="45557"/>
                </a:cubicBezTo>
                <a:lnTo>
                  <a:pt x="29873" y="45557"/>
                </a:lnTo>
                <a:cubicBezTo>
                  <a:pt x="7594" y="45557"/>
                  <a:pt x="0" y="51179"/>
                  <a:pt x="0" y="59903"/>
                </a:cubicBezTo>
                <a:cubicBezTo>
                  <a:pt x="0" y="119806"/>
                  <a:pt x="0" y="119806"/>
                  <a:pt x="0" y="119806"/>
                </a:cubicBezTo>
                <a:cubicBezTo>
                  <a:pt x="119493" y="119806"/>
                  <a:pt x="119493" y="119806"/>
                  <a:pt x="119493" y="119806"/>
                </a:cubicBezTo>
                <a:cubicBezTo>
                  <a:pt x="119493" y="59903"/>
                  <a:pt x="119493" y="59903"/>
                  <a:pt x="119493" y="59903"/>
                </a:cubicBezTo>
                <a:cubicBezTo>
                  <a:pt x="119493" y="51179"/>
                  <a:pt x="111898" y="45557"/>
                  <a:pt x="89620" y="45557"/>
                </a:cubicBezTo>
                <a:close/>
                <a:moveTo>
                  <a:pt x="52151" y="5621"/>
                </a:moveTo>
                <a:lnTo>
                  <a:pt x="52151" y="5621"/>
                </a:lnTo>
                <a:cubicBezTo>
                  <a:pt x="67341" y="5621"/>
                  <a:pt x="67341" y="5621"/>
                  <a:pt x="67341" y="5621"/>
                </a:cubicBezTo>
                <a:cubicBezTo>
                  <a:pt x="67341" y="14151"/>
                  <a:pt x="67341" y="14151"/>
                  <a:pt x="67341" y="14151"/>
                </a:cubicBezTo>
                <a:cubicBezTo>
                  <a:pt x="52151" y="14151"/>
                  <a:pt x="52151" y="14151"/>
                  <a:pt x="52151" y="14151"/>
                </a:cubicBezTo>
                <a:lnTo>
                  <a:pt x="52151" y="5621"/>
                </a:lnTo>
                <a:close/>
                <a:moveTo>
                  <a:pt x="52151" y="22681"/>
                </a:moveTo>
                <a:lnTo>
                  <a:pt x="52151" y="22681"/>
                </a:lnTo>
                <a:cubicBezTo>
                  <a:pt x="67341" y="22681"/>
                  <a:pt x="67341" y="22681"/>
                  <a:pt x="67341" y="22681"/>
                </a:cubicBezTo>
                <a:cubicBezTo>
                  <a:pt x="67341" y="45557"/>
                  <a:pt x="67341" y="45557"/>
                  <a:pt x="67341" y="45557"/>
                </a:cubicBezTo>
                <a:cubicBezTo>
                  <a:pt x="52151" y="45557"/>
                  <a:pt x="52151" y="45557"/>
                  <a:pt x="52151" y="45557"/>
                </a:cubicBezTo>
                <a:lnTo>
                  <a:pt x="52151" y="22681"/>
                </a:lnTo>
                <a:close/>
                <a:moveTo>
                  <a:pt x="97215" y="113990"/>
                </a:moveTo>
                <a:lnTo>
                  <a:pt x="97215" y="113990"/>
                </a:lnTo>
                <a:cubicBezTo>
                  <a:pt x="22784" y="113990"/>
                  <a:pt x="22784" y="113990"/>
                  <a:pt x="22784" y="113990"/>
                </a:cubicBezTo>
                <a:cubicBezTo>
                  <a:pt x="22784" y="59903"/>
                  <a:pt x="22784" y="59903"/>
                  <a:pt x="22784" y="59903"/>
                </a:cubicBezTo>
                <a:cubicBezTo>
                  <a:pt x="22784" y="56995"/>
                  <a:pt x="29873" y="51179"/>
                  <a:pt x="37468" y="51179"/>
                </a:cubicBezTo>
                <a:cubicBezTo>
                  <a:pt x="82025" y="51179"/>
                  <a:pt x="82025" y="51179"/>
                  <a:pt x="82025" y="51179"/>
                </a:cubicBezTo>
                <a:cubicBezTo>
                  <a:pt x="89620" y="51179"/>
                  <a:pt x="97215" y="56995"/>
                  <a:pt x="97215" y="59903"/>
                </a:cubicBezTo>
                <a:lnTo>
                  <a:pt x="97215" y="113990"/>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3" name="Shape 4734"/>
          <p:cNvSpPr/>
          <p:nvPr/>
        </p:nvSpPr>
        <p:spPr>
          <a:xfrm>
            <a:off x="5080920" y="1593451"/>
            <a:ext cx="253982" cy="269925"/>
          </a:xfrm>
          <a:custGeom>
            <a:avLst/>
            <a:gdLst/>
            <a:ahLst/>
            <a:cxnLst/>
            <a:rect l="0" t="0" r="0" b="0"/>
            <a:pathLst>
              <a:path w="120000" h="120000" extrusionOk="0">
                <a:moveTo>
                  <a:pt x="119774" y="9428"/>
                </a:moveTo>
                <a:lnTo>
                  <a:pt x="119774" y="9428"/>
                </a:lnTo>
                <a:cubicBezTo>
                  <a:pt x="119774" y="6214"/>
                  <a:pt x="119774" y="6214"/>
                  <a:pt x="119774" y="6214"/>
                </a:cubicBezTo>
                <a:cubicBezTo>
                  <a:pt x="119774" y="3214"/>
                  <a:pt x="119774" y="3214"/>
                  <a:pt x="116384" y="0"/>
                </a:cubicBezTo>
                <a:lnTo>
                  <a:pt x="116384" y="0"/>
                </a:ln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4" name="Shape 4735"/>
          <p:cNvSpPr/>
          <p:nvPr/>
        </p:nvSpPr>
        <p:spPr>
          <a:xfrm>
            <a:off x="4571193" y="1607565"/>
            <a:ext cx="305130" cy="241697"/>
          </a:xfrm>
          <a:custGeom>
            <a:avLst/>
            <a:gdLst/>
            <a:ahLst/>
            <a:cxnLst/>
            <a:rect l="0" t="0" r="0" b="0"/>
            <a:pathLst>
              <a:path w="120000" h="120000" extrusionOk="0">
                <a:moveTo>
                  <a:pt x="114132" y="112828"/>
                </a:moveTo>
                <a:lnTo>
                  <a:pt x="114132" y="112828"/>
                </a:lnTo>
                <a:cubicBezTo>
                  <a:pt x="2649" y="112828"/>
                  <a:pt x="2649" y="112828"/>
                  <a:pt x="2649" y="112828"/>
                </a:cubicBezTo>
                <a:cubicBezTo>
                  <a:pt x="2649" y="112828"/>
                  <a:pt x="0" y="112828"/>
                  <a:pt x="0" y="116175"/>
                </a:cubicBezTo>
                <a:cubicBezTo>
                  <a:pt x="0" y="119760"/>
                  <a:pt x="2649" y="119760"/>
                  <a:pt x="2649" y="119760"/>
                </a:cubicBezTo>
                <a:cubicBezTo>
                  <a:pt x="114132" y="119760"/>
                  <a:pt x="114132" y="119760"/>
                  <a:pt x="114132" y="119760"/>
                </a:cubicBezTo>
                <a:cubicBezTo>
                  <a:pt x="116971" y="119760"/>
                  <a:pt x="119810" y="119760"/>
                  <a:pt x="119810" y="116175"/>
                </a:cubicBezTo>
                <a:cubicBezTo>
                  <a:pt x="119810" y="112828"/>
                  <a:pt x="116971" y="112828"/>
                  <a:pt x="114132" y="112828"/>
                </a:cubicBezTo>
                <a:close/>
                <a:moveTo>
                  <a:pt x="63974" y="17689"/>
                </a:moveTo>
                <a:lnTo>
                  <a:pt x="63974" y="17689"/>
                </a:lnTo>
                <a:cubicBezTo>
                  <a:pt x="63974" y="7171"/>
                  <a:pt x="63974" y="7171"/>
                  <a:pt x="63974" y="7171"/>
                </a:cubicBezTo>
                <a:cubicBezTo>
                  <a:pt x="69652" y="7171"/>
                  <a:pt x="69652" y="7171"/>
                  <a:pt x="69652" y="7171"/>
                </a:cubicBezTo>
                <a:cubicBezTo>
                  <a:pt x="72492" y="7171"/>
                  <a:pt x="75141" y="7171"/>
                  <a:pt x="75141" y="3585"/>
                </a:cubicBezTo>
                <a:cubicBezTo>
                  <a:pt x="75141" y="0"/>
                  <a:pt x="72492" y="0"/>
                  <a:pt x="69652" y="0"/>
                </a:cubicBezTo>
                <a:cubicBezTo>
                  <a:pt x="47318" y="0"/>
                  <a:pt x="47318" y="0"/>
                  <a:pt x="47318" y="0"/>
                </a:cubicBezTo>
                <a:cubicBezTo>
                  <a:pt x="47318" y="0"/>
                  <a:pt x="44479" y="0"/>
                  <a:pt x="44479" y="3585"/>
                </a:cubicBezTo>
                <a:cubicBezTo>
                  <a:pt x="44479" y="7171"/>
                  <a:pt x="47318" y="7171"/>
                  <a:pt x="47318" y="7171"/>
                </a:cubicBezTo>
                <a:cubicBezTo>
                  <a:pt x="55646" y="7171"/>
                  <a:pt x="55646" y="7171"/>
                  <a:pt x="55646" y="7171"/>
                </a:cubicBezTo>
                <a:lnTo>
                  <a:pt x="55646" y="17689"/>
                </a:lnTo>
                <a:cubicBezTo>
                  <a:pt x="24984" y="21274"/>
                  <a:pt x="0" y="52828"/>
                  <a:pt x="0" y="91553"/>
                </a:cubicBezTo>
                <a:cubicBezTo>
                  <a:pt x="0" y="95139"/>
                  <a:pt x="0" y="95139"/>
                  <a:pt x="0" y="98725"/>
                </a:cubicBezTo>
                <a:lnTo>
                  <a:pt x="2649" y="102071"/>
                </a:lnTo>
                <a:cubicBezTo>
                  <a:pt x="114132" y="102071"/>
                  <a:pt x="114132" y="102071"/>
                  <a:pt x="114132" y="102071"/>
                </a:cubicBezTo>
                <a:cubicBezTo>
                  <a:pt x="116971" y="102071"/>
                  <a:pt x="119810" y="98725"/>
                  <a:pt x="119810" y="98725"/>
                </a:cubicBezTo>
                <a:cubicBezTo>
                  <a:pt x="119810" y="95139"/>
                  <a:pt x="119810" y="95139"/>
                  <a:pt x="119810" y="91553"/>
                </a:cubicBezTo>
                <a:cubicBezTo>
                  <a:pt x="119810" y="52828"/>
                  <a:pt x="94637" y="21274"/>
                  <a:pt x="63974" y="17689"/>
                </a:cubicBezTo>
                <a:close/>
                <a:moveTo>
                  <a:pt x="8328" y="91553"/>
                </a:moveTo>
                <a:lnTo>
                  <a:pt x="8328" y="91553"/>
                </a:lnTo>
                <a:cubicBezTo>
                  <a:pt x="8328" y="56414"/>
                  <a:pt x="30662" y="28207"/>
                  <a:pt x="58485" y="28207"/>
                </a:cubicBezTo>
                <a:cubicBezTo>
                  <a:pt x="89148" y="28207"/>
                  <a:pt x="111293" y="56414"/>
                  <a:pt x="111293" y="91553"/>
                </a:cubicBezTo>
                <a:lnTo>
                  <a:pt x="8328" y="91553"/>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5" name="Shape 4736"/>
          <p:cNvSpPr/>
          <p:nvPr/>
        </p:nvSpPr>
        <p:spPr>
          <a:xfrm>
            <a:off x="4110851" y="1579337"/>
            <a:ext cx="241636" cy="296389"/>
          </a:xfrm>
          <a:custGeom>
            <a:avLst/>
            <a:gdLst/>
            <a:ahLst/>
            <a:cxnLst/>
            <a:rect l="0" t="0" r="0" b="0"/>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6" name="Shape 4737"/>
          <p:cNvSpPr/>
          <p:nvPr/>
        </p:nvSpPr>
        <p:spPr>
          <a:xfrm>
            <a:off x="3616997" y="1579337"/>
            <a:ext cx="248691" cy="296389"/>
          </a:xfrm>
          <a:custGeom>
            <a:avLst/>
            <a:gdLst/>
            <a:ahLst/>
            <a:cxnLst/>
            <a:rect l="0" t="0" r="0" b="0"/>
            <a:pathLst>
              <a:path w="120000" h="120000" extrusionOk="0">
                <a:moveTo>
                  <a:pt x="61508" y="0"/>
                </a:moveTo>
                <a:lnTo>
                  <a:pt x="61508" y="0"/>
                </a:lnTo>
                <a:cubicBezTo>
                  <a:pt x="37601" y="17059"/>
                  <a:pt x="0" y="42649"/>
                  <a:pt x="0" y="71147"/>
                </a:cubicBezTo>
                <a:cubicBezTo>
                  <a:pt x="0" y="99838"/>
                  <a:pt x="27388" y="119806"/>
                  <a:pt x="61508" y="119806"/>
                </a:cubicBezTo>
                <a:cubicBezTo>
                  <a:pt x="92379" y="119806"/>
                  <a:pt x="119767" y="99838"/>
                  <a:pt x="119767" y="71147"/>
                </a:cubicBezTo>
                <a:cubicBezTo>
                  <a:pt x="119767" y="42649"/>
                  <a:pt x="81934" y="17059"/>
                  <a:pt x="61508" y="0"/>
                </a:cubicBezTo>
                <a:close/>
                <a:moveTo>
                  <a:pt x="61508" y="113990"/>
                </a:moveTo>
                <a:lnTo>
                  <a:pt x="61508" y="113990"/>
                </a:lnTo>
                <a:cubicBezTo>
                  <a:pt x="34352" y="113990"/>
                  <a:pt x="10212" y="94022"/>
                  <a:pt x="10212" y="71147"/>
                </a:cubicBezTo>
                <a:cubicBezTo>
                  <a:pt x="10212" y="48465"/>
                  <a:pt x="41083" y="25589"/>
                  <a:pt x="61508" y="11243"/>
                </a:cubicBezTo>
                <a:cubicBezTo>
                  <a:pt x="78684" y="25589"/>
                  <a:pt x="109323" y="48465"/>
                  <a:pt x="109323" y="71147"/>
                </a:cubicBezTo>
                <a:cubicBezTo>
                  <a:pt x="109323" y="94022"/>
                  <a:pt x="88897" y="113990"/>
                  <a:pt x="61508" y="113990"/>
                </a:cubicBezTo>
                <a:close/>
                <a:moveTo>
                  <a:pt x="61508" y="37027"/>
                </a:moveTo>
                <a:lnTo>
                  <a:pt x="61508" y="37027"/>
                </a:lnTo>
                <a:cubicBezTo>
                  <a:pt x="47814" y="48465"/>
                  <a:pt x="27388" y="59903"/>
                  <a:pt x="27388" y="74054"/>
                </a:cubicBezTo>
                <a:cubicBezTo>
                  <a:pt x="27388" y="91308"/>
                  <a:pt x="44564" y="102746"/>
                  <a:pt x="61508" y="102746"/>
                </a:cubicBezTo>
                <a:cubicBezTo>
                  <a:pt x="78684" y="102746"/>
                  <a:pt x="92379" y="91308"/>
                  <a:pt x="92379" y="74054"/>
                </a:cubicBezTo>
                <a:cubicBezTo>
                  <a:pt x="92379" y="59903"/>
                  <a:pt x="71953" y="48465"/>
                  <a:pt x="61508" y="37027"/>
                </a:cubicBezTo>
                <a:close/>
                <a:moveTo>
                  <a:pt x="61508" y="94022"/>
                </a:moveTo>
                <a:lnTo>
                  <a:pt x="61508" y="94022"/>
                </a:lnTo>
                <a:cubicBezTo>
                  <a:pt x="47814" y="94022"/>
                  <a:pt x="37601" y="85492"/>
                  <a:pt x="37601" y="74054"/>
                </a:cubicBezTo>
                <a:cubicBezTo>
                  <a:pt x="37601" y="62617"/>
                  <a:pt x="51295" y="54087"/>
                  <a:pt x="61508" y="45557"/>
                </a:cubicBezTo>
                <a:cubicBezTo>
                  <a:pt x="68471" y="54087"/>
                  <a:pt x="81934" y="62617"/>
                  <a:pt x="81934" y="74054"/>
                </a:cubicBezTo>
                <a:cubicBezTo>
                  <a:pt x="81934" y="85492"/>
                  <a:pt x="71953" y="94022"/>
                  <a:pt x="61508" y="94022"/>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7" name="Shape 4738"/>
          <p:cNvSpPr/>
          <p:nvPr/>
        </p:nvSpPr>
        <p:spPr>
          <a:xfrm>
            <a:off x="3100216" y="1579337"/>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8" name="Shape 4739"/>
          <p:cNvSpPr/>
          <p:nvPr/>
        </p:nvSpPr>
        <p:spPr>
          <a:xfrm>
            <a:off x="2604599" y="1586395"/>
            <a:ext cx="310423" cy="28404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9" name="Shape 4740"/>
          <p:cNvSpPr/>
          <p:nvPr/>
        </p:nvSpPr>
        <p:spPr>
          <a:xfrm>
            <a:off x="2116038" y="1579337"/>
            <a:ext cx="305130" cy="296389"/>
          </a:xfrm>
          <a:custGeom>
            <a:avLst/>
            <a:gdLst/>
            <a:ahLst/>
            <a:cxnLst/>
            <a:rect l="0" t="0" r="0" b="0"/>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0" name="Shape 4741"/>
          <p:cNvSpPr/>
          <p:nvPr/>
        </p:nvSpPr>
        <p:spPr>
          <a:xfrm>
            <a:off x="1657459" y="1579337"/>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1" name="Shape 4742"/>
          <p:cNvSpPr/>
          <p:nvPr/>
        </p:nvSpPr>
        <p:spPr>
          <a:xfrm>
            <a:off x="1175952" y="1579337"/>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2">
              <a:lumMod val="25000"/>
            </a:schemeClr>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1537701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6094" y="3593470"/>
            <a:ext cx="3858482" cy="1754326"/>
          </a:xfrm>
          <a:prstGeom prst="rect">
            <a:avLst/>
          </a:prstGeom>
        </p:spPr>
        <p:txBody>
          <a:bodyPr wrap="square">
            <a:spAutoFit/>
          </a:bodyPr>
          <a:lstStyle/>
          <a:p>
            <a:pPr algn="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gn="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431301" y="288998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6" name="TextBox 5"/>
          <p:cNvSpPr txBox="1"/>
          <p:nvPr/>
        </p:nvSpPr>
        <p:spPr>
          <a:xfrm>
            <a:off x="2540469" y="320090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7" name="TextBox 6"/>
          <p:cNvSpPr txBox="1"/>
          <p:nvPr/>
        </p:nvSpPr>
        <p:spPr>
          <a:xfrm>
            <a:off x="3379731" y="5407829"/>
            <a:ext cx="1774845" cy="338554"/>
          </a:xfrm>
          <a:prstGeom prst="rect">
            <a:avLst/>
          </a:prstGeom>
          <a:noFill/>
        </p:spPr>
        <p:txBody>
          <a:bodyPr wrap="none" rtlCol="0">
            <a:spAutoFit/>
          </a:bodyPr>
          <a:lstStyle/>
          <a:p>
            <a:pPr algn="r"/>
            <a:r>
              <a:rPr lang="id-ID" sz="16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ALL</a:t>
            </a:r>
            <a:endParaRPr lang="id-ID" sz="16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8" name="Isosceles Triangle 7"/>
          <p:cNvSpPr/>
          <p:nvPr/>
        </p:nvSpPr>
        <p:spPr>
          <a:xfrm rot="16200000" flipH="1">
            <a:off x="3148838" y="5503053"/>
            <a:ext cx="166722" cy="143726"/>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9" name="Straight Connector 8"/>
          <p:cNvCxnSpPr/>
          <p:nvPr/>
        </p:nvCxnSpPr>
        <p:spPr>
          <a:xfrm>
            <a:off x="3176927" y="5775411"/>
            <a:ext cx="1809746" cy="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533549" y="1959717"/>
            <a:ext cx="2806980" cy="700957"/>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TextBox 10"/>
          <p:cNvSpPr txBox="1"/>
          <p:nvPr/>
        </p:nvSpPr>
        <p:spPr>
          <a:xfrm>
            <a:off x="3134787" y="1308744"/>
            <a:ext cx="2239716" cy="707886"/>
          </a:xfrm>
          <a:prstGeom prst="rect">
            <a:avLst/>
          </a:prstGeom>
          <a:noFill/>
        </p:spPr>
        <p:txBody>
          <a:bodyPr wrap="none" rtlCol="0">
            <a:spAutoFit/>
          </a:bodyPr>
          <a:lstStyle/>
          <a:p>
            <a:r>
              <a:rPr lang="id-ID" sz="4000" spc="6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IMAGE</a:t>
            </a:r>
            <a:endParaRPr lang="id-ID" sz="4000" spc="6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2" name="TextBox 11"/>
          <p:cNvSpPr txBox="1"/>
          <p:nvPr/>
        </p:nvSpPr>
        <p:spPr>
          <a:xfrm>
            <a:off x="2618309" y="1952788"/>
            <a:ext cx="2722220" cy="707886"/>
          </a:xfrm>
          <a:prstGeom prst="rect">
            <a:avLst/>
          </a:prstGeom>
          <a:noFill/>
        </p:spPr>
        <p:txBody>
          <a:bodyPr wrap="none" rtlCol="0">
            <a:spAutoFit/>
          </a:bodyPr>
          <a:lstStyle/>
          <a:p>
            <a:r>
              <a:rPr lang="id-ID" sz="40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LAYOUT</a:t>
            </a:r>
            <a:endParaRPr lang="id-ID" sz="40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427677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 name="Shape 5057"/>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 name="Shape 5058"/>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 name="Shape 5059"/>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 name="Shape 5060"/>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 name="Shape 5061"/>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 name="Shape 5062"/>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 name="Shape 5063"/>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 name="Shape 5064"/>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Shape 5065"/>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 name="Shape 5066"/>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 name="Shape 5067"/>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4" name="Shape 5068"/>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5" name="Shape 5069"/>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6" name="Shape 5070"/>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7" name="Shape 5071"/>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8" name="Shape 5072"/>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9" name="Shape 5073"/>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0" name="Shape 5074"/>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1" name="Shape 5075"/>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2" name="Shape 5076"/>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3" name="Shape 5077"/>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4" name="Shape 5078"/>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5" name="Shape 5079"/>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6" name="Shape 5080"/>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7" name="Shape 5081"/>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8" name="Shape 5082"/>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grpSp>
        <p:nvGrpSpPr>
          <p:cNvPr id="29" name="Shape 5083"/>
          <p:cNvGrpSpPr/>
          <p:nvPr/>
        </p:nvGrpSpPr>
        <p:grpSpPr>
          <a:xfrm>
            <a:off x="3767746" y="3821969"/>
            <a:ext cx="254833" cy="251008"/>
            <a:chOff x="7197121" y="8332915"/>
            <a:chExt cx="553829" cy="543285"/>
          </a:xfrm>
          <a:solidFill>
            <a:schemeClr val="bg2">
              <a:lumMod val="25000"/>
            </a:schemeClr>
          </a:solidFill>
        </p:grpSpPr>
        <p:sp>
          <p:nvSpPr>
            <p:cNvPr id="30" name="Shape 5084"/>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1" name="Shape 5085"/>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grpSp>
      <p:sp>
        <p:nvSpPr>
          <p:cNvPr id="32" name="Shape 5086"/>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3" name="Shape 5087"/>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4" name="Shape 5088"/>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5" name="Shape 5089"/>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6" name="Shape 5090"/>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7" name="Shape 5091"/>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38" name="Shape 5092"/>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grpSp>
        <p:nvGrpSpPr>
          <p:cNvPr id="39" name="Shape 5093"/>
          <p:cNvGrpSpPr/>
          <p:nvPr/>
        </p:nvGrpSpPr>
        <p:grpSpPr>
          <a:xfrm>
            <a:off x="4351333" y="3808349"/>
            <a:ext cx="177021" cy="274357"/>
            <a:chOff x="8527946" y="7535335"/>
            <a:chExt cx="385131" cy="596900"/>
          </a:xfrm>
          <a:solidFill>
            <a:schemeClr val="bg2">
              <a:lumMod val="25000"/>
            </a:schemeClr>
          </a:solidFill>
        </p:grpSpPr>
        <p:sp>
          <p:nvSpPr>
            <p:cNvPr id="40" name="Shape 5094"/>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1" name="Shape 5095"/>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2" name="Shape 5096"/>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grpSp>
      <p:sp>
        <p:nvSpPr>
          <p:cNvPr id="43" name="Shape 5097"/>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4" name="Shape 5098"/>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5" name="Shape 5099"/>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6" name="Shape 5100"/>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7" name="Shape 5101"/>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8" name="Shape 5102"/>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49" name="Shape 5103"/>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0" name="Shape 5104"/>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1" name="Shape 5105"/>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2" name="Shape 5106"/>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3" name="Shape 5107"/>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4" name="Shape 5108"/>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5" name="Shape 5109"/>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6" name="Shape 5110"/>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7" name="Shape 5111"/>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8" name="Shape 5112"/>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59" name="Shape 5113"/>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0" name="Shape 5114"/>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1" name="Shape 5115"/>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2" name="Shape 5116"/>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3" name="Shape 5117"/>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4" name="Shape 5118"/>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5" name="Shape 5119"/>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6" name="Shape 5120"/>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7" name="Shape 5121"/>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8" name="Shape 5122"/>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69" name="Shape 5123"/>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0" name="Shape 5124"/>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1" name="Shape 5125"/>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2" name="Shape 5126"/>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3" name="Shape 5127"/>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4" name="Shape 5128"/>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5" name="Shape 5129"/>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6" name="Shape 5130"/>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7" name="Shape 5131"/>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8" name="Shape 5132"/>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79" name="Shape 5133"/>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0" name="Shape 5134"/>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1" name="Shape 5135"/>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2" name="Shape 5136"/>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3" name="Shape 5137"/>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4" name="Shape 5138"/>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5" name="Shape 5139"/>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6" name="Shape 5140"/>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7" name="Shape 5141"/>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8" name="Shape 5142"/>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89" name="Shape 5143"/>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0" name="Shape 5144"/>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1" name="Shape 5145"/>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2" name="Shape 5146"/>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3" name="Shape 5147"/>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4" name="Shape 5148"/>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5" name="Shape 5149"/>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6" name="Shape 5150"/>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7" name="Shape 5151"/>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8" name="Shape 5152"/>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99" name="Shape 5153"/>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0" name="Shape 5154"/>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1" name="Shape 5155"/>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2" name="Shape 5156"/>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3" name="Shape 5157"/>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4" name="Shape 5158"/>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5" name="Shape 5159"/>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6" name="Shape 5160"/>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7" name="Shape 5161"/>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8" name="Shape 5162"/>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09" name="Shape 5163"/>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0" name="Shape 5164"/>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1" name="Shape 5165"/>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2" name="Shape 5166"/>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3" name="Shape 5167"/>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4" name="Shape 5168"/>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5" name="Shape 5169"/>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6" name="Shape 5170"/>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7" name="Shape 5171"/>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8" name="Shape 5172"/>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9" name="Shape 5173"/>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0" name="Shape 5174"/>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1" name="Shape 5175"/>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2" name="Shape 5176"/>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3" name="Shape 5177"/>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4" name="Shape 5178"/>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5" name="Shape 5179"/>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6" name="Shape 5180"/>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7" name="Shape 5181"/>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8" name="Shape 5182"/>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29" name="Shape 5183"/>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0" name="Shape 5184"/>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1" name="Shape 5185"/>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2" name="Shape 5186"/>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3" name="Shape 5187"/>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4" name="Shape 5188"/>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5" name="Shape 5189"/>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6" name="Shape 5190"/>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7" name="Shape 5191"/>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8" name="Shape 5192"/>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39" name="Shape 5193"/>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bg2">
              <a:lumMod val="25000"/>
            </a:schemeClr>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460656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29650" y="1485900"/>
            <a:ext cx="3562350" cy="37528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9001831" y="3158257"/>
            <a:ext cx="2618669" cy="1338828"/>
          </a:xfrm>
          <a:prstGeom prst="rect">
            <a:avLst/>
          </a:prstGeom>
        </p:spPr>
        <p:txBody>
          <a:bodyPr wrap="square">
            <a:spAutoFit/>
          </a:bodyPr>
          <a:lstStyle/>
          <a:p>
            <a:pPr algn="just">
              <a:lnSpc>
                <a:spcPct val="150000"/>
              </a:lnSpc>
            </a:pPr>
            <a:r>
              <a:rPr lang="id-ID" sz="90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a:t>
            </a:r>
            <a:endParaRPr lang="id-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9001831" y="2381250"/>
            <a:ext cx="1654620"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ABOUT</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1" name="TextBox 10"/>
          <p:cNvSpPr txBox="1"/>
          <p:nvPr/>
        </p:nvSpPr>
        <p:spPr>
          <a:xfrm>
            <a:off x="9001831" y="2729104"/>
            <a:ext cx="1571264"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IMAGE</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730810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86500" y="5238750"/>
            <a:ext cx="5905500" cy="16192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1257994" y="3955420"/>
            <a:ext cx="3858482" cy="1754326"/>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1257994" y="325193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8" name="TextBox 7"/>
          <p:cNvSpPr txBox="1"/>
          <p:nvPr/>
        </p:nvSpPr>
        <p:spPr>
          <a:xfrm>
            <a:off x="1264914" y="356285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9" name="TextBox 8"/>
          <p:cNvSpPr txBox="1"/>
          <p:nvPr/>
        </p:nvSpPr>
        <p:spPr>
          <a:xfrm>
            <a:off x="1257994" y="1526816"/>
            <a:ext cx="3220753" cy="1569660"/>
          </a:xfrm>
          <a:prstGeom prst="rect">
            <a:avLst/>
          </a:prstGeom>
          <a:noFill/>
        </p:spPr>
        <p:txBody>
          <a:bodyPr wrap="none" rtlCol="0">
            <a:spAutoFit/>
          </a:bodyPr>
          <a:lstStyle/>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OF THE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MONTH</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0" name="Isosceles Triangle 9"/>
          <p:cNvSpPr/>
          <p:nvPr/>
        </p:nvSpPr>
        <p:spPr>
          <a:xfrm rot="5400000">
            <a:off x="3364794" y="2677316"/>
            <a:ext cx="318695" cy="274737"/>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788755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96145" y="4012570"/>
            <a:ext cx="2952056" cy="1338828"/>
          </a:xfrm>
          <a:prstGeom prst="rect">
            <a:avLst/>
          </a:prstGeom>
        </p:spPr>
        <p:txBody>
          <a:bodyPr wrap="square">
            <a:spAutoFit/>
          </a:bodyPr>
          <a:lstStyle/>
          <a:p>
            <a:pPr algn="just">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a:t>
            </a: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1696144" y="3309084"/>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7" name="TextBox 6"/>
          <p:cNvSpPr txBox="1"/>
          <p:nvPr/>
        </p:nvSpPr>
        <p:spPr>
          <a:xfrm>
            <a:off x="1703064" y="3620001"/>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8" name="TextBox 7"/>
          <p:cNvSpPr txBox="1"/>
          <p:nvPr/>
        </p:nvSpPr>
        <p:spPr>
          <a:xfrm>
            <a:off x="1696144" y="1583966"/>
            <a:ext cx="3220753" cy="1569660"/>
          </a:xfrm>
          <a:prstGeom prst="rect">
            <a:avLst/>
          </a:prstGeom>
          <a:noFill/>
        </p:spPr>
        <p:txBody>
          <a:bodyPr wrap="none" rtlCol="0">
            <a:spAutoFit/>
          </a:bodyPr>
          <a:lstStyle/>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SHOP COLOR</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OF THE </a:t>
            </a:r>
          </a:p>
          <a:p>
            <a:r>
              <a:rPr lang="id-ID" sz="3200" spc="300" dirty="0" smtClean="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rPr>
              <a:t>MONTH</a:t>
            </a:r>
            <a:endParaRPr lang="id-ID" sz="3200" spc="300" dirty="0">
              <a:solidFill>
                <a:schemeClr val="tx1">
                  <a:lumMod val="85000"/>
                  <a:lumOff val="15000"/>
                </a:schemeClr>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9" name="Isosceles Triangle 8"/>
          <p:cNvSpPr/>
          <p:nvPr/>
        </p:nvSpPr>
        <p:spPr>
          <a:xfrm rot="5400000">
            <a:off x="3802944" y="2734466"/>
            <a:ext cx="318695" cy="274737"/>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11010900" y="533400"/>
            <a:ext cx="1181100" cy="58483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7410450" y="6381750"/>
            <a:ext cx="3600450" cy="47625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286379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694" y="1109983"/>
            <a:ext cx="5276156" cy="1338828"/>
          </a:xfrm>
          <a:prstGeom prst="rect">
            <a:avLst/>
          </a:prstGeom>
        </p:spPr>
        <p:txBody>
          <a:bodyPr wrap="square">
            <a:spAutoFit/>
          </a:bodyPr>
          <a:lstStyle/>
          <a:p>
            <a:pPr>
              <a:lnSpc>
                <a:spcPct val="150000"/>
              </a:lnSpc>
            </a:pPr>
            <a:r>
              <a:rPr lang="id-ID" sz="900" i="0" dirty="0" smtClean="0">
                <a:solidFill>
                  <a:schemeClr val="bg1">
                    <a:lumMod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ligula justo libero vivamus porttitor dolor, conubia mollit. Sapien nam suspendisse, tincidunt eget ante tincidunt, eros in auctor fringilla praesent at diam. </a:t>
            </a:r>
            <a:endParaRPr lang="id-ID" sz="9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p>
            <a:pPr>
              <a:lnSpc>
                <a:spcPct val="150000"/>
              </a:lnSpc>
            </a:pPr>
            <a:endParaRPr lang="id-ID" sz="9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5334694" y="406497"/>
            <a:ext cx="1766830" cy="338554"/>
          </a:xfrm>
          <a:prstGeom prst="rect">
            <a:avLst/>
          </a:prstGeom>
          <a:noFill/>
        </p:spPr>
        <p:txBody>
          <a:bodyPr wrap="none" rtlCol="0">
            <a:spAutoFit/>
          </a:bodyPr>
          <a:lstStyle/>
          <a:p>
            <a:r>
              <a:rPr lang="id-ID" sz="1600" spc="300" dirty="0" smtClean="0">
                <a:solidFill>
                  <a:schemeClr val="bg1">
                    <a:lumMod val="50000"/>
                  </a:schemeClr>
                </a:solidFill>
              </a:rPr>
              <a:t>EXAMPE TEXT</a:t>
            </a:r>
            <a:endParaRPr lang="id-ID" sz="1600" spc="300" dirty="0">
              <a:solidFill>
                <a:schemeClr val="bg1">
                  <a:lumMod val="50000"/>
                </a:schemeClr>
              </a:solidFill>
            </a:endParaRPr>
          </a:p>
        </p:txBody>
      </p:sp>
      <p:sp>
        <p:nvSpPr>
          <p:cNvPr id="10" name="TextBox 9"/>
          <p:cNvSpPr txBox="1"/>
          <p:nvPr/>
        </p:nvSpPr>
        <p:spPr>
          <a:xfrm>
            <a:off x="5341614" y="717414"/>
            <a:ext cx="2656305" cy="338554"/>
          </a:xfrm>
          <a:prstGeom prst="rect">
            <a:avLst/>
          </a:prstGeom>
          <a:noFill/>
        </p:spPr>
        <p:txBody>
          <a:bodyPr wrap="none" rtlCol="0">
            <a:spAutoFit/>
          </a:bodyPr>
          <a:lstStyle/>
          <a:p>
            <a:r>
              <a:rPr lang="id-ID" sz="1600" spc="300" dirty="0" smtClean="0">
                <a:solidFill>
                  <a:schemeClr val="bg1">
                    <a:lumMod val="50000"/>
                  </a:schemeClr>
                </a:solidFill>
              </a:rPr>
              <a:t>YOUR SUBTITLE HERE</a:t>
            </a:r>
            <a:endParaRPr lang="id-ID" sz="1600" spc="300" dirty="0">
              <a:solidFill>
                <a:schemeClr val="bg1">
                  <a:lumMod val="50000"/>
                </a:schemeClr>
              </a:solidFill>
            </a:endParaRPr>
          </a:p>
        </p:txBody>
      </p:sp>
      <p:sp>
        <p:nvSpPr>
          <p:cNvPr id="11" name="Rectangle 10"/>
          <p:cNvSpPr/>
          <p:nvPr/>
        </p:nvSpPr>
        <p:spPr>
          <a:xfrm>
            <a:off x="4667250" y="2779107"/>
            <a:ext cx="7524750" cy="1600200"/>
          </a:xfrm>
          <a:prstGeom prst="rect">
            <a:avLst/>
          </a:prstGeom>
          <a:solidFill>
            <a:srgbClr val="9DD6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a:off x="5008516" y="3324470"/>
            <a:ext cx="6397905" cy="461665"/>
          </a:xfrm>
          <a:prstGeom prst="rect">
            <a:avLst/>
          </a:prstGeom>
          <a:noFill/>
        </p:spPr>
        <p:txBody>
          <a:bodyPr wrap="none" rtlCol="0">
            <a:spAutoFit/>
          </a:bodyPr>
          <a:lstStyle/>
          <a:p>
            <a:r>
              <a:rPr lang="id-ID" sz="2400" spc="600"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SHOP COLOR OF THE MONTH</a:t>
            </a:r>
            <a:endParaRPr lang="id-ID" sz="2400" spc="600"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sp>
        <p:nvSpPr>
          <p:cNvPr id="13" name="Isosceles Triangle 12"/>
          <p:cNvSpPr/>
          <p:nvPr/>
        </p:nvSpPr>
        <p:spPr>
          <a:xfrm rot="5400000">
            <a:off x="11358777" y="3449503"/>
            <a:ext cx="233568" cy="20135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1622907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383</TotalTime>
  <Words>4561</Words>
  <Application>Microsoft Office PowerPoint</Application>
  <PresentationFormat>Widescreen</PresentationFormat>
  <Paragraphs>309</Paragraphs>
  <Slides>50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50</vt:i4>
      </vt:variant>
    </vt:vector>
  </HeadingPairs>
  <TitlesOfParts>
    <vt:vector size="63" baseType="lpstr">
      <vt:lpstr>Arial</vt:lpstr>
      <vt:lpstr>Calibri</vt:lpstr>
      <vt:lpstr>Calibri Light</vt:lpstr>
      <vt:lpstr>Gill Sans</vt:lpstr>
      <vt:lpstr>Lato</vt:lpstr>
      <vt:lpstr>Lato Black</vt:lpstr>
      <vt:lpstr>Lato Heavy</vt:lpstr>
      <vt:lpstr>Lato Semibold</vt:lpstr>
      <vt:lpstr>Roboto</vt:lpstr>
      <vt:lpstr>Source Sans Pro</vt:lpstr>
      <vt:lpstr>Source Sans Pro Light</vt:lpstr>
      <vt:lpstr>Source Sans Pro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80</cp:revision>
  <dcterms:created xsi:type="dcterms:W3CDTF">2018-07-21T05:01:49Z</dcterms:created>
  <dcterms:modified xsi:type="dcterms:W3CDTF">2018-07-21T11:30:09Z</dcterms:modified>
</cp:coreProperties>
</file>